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958947" y="3543467"/>
            <a:ext cx="480160" cy="63268"/>
            <a:chOff x="7439186" y="2150869"/>
            <a:chExt cx="480160" cy="63268"/>
          </a:xfrm>
        </p:grpSpPr>
        <p:sp>
          <p:nvSpPr>
            <p:cNvPr id="2" name="Rounded Rectangle 1"/>
            <p:cNvSpPr/>
            <p:nvPr/>
          </p:nvSpPr>
          <p:spPr>
            <a:xfrm>
              <a:off x="7439186" y="2182503"/>
              <a:ext cx="450183" cy="7027"/>
            </a:xfrm>
            <a:custGeom>
              <a:avLst/>
              <a:gdLst/>
              <a:ahLst/>
              <a:cxnLst/>
              <a:rect l="0" t="0" r="0" b="0"/>
              <a:pathLst>
                <a:path w="450183" h="7027">
                  <a:moveTo>
                    <a:pt x="450183" y="0"/>
                  </a:moveTo>
                  <a:lnTo>
                    <a:pt x="0" y="0"/>
                  </a:lnTo>
                </a:path>
              </a:pathLst>
            </a:custGeom>
            <a:noFill/>
            <a:ln w="21083">
              <a:solidFill>
                <a:srgbClr val="DD57A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859385" y="2150869"/>
              <a:ext cx="59961" cy="63268"/>
            </a:xfrm>
            <a:custGeom>
              <a:avLst/>
              <a:gdLst/>
              <a:ahLst/>
              <a:cxnLst/>
              <a:rect l="0" t="0" r="0" b="0"/>
              <a:pathLst>
                <a:path w="59961" h="63268">
                  <a:moveTo>
                    <a:pt x="165" y="31634"/>
                  </a:moveTo>
                  <a:cubicBezTo>
                    <a:pt x="0" y="42395"/>
                    <a:pt x="5646" y="52410"/>
                    <a:pt x="14939" y="57839"/>
                  </a:cubicBezTo>
                  <a:cubicBezTo>
                    <a:pt x="24232" y="63268"/>
                    <a:pt x="35729" y="63268"/>
                    <a:pt x="45022" y="57839"/>
                  </a:cubicBezTo>
                  <a:cubicBezTo>
                    <a:pt x="54315" y="52410"/>
                    <a:pt x="59961" y="42395"/>
                    <a:pt x="59796" y="31634"/>
                  </a:cubicBezTo>
                  <a:cubicBezTo>
                    <a:pt x="59961" y="20872"/>
                    <a:pt x="54315" y="10857"/>
                    <a:pt x="45022" y="5428"/>
                  </a:cubicBezTo>
                  <a:cubicBezTo>
                    <a:pt x="35729" y="0"/>
                    <a:pt x="24232" y="0"/>
                    <a:pt x="14939" y="5428"/>
                  </a:cubicBezTo>
                  <a:cubicBezTo>
                    <a:pt x="5646" y="10857"/>
                    <a:pt x="0" y="20872"/>
                    <a:pt x="165" y="31634"/>
                  </a:cubicBezTo>
                  <a:close/>
                </a:path>
              </a:pathLst>
            </a:custGeom>
            <a:solidFill>
              <a:srgbClr val="DD57A8"/>
            </a:solidFill>
            <a:ln w="21083">
              <a:solidFill>
                <a:srgbClr val="DD57A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832581" y="3575101"/>
            <a:ext cx="6087264" cy="7027"/>
          </a:xfrm>
          <a:custGeom>
            <a:avLst/>
            <a:gdLst/>
            <a:ahLst/>
            <a:cxnLst/>
            <a:rect l="0" t="0" r="0" b="0"/>
            <a:pathLst>
              <a:path w="6087264" h="7027">
                <a:moveTo>
                  <a:pt x="6087264" y="0"/>
                </a:moveTo>
                <a:lnTo>
                  <a:pt x="5500068" y="0"/>
                </a:lnTo>
                <a:moveTo>
                  <a:pt x="5460922" y="0"/>
                </a:moveTo>
                <a:lnTo>
                  <a:pt x="4873726" y="0"/>
                </a:lnTo>
                <a:moveTo>
                  <a:pt x="4834579" y="0"/>
                </a:moveTo>
                <a:lnTo>
                  <a:pt x="4247384" y="0"/>
                </a:lnTo>
                <a:moveTo>
                  <a:pt x="4208237" y="0"/>
                </a:moveTo>
                <a:lnTo>
                  <a:pt x="3621041" y="0"/>
                </a:lnTo>
                <a:moveTo>
                  <a:pt x="3581895" y="0"/>
                </a:moveTo>
                <a:lnTo>
                  <a:pt x="2994699" y="0"/>
                </a:lnTo>
                <a:moveTo>
                  <a:pt x="2955552" y="0"/>
                </a:moveTo>
                <a:lnTo>
                  <a:pt x="2368356" y="0"/>
                </a:lnTo>
                <a:moveTo>
                  <a:pt x="2329210" y="0"/>
                </a:moveTo>
                <a:lnTo>
                  <a:pt x="1742014" y="0"/>
                </a:lnTo>
                <a:moveTo>
                  <a:pt x="1702868" y="0"/>
                </a:moveTo>
                <a:lnTo>
                  <a:pt x="1115672" y="0"/>
                </a:lnTo>
                <a:moveTo>
                  <a:pt x="1076510" y="0"/>
                </a:moveTo>
                <a:lnTo>
                  <a:pt x="489314" y="0"/>
                </a:lnTo>
                <a:moveTo>
                  <a:pt x="450167" y="0"/>
                </a:moveTo>
                <a:lnTo>
                  <a:pt x="0" y="0"/>
                </a:lnTo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919821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7293478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667136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6040794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5414452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788109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4161767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3535425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2909082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2282740" y="3555554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7762045" y="3633374"/>
            <a:ext cx="354378" cy="361174"/>
          </a:xfrm>
          <a:custGeom>
            <a:avLst/>
            <a:gdLst/>
            <a:ahLst/>
            <a:cxnLst/>
            <a:rect l="0" t="0" r="0" b="0"/>
            <a:pathLst>
              <a:path w="354378" h="361174">
                <a:moveTo>
                  <a:pt x="350885" y="186343"/>
                </a:moveTo>
                <a:cubicBezTo>
                  <a:pt x="349346" y="184874"/>
                  <a:pt x="347400" y="183897"/>
                  <a:pt x="345291" y="183546"/>
                </a:cubicBezTo>
                <a:cubicBezTo>
                  <a:pt x="339760" y="181072"/>
                  <a:pt x="333274" y="182238"/>
                  <a:pt x="328959" y="186490"/>
                </a:cubicBezTo>
                <a:lnTo>
                  <a:pt x="260950" y="254351"/>
                </a:lnTo>
                <a:cubicBezTo>
                  <a:pt x="260283" y="255061"/>
                  <a:pt x="259355" y="255461"/>
                  <a:pt x="258378" y="255461"/>
                </a:cubicBezTo>
                <a:cubicBezTo>
                  <a:pt x="257401" y="255461"/>
                  <a:pt x="256466" y="255061"/>
                  <a:pt x="255799" y="254351"/>
                </a:cubicBezTo>
                <a:lnTo>
                  <a:pt x="238433" y="237126"/>
                </a:lnTo>
                <a:cubicBezTo>
                  <a:pt x="232691" y="231419"/>
                  <a:pt x="223422" y="231419"/>
                  <a:pt x="217680" y="237126"/>
                </a:cubicBezTo>
                <a:cubicBezTo>
                  <a:pt x="214890" y="239888"/>
                  <a:pt x="213323" y="243655"/>
                  <a:pt x="213323" y="247576"/>
                </a:cubicBezTo>
                <a:cubicBezTo>
                  <a:pt x="213323" y="251505"/>
                  <a:pt x="214890" y="255265"/>
                  <a:pt x="217680" y="258027"/>
                </a:cubicBezTo>
                <a:lnTo>
                  <a:pt x="240787" y="281282"/>
                </a:lnTo>
                <a:cubicBezTo>
                  <a:pt x="250535" y="290917"/>
                  <a:pt x="266221" y="290917"/>
                  <a:pt x="275969" y="281282"/>
                </a:cubicBezTo>
                <a:lnTo>
                  <a:pt x="349564" y="207686"/>
                </a:lnTo>
                <a:cubicBezTo>
                  <a:pt x="352614" y="204566"/>
                  <a:pt x="354125" y="200258"/>
                  <a:pt x="353683" y="195915"/>
                </a:cubicBezTo>
                <a:cubicBezTo>
                  <a:pt x="354378" y="192457"/>
                  <a:pt x="353331" y="188880"/>
                  <a:pt x="350885" y="186343"/>
                </a:cubicBezTo>
                <a:moveTo>
                  <a:pt x="339992" y="267746"/>
                </a:moveTo>
                <a:cubicBezTo>
                  <a:pt x="332234" y="265350"/>
                  <a:pt x="323997" y="269700"/>
                  <a:pt x="321593" y="277459"/>
                </a:cubicBezTo>
                <a:cubicBezTo>
                  <a:pt x="311403" y="309878"/>
                  <a:pt x="278323" y="329324"/>
                  <a:pt x="245032" y="322458"/>
                </a:cubicBezTo>
                <a:cubicBezTo>
                  <a:pt x="211748" y="315599"/>
                  <a:pt x="189055" y="284655"/>
                  <a:pt x="192520" y="250844"/>
                </a:cubicBezTo>
                <a:cubicBezTo>
                  <a:pt x="195978" y="217033"/>
                  <a:pt x="224462" y="191332"/>
                  <a:pt x="258448" y="191346"/>
                </a:cubicBezTo>
                <a:cubicBezTo>
                  <a:pt x="266580" y="191346"/>
                  <a:pt x="273172" y="184761"/>
                  <a:pt x="273172" y="176630"/>
                </a:cubicBezTo>
                <a:cubicBezTo>
                  <a:pt x="273172" y="168499"/>
                  <a:pt x="266580" y="161914"/>
                  <a:pt x="258448" y="161914"/>
                </a:cubicBezTo>
                <a:cubicBezTo>
                  <a:pt x="209338" y="161886"/>
                  <a:pt x="168183" y="199042"/>
                  <a:pt x="163214" y="247900"/>
                </a:cubicBezTo>
                <a:cubicBezTo>
                  <a:pt x="158238" y="296757"/>
                  <a:pt x="191065" y="341447"/>
                  <a:pt x="239178" y="351314"/>
                </a:cubicBezTo>
                <a:cubicBezTo>
                  <a:pt x="287284" y="361174"/>
                  <a:pt x="335052" y="333014"/>
                  <a:pt x="349712" y="286145"/>
                </a:cubicBezTo>
                <a:cubicBezTo>
                  <a:pt x="352101" y="278379"/>
                  <a:pt x="347758" y="270143"/>
                  <a:pt x="339992" y="267746"/>
                </a:cubicBezTo>
                <a:moveTo>
                  <a:pt x="103751" y="147191"/>
                </a:moveTo>
                <a:cubicBezTo>
                  <a:pt x="144401" y="147191"/>
                  <a:pt x="177347" y="114244"/>
                  <a:pt x="177347" y="73595"/>
                </a:cubicBezTo>
                <a:cubicBezTo>
                  <a:pt x="177347" y="32953"/>
                  <a:pt x="144401" y="0"/>
                  <a:pt x="103751" y="0"/>
                </a:cubicBezTo>
                <a:cubicBezTo>
                  <a:pt x="63102" y="0"/>
                  <a:pt x="30156" y="32953"/>
                  <a:pt x="30156" y="73595"/>
                </a:cubicBezTo>
                <a:cubicBezTo>
                  <a:pt x="30156" y="114244"/>
                  <a:pt x="63102" y="147191"/>
                  <a:pt x="103751" y="147191"/>
                </a:cubicBezTo>
                <a:moveTo>
                  <a:pt x="61212" y="62702"/>
                </a:moveTo>
                <a:cubicBezTo>
                  <a:pt x="61809" y="60481"/>
                  <a:pt x="63377" y="58640"/>
                  <a:pt x="65478" y="57698"/>
                </a:cubicBezTo>
                <a:cubicBezTo>
                  <a:pt x="67586" y="56756"/>
                  <a:pt x="69997" y="56756"/>
                  <a:pt x="72105" y="57698"/>
                </a:cubicBezTo>
                <a:cubicBezTo>
                  <a:pt x="88072" y="67783"/>
                  <a:pt x="106506" y="73279"/>
                  <a:pt x="125390" y="73595"/>
                </a:cubicBezTo>
                <a:cubicBezTo>
                  <a:pt x="129923" y="73553"/>
                  <a:pt x="134442" y="73209"/>
                  <a:pt x="138933" y="72562"/>
                </a:cubicBezTo>
                <a:cubicBezTo>
                  <a:pt x="141245" y="72253"/>
                  <a:pt x="143571" y="73012"/>
                  <a:pt x="145258" y="74628"/>
                </a:cubicBezTo>
                <a:cubicBezTo>
                  <a:pt x="146909" y="76230"/>
                  <a:pt x="147683" y="78536"/>
                  <a:pt x="147317" y="80806"/>
                </a:cubicBezTo>
                <a:cubicBezTo>
                  <a:pt x="143578" y="103498"/>
                  <a:pt x="123050" y="119515"/>
                  <a:pt x="100132" y="117631"/>
                </a:cubicBezTo>
                <a:cubicBezTo>
                  <a:pt x="77214" y="115748"/>
                  <a:pt x="59582" y="96590"/>
                  <a:pt x="59596" y="73595"/>
                </a:cubicBezTo>
                <a:cubicBezTo>
                  <a:pt x="59596" y="69905"/>
                  <a:pt x="60137" y="66237"/>
                  <a:pt x="61212" y="62702"/>
                </a:cubicBezTo>
                <a:moveTo>
                  <a:pt x="169251" y="176630"/>
                </a:moveTo>
                <a:cubicBezTo>
                  <a:pt x="168928" y="174543"/>
                  <a:pt x="167684" y="172702"/>
                  <a:pt x="165864" y="171626"/>
                </a:cubicBezTo>
                <a:cubicBezTo>
                  <a:pt x="148301" y="160340"/>
                  <a:pt x="127871" y="154317"/>
                  <a:pt x="106991" y="154261"/>
                </a:cubicBezTo>
                <a:cubicBezTo>
                  <a:pt x="57944" y="154232"/>
                  <a:pt x="14723" y="186448"/>
                  <a:pt x="716" y="233450"/>
                </a:cubicBezTo>
                <a:cubicBezTo>
                  <a:pt x="0" y="235643"/>
                  <a:pt x="386" y="238054"/>
                  <a:pt x="1749" y="239923"/>
                </a:cubicBezTo>
                <a:cubicBezTo>
                  <a:pt x="3183" y="241799"/>
                  <a:pt x="5418" y="242889"/>
                  <a:pt x="7779" y="242868"/>
                </a:cubicBezTo>
                <a:lnTo>
                  <a:pt x="135398" y="242868"/>
                </a:lnTo>
                <a:cubicBezTo>
                  <a:pt x="138961" y="242917"/>
                  <a:pt x="142025" y="240352"/>
                  <a:pt x="142608" y="236831"/>
                </a:cubicBezTo>
                <a:cubicBezTo>
                  <a:pt x="146094" y="216949"/>
                  <a:pt x="154724" y="198325"/>
                  <a:pt x="167635" y="182815"/>
                </a:cubicBezTo>
                <a:cubicBezTo>
                  <a:pt x="169047" y="181086"/>
                  <a:pt x="169637" y="178830"/>
                  <a:pt x="169251" y="176630"/>
                </a:cubicBezTo>
              </a:path>
            </a:pathLst>
          </a:custGeom>
          <a:solidFill>
            <a:srgbClr val="91BB3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507815" y="3633367"/>
            <a:ext cx="357731" cy="361259"/>
          </a:xfrm>
          <a:custGeom>
            <a:avLst/>
            <a:gdLst/>
            <a:ahLst/>
            <a:cxnLst/>
            <a:rect l="0" t="0" r="0" b="0"/>
            <a:pathLst>
              <a:path w="357731" h="361259">
                <a:moveTo>
                  <a:pt x="265441" y="169279"/>
                </a:moveTo>
                <a:cubicBezTo>
                  <a:pt x="265441" y="163179"/>
                  <a:pt x="270389" y="158238"/>
                  <a:pt x="276482" y="158238"/>
                </a:cubicBezTo>
                <a:cubicBezTo>
                  <a:pt x="282582" y="158238"/>
                  <a:pt x="287522" y="163179"/>
                  <a:pt x="287522" y="169279"/>
                </a:cubicBezTo>
                <a:lnTo>
                  <a:pt x="287522" y="220793"/>
                </a:lnTo>
                <a:cubicBezTo>
                  <a:pt x="287522" y="226893"/>
                  <a:pt x="282582" y="231834"/>
                  <a:pt x="276482" y="231834"/>
                </a:cubicBezTo>
                <a:cubicBezTo>
                  <a:pt x="270389" y="231834"/>
                  <a:pt x="265441" y="226893"/>
                  <a:pt x="265441" y="220793"/>
                </a:cubicBezTo>
                <a:lnTo>
                  <a:pt x="265441" y="169279"/>
                </a:lnTo>
                <a:moveTo>
                  <a:pt x="206569" y="125123"/>
                </a:moveTo>
                <a:cubicBezTo>
                  <a:pt x="206569" y="131216"/>
                  <a:pt x="201621" y="136157"/>
                  <a:pt x="195528" y="136157"/>
                </a:cubicBezTo>
                <a:cubicBezTo>
                  <a:pt x="189428" y="136157"/>
                  <a:pt x="184487" y="131216"/>
                  <a:pt x="184487" y="125123"/>
                </a:cubicBezTo>
                <a:lnTo>
                  <a:pt x="184487" y="73602"/>
                </a:lnTo>
                <a:cubicBezTo>
                  <a:pt x="184487" y="67509"/>
                  <a:pt x="189428" y="62561"/>
                  <a:pt x="195528" y="62561"/>
                </a:cubicBezTo>
                <a:cubicBezTo>
                  <a:pt x="201621" y="62561"/>
                  <a:pt x="206569" y="67509"/>
                  <a:pt x="206569" y="73602"/>
                </a:cubicBezTo>
                <a:lnTo>
                  <a:pt x="206569" y="125123"/>
                </a:lnTo>
                <a:moveTo>
                  <a:pt x="302239" y="117758"/>
                </a:moveTo>
                <a:cubicBezTo>
                  <a:pt x="302161" y="127892"/>
                  <a:pt x="293967" y="136080"/>
                  <a:pt x="283840" y="136157"/>
                </a:cubicBezTo>
                <a:lnTo>
                  <a:pt x="261765" y="136157"/>
                </a:lnTo>
                <a:cubicBezTo>
                  <a:pt x="251603" y="136157"/>
                  <a:pt x="243367" y="127920"/>
                  <a:pt x="243367" y="117758"/>
                </a:cubicBezTo>
                <a:lnTo>
                  <a:pt x="243367" y="80960"/>
                </a:lnTo>
                <a:cubicBezTo>
                  <a:pt x="243367" y="70798"/>
                  <a:pt x="251603" y="62561"/>
                  <a:pt x="261765" y="62561"/>
                </a:cubicBezTo>
                <a:lnTo>
                  <a:pt x="283840" y="62561"/>
                </a:lnTo>
                <a:cubicBezTo>
                  <a:pt x="293967" y="62646"/>
                  <a:pt x="302161" y="70833"/>
                  <a:pt x="302239" y="80960"/>
                </a:cubicBezTo>
                <a:lnTo>
                  <a:pt x="302239" y="117758"/>
                </a:lnTo>
                <a:moveTo>
                  <a:pt x="280164" y="110400"/>
                </a:moveTo>
                <a:cubicBezTo>
                  <a:pt x="280164" y="112431"/>
                  <a:pt x="278513" y="114082"/>
                  <a:pt x="276482" y="114082"/>
                </a:cubicBezTo>
                <a:lnTo>
                  <a:pt x="269124" y="114082"/>
                </a:lnTo>
                <a:cubicBezTo>
                  <a:pt x="267093" y="114082"/>
                  <a:pt x="265441" y="112431"/>
                  <a:pt x="265441" y="110400"/>
                </a:cubicBezTo>
                <a:lnTo>
                  <a:pt x="265441" y="88325"/>
                </a:lnTo>
                <a:cubicBezTo>
                  <a:pt x="265441" y="86287"/>
                  <a:pt x="267093" y="84643"/>
                  <a:pt x="269124" y="84643"/>
                </a:cubicBezTo>
                <a:lnTo>
                  <a:pt x="276482" y="84643"/>
                </a:lnTo>
                <a:cubicBezTo>
                  <a:pt x="278513" y="84643"/>
                  <a:pt x="280164" y="86287"/>
                  <a:pt x="280164" y="88325"/>
                </a:cubicBezTo>
                <a:lnTo>
                  <a:pt x="280164" y="110400"/>
                </a:lnTo>
                <a:moveTo>
                  <a:pt x="348756" y="44162"/>
                </a:moveTo>
                <a:lnTo>
                  <a:pt x="313279" y="8693"/>
                </a:lnTo>
                <a:cubicBezTo>
                  <a:pt x="307749" y="3127"/>
                  <a:pt x="300222" y="0"/>
                  <a:pt x="292379" y="7"/>
                </a:cubicBezTo>
                <a:lnTo>
                  <a:pt x="121933" y="7"/>
                </a:lnTo>
                <a:cubicBezTo>
                  <a:pt x="105670" y="7"/>
                  <a:pt x="92493" y="13184"/>
                  <a:pt x="92493" y="29446"/>
                </a:cubicBezTo>
                <a:lnTo>
                  <a:pt x="92493" y="144253"/>
                </a:lnTo>
                <a:cubicBezTo>
                  <a:pt x="92409" y="146150"/>
                  <a:pt x="93835" y="147781"/>
                  <a:pt x="95733" y="147936"/>
                </a:cubicBezTo>
                <a:cubicBezTo>
                  <a:pt x="100884" y="147936"/>
                  <a:pt x="110449" y="148969"/>
                  <a:pt x="117660" y="149995"/>
                </a:cubicBezTo>
                <a:cubicBezTo>
                  <a:pt x="118735" y="150170"/>
                  <a:pt x="119831" y="149861"/>
                  <a:pt x="120653" y="149151"/>
                </a:cubicBezTo>
                <a:cubicBezTo>
                  <a:pt x="121476" y="148442"/>
                  <a:pt x="121947" y="147401"/>
                  <a:pt x="121933" y="146319"/>
                </a:cubicBezTo>
                <a:lnTo>
                  <a:pt x="121933" y="36804"/>
                </a:lnTo>
                <a:cubicBezTo>
                  <a:pt x="121933" y="32742"/>
                  <a:pt x="125222" y="29446"/>
                  <a:pt x="129291" y="29446"/>
                </a:cubicBezTo>
                <a:lnTo>
                  <a:pt x="289286" y="29446"/>
                </a:lnTo>
                <a:cubicBezTo>
                  <a:pt x="291282" y="29418"/>
                  <a:pt x="293201" y="30212"/>
                  <a:pt x="294585" y="31653"/>
                </a:cubicBezTo>
                <a:lnTo>
                  <a:pt x="326084" y="62856"/>
                </a:lnTo>
                <a:cubicBezTo>
                  <a:pt x="327462" y="64227"/>
                  <a:pt x="328249" y="66068"/>
                  <a:pt x="328291" y="68008"/>
                </a:cubicBezTo>
                <a:lnTo>
                  <a:pt x="328291" y="264956"/>
                </a:lnTo>
                <a:cubicBezTo>
                  <a:pt x="328291" y="269018"/>
                  <a:pt x="325002" y="272314"/>
                  <a:pt x="320933" y="272314"/>
                </a:cubicBezTo>
                <a:lnTo>
                  <a:pt x="212015" y="272314"/>
                </a:lnTo>
                <a:cubicBezTo>
                  <a:pt x="210244" y="272363"/>
                  <a:pt x="208761" y="273657"/>
                  <a:pt x="208480" y="275406"/>
                </a:cubicBezTo>
                <a:cubicBezTo>
                  <a:pt x="207300" y="282729"/>
                  <a:pt x="205276" y="289891"/>
                  <a:pt x="202443" y="296750"/>
                </a:cubicBezTo>
                <a:cubicBezTo>
                  <a:pt x="202008" y="297867"/>
                  <a:pt x="202155" y="299132"/>
                  <a:pt x="202830" y="300130"/>
                </a:cubicBezTo>
                <a:cubicBezTo>
                  <a:pt x="203505" y="301128"/>
                  <a:pt x="204622" y="301733"/>
                  <a:pt x="205831" y="301754"/>
                </a:cubicBezTo>
                <a:lnTo>
                  <a:pt x="328291" y="301754"/>
                </a:lnTo>
                <a:cubicBezTo>
                  <a:pt x="344553" y="301754"/>
                  <a:pt x="357731" y="288570"/>
                  <a:pt x="357731" y="272314"/>
                </a:cubicBezTo>
                <a:lnTo>
                  <a:pt x="357731" y="65063"/>
                </a:lnTo>
                <a:cubicBezTo>
                  <a:pt x="357660" y="57178"/>
                  <a:pt x="354427" y="49644"/>
                  <a:pt x="348756" y="44162"/>
                </a:cubicBezTo>
                <a:moveTo>
                  <a:pt x="190524" y="170165"/>
                </a:moveTo>
                <a:cubicBezTo>
                  <a:pt x="187790" y="169019"/>
                  <a:pt x="184642" y="169659"/>
                  <a:pt x="182576" y="171781"/>
                </a:cubicBezTo>
                <a:lnTo>
                  <a:pt x="164177" y="191354"/>
                </a:lnTo>
                <a:cubicBezTo>
                  <a:pt x="163509" y="192021"/>
                  <a:pt x="162610" y="192394"/>
                  <a:pt x="161675" y="192394"/>
                </a:cubicBezTo>
                <a:cubicBezTo>
                  <a:pt x="160733" y="192394"/>
                  <a:pt x="159834" y="192021"/>
                  <a:pt x="159173" y="191354"/>
                </a:cubicBezTo>
                <a:cubicBezTo>
                  <a:pt x="142854" y="175984"/>
                  <a:pt x="121518" y="167044"/>
                  <a:pt x="99113" y="166187"/>
                </a:cubicBezTo>
                <a:cubicBezTo>
                  <a:pt x="73792" y="165231"/>
                  <a:pt x="49138" y="174430"/>
                  <a:pt x="30620" y="191726"/>
                </a:cubicBezTo>
                <a:cubicBezTo>
                  <a:pt x="12108" y="209029"/>
                  <a:pt x="1265" y="233000"/>
                  <a:pt x="498" y="258329"/>
                </a:cubicBezTo>
                <a:cubicBezTo>
                  <a:pt x="0" y="298388"/>
                  <a:pt x="25012" y="334335"/>
                  <a:pt x="62737" y="347793"/>
                </a:cubicBezTo>
                <a:cubicBezTo>
                  <a:pt x="100469" y="361259"/>
                  <a:pt x="142587" y="349262"/>
                  <a:pt x="167557" y="317939"/>
                </a:cubicBezTo>
                <a:cubicBezTo>
                  <a:pt x="172603" y="311635"/>
                  <a:pt x="171619" y="302436"/>
                  <a:pt x="165351" y="297333"/>
                </a:cubicBezTo>
                <a:cubicBezTo>
                  <a:pt x="162307" y="294867"/>
                  <a:pt x="158414" y="293714"/>
                  <a:pt x="154514" y="294122"/>
                </a:cubicBezTo>
                <a:cubicBezTo>
                  <a:pt x="150620" y="294536"/>
                  <a:pt x="147050" y="296490"/>
                  <a:pt x="144597" y="299540"/>
                </a:cubicBezTo>
                <a:cubicBezTo>
                  <a:pt x="125889" y="323161"/>
                  <a:pt x="93315" y="330666"/>
                  <a:pt x="66160" y="317623"/>
                </a:cubicBezTo>
                <a:cubicBezTo>
                  <a:pt x="38997" y="304579"/>
                  <a:pt x="24492" y="274472"/>
                  <a:pt x="31224" y="245102"/>
                </a:cubicBezTo>
                <a:cubicBezTo>
                  <a:pt x="37957" y="215733"/>
                  <a:pt x="64129" y="194945"/>
                  <a:pt x="94257" y="195036"/>
                </a:cubicBezTo>
                <a:cubicBezTo>
                  <a:pt x="110140" y="194959"/>
                  <a:pt x="125482" y="200841"/>
                  <a:pt x="137239" y="211523"/>
                </a:cubicBezTo>
                <a:cubicBezTo>
                  <a:pt x="137963" y="212240"/>
                  <a:pt x="138378" y="213224"/>
                  <a:pt x="138378" y="214243"/>
                </a:cubicBezTo>
                <a:cubicBezTo>
                  <a:pt x="138378" y="215269"/>
                  <a:pt x="137963" y="216246"/>
                  <a:pt x="137239" y="216970"/>
                </a:cubicBezTo>
                <a:lnTo>
                  <a:pt x="116929" y="237428"/>
                </a:lnTo>
                <a:cubicBezTo>
                  <a:pt x="114877" y="239529"/>
                  <a:pt x="114244" y="242636"/>
                  <a:pt x="115305" y="245377"/>
                </a:cubicBezTo>
                <a:cubicBezTo>
                  <a:pt x="116458" y="248174"/>
                  <a:pt x="119199" y="249987"/>
                  <a:pt x="122228" y="249938"/>
                </a:cubicBezTo>
                <a:lnTo>
                  <a:pt x="187727" y="249938"/>
                </a:lnTo>
                <a:cubicBezTo>
                  <a:pt x="191789" y="249938"/>
                  <a:pt x="195085" y="246642"/>
                  <a:pt x="195085" y="242579"/>
                </a:cubicBezTo>
                <a:lnTo>
                  <a:pt x="195085" y="176637"/>
                </a:lnTo>
                <a:cubicBezTo>
                  <a:pt x="194952" y="173777"/>
                  <a:pt x="193174" y="171247"/>
                  <a:pt x="190524" y="170165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629814" y="3163617"/>
            <a:ext cx="354498" cy="353816"/>
          </a:xfrm>
          <a:custGeom>
            <a:avLst/>
            <a:gdLst/>
            <a:ahLst/>
            <a:cxnLst/>
            <a:rect l="0" t="0" r="0" b="0"/>
            <a:pathLst>
              <a:path w="354498" h="353816">
                <a:moveTo>
                  <a:pt x="354498" y="25757"/>
                </a:moveTo>
                <a:cubicBezTo>
                  <a:pt x="354420" y="11567"/>
                  <a:pt x="342930" y="77"/>
                  <a:pt x="328741" y="0"/>
                </a:cubicBezTo>
                <a:lnTo>
                  <a:pt x="166826" y="0"/>
                </a:lnTo>
                <a:cubicBezTo>
                  <a:pt x="152637" y="77"/>
                  <a:pt x="141147" y="11567"/>
                  <a:pt x="141069" y="25757"/>
                </a:cubicBezTo>
                <a:lnTo>
                  <a:pt x="141069" y="143515"/>
                </a:lnTo>
                <a:cubicBezTo>
                  <a:pt x="141147" y="157704"/>
                  <a:pt x="152637" y="169188"/>
                  <a:pt x="166826" y="169272"/>
                </a:cubicBezTo>
                <a:lnTo>
                  <a:pt x="181550" y="169272"/>
                </a:lnTo>
                <a:cubicBezTo>
                  <a:pt x="183581" y="169272"/>
                  <a:pt x="185225" y="170917"/>
                  <a:pt x="185225" y="172948"/>
                </a:cubicBezTo>
                <a:lnTo>
                  <a:pt x="185225" y="202387"/>
                </a:lnTo>
                <a:cubicBezTo>
                  <a:pt x="185246" y="206702"/>
                  <a:pt x="187776" y="210617"/>
                  <a:pt x="191705" y="212395"/>
                </a:cubicBezTo>
                <a:cubicBezTo>
                  <a:pt x="193118" y="213105"/>
                  <a:pt x="194685" y="213456"/>
                  <a:pt x="196266" y="213428"/>
                </a:cubicBezTo>
                <a:cubicBezTo>
                  <a:pt x="198915" y="213449"/>
                  <a:pt x="201474" y="212507"/>
                  <a:pt x="203477" y="210778"/>
                </a:cubicBezTo>
                <a:lnTo>
                  <a:pt x="251463" y="170158"/>
                </a:lnTo>
                <a:cubicBezTo>
                  <a:pt x="252109" y="169567"/>
                  <a:pt x="252953" y="169251"/>
                  <a:pt x="253817" y="169272"/>
                </a:cubicBezTo>
                <a:lnTo>
                  <a:pt x="329331" y="169272"/>
                </a:lnTo>
                <a:cubicBezTo>
                  <a:pt x="343288" y="168871"/>
                  <a:pt x="354427" y="157479"/>
                  <a:pt x="354498" y="143515"/>
                </a:cubicBezTo>
                <a:lnTo>
                  <a:pt x="354498" y="25757"/>
                </a:lnTo>
                <a:moveTo>
                  <a:pt x="233506" y="69919"/>
                </a:moveTo>
                <a:cubicBezTo>
                  <a:pt x="237808" y="74228"/>
                  <a:pt x="237808" y="81206"/>
                  <a:pt x="233506" y="85521"/>
                </a:cubicBezTo>
                <a:lnTo>
                  <a:pt x="204067" y="114954"/>
                </a:lnTo>
                <a:cubicBezTo>
                  <a:pt x="199759" y="119262"/>
                  <a:pt x="192773" y="119262"/>
                  <a:pt x="188465" y="114954"/>
                </a:cubicBezTo>
                <a:cubicBezTo>
                  <a:pt x="184164" y="110646"/>
                  <a:pt x="184164" y="103667"/>
                  <a:pt x="188465" y="99352"/>
                </a:cubicBezTo>
                <a:lnTo>
                  <a:pt x="207307" y="79927"/>
                </a:lnTo>
                <a:cubicBezTo>
                  <a:pt x="208024" y="79231"/>
                  <a:pt x="208431" y="78276"/>
                  <a:pt x="208431" y="77278"/>
                </a:cubicBezTo>
                <a:cubicBezTo>
                  <a:pt x="208431" y="76280"/>
                  <a:pt x="208024" y="75317"/>
                  <a:pt x="207307" y="74628"/>
                </a:cubicBezTo>
                <a:lnTo>
                  <a:pt x="188465" y="55639"/>
                </a:lnTo>
                <a:cubicBezTo>
                  <a:pt x="185513" y="52884"/>
                  <a:pt x="184298" y="48745"/>
                  <a:pt x="185296" y="44830"/>
                </a:cubicBezTo>
                <a:cubicBezTo>
                  <a:pt x="186293" y="40916"/>
                  <a:pt x="189351" y="37865"/>
                  <a:pt x="193258" y="36868"/>
                </a:cubicBezTo>
                <a:cubicBezTo>
                  <a:pt x="197173" y="35870"/>
                  <a:pt x="201319" y="37085"/>
                  <a:pt x="204067" y="40037"/>
                </a:cubicBezTo>
                <a:lnTo>
                  <a:pt x="233506" y="69919"/>
                </a:lnTo>
                <a:moveTo>
                  <a:pt x="317700" y="106717"/>
                </a:moveTo>
                <a:cubicBezTo>
                  <a:pt x="317623" y="112775"/>
                  <a:pt x="312724" y="117674"/>
                  <a:pt x="306659" y="117751"/>
                </a:cubicBezTo>
                <a:lnTo>
                  <a:pt x="262503" y="117751"/>
                </a:lnTo>
                <a:cubicBezTo>
                  <a:pt x="256403" y="117751"/>
                  <a:pt x="251463" y="112810"/>
                  <a:pt x="251463" y="106717"/>
                </a:cubicBezTo>
                <a:cubicBezTo>
                  <a:pt x="251463" y="100617"/>
                  <a:pt x="256403" y="95677"/>
                  <a:pt x="262503" y="95677"/>
                </a:cubicBezTo>
                <a:lnTo>
                  <a:pt x="306659" y="95677"/>
                </a:lnTo>
                <a:cubicBezTo>
                  <a:pt x="312724" y="95754"/>
                  <a:pt x="317623" y="100652"/>
                  <a:pt x="317700" y="106717"/>
                </a:cubicBezTo>
                <a:moveTo>
                  <a:pt x="1236" y="343106"/>
                </a:moveTo>
                <a:cubicBezTo>
                  <a:pt x="0" y="345249"/>
                  <a:pt x="0" y="347885"/>
                  <a:pt x="1236" y="350021"/>
                </a:cubicBezTo>
                <a:cubicBezTo>
                  <a:pt x="2775" y="352530"/>
                  <a:pt x="5706" y="353816"/>
                  <a:pt x="8595" y="353261"/>
                </a:cubicBezTo>
                <a:lnTo>
                  <a:pt x="173306" y="353261"/>
                </a:lnTo>
                <a:cubicBezTo>
                  <a:pt x="175752" y="353247"/>
                  <a:pt x="178036" y="352024"/>
                  <a:pt x="179392" y="349986"/>
                </a:cubicBezTo>
                <a:cubicBezTo>
                  <a:pt x="180749" y="347948"/>
                  <a:pt x="181009" y="345369"/>
                  <a:pt x="180074" y="343106"/>
                </a:cubicBezTo>
                <a:cubicBezTo>
                  <a:pt x="179596" y="341904"/>
                  <a:pt x="179055" y="340723"/>
                  <a:pt x="178457" y="339571"/>
                </a:cubicBezTo>
                <a:cubicBezTo>
                  <a:pt x="172568" y="327061"/>
                  <a:pt x="148132" y="318375"/>
                  <a:pt x="117224" y="306308"/>
                </a:cubicBezTo>
                <a:cubicBezTo>
                  <a:pt x="113900" y="304930"/>
                  <a:pt x="111742" y="301662"/>
                  <a:pt x="111777" y="298064"/>
                </a:cubicBezTo>
                <a:lnTo>
                  <a:pt x="111777" y="294382"/>
                </a:lnTo>
                <a:cubicBezTo>
                  <a:pt x="111777" y="292351"/>
                  <a:pt x="113429" y="290706"/>
                  <a:pt x="115460" y="290706"/>
                </a:cubicBezTo>
                <a:cubicBezTo>
                  <a:pt x="129326" y="291627"/>
                  <a:pt x="143121" y="288014"/>
                  <a:pt x="154760" y="280403"/>
                </a:cubicBezTo>
                <a:cubicBezTo>
                  <a:pt x="155842" y="279722"/>
                  <a:pt x="156545" y="278583"/>
                  <a:pt x="156671" y="277311"/>
                </a:cubicBezTo>
                <a:cubicBezTo>
                  <a:pt x="156805" y="276046"/>
                  <a:pt x="156432" y="274774"/>
                  <a:pt x="155638" y="273776"/>
                </a:cubicBezTo>
                <a:cubicBezTo>
                  <a:pt x="150339" y="267599"/>
                  <a:pt x="146663" y="260233"/>
                  <a:pt x="145188" y="236100"/>
                </a:cubicBezTo>
                <a:cubicBezTo>
                  <a:pt x="142398" y="191937"/>
                  <a:pt x="114722" y="177221"/>
                  <a:pt x="90876" y="177221"/>
                </a:cubicBezTo>
                <a:cubicBezTo>
                  <a:pt x="67031" y="177221"/>
                  <a:pt x="39503" y="191346"/>
                  <a:pt x="36713" y="235509"/>
                </a:cubicBezTo>
                <a:cubicBezTo>
                  <a:pt x="35237" y="259650"/>
                  <a:pt x="31562" y="267008"/>
                  <a:pt x="26263" y="273186"/>
                </a:cubicBezTo>
                <a:cubicBezTo>
                  <a:pt x="25468" y="274184"/>
                  <a:pt x="25096" y="275456"/>
                  <a:pt x="25229" y="276721"/>
                </a:cubicBezTo>
                <a:cubicBezTo>
                  <a:pt x="25356" y="277993"/>
                  <a:pt x="26059" y="279131"/>
                  <a:pt x="27141" y="279813"/>
                </a:cubicBezTo>
                <a:cubicBezTo>
                  <a:pt x="38716" y="287438"/>
                  <a:pt x="52469" y="291057"/>
                  <a:pt x="66293" y="290116"/>
                </a:cubicBezTo>
                <a:cubicBezTo>
                  <a:pt x="67277" y="290123"/>
                  <a:pt x="68219" y="290488"/>
                  <a:pt x="68943" y="291149"/>
                </a:cubicBezTo>
                <a:cubicBezTo>
                  <a:pt x="69681" y="291831"/>
                  <a:pt x="70109" y="292786"/>
                  <a:pt x="70123" y="293798"/>
                </a:cubicBezTo>
                <a:lnTo>
                  <a:pt x="70123" y="298212"/>
                </a:lnTo>
                <a:cubicBezTo>
                  <a:pt x="70158" y="301810"/>
                  <a:pt x="68001" y="305071"/>
                  <a:pt x="64677" y="306455"/>
                </a:cubicBezTo>
                <a:cubicBezTo>
                  <a:pt x="33768" y="318522"/>
                  <a:pt x="9185" y="327209"/>
                  <a:pt x="3296" y="339718"/>
                </a:cubicBezTo>
                <a:cubicBezTo>
                  <a:pt x="2551" y="340808"/>
                  <a:pt x="1862" y="341939"/>
                  <a:pt x="1236" y="343106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5883708" y="3163617"/>
            <a:ext cx="353289" cy="353261"/>
          </a:xfrm>
          <a:custGeom>
            <a:avLst/>
            <a:gdLst/>
            <a:ahLst/>
            <a:cxnLst/>
            <a:rect l="0" t="0" r="0" b="0"/>
            <a:pathLst>
              <a:path w="353289" h="353261">
                <a:moveTo>
                  <a:pt x="213013" y="123640"/>
                </a:moveTo>
                <a:lnTo>
                  <a:pt x="206098" y="121138"/>
                </a:lnTo>
                <a:cubicBezTo>
                  <a:pt x="203891" y="115607"/>
                  <a:pt x="203582" y="109500"/>
                  <a:pt x="205212" y="103773"/>
                </a:cubicBezTo>
                <a:cubicBezTo>
                  <a:pt x="218361" y="89647"/>
                  <a:pt x="224890" y="70594"/>
                  <a:pt x="223169" y="51373"/>
                </a:cubicBezTo>
                <a:cubicBezTo>
                  <a:pt x="224230" y="38287"/>
                  <a:pt x="219837" y="25349"/>
                  <a:pt x="211024" y="15622"/>
                </a:cubicBezTo>
                <a:cubicBezTo>
                  <a:pt x="202219" y="5896"/>
                  <a:pt x="189779" y="238"/>
                  <a:pt x="176658" y="0"/>
                </a:cubicBezTo>
                <a:cubicBezTo>
                  <a:pt x="169827" y="28"/>
                  <a:pt x="163088" y="1588"/>
                  <a:pt x="156938" y="4561"/>
                </a:cubicBezTo>
                <a:cubicBezTo>
                  <a:pt x="155982" y="5053"/>
                  <a:pt x="155280" y="5924"/>
                  <a:pt x="154998" y="6964"/>
                </a:cubicBezTo>
                <a:cubicBezTo>
                  <a:pt x="154724" y="7997"/>
                  <a:pt x="154886" y="9101"/>
                  <a:pt x="155462" y="10007"/>
                </a:cubicBezTo>
                <a:cubicBezTo>
                  <a:pt x="163629" y="22250"/>
                  <a:pt x="167930" y="36657"/>
                  <a:pt x="167824" y="51373"/>
                </a:cubicBezTo>
                <a:cubicBezTo>
                  <a:pt x="168822" y="70116"/>
                  <a:pt x="164050" y="88712"/>
                  <a:pt x="154141" y="104651"/>
                </a:cubicBezTo>
                <a:cubicBezTo>
                  <a:pt x="153614" y="105614"/>
                  <a:pt x="153614" y="106780"/>
                  <a:pt x="154141" y="107743"/>
                </a:cubicBezTo>
                <a:cubicBezTo>
                  <a:pt x="154450" y="108840"/>
                  <a:pt x="155273" y="109718"/>
                  <a:pt x="156348" y="110098"/>
                </a:cubicBezTo>
                <a:cubicBezTo>
                  <a:pt x="177987" y="118046"/>
                  <a:pt x="202120" y="127323"/>
                  <a:pt x="212718" y="145574"/>
                </a:cubicBezTo>
                <a:cubicBezTo>
                  <a:pt x="213569" y="147155"/>
                  <a:pt x="215466" y="147851"/>
                  <a:pt x="217139" y="147191"/>
                </a:cubicBezTo>
                <a:cubicBezTo>
                  <a:pt x="224574" y="144471"/>
                  <a:pt x="232270" y="142503"/>
                  <a:pt x="240099" y="141301"/>
                </a:cubicBezTo>
                <a:cubicBezTo>
                  <a:pt x="241694" y="141062"/>
                  <a:pt x="242952" y="139811"/>
                  <a:pt x="243191" y="138216"/>
                </a:cubicBezTo>
                <a:cubicBezTo>
                  <a:pt x="243360" y="136557"/>
                  <a:pt x="242481" y="134969"/>
                  <a:pt x="240984" y="134238"/>
                </a:cubicBezTo>
                <a:cubicBezTo>
                  <a:pt x="232593" y="130851"/>
                  <a:pt x="223316" y="127470"/>
                  <a:pt x="213013" y="123640"/>
                </a:cubicBezTo>
                <a:moveTo>
                  <a:pt x="194614" y="158526"/>
                </a:moveTo>
                <a:cubicBezTo>
                  <a:pt x="195444" y="157985"/>
                  <a:pt x="196020" y="157135"/>
                  <a:pt x="196210" y="156165"/>
                </a:cubicBezTo>
                <a:cubicBezTo>
                  <a:pt x="196407" y="155195"/>
                  <a:pt x="196203" y="154190"/>
                  <a:pt x="195648" y="153375"/>
                </a:cubicBezTo>
                <a:cubicBezTo>
                  <a:pt x="186076" y="138652"/>
                  <a:pt x="156791" y="130120"/>
                  <a:pt x="132355" y="121138"/>
                </a:cubicBezTo>
                <a:cubicBezTo>
                  <a:pt x="130148" y="115607"/>
                  <a:pt x="129839" y="109500"/>
                  <a:pt x="131469" y="103773"/>
                </a:cubicBezTo>
                <a:cubicBezTo>
                  <a:pt x="144618" y="89647"/>
                  <a:pt x="151147" y="70594"/>
                  <a:pt x="149425" y="51373"/>
                </a:cubicBezTo>
                <a:cubicBezTo>
                  <a:pt x="150487" y="38315"/>
                  <a:pt x="146108" y="25398"/>
                  <a:pt x="137331" y="15679"/>
                </a:cubicBezTo>
                <a:cubicBezTo>
                  <a:pt x="128560" y="5952"/>
                  <a:pt x="116156" y="281"/>
                  <a:pt x="103063" y="0"/>
                </a:cubicBezTo>
                <a:cubicBezTo>
                  <a:pt x="89970" y="281"/>
                  <a:pt x="77566" y="5952"/>
                  <a:pt x="68788" y="15679"/>
                </a:cubicBezTo>
                <a:cubicBezTo>
                  <a:pt x="60017" y="25398"/>
                  <a:pt x="55639" y="38315"/>
                  <a:pt x="56700" y="51373"/>
                </a:cubicBezTo>
                <a:cubicBezTo>
                  <a:pt x="55013" y="70313"/>
                  <a:pt x="61430" y="89084"/>
                  <a:pt x="74361" y="103035"/>
                </a:cubicBezTo>
                <a:cubicBezTo>
                  <a:pt x="76041" y="108896"/>
                  <a:pt x="75781" y="115144"/>
                  <a:pt x="73623" y="120843"/>
                </a:cubicBezTo>
                <a:lnTo>
                  <a:pt x="66117" y="123640"/>
                </a:lnTo>
                <a:cubicBezTo>
                  <a:pt x="36678" y="134533"/>
                  <a:pt x="15187" y="142334"/>
                  <a:pt x="8566" y="155729"/>
                </a:cubicBezTo>
                <a:cubicBezTo>
                  <a:pt x="2895" y="169349"/>
                  <a:pt x="0" y="183960"/>
                  <a:pt x="28" y="198712"/>
                </a:cubicBezTo>
                <a:cubicBezTo>
                  <a:pt x="28" y="202774"/>
                  <a:pt x="3324" y="206070"/>
                  <a:pt x="7386" y="206070"/>
                </a:cubicBezTo>
                <a:lnTo>
                  <a:pt x="149573" y="206070"/>
                </a:lnTo>
                <a:cubicBezTo>
                  <a:pt x="151007" y="206098"/>
                  <a:pt x="152328" y="205297"/>
                  <a:pt x="152960" y="204011"/>
                </a:cubicBezTo>
                <a:cubicBezTo>
                  <a:pt x="162560" y="185415"/>
                  <a:pt x="176939" y="169715"/>
                  <a:pt x="194614" y="158526"/>
                </a:cubicBezTo>
                <a:moveTo>
                  <a:pt x="257612" y="161914"/>
                </a:moveTo>
                <a:cubicBezTo>
                  <a:pt x="204777" y="161914"/>
                  <a:pt x="161942" y="204749"/>
                  <a:pt x="161942" y="257584"/>
                </a:cubicBezTo>
                <a:cubicBezTo>
                  <a:pt x="161942" y="310426"/>
                  <a:pt x="204777" y="353261"/>
                  <a:pt x="257612" y="353261"/>
                </a:cubicBezTo>
                <a:cubicBezTo>
                  <a:pt x="310454" y="353261"/>
                  <a:pt x="353289" y="310426"/>
                  <a:pt x="353289" y="257584"/>
                </a:cubicBezTo>
                <a:cubicBezTo>
                  <a:pt x="353212" y="204777"/>
                  <a:pt x="310419" y="161991"/>
                  <a:pt x="257612" y="161914"/>
                </a:cubicBezTo>
                <a:moveTo>
                  <a:pt x="224054" y="220786"/>
                </a:moveTo>
                <a:cubicBezTo>
                  <a:pt x="228327" y="218017"/>
                  <a:pt x="233935" y="218530"/>
                  <a:pt x="237639" y="222023"/>
                </a:cubicBezTo>
                <a:cubicBezTo>
                  <a:pt x="241336" y="225516"/>
                  <a:pt x="242172" y="231082"/>
                  <a:pt x="239656" y="235509"/>
                </a:cubicBezTo>
                <a:lnTo>
                  <a:pt x="220814" y="254934"/>
                </a:lnTo>
                <a:cubicBezTo>
                  <a:pt x="220097" y="255630"/>
                  <a:pt x="219690" y="256586"/>
                  <a:pt x="219690" y="257584"/>
                </a:cubicBezTo>
                <a:cubicBezTo>
                  <a:pt x="219690" y="258589"/>
                  <a:pt x="220097" y="259545"/>
                  <a:pt x="220814" y="260233"/>
                </a:cubicBezTo>
                <a:lnTo>
                  <a:pt x="239656" y="279665"/>
                </a:lnTo>
                <a:cubicBezTo>
                  <a:pt x="243964" y="283973"/>
                  <a:pt x="243964" y="290959"/>
                  <a:pt x="239656" y="295267"/>
                </a:cubicBezTo>
                <a:cubicBezTo>
                  <a:pt x="235348" y="299575"/>
                  <a:pt x="228362" y="299575"/>
                  <a:pt x="224054" y="295267"/>
                </a:cubicBezTo>
                <a:lnTo>
                  <a:pt x="194614" y="265828"/>
                </a:lnTo>
                <a:cubicBezTo>
                  <a:pt x="190313" y="261519"/>
                  <a:pt x="190313" y="254534"/>
                  <a:pt x="194614" y="250226"/>
                </a:cubicBezTo>
                <a:lnTo>
                  <a:pt x="224054" y="220786"/>
                </a:lnTo>
                <a:moveTo>
                  <a:pt x="291177" y="294382"/>
                </a:moveTo>
                <a:cubicBezTo>
                  <a:pt x="286862" y="298690"/>
                  <a:pt x="279883" y="298690"/>
                  <a:pt x="275575" y="294382"/>
                </a:cubicBezTo>
                <a:cubicBezTo>
                  <a:pt x="271267" y="290074"/>
                  <a:pt x="271267" y="283095"/>
                  <a:pt x="275575" y="278780"/>
                </a:cubicBezTo>
                <a:lnTo>
                  <a:pt x="294410" y="260233"/>
                </a:lnTo>
                <a:cubicBezTo>
                  <a:pt x="295134" y="259545"/>
                  <a:pt x="295541" y="258589"/>
                  <a:pt x="295541" y="257584"/>
                </a:cubicBezTo>
                <a:cubicBezTo>
                  <a:pt x="295541" y="256586"/>
                  <a:pt x="295134" y="255630"/>
                  <a:pt x="294410" y="254934"/>
                </a:cubicBezTo>
                <a:lnTo>
                  <a:pt x="275575" y="235509"/>
                </a:lnTo>
                <a:cubicBezTo>
                  <a:pt x="271731" y="233015"/>
                  <a:pt x="269826" y="228411"/>
                  <a:pt x="270782" y="223928"/>
                </a:cubicBezTo>
                <a:cubicBezTo>
                  <a:pt x="271745" y="219451"/>
                  <a:pt x="275371" y="216035"/>
                  <a:pt x="279897" y="215333"/>
                </a:cubicBezTo>
                <a:cubicBezTo>
                  <a:pt x="284423" y="214637"/>
                  <a:pt x="288914" y="216808"/>
                  <a:pt x="291177" y="220786"/>
                </a:cubicBezTo>
                <a:lnTo>
                  <a:pt x="320617" y="250226"/>
                </a:lnTo>
                <a:cubicBezTo>
                  <a:pt x="324918" y="254534"/>
                  <a:pt x="324918" y="261519"/>
                  <a:pt x="320617" y="265828"/>
                </a:cubicBezTo>
                <a:lnTo>
                  <a:pt x="291177" y="294382"/>
                </a:ln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7165860" y="3163617"/>
            <a:ext cx="294382" cy="353261"/>
          </a:xfrm>
          <a:custGeom>
            <a:avLst/>
            <a:gdLst/>
            <a:ahLst/>
            <a:cxnLst/>
            <a:rect l="0" t="0" r="0" b="0"/>
            <a:pathLst>
              <a:path w="294382" h="353261">
                <a:moveTo>
                  <a:pt x="59167" y="167079"/>
                </a:moveTo>
                <a:cubicBezTo>
                  <a:pt x="53039" y="169005"/>
                  <a:pt x="48864" y="174691"/>
                  <a:pt x="48864" y="181121"/>
                </a:cubicBezTo>
                <a:lnTo>
                  <a:pt x="48864" y="279665"/>
                </a:lnTo>
                <a:cubicBezTo>
                  <a:pt x="48864" y="287797"/>
                  <a:pt x="55456" y="294382"/>
                  <a:pt x="63587" y="294382"/>
                </a:cubicBezTo>
                <a:cubicBezTo>
                  <a:pt x="71712" y="294382"/>
                  <a:pt x="78304" y="287797"/>
                  <a:pt x="78304" y="279665"/>
                </a:cubicBezTo>
                <a:lnTo>
                  <a:pt x="78304" y="228116"/>
                </a:lnTo>
                <a:lnTo>
                  <a:pt x="92556" y="248637"/>
                </a:lnTo>
                <a:cubicBezTo>
                  <a:pt x="95304" y="252601"/>
                  <a:pt x="99823" y="254962"/>
                  <a:pt x="104644" y="254962"/>
                </a:cubicBezTo>
                <a:cubicBezTo>
                  <a:pt x="109472" y="254962"/>
                  <a:pt x="113984" y="252601"/>
                  <a:pt x="116739" y="248637"/>
                </a:cubicBezTo>
                <a:lnTo>
                  <a:pt x="130984" y="228116"/>
                </a:lnTo>
                <a:lnTo>
                  <a:pt x="130984" y="279665"/>
                </a:lnTo>
                <a:cubicBezTo>
                  <a:pt x="130984" y="287797"/>
                  <a:pt x="137576" y="294382"/>
                  <a:pt x="145708" y="294382"/>
                </a:cubicBezTo>
                <a:cubicBezTo>
                  <a:pt x="153832" y="294382"/>
                  <a:pt x="160424" y="287797"/>
                  <a:pt x="160424" y="279665"/>
                </a:cubicBezTo>
                <a:lnTo>
                  <a:pt x="160424" y="181121"/>
                </a:lnTo>
                <a:cubicBezTo>
                  <a:pt x="160424" y="174683"/>
                  <a:pt x="156242" y="168984"/>
                  <a:pt x="150100" y="167065"/>
                </a:cubicBezTo>
                <a:cubicBezTo>
                  <a:pt x="143951" y="165140"/>
                  <a:pt x="137274" y="167438"/>
                  <a:pt x="133606" y="172730"/>
                </a:cubicBezTo>
                <a:lnTo>
                  <a:pt x="104637" y="214447"/>
                </a:lnTo>
                <a:lnTo>
                  <a:pt x="75668" y="172730"/>
                </a:lnTo>
                <a:cubicBezTo>
                  <a:pt x="72000" y="167438"/>
                  <a:pt x="65316" y="165147"/>
                  <a:pt x="59167" y="167079"/>
                </a:cubicBezTo>
                <a:moveTo>
                  <a:pt x="212676" y="168239"/>
                </a:moveTo>
                <a:cubicBezTo>
                  <a:pt x="205571" y="168239"/>
                  <a:pt x="199801" y="174009"/>
                  <a:pt x="199801" y="181121"/>
                </a:cubicBezTo>
                <a:lnTo>
                  <a:pt x="199801" y="232094"/>
                </a:lnTo>
                <a:lnTo>
                  <a:pt x="187186" y="232094"/>
                </a:lnTo>
                <a:cubicBezTo>
                  <a:pt x="181564" y="232094"/>
                  <a:pt x="176433" y="235292"/>
                  <a:pt x="173967" y="240338"/>
                </a:cubicBezTo>
                <a:cubicBezTo>
                  <a:pt x="171493" y="245384"/>
                  <a:pt x="172111" y="251399"/>
                  <a:pt x="175555" y="255834"/>
                </a:cubicBezTo>
                <a:lnTo>
                  <a:pt x="201052" y="288689"/>
                </a:lnTo>
                <a:cubicBezTo>
                  <a:pt x="203835" y="292280"/>
                  <a:pt x="208129" y="294382"/>
                  <a:pt x="212676" y="294382"/>
                </a:cubicBezTo>
                <a:cubicBezTo>
                  <a:pt x="217223" y="294382"/>
                  <a:pt x="221517" y="292280"/>
                  <a:pt x="224307" y="288689"/>
                </a:cubicBezTo>
                <a:lnTo>
                  <a:pt x="249783" y="255834"/>
                </a:lnTo>
                <a:cubicBezTo>
                  <a:pt x="253227" y="251399"/>
                  <a:pt x="253845" y="245384"/>
                  <a:pt x="251371" y="240338"/>
                </a:cubicBezTo>
                <a:cubicBezTo>
                  <a:pt x="248904" y="235292"/>
                  <a:pt x="243774" y="232094"/>
                  <a:pt x="238159" y="232094"/>
                </a:cubicBezTo>
                <a:lnTo>
                  <a:pt x="225558" y="232094"/>
                </a:lnTo>
                <a:lnTo>
                  <a:pt x="225558" y="181121"/>
                </a:lnTo>
                <a:cubicBezTo>
                  <a:pt x="225558" y="174009"/>
                  <a:pt x="219788" y="168239"/>
                  <a:pt x="212676" y="168239"/>
                </a:cubicBezTo>
                <a:moveTo>
                  <a:pt x="290116" y="84045"/>
                </a:moveTo>
                <a:lnTo>
                  <a:pt x="210336" y="4265"/>
                </a:lnTo>
                <a:cubicBezTo>
                  <a:pt x="207595" y="1546"/>
                  <a:pt x="203891" y="14"/>
                  <a:pt x="200033" y="0"/>
                </a:cubicBezTo>
                <a:lnTo>
                  <a:pt x="29439" y="0"/>
                </a:lnTo>
                <a:cubicBezTo>
                  <a:pt x="13177" y="0"/>
                  <a:pt x="0" y="13177"/>
                  <a:pt x="0" y="29439"/>
                </a:cubicBezTo>
                <a:lnTo>
                  <a:pt x="0" y="323821"/>
                </a:lnTo>
                <a:cubicBezTo>
                  <a:pt x="0" y="340084"/>
                  <a:pt x="13177" y="353261"/>
                  <a:pt x="29439" y="353261"/>
                </a:cubicBezTo>
                <a:lnTo>
                  <a:pt x="264942" y="353261"/>
                </a:lnTo>
                <a:cubicBezTo>
                  <a:pt x="281204" y="353261"/>
                  <a:pt x="294382" y="340084"/>
                  <a:pt x="294382" y="323821"/>
                </a:cubicBezTo>
                <a:lnTo>
                  <a:pt x="294382" y="94348"/>
                </a:lnTo>
                <a:cubicBezTo>
                  <a:pt x="294368" y="90490"/>
                  <a:pt x="292836" y="86786"/>
                  <a:pt x="290116" y="84045"/>
                </a:cubicBezTo>
                <a:moveTo>
                  <a:pt x="264942" y="316463"/>
                </a:moveTo>
                <a:cubicBezTo>
                  <a:pt x="264942" y="320525"/>
                  <a:pt x="261653" y="323821"/>
                  <a:pt x="257584" y="323821"/>
                </a:cubicBezTo>
                <a:lnTo>
                  <a:pt x="36797" y="323821"/>
                </a:lnTo>
                <a:cubicBezTo>
                  <a:pt x="32735" y="323821"/>
                  <a:pt x="29439" y="320525"/>
                  <a:pt x="29439" y="316463"/>
                </a:cubicBezTo>
                <a:lnTo>
                  <a:pt x="29439" y="36797"/>
                </a:lnTo>
                <a:cubicBezTo>
                  <a:pt x="29439" y="32735"/>
                  <a:pt x="32735" y="29439"/>
                  <a:pt x="36797" y="29439"/>
                </a:cubicBezTo>
                <a:lnTo>
                  <a:pt x="191346" y="29439"/>
                </a:lnTo>
                <a:cubicBezTo>
                  <a:pt x="193342" y="29411"/>
                  <a:pt x="195261" y="30205"/>
                  <a:pt x="196645" y="31646"/>
                </a:cubicBezTo>
                <a:lnTo>
                  <a:pt x="263326" y="98326"/>
                </a:lnTo>
                <a:cubicBezTo>
                  <a:pt x="264408" y="99654"/>
                  <a:pt x="264984" y="101320"/>
                  <a:pt x="264942" y="103035"/>
                </a:cubicBezTo>
                <a:lnTo>
                  <a:pt x="264942" y="316463"/>
                </a:ln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5260956" y="3650831"/>
            <a:ext cx="346015" cy="318382"/>
          </a:xfrm>
          <a:custGeom>
            <a:avLst/>
            <a:gdLst/>
            <a:ahLst/>
            <a:cxnLst/>
            <a:rect l="0" t="0" r="0" b="0"/>
            <a:pathLst>
              <a:path w="346015" h="318382">
                <a:moveTo>
                  <a:pt x="29552" y="74776"/>
                </a:moveTo>
                <a:cubicBezTo>
                  <a:pt x="29545" y="33487"/>
                  <a:pt x="63011" y="14"/>
                  <a:pt x="104300" y="14"/>
                </a:cubicBezTo>
                <a:lnTo>
                  <a:pt x="143965" y="14"/>
                </a:lnTo>
                <a:cubicBezTo>
                  <a:pt x="155034" y="14"/>
                  <a:pt x="165161" y="3956"/>
                  <a:pt x="173067" y="10492"/>
                </a:cubicBezTo>
                <a:cubicBezTo>
                  <a:pt x="181247" y="3710"/>
                  <a:pt x="191543" y="0"/>
                  <a:pt x="202169" y="14"/>
                </a:cubicBezTo>
                <a:lnTo>
                  <a:pt x="241834" y="14"/>
                </a:lnTo>
                <a:cubicBezTo>
                  <a:pt x="271604" y="7"/>
                  <a:pt x="298542" y="17667"/>
                  <a:pt x="310398" y="44978"/>
                </a:cubicBezTo>
                <a:cubicBezTo>
                  <a:pt x="322261" y="72281"/>
                  <a:pt x="316793" y="104019"/>
                  <a:pt x="296476" y="125777"/>
                </a:cubicBezTo>
                <a:lnTo>
                  <a:pt x="317876" y="137815"/>
                </a:lnTo>
                <a:cubicBezTo>
                  <a:pt x="335256" y="147591"/>
                  <a:pt x="346015" y="165976"/>
                  <a:pt x="346015" y="185921"/>
                </a:cubicBezTo>
                <a:lnTo>
                  <a:pt x="346015" y="215607"/>
                </a:lnTo>
                <a:cubicBezTo>
                  <a:pt x="346015" y="229416"/>
                  <a:pt x="340899" y="243135"/>
                  <a:pt x="330758" y="253227"/>
                </a:cubicBezTo>
                <a:cubicBezTo>
                  <a:pt x="316976" y="266966"/>
                  <a:pt x="301121" y="280621"/>
                  <a:pt x="283580" y="290320"/>
                </a:cubicBezTo>
                <a:cubicBezTo>
                  <a:pt x="283418" y="290418"/>
                  <a:pt x="283257" y="290509"/>
                  <a:pt x="283095" y="290601"/>
                </a:cubicBezTo>
                <a:lnTo>
                  <a:pt x="281872" y="291247"/>
                </a:lnTo>
                <a:lnTo>
                  <a:pt x="281268" y="291247"/>
                </a:lnTo>
                <a:cubicBezTo>
                  <a:pt x="247829" y="309224"/>
                  <a:pt x="210729" y="318382"/>
                  <a:pt x="173067" y="318333"/>
                </a:cubicBezTo>
                <a:cubicBezTo>
                  <a:pt x="134063" y="318333"/>
                  <a:pt x="97265" y="308676"/>
                  <a:pt x="64986" y="291648"/>
                </a:cubicBezTo>
                <a:lnTo>
                  <a:pt x="64262" y="291648"/>
                </a:lnTo>
                <a:lnTo>
                  <a:pt x="63039" y="290601"/>
                </a:lnTo>
                <a:cubicBezTo>
                  <a:pt x="62878" y="290509"/>
                  <a:pt x="62716" y="290418"/>
                  <a:pt x="62554" y="290320"/>
                </a:cubicBezTo>
                <a:cubicBezTo>
                  <a:pt x="45013" y="280621"/>
                  <a:pt x="29158" y="266966"/>
                  <a:pt x="15383" y="253227"/>
                </a:cubicBezTo>
                <a:cubicBezTo>
                  <a:pt x="5495" y="243212"/>
                  <a:pt x="0" y="229676"/>
                  <a:pt x="119" y="215607"/>
                </a:cubicBezTo>
                <a:lnTo>
                  <a:pt x="119" y="185921"/>
                </a:lnTo>
                <a:cubicBezTo>
                  <a:pt x="119" y="165976"/>
                  <a:pt x="10879" y="147591"/>
                  <a:pt x="28258" y="137815"/>
                </a:cubicBezTo>
                <a:lnTo>
                  <a:pt x="49658" y="125777"/>
                </a:lnTo>
                <a:cubicBezTo>
                  <a:pt x="36720" y="111946"/>
                  <a:pt x="29530" y="93709"/>
                  <a:pt x="29552" y="74776"/>
                </a:cubicBezTo>
                <a:moveTo>
                  <a:pt x="91467" y="148413"/>
                </a:moveTo>
                <a:cubicBezTo>
                  <a:pt x="89211" y="148125"/>
                  <a:pt x="86969" y="147739"/>
                  <a:pt x="84755" y="147254"/>
                </a:cubicBezTo>
                <a:lnTo>
                  <a:pt x="84755" y="268688"/>
                </a:lnTo>
                <a:cubicBezTo>
                  <a:pt x="112276" y="282034"/>
                  <a:pt x="142475" y="288949"/>
                  <a:pt x="173067" y="288893"/>
                </a:cubicBezTo>
                <a:cubicBezTo>
                  <a:pt x="204756" y="288893"/>
                  <a:pt x="234708" y="281626"/>
                  <a:pt x="261386" y="268667"/>
                </a:cubicBezTo>
                <a:lnTo>
                  <a:pt x="261386" y="147233"/>
                </a:lnTo>
                <a:cubicBezTo>
                  <a:pt x="259172" y="147739"/>
                  <a:pt x="256937" y="148118"/>
                  <a:pt x="254667" y="148427"/>
                </a:cubicBezTo>
                <a:cubicBezTo>
                  <a:pt x="250430" y="149165"/>
                  <a:pt x="246136" y="149531"/>
                  <a:pt x="241834" y="149531"/>
                </a:cubicBezTo>
                <a:lnTo>
                  <a:pt x="236535" y="149531"/>
                </a:lnTo>
                <a:cubicBezTo>
                  <a:pt x="211664" y="149545"/>
                  <a:pt x="188198" y="137977"/>
                  <a:pt x="173067" y="118236"/>
                </a:cubicBezTo>
                <a:cubicBezTo>
                  <a:pt x="157929" y="137977"/>
                  <a:pt x="134456" y="149538"/>
                  <a:pt x="109585" y="149517"/>
                </a:cubicBezTo>
                <a:lnTo>
                  <a:pt x="104300" y="149517"/>
                </a:lnTo>
                <a:cubicBezTo>
                  <a:pt x="99999" y="149517"/>
                  <a:pt x="95705" y="149151"/>
                  <a:pt x="91467" y="148413"/>
                </a:cubicBezTo>
                <a:moveTo>
                  <a:pt x="143965" y="33150"/>
                </a:moveTo>
                <a:lnTo>
                  <a:pt x="104300" y="33150"/>
                </a:lnTo>
                <a:cubicBezTo>
                  <a:pt x="81312" y="33150"/>
                  <a:pt x="62674" y="51781"/>
                  <a:pt x="62674" y="74776"/>
                </a:cubicBezTo>
                <a:cubicBezTo>
                  <a:pt x="62674" y="97764"/>
                  <a:pt x="81312" y="116402"/>
                  <a:pt x="104300" y="116402"/>
                </a:cubicBezTo>
                <a:lnTo>
                  <a:pt x="109585" y="116402"/>
                </a:lnTo>
                <a:cubicBezTo>
                  <a:pt x="135503" y="116409"/>
                  <a:pt x="156517" y="95395"/>
                  <a:pt x="156509" y="69477"/>
                </a:cubicBezTo>
                <a:lnTo>
                  <a:pt x="156509" y="45673"/>
                </a:lnTo>
                <a:cubicBezTo>
                  <a:pt x="156509" y="38758"/>
                  <a:pt x="150887" y="33136"/>
                  <a:pt x="143965" y="33136"/>
                </a:cubicBezTo>
                <a:moveTo>
                  <a:pt x="236535" y="116416"/>
                </a:moveTo>
                <a:lnTo>
                  <a:pt x="241834" y="116416"/>
                </a:lnTo>
                <a:cubicBezTo>
                  <a:pt x="264823" y="116416"/>
                  <a:pt x="283460" y="97778"/>
                  <a:pt x="283460" y="74790"/>
                </a:cubicBezTo>
                <a:cubicBezTo>
                  <a:pt x="283460" y="51802"/>
                  <a:pt x="264823" y="33164"/>
                  <a:pt x="241834" y="33164"/>
                </a:cubicBezTo>
                <a:lnTo>
                  <a:pt x="202169" y="33164"/>
                </a:lnTo>
                <a:cubicBezTo>
                  <a:pt x="195233" y="33164"/>
                  <a:pt x="189625" y="38772"/>
                  <a:pt x="189625" y="45687"/>
                </a:cubicBezTo>
                <a:lnTo>
                  <a:pt x="189625" y="69477"/>
                </a:lnTo>
                <a:cubicBezTo>
                  <a:pt x="189625" y="95388"/>
                  <a:pt x="210638" y="116402"/>
                  <a:pt x="236550" y="116402"/>
                </a:cubicBezTo>
                <a:moveTo>
                  <a:pt x="132587" y="185858"/>
                </a:moveTo>
                <a:cubicBezTo>
                  <a:pt x="140718" y="185858"/>
                  <a:pt x="147310" y="192450"/>
                  <a:pt x="147310" y="200581"/>
                </a:cubicBezTo>
                <a:lnTo>
                  <a:pt x="147310" y="241054"/>
                </a:lnTo>
                <a:cubicBezTo>
                  <a:pt x="147310" y="249186"/>
                  <a:pt x="140718" y="255778"/>
                  <a:pt x="132587" y="255778"/>
                </a:cubicBezTo>
                <a:cubicBezTo>
                  <a:pt x="124463" y="255778"/>
                  <a:pt x="117870" y="249186"/>
                  <a:pt x="117870" y="241054"/>
                </a:cubicBezTo>
                <a:lnTo>
                  <a:pt x="117870" y="200581"/>
                </a:lnTo>
                <a:cubicBezTo>
                  <a:pt x="117870" y="192450"/>
                  <a:pt x="124463" y="185858"/>
                  <a:pt x="132587" y="185858"/>
                </a:cubicBezTo>
                <a:moveTo>
                  <a:pt x="228264" y="200581"/>
                </a:moveTo>
                <a:lnTo>
                  <a:pt x="228264" y="241054"/>
                </a:lnTo>
                <a:cubicBezTo>
                  <a:pt x="228264" y="249186"/>
                  <a:pt x="221672" y="255778"/>
                  <a:pt x="213547" y="255778"/>
                </a:cubicBezTo>
                <a:cubicBezTo>
                  <a:pt x="205416" y="255778"/>
                  <a:pt x="198824" y="249186"/>
                  <a:pt x="198824" y="241054"/>
                </a:cubicBezTo>
                <a:lnTo>
                  <a:pt x="198824" y="200581"/>
                </a:lnTo>
                <a:cubicBezTo>
                  <a:pt x="198824" y="192450"/>
                  <a:pt x="205416" y="185858"/>
                  <a:pt x="213547" y="185858"/>
                </a:cubicBezTo>
                <a:cubicBezTo>
                  <a:pt x="221672" y="185858"/>
                  <a:pt x="228264" y="192450"/>
                  <a:pt x="228264" y="200581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2763065" y="3633374"/>
            <a:ext cx="331917" cy="353352"/>
          </a:xfrm>
          <a:custGeom>
            <a:avLst/>
            <a:gdLst/>
            <a:ahLst/>
            <a:cxnLst/>
            <a:rect l="0" t="0" r="0" b="0"/>
            <a:pathLst>
              <a:path w="331917" h="353352">
                <a:moveTo>
                  <a:pt x="220786" y="95677"/>
                </a:moveTo>
                <a:cubicBezTo>
                  <a:pt x="220786" y="116001"/>
                  <a:pt x="204313" y="132474"/>
                  <a:pt x="183988" y="132474"/>
                </a:cubicBezTo>
                <a:lnTo>
                  <a:pt x="180306" y="132474"/>
                </a:lnTo>
                <a:cubicBezTo>
                  <a:pt x="179512" y="132123"/>
                  <a:pt x="178605" y="132123"/>
                  <a:pt x="177804" y="132474"/>
                </a:cubicBezTo>
                <a:cubicBezTo>
                  <a:pt x="177080" y="133044"/>
                  <a:pt x="176651" y="133908"/>
                  <a:pt x="176630" y="134829"/>
                </a:cubicBezTo>
                <a:lnTo>
                  <a:pt x="176630" y="183988"/>
                </a:lnTo>
                <a:cubicBezTo>
                  <a:pt x="176630" y="188057"/>
                  <a:pt x="179926" y="191346"/>
                  <a:pt x="183988" y="191346"/>
                </a:cubicBezTo>
                <a:cubicBezTo>
                  <a:pt x="189322" y="191339"/>
                  <a:pt x="194643" y="190848"/>
                  <a:pt x="199885" y="189878"/>
                </a:cubicBezTo>
                <a:cubicBezTo>
                  <a:pt x="203427" y="189301"/>
                  <a:pt x="206042" y="186258"/>
                  <a:pt x="206070" y="182667"/>
                </a:cubicBezTo>
                <a:lnTo>
                  <a:pt x="206070" y="167944"/>
                </a:lnTo>
                <a:cubicBezTo>
                  <a:pt x="206112" y="166405"/>
                  <a:pt x="207110" y="165055"/>
                  <a:pt x="208572" y="164563"/>
                </a:cubicBezTo>
                <a:lnTo>
                  <a:pt x="215635" y="161914"/>
                </a:lnTo>
                <a:cubicBezTo>
                  <a:pt x="217033" y="161317"/>
                  <a:pt x="218650" y="161605"/>
                  <a:pt x="219760" y="162645"/>
                </a:cubicBezTo>
                <a:lnTo>
                  <a:pt x="229915" y="172807"/>
                </a:lnTo>
                <a:cubicBezTo>
                  <a:pt x="232621" y="175140"/>
                  <a:pt x="236627" y="175140"/>
                  <a:pt x="239333" y="172807"/>
                </a:cubicBezTo>
                <a:cubicBezTo>
                  <a:pt x="248103" y="166679"/>
                  <a:pt x="255729" y="159054"/>
                  <a:pt x="261857" y="150283"/>
                </a:cubicBezTo>
                <a:cubicBezTo>
                  <a:pt x="263986" y="147394"/>
                  <a:pt x="263670" y="143381"/>
                  <a:pt x="261119" y="140866"/>
                </a:cubicBezTo>
                <a:lnTo>
                  <a:pt x="250964" y="130703"/>
                </a:lnTo>
                <a:cubicBezTo>
                  <a:pt x="249916" y="129600"/>
                  <a:pt x="249628" y="127983"/>
                  <a:pt x="250226" y="126585"/>
                </a:cubicBezTo>
                <a:cubicBezTo>
                  <a:pt x="251554" y="124540"/>
                  <a:pt x="252784" y="122424"/>
                  <a:pt x="253908" y="120253"/>
                </a:cubicBezTo>
                <a:cubicBezTo>
                  <a:pt x="254309" y="118974"/>
                  <a:pt x="255384" y="118011"/>
                  <a:pt x="256705" y="117751"/>
                </a:cubicBezTo>
                <a:lnTo>
                  <a:pt x="271422" y="117751"/>
                </a:lnTo>
                <a:cubicBezTo>
                  <a:pt x="275013" y="117730"/>
                  <a:pt x="278056" y="115116"/>
                  <a:pt x="278632" y="111573"/>
                </a:cubicBezTo>
                <a:cubicBezTo>
                  <a:pt x="280600" y="101067"/>
                  <a:pt x="280600" y="90286"/>
                  <a:pt x="278632" y="79780"/>
                </a:cubicBezTo>
                <a:cubicBezTo>
                  <a:pt x="278035" y="76062"/>
                  <a:pt x="274739" y="73398"/>
                  <a:pt x="270979" y="73595"/>
                </a:cubicBezTo>
                <a:lnTo>
                  <a:pt x="256263" y="73595"/>
                </a:lnTo>
                <a:cubicBezTo>
                  <a:pt x="255110" y="73201"/>
                  <a:pt x="254232" y="72267"/>
                  <a:pt x="253908" y="71093"/>
                </a:cubicBezTo>
                <a:cubicBezTo>
                  <a:pt x="253002" y="68683"/>
                  <a:pt x="251969" y="66328"/>
                  <a:pt x="250816" y="64030"/>
                </a:cubicBezTo>
                <a:cubicBezTo>
                  <a:pt x="250219" y="62632"/>
                  <a:pt x="250507" y="61015"/>
                  <a:pt x="251547" y="59905"/>
                </a:cubicBezTo>
                <a:lnTo>
                  <a:pt x="261709" y="49750"/>
                </a:lnTo>
                <a:cubicBezTo>
                  <a:pt x="264260" y="47234"/>
                  <a:pt x="264577" y="43214"/>
                  <a:pt x="262440" y="40332"/>
                </a:cubicBezTo>
                <a:cubicBezTo>
                  <a:pt x="256101" y="31491"/>
                  <a:pt x="248223" y="23866"/>
                  <a:pt x="239185" y="17808"/>
                </a:cubicBezTo>
                <a:cubicBezTo>
                  <a:pt x="236304" y="15679"/>
                  <a:pt x="232284" y="15988"/>
                  <a:pt x="229768" y="18546"/>
                </a:cubicBezTo>
                <a:lnTo>
                  <a:pt x="219760" y="29439"/>
                </a:lnTo>
                <a:cubicBezTo>
                  <a:pt x="218523" y="30325"/>
                  <a:pt x="216865" y="30325"/>
                  <a:pt x="215635" y="29439"/>
                </a:cubicBezTo>
                <a:lnTo>
                  <a:pt x="208572" y="26494"/>
                </a:lnTo>
                <a:cubicBezTo>
                  <a:pt x="207110" y="26003"/>
                  <a:pt x="206112" y="24653"/>
                  <a:pt x="206070" y="23107"/>
                </a:cubicBezTo>
                <a:lnTo>
                  <a:pt x="206070" y="8391"/>
                </a:lnTo>
                <a:cubicBezTo>
                  <a:pt x="205901" y="4912"/>
                  <a:pt x="203322" y="2024"/>
                  <a:pt x="199885" y="1468"/>
                </a:cubicBezTo>
                <a:cubicBezTo>
                  <a:pt x="194643" y="498"/>
                  <a:pt x="189322" y="7"/>
                  <a:pt x="183988" y="0"/>
                </a:cubicBezTo>
                <a:cubicBezTo>
                  <a:pt x="179926" y="0"/>
                  <a:pt x="176630" y="3296"/>
                  <a:pt x="176630" y="7358"/>
                </a:cubicBezTo>
                <a:lnTo>
                  <a:pt x="176630" y="55491"/>
                </a:lnTo>
                <a:cubicBezTo>
                  <a:pt x="176637" y="56574"/>
                  <a:pt x="177122" y="57593"/>
                  <a:pt x="177951" y="58288"/>
                </a:cubicBezTo>
                <a:cubicBezTo>
                  <a:pt x="178668" y="58696"/>
                  <a:pt x="179483" y="58900"/>
                  <a:pt x="180306" y="58879"/>
                </a:cubicBezTo>
                <a:lnTo>
                  <a:pt x="183546" y="58879"/>
                </a:lnTo>
                <a:cubicBezTo>
                  <a:pt x="193385" y="58759"/>
                  <a:pt x="202858" y="62582"/>
                  <a:pt x="209851" y="69498"/>
                </a:cubicBezTo>
                <a:cubicBezTo>
                  <a:pt x="216851" y="76413"/>
                  <a:pt x="220786" y="85838"/>
                  <a:pt x="220786" y="95677"/>
                </a:cubicBezTo>
                <a:moveTo>
                  <a:pt x="147191" y="0"/>
                </a:moveTo>
                <a:cubicBezTo>
                  <a:pt x="94348" y="0"/>
                  <a:pt x="51514" y="42834"/>
                  <a:pt x="51514" y="95677"/>
                </a:cubicBezTo>
                <a:cubicBezTo>
                  <a:pt x="51514" y="148512"/>
                  <a:pt x="94348" y="191346"/>
                  <a:pt x="147191" y="191346"/>
                </a:cubicBezTo>
                <a:cubicBezTo>
                  <a:pt x="151253" y="191346"/>
                  <a:pt x="154549" y="188057"/>
                  <a:pt x="154549" y="183988"/>
                </a:cubicBezTo>
                <a:lnTo>
                  <a:pt x="154549" y="7358"/>
                </a:lnTo>
                <a:cubicBezTo>
                  <a:pt x="154549" y="3296"/>
                  <a:pt x="151253" y="0"/>
                  <a:pt x="147191" y="0"/>
                </a:cubicBezTo>
                <a:moveTo>
                  <a:pt x="147191" y="198712"/>
                </a:moveTo>
                <a:cubicBezTo>
                  <a:pt x="65900" y="198712"/>
                  <a:pt x="0" y="264612"/>
                  <a:pt x="0" y="345903"/>
                </a:cubicBezTo>
                <a:cubicBezTo>
                  <a:pt x="0" y="349965"/>
                  <a:pt x="3296" y="353261"/>
                  <a:pt x="7358" y="353261"/>
                </a:cubicBezTo>
                <a:lnTo>
                  <a:pt x="147191" y="353261"/>
                </a:lnTo>
                <a:cubicBezTo>
                  <a:pt x="151253" y="353261"/>
                  <a:pt x="154549" y="349965"/>
                  <a:pt x="154549" y="345903"/>
                </a:cubicBezTo>
                <a:lnTo>
                  <a:pt x="154549" y="206070"/>
                </a:lnTo>
                <a:cubicBezTo>
                  <a:pt x="154549" y="202008"/>
                  <a:pt x="151253" y="198712"/>
                  <a:pt x="147191" y="198712"/>
                </a:cubicBezTo>
                <a:moveTo>
                  <a:pt x="329120" y="322648"/>
                </a:moveTo>
                <a:cubicBezTo>
                  <a:pt x="328544" y="319099"/>
                  <a:pt x="325501" y="316491"/>
                  <a:pt x="321910" y="316463"/>
                </a:cubicBezTo>
                <a:lnTo>
                  <a:pt x="300861" y="316463"/>
                </a:lnTo>
                <a:cubicBezTo>
                  <a:pt x="299224" y="316463"/>
                  <a:pt x="297783" y="315381"/>
                  <a:pt x="297326" y="313814"/>
                </a:cubicBezTo>
                <a:cubicBezTo>
                  <a:pt x="295970" y="309161"/>
                  <a:pt x="294346" y="304593"/>
                  <a:pt x="292470" y="300123"/>
                </a:cubicBezTo>
                <a:cubicBezTo>
                  <a:pt x="291901" y="298774"/>
                  <a:pt x="292189" y="297214"/>
                  <a:pt x="293208" y="296153"/>
                </a:cubicBezTo>
                <a:lnTo>
                  <a:pt x="309400" y="279961"/>
                </a:lnTo>
                <a:cubicBezTo>
                  <a:pt x="311754" y="277564"/>
                  <a:pt x="312232" y="273903"/>
                  <a:pt x="310574" y="270979"/>
                </a:cubicBezTo>
                <a:cubicBezTo>
                  <a:pt x="299990" y="252967"/>
                  <a:pt x="285688" y="237414"/>
                  <a:pt x="268625" y="225354"/>
                </a:cubicBezTo>
                <a:cubicBezTo>
                  <a:pt x="265687" y="223323"/>
                  <a:pt x="261716" y="223696"/>
                  <a:pt x="259207" y="226233"/>
                </a:cubicBezTo>
                <a:lnTo>
                  <a:pt x="244484" y="240956"/>
                </a:lnTo>
                <a:cubicBezTo>
                  <a:pt x="243374" y="242102"/>
                  <a:pt x="241652" y="242397"/>
                  <a:pt x="240218" y="241687"/>
                </a:cubicBezTo>
                <a:cubicBezTo>
                  <a:pt x="234975" y="238953"/>
                  <a:pt x="229564" y="236543"/>
                  <a:pt x="224026" y="234476"/>
                </a:cubicBezTo>
                <a:cubicBezTo>
                  <a:pt x="222564" y="233984"/>
                  <a:pt x="221566" y="232635"/>
                  <a:pt x="221524" y="231089"/>
                </a:cubicBezTo>
                <a:lnTo>
                  <a:pt x="221524" y="209162"/>
                </a:lnTo>
                <a:cubicBezTo>
                  <a:pt x="221524" y="205739"/>
                  <a:pt x="219128" y="202795"/>
                  <a:pt x="215782" y="202092"/>
                </a:cubicBezTo>
                <a:cubicBezTo>
                  <a:pt x="205529" y="199878"/>
                  <a:pt x="195071" y="198747"/>
                  <a:pt x="184579" y="198712"/>
                </a:cubicBezTo>
                <a:cubicBezTo>
                  <a:pt x="180573" y="198789"/>
                  <a:pt x="177361" y="202064"/>
                  <a:pt x="177368" y="206070"/>
                </a:cubicBezTo>
                <a:lnTo>
                  <a:pt x="177368" y="276721"/>
                </a:lnTo>
                <a:cubicBezTo>
                  <a:pt x="177600" y="278239"/>
                  <a:pt x="178795" y="279426"/>
                  <a:pt x="180306" y="279665"/>
                </a:cubicBezTo>
                <a:cubicBezTo>
                  <a:pt x="217188" y="283397"/>
                  <a:pt x="246353" y="312556"/>
                  <a:pt x="250078" y="349438"/>
                </a:cubicBezTo>
                <a:cubicBezTo>
                  <a:pt x="249987" y="350478"/>
                  <a:pt x="250359" y="351504"/>
                  <a:pt x="251097" y="352242"/>
                </a:cubicBezTo>
                <a:cubicBezTo>
                  <a:pt x="251835" y="352980"/>
                  <a:pt x="252868" y="353352"/>
                  <a:pt x="253908" y="353261"/>
                </a:cubicBezTo>
                <a:lnTo>
                  <a:pt x="324559" y="353261"/>
                </a:lnTo>
                <a:cubicBezTo>
                  <a:pt x="328544" y="353345"/>
                  <a:pt x="331840" y="350183"/>
                  <a:pt x="331917" y="346198"/>
                </a:cubicBezTo>
                <a:cubicBezTo>
                  <a:pt x="331664" y="338278"/>
                  <a:pt x="330730" y="330399"/>
                  <a:pt x="329120" y="322648"/>
                </a:cubicBez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4006339" y="3634189"/>
            <a:ext cx="349852" cy="351630"/>
          </a:xfrm>
          <a:custGeom>
            <a:avLst/>
            <a:gdLst/>
            <a:ahLst/>
            <a:cxnLst/>
            <a:rect l="0" t="0" r="0" b="0"/>
            <a:pathLst>
              <a:path w="349852" h="351630">
                <a:moveTo>
                  <a:pt x="346774" y="168604"/>
                </a:moveTo>
                <a:lnTo>
                  <a:pt x="182210" y="4041"/>
                </a:lnTo>
                <a:cubicBezTo>
                  <a:pt x="178141" y="0"/>
                  <a:pt x="171570" y="0"/>
                  <a:pt x="167494" y="4041"/>
                </a:cubicBezTo>
                <a:cubicBezTo>
                  <a:pt x="167494" y="4041"/>
                  <a:pt x="166461" y="5516"/>
                  <a:pt x="165878" y="6100"/>
                </a:cubicBezTo>
                <a:cubicBezTo>
                  <a:pt x="163840" y="8573"/>
                  <a:pt x="161970" y="11181"/>
                  <a:pt x="160283" y="13901"/>
                </a:cubicBezTo>
                <a:lnTo>
                  <a:pt x="158660" y="16993"/>
                </a:lnTo>
                <a:cubicBezTo>
                  <a:pt x="157142" y="19467"/>
                  <a:pt x="155772" y="22025"/>
                  <a:pt x="154542" y="24646"/>
                </a:cubicBezTo>
                <a:cubicBezTo>
                  <a:pt x="154542" y="25532"/>
                  <a:pt x="154542" y="26417"/>
                  <a:pt x="153804" y="27148"/>
                </a:cubicBezTo>
                <a:cubicBezTo>
                  <a:pt x="152700" y="30121"/>
                  <a:pt x="151815" y="33171"/>
                  <a:pt x="151154" y="36277"/>
                </a:cubicBezTo>
                <a:cubicBezTo>
                  <a:pt x="151084" y="37008"/>
                  <a:pt x="151084" y="37753"/>
                  <a:pt x="151154" y="38484"/>
                </a:cubicBezTo>
                <a:cubicBezTo>
                  <a:pt x="150121" y="44872"/>
                  <a:pt x="150121" y="51380"/>
                  <a:pt x="151154" y="57768"/>
                </a:cubicBezTo>
                <a:cubicBezTo>
                  <a:pt x="151084" y="58499"/>
                  <a:pt x="151084" y="59237"/>
                  <a:pt x="151154" y="59975"/>
                </a:cubicBezTo>
                <a:cubicBezTo>
                  <a:pt x="151836" y="63124"/>
                  <a:pt x="152721" y="66216"/>
                  <a:pt x="153804" y="69245"/>
                </a:cubicBezTo>
                <a:cubicBezTo>
                  <a:pt x="153804" y="69245"/>
                  <a:pt x="153804" y="70721"/>
                  <a:pt x="154542" y="71606"/>
                </a:cubicBezTo>
                <a:cubicBezTo>
                  <a:pt x="155280" y="72485"/>
                  <a:pt x="157191" y="76758"/>
                  <a:pt x="158660" y="79407"/>
                </a:cubicBezTo>
                <a:cubicBezTo>
                  <a:pt x="160136" y="82057"/>
                  <a:pt x="159693" y="81466"/>
                  <a:pt x="160283" y="82345"/>
                </a:cubicBezTo>
                <a:cubicBezTo>
                  <a:pt x="162139" y="85142"/>
                  <a:pt x="164254" y="87756"/>
                  <a:pt x="166608" y="90153"/>
                </a:cubicBezTo>
                <a:lnTo>
                  <a:pt x="168084" y="91917"/>
                </a:lnTo>
                <a:lnTo>
                  <a:pt x="251983" y="175815"/>
                </a:lnTo>
                <a:lnTo>
                  <a:pt x="187952" y="239846"/>
                </a:lnTo>
                <a:lnTo>
                  <a:pt x="195163" y="246909"/>
                </a:lnTo>
                <a:cubicBezTo>
                  <a:pt x="198536" y="250352"/>
                  <a:pt x="201593" y="254098"/>
                  <a:pt x="204292" y="258097"/>
                </a:cubicBezTo>
                <a:lnTo>
                  <a:pt x="205613" y="260008"/>
                </a:lnTo>
                <a:cubicBezTo>
                  <a:pt x="208066" y="263691"/>
                  <a:pt x="210188" y="267584"/>
                  <a:pt x="211945" y="271640"/>
                </a:cubicBezTo>
                <a:cubicBezTo>
                  <a:pt x="212275" y="272645"/>
                  <a:pt x="212669" y="273628"/>
                  <a:pt x="213126" y="274584"/>
                </a:cubicBezTo>
                <a:cubicBezTo>
                  <a:pt x="214658" y="278604"/>
                  <a:pt x="215888" y="282737"/>
                  <a:pt x="216801" y="286946"/>
                </a:cubicBezTo>
                <a:lnTo>
                  <a:pt x="216801" y="289743"/>
                </a:lnTo>
                <a:cubicBezTo>
                  <a:pt x="217532" y="294220"/>
                  <a:pt x="217975" y="298746"/>
                  <a:pt x="218130" y="303286"/>
                </a:cubicBezTo>
                <a:cubicBezTo>
                  <a:pt x="218130" y="303286"/>
                  <a:pt x="218130" y="304164"/>
                  <a:pt x="218130" y="304607"/>
                </a:cubicBezTo>
                <a:cubicBezTo>
                  <a:pt x="218270" y="306715"/>
                  <a:pt x="218270" y="308831"/>
                  <a:pt x="218130" y="310939"/>
                </a:cubicBezTo>
                <a:lnTo>
                  <a:pt x="346627" y="182442"/>
                </a:lnTo>
                <a:cubicBezTo>
                  <a:pt x="348686" y="180545"/>
                  <a:pt x="349852" y="177874"/>
                  <a:pt x="349852" y="175077"/>
                </a:cubicBezTo>
                <a:cubicBezTo>
                  <a:pt x="349852" y="172280"/>
                  <a:pt x="348686" y="169616"/>
                  <a:pt x="346627" y="167719"/>
                </a:cubicBezTo>
                <a:lnTo>
                  <a:pt x="346627" y="168604"/>
                </a:lnTo>
                <a:moveTo>
                  <a:pt x="200314" y="303876"/>
                </a:moveTo>
                <a:cubicBezTo>
                  <a:pt x="200455" y="287319"/>
                  <a:pt x="193926" y="271408"/>
                  <a:pt x="182210" y="259713"/>
                </a:cubicBezTo>
                <a:lnTo>
                  <a:pt x="98017" y="175815"/>
                </a:lnTo>
                <a:lnTo>
                  <a:pt x="162047" y="111784"/>
                </a:lnTo>
                <a:lnTo>
                  <a:pt x="154837" y="104721"/>
                </a:lnTo>
                <a:cubicBezTo>
                  <a:pt x="137844" y="87728"/>
                  <a:pt x="129361" y="64016"/>
                  <a:pt x="131722" y="40100"/>
                </a:cubicBezTo>
                <a:lnTo>
                  <a:pt x="3225" y="168604"/>
                </a:lnTo>
                <a:cubicBezTo>
                  <a:pt x="1173" y="170495"/>
                  <a:pt x="0" y="173165"/>
                  <a:pt x="0" y="175963"/>
                </a:cubicBezTo>
                <a:cubicBezTo>
                  <a:pt x="0" y="178760"/>
                  <a:pt x="1173" y="181430"/>
                  <a:pt x="3225" y="183321"/>
                </a:cubicBezTo>
                <a:lnTo>
                  <a:pt x="167789" y="347589"/>
                </a:lnTo>
                <a:cubicBezTo>
                  <a:pt x="171865" y="351630"/>
                  <a:pt x="178429" y="351630"/>
                  <a:pt x="182505" y="347589"/>
                </a:cubicBezTo>
                <a:cubicBezTo>
                  <a:pt x="194017" y="335965"/>
                  <a:pt x="200426" y="320230"/>
                  <a:pt x="200314" y="303876"/>
                </a:cubicBezTo>
              </a:path>
            </a:pathLst>
          </a:custGeom>
          <a:solidFill>
            <a:srgbClr val="4F91F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02535" y="3426716"/>
            <a:ext cx="1037681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F4F4F4"/>
                </a:solidFill>
                <a:latin typeface="Shantell Sans"/>
              </a:rPr>
              <a:t>Business share
requirement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37207" y="2620412"/>
            <a:ext cx="951724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PR Review by
Peer
Developer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0989" y="2620412"/>
            <a:ext cx="898684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Developer
Review and
Test Changes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0219" y="4065968"/>
            <a:ext cx="922186" cy="826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Dev and BA
Validates
Specs to Jira
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5412" y="2619639"/>
            <a:ext cx="819136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Business
share
requirement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75341" y="2450971"/>
            <a:ext cx="853882" cy="826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Product
Owner
provides
Requirement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622" y="4065968"/>
            <a:ext cx="980053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GPT
Generates
Detailed Specs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8123" y="4065968"/>
            <a:ext cx="971816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Execute with
Github Copilot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0886" y="4065968"/>
            <a:ext cx="951724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PR Review by
Copilot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37314" y="4062103"/>
            <a:ext cx="1004151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User Story
Dev Completed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7071" y="1965558"/>
            <a:ext cx="3027572" cy="24597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F4F4F4"/>
                </a:solidFill>
                <a:latin typeface="Shantell Sans"/>
              </a:rPr>
              <a:t>Software Development Workflow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6748" y="2620412"/>
            <a:ext cx="781847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Developer
Gets Specs
from Jira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85726" y="3170977"/>
            <a:ext cx="338543" cy="338542"/>
          </a:xfrm>
          <a:custGeom>
            <a:avLst/>
            <a:gdLst/>
            <a:ahLst/>
            <a:cxnLst/>
            <a:rect l="0" t="0" r="0" b="0"/>
            <a:pathLst>
              <a:path w="338543" h="338542">
                <a:moveTo>
                  <a:pt x="250228" y="338542"/>
                </a:moveTo>
                <a:cubicBezTo>
                  <a:pt x="299003" y="338542"/>
                  <a:pt x="338543" y="299002"/>
                  <a:pt x="338543" y="250227"/>
                </a:cubicBezTo>
                <a:cubicBezTo>
                  <a:pt x="338543" y="201452"/>
                  <a:pt x="299003" y="161911"/>
                  <a:pt x="250228" y="161911"/>
                </a:cubicBezTo>
                <a:cubicBezTo>
                  <a:pt x="201452" y="161911"/>
                  <a:pt x="161912" y="201452"/>
                  <a:pt x="161912" y="250227"/>
                </a:cubicBezTo>
                <a:cubicBezTo>
                  <a:pt x="161912" y="299002"/>
                  <a:pt x="201452" y="338542"/>
                  <a:pt x="250228" y="338542"/>
                </a:cubicBezTo>
                <a:close/>
                <a:moveTo>
                  <a:pt x="250228" y="271084"/>
                </a:moveTo>
                <a:lnTo>
                  <a:pt x="250228" y="256365"/>
                </a:lnTo>
                <a:cubicBezTo>
                  <a:pt x="255685" y="256365"/>
                  <a:pt x="261023" y="254746"/>
                  <a:pt x="265561" y="251714"/>
                </a:cubicBezTo>
                <a:cubicBezTo>
                  <a:pt x="270099" y="248681"/>
                  <a:pt x="273637" y="244370"/>
                  <a:pt x="275726" y="239327"/>
                </a:cubicBezTo>
                <a:cubicBezTo>
                  <a:pt x="277814" y="234284"/>
                  <a:pt x="278361" y="228735"/>
                  <a:pt x="277296" y="223382"/>
                </a:cubicBezTo>
                <a:cubicBezTo>
                  <a:pt x="276231" y="218028"/>
                  <a:pt x="273602" y="213111"/>
                  <a:pt x="269742" y="209251"/>
                </a:cubicBezTo>
                <a:cubicBezTo>
                  <a:pt x="265883" y="205391"/>
                  <a:pt x="260965" y="202763"/>
                  <a:pt x="255612" y="201697"/>
                </a:cubicBezTo>
                <a:cubicBezTo>
                  <a:pt x="250259" y="200633"/>
                  <a:pt x="244709" y="201179"/>
                  <a:pt x="239667" y="203268"/>
                </a:cubicBezTo>
                <a:cubicBezTo>
                  <a:pt x="234624" y="205357"/>
                  <a:pt x="230312" y="208895"/>
                  <a:pt x="227280" y="213433"/>
                </a:cubicBezTo>
                <a:cubicBezTo>
                  <a:pt x="224248" y="217971"/>
                  <a:pt x="222629" y="223308"/>
                  <a:pt x="222629" y="228766"/>
                </a:cubicBezTo>
                <a:moveTo>
                  <a:pt x="103035" y="125113"/>
                </a:moveTo>
                <a:cubicBezTo>
                  <a:pt x="137584" y="125113"/>
                  <a:pt x="165592" y="97106"/>
                  <a:pt x="165592" y="62556"/>
                </a:cubicBezTo>
                <a:cubicBezTo>
                  <a:pt x="165592" y="28007"/>
                  <a:pt x="137584" y="0"/>
                  <a:pt x="103035" y="0"/>
                </a:cubicBezTo>
                <a:cubicBezTo>
                  <a:pt x="68486" y="0"/>
                  <a:pt x="40478" y="28007"/>
                  <a:pt x="40478" y="62556"/>
                </a:cubicBezTo>
                <a:cubicBezTo>
                  <a:pt x="40478" y="97106"/>
                  <a:pt x="68486" y="125113"/>
                  <a:pt x="103035" y="125113"/>
                </a:cubicBezTo>
                <a:close/>
                <a:moveTo>
                  <a:pt x="117754" y="250227"/>
                </a:moveTo>
                <a:lnTo>
                  <a:pt x="0" y="250227"/>
                </a:lnTo>
                <a:cubicBezTo>
                  <a:pt x="0" y="231726"/>
                  <a:pt x="4980" y="213567"/>
                  <a:pt x="14419" y="197656"/>
                </a:cubicBezTo>
                <a:cubicBezTo>
                  <a:pt x="23857" y="181744"/>
                  <a:pt x="37406" y="168667"/>
                  <a:pt x="53642" y="159799"/>
                </a:cubicBezTo>
                <a:cubicBezTo>
                  <a:pt x="69879" y="150931"/>
                  <a:pt x="88203" y="146597"/>
                  <a:pt x="106692" y="147254"/>
                </a:cubicBezTo>
                <a:cubicBezTo>
                  <a:pt x="125181" y="147910"/>
                  <a:pt x="143152" y="153533"/>
                  <a:pt x="158718" y="163530"/>
                </a:cubicBezTo>
                <a:moveTo>
                  <a:pt x="250228" y="307882"/>
                </a:moveTo>
                <a:cubicBezTo>
                  <a:pt x="248195" y="307882"/>
                  <a:pt x="246548" y="306235"/>
                  <a:pt x="246548" y="304202"/>
                </a:cubicBezTo>
                <a:cubicBezTo>
                  <a:pt x="246548" y="302170"/>
                  <a:pt x="248195" y="300523"/>
                  <a:pt x="250228" y="300523"/>
                </a:cubicBezTo>
                <a:moveTo>
                  <a:pt x="250228" y="300523"/>
                </a:moveTo>
                <a:cubicBezTo>
                  <a:pt x="252260" y="300523"/>
                  <a:pt x="253907" y="302170"/>
                  <a:pt x="253907" y="304202"/>
                </a:cubicBezTo>
                <a:cubicBezTo>
                  <a:pt x="253907" y="306235"/>
                  <a:pt x="252260" y="307882"/>
                  <a:pt x="250228" y="307882"/>
                </a:cubicBezTo>
              </a:path>
            </a:pathLst>
          </a:custGeom>
          <a:noFill/>
          <a:ln w="10541">
            <a:solidFill>
              <a:srgbClr val="43DD9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2133042" y="3171713"/>
            <a:ext cx="338542" cy="337070"/>
          </a:xfrm>
          <a:custGeom>
            <a:avLst/>
            <a:gdLst/>
            <a:ahLst/>
            <a:cxnLst/>
            <a:rect l="0" t="0" r="0" b="0"/>
            <a:pathLst>
              <a:path w="338542" h="337070">
                <a:moveTo>
                  <a:pt x="129764" y="252405"/>
                </a:moveTo>
                <a:cubicBezTo>
                  <a:pt x="129760" y="274227"/>
                  <a:pt x="147449" y="291920"/>
                  <a:pt x="169271" y="291920"/>
                </a:cubicBezTo>
                <a:cubicBezTo>
                  <a:pt x="191093" y="291920"/>
                  <a:pt x="208782" y="274227"/>
                  <a:pt x="208777" y="252405"/>
                </a:cubicBezTo>
                <a:cubicBezTo>
                  <a:pt x="208782" y="230583"/>
                  <a:pt x="191093" y="212891"/>
                  <a:pt x="169271" y="212891"/>
                </a:cubicBezTo>
                <a:cubicBezTo>
                  <a:pt x="147449" y="212891"/>
                  <a:pt x="129760" y="230583"/>
                  <a:pt x="129764" y="252405"/>
                </a:cubicBezTo>
                <a:moveTo>
                  <a:pt x="225719" y="337070"/>
                </a:moveTo>
                <a:cubicBezTo>
                  <a:pt x="214596" y="316229"/>
                  <a:pt x="192895" y="303212"/>
                  <a:pt x="169271" y="303212"/>
                </a:cubicBezTo>
                <a:cubicBezTo>
                  <a:pt x="145647" y="303212"/>
                  <a:pt x="123946" y="316229"/>
                  <a:pt x="112823" y="337070"/>
                </a:cubicBezTo>
                <a:moveTo>
                  <a:pt x="244427" y="252405"/>
                </a:moveTo>
                <a:cubicBezTo>
                  <a:pt x="244423" y="274227"/>
                  <a:pt x="262112" y="291920"/>
                  <a:pt x="283934" y="291920"/>
                </a:cubicBezTo>
                <a:cubicBezTo>
                  <a:pt x="305756" y="291920"/>
                  <a:pt x="323445" y="274227"/>
                  <a:pt x="323440" y="252405"/>
                </a:cubicBezTo>
                <a:cubicBezTo>
                  <a:pt x="323445" y="230583"/>
                  <a:pt x="305756" y="212891"/>
                  <a:pt x="283934" y="212891"/>
                </a:cubicBezTo>
                <a:cubicBezTo>
                  <a:pt x="262112" y="212891"/>
                  <a:pt x="244423" y="230583"/>
                  <a:pt x="244427" y="252405"/>
                </a:cubicBezTo>
                <a:moveTo>
                  <a:pt x="338542" y="331462"/>
                </a:moveTo>
                <a:cubicBezTo>
                  <a:pt x="325311" y="312783"/>
                  <a:pt x="303453" y="302159"/>
                  <a:pt x="280591" y="303296"/>
                </a:cubicBezTo>
                <a:cubicBezTo>
                  <a:pt x="257729" y="304432"/>
                  <a:pt x="237033" y="317171"/>
                  <a:pt x="225719" y="337070"/>
                </a:cubicBezTo>
                <a:moveTo>
                  <a:pt x="15101" y="252405"/>
                </a:moveTo>
                <a:cubicBezTo>
                  <a:pt x="15097" y="274227"/>
                  <a:pt x="32786" y="291920"/>
                  <a:pt x="54608" y="291920"/>
                </a:cubicBezTo>
                <a:cubicBezTo>
                  <a:pt x="76430" y="291920"/>
                  <a:pt x="94119" y="274227"/>
                  <a:pt x="94114" y="252405"/>
                </a:cubicBezTo>
                <a:cubicBezTo>
                  <a:pt x="94119" y="230583"/>
                  <a:pt x="76430" y="212891"/>
                  <a:pt x="54608" y="212891"/>
                </a:cubicBezTo>
                <a:cubicBezTo>
                  <a:pt x="32786" y="212891"/>
                  <a:pt x="15097" y="230583"/>
                  <a:pt x="15101" y="252405"/>
                </a:cubicBezTo>
                <a:moveTo>
                  <a:pt x="0" y="331462"/>
                </a:moveTo>
                <a:cubicBezTo>
                  <a:pt x="13230" y="312783"/>
                  <a:pt x="35088" y="302159"/>
                  <a:pt x="57950" y="303296"/>
                </a:cubicBezTo>
                <a:cubicBezTo>
                  <a:pt x="80813" y="304432"/>
                  <a:pt x="101509" y="317171"/>
                  <a:pt x="112823" y="337070"/>
                </a:cubicBezTo>
                <a:moveTo>
                  <a:pt x="329299" y="100282"/>
                </a:moveTo>
                <a:lnTo>
                  <a:pt x="252759" y="176822"/>
                </a:lnTo>
                <a:lnTo>
                  <a:pt x="215121" y="184343"/>
                </a:lnTo>
                <a:lnTo>
                  <a:pt x="222643" y="146721"/>
                </a:lnTo>
                <a:lnTo>
                  <a:pt x="299183" y="70181"/>
                </a:lnTo>
                <a:cubicBezTo>
                  <a:pt x="307471" y="61895"/>
                  <a:pt x="320907" y="61895"/>
                  <a:pt x="329196" y="70181"/>
                </a:cubicBezTo>
                <a:lnTo>
                  <a:pt x="329284" y="70269"/>
                </a:lnTo>
                <a:cubicBezTo>
                  <a:pt x="333272" y="74244"/>
                  <a:pt x="335515" y="79642"/>
                  <a:pt x="335518" y="85272"/>
                </a:cubicBezTo>
                <a:cubicBezTo>
                  <a:pt x="335521" y="90903"/>
                  <a:pt x="333283" y="96303"/>
                  <a:pt x="329299" y="100282"/>
                </a:cubicBezTo>
                <a:close/>
                <a:moveTo>
                  <a:pt x="267993" y="33088"/>
                </a:moveTo>
                <a:lnTo>
                  <a:pt x="230164" y="0"/>
                </a:lnTo>
                <a:lnTo>
                  <a:pt x="49545" y="0"/>
                </a:lnTo>
                <a:lnTo>
                  <a:pt x="49545" y="169330"/>
                </a:lnTo>
                <a:moveTo>
                  <a:pt x="94703" y="79012"/>
                </a:moveTo>
                <a:lnTo>
                  <a:pt x="109746" y="94070"/>
                </a:lnTo>
                <a:lnTo>
                  <a:pt x="139847" y="63969"/>
                </a:lnTo>
                <a:moveTo>
                  <a:pt x="94703" y="154272"/>
                </a:moveTo>
                <a:lnTo>
                  <a:pt x="109746" y="169330"/>
                </a:lnTo>
                <a:lnTo>
                  <a:pt x="139847" y="139214"/>
                </a:lnTo>
                <a:moveTo>
                  <a:pt x="177484" y="86534"/>
                </a:moveTo>
                <a:lnTo>
                  <a:pt x="200064" y="86534"/>
                </a:lnTo>
                <a:moveTo>
                  <a:pt x="230164" y="139214"/>
                </a:moveTo>
                <a:lnTo>
                  <a:pt x="260265" y="169330"/>
                </a:lnTo>
                <a:moveTo>
                  <a:pt x="94114" y="252435"/>
                </a:moveTo>
                <a:cubicBezTo>
                  <a:pt x="68198" y="254950"/>
                  <a:pt x="42510" y="245776"/>
                  <a:pt x="24051" y="227412"/>
                </a:cubicBezTo>
                <a:moveTo>
                  <a:pt x="208777" y="252435"/>
                </a:moveTo>
                <a:cubicBezTo>
                  <a:pt x="182861" y="254948"/>
                  <a:pt x="157174" y="245774"/>
                  <a:pt x="138714" y="227412"/>
                </a:cubicBezTo>
                <a:moveTo>
                  <a:pt x="253377" y="227412"/>
                </a:moveTo>
                <a:cubicBezTo>
                  <a:pt x="271842" y="245777"/>
                  <a:pt x="297534" y="254951"/>
                  <a:pt x="323455" y="252435"/>
                </a:cubicBezTo>
              </a:path>
            </a:pathLst>
          </a:custGeom>
          <a:noFill/>
          <a:ln w="10541">
            <a:solidFill>
              <a:srgbClr val="4F91FC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