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0"/>
  </p:notesMasterIdLst>
  <p:sldIdLst>
    <p:sldId id="3825" r:id="rId5"/>
    <p:sldId id="3826" r:id="rId6"/>
    <p:sldId id="3829" r:id="rId7"/>
    <p:sldId id="3830" r:id="rId8"/>
    <p:sldId id="3838" r:id="rId9"/>
    <p:sldId id="3839" r:id="rId10"/>
    <p:sldId id="3831" r:id="rId11"/>
    <p:sldId id="3832" r:id="rId12"/>
    <p:sldId id="3834" r:id="rId13"/>
    <p:sldId id="3835" r:id="rId14"/>
    <p:sldId id="3792" r:id="rId15"/>
    <p:sldId id="3833" r:id="rId16"/>
    <p:sldId id="3836" r:id="rId17"/>
    <p:sldId id="3837" r:id="rId18"/>
    <p:sldId id="382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5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29-487D-9FBD-043521A53A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29-487D-9FBD-043521A53A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29-487D-9FBD-043521A53AA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40560144"/>
        <c:axId val="1140554736"/>
      </c:barChart>
      <c:catAx>
        <c:axId val="114056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554736"/>
        <c:crosses val="autoZero"/>
        <c:auto val="1"/>
        <c:lblAlgn val="ctr"/>
        <c:lblOffset val="100"/>
        <c:noMultiLvlLbl val="0"/>
      </c:catAx>
      <c:valAx>
        <c:axId val="114055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56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FREE TEST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PPT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E500-E562-49EC-8489-58F9CBE3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F8E0-1479-4A60-AD1D-372C841A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Cras cursus,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magna. Vestibulum cursus ex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volutpat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cursus. Cras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Vestibulum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Vestibulum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eros.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dui sed,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Nunc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ligula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cursus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4861-8B21-4480-94D6-81F9814C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B505-7D3A-4F85-8D20-B7ECD3C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FREE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1FF99-9498-4176-B25C-567392FF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9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Table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FTD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FREE TEST DATA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56230"/>
              </p:ext>
            </p:extLst>
          </p:nvPr>
        </p:nvGraphicFramePr>
        <p:xfrm>
          <a:off x="838200" y="2408152"/>
          <a:ext cx="10515603" cy="31368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580311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2233823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2233823">
                  <a:extLst>
                    <a:ext uri="{9D8B030D-6E8A-4147-A177-3AD203B41FA5}">
                      <a16:colId xmlns:a16="http://schemas.microsoft.com/office/drawing/2014/main" val="3871754480"/>
                    </a:ext>
                  </a:extLst>
                </a:gridCol>
                <a:gridCol w="2233823">
                  <a:extLst>
                    <a:ext uri="{9D8B030D-6E8A-4147-A177-3AD203B41FA5}">
                      <a16:colId xmlns:a16="http://schemas.microsoft.com/office/drawing/2014/main" val="3866959667"/>
                    </a:ext>
                  </a:extLst>
                </a:gridCol>
                <a:gridCol w="2233823">
                  <a:extLst>
                    <a:ext uri="{9D8B030D-6E8A-4147-A177-3AD203B41FA5}">
                      <a16:colId xmlns:a16="http://schemas.microsoft.com/office/drawing/2014/main" val="3252636882"/>
                    </a:ext>
                  </a:extLst>
                </a:gridCol>
              </a:tblGrid>
              <a:tr h="627372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42584" marR="142584" marT="71292" marB="71292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Category 1</a:t>
                      </a:r>
                    </a:p>
                  </a:txBody>
                  <a:tcPr marL="142584" marR="142584" marT="71292" marB="712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Category 2</a:t>
                      </a:r>
                    </a:p>
                  </a:txBody>
                  <a:tcPr marL="142584" marR="142584" marT="71292" marB="712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Category 3</a:t>
                      </a:r>
                    </a:p>
                  </a:txBody>
                  <a:tcPr marL="142584" marR="142584" marT="71292" marB="712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Category 4</a:t>
                      </a:r>
                    </a:p>
                  </a:txBody>
                  <a:tcPr marL="142584" marR="142584" marT="71292" marB="7129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627372">
                <a:tc>
                  <a:txBody>
                    <a:bodyPr/>
                    <a:lstStyle/>
                    <a:p>
                      <a:r>
                        <a:rPr lang="en-US" sz="2800"/>
                        <a:t>Item 1 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4.5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2.3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1.7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marL="142584" marR="142584" marT="71292" marB="71292"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627372">
                <a:tc>
                  <a:txBody>
                    <a:bodyPr/>
                    <a:lstStyle/>
                    <a:p>
                      <a:r>
                        <a:rPr lang="en-US" sz="2800"/>
                        <a:t>Item 2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3.2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5.1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4.4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627372">
                <a:tc>
                  <a:txBody>
                    <a:bodyPr/>
                    <a:lstStyle/>
                    <a:p>
                      <a:r>
                        <a:rPr lang="en-US" sz="2800"/>
                        <a:t>Item 3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2.1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1.7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2.5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2.8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627372">
                <a:tc>
                  <a:txBody>
                    <a:bodyPr/>
                    <a:lstStyle/>
                    <a:p>
                      <a:r>
                        <a:rPr lang="en-US" sz="2800"/>
                        <a:t>Item 4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4.5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2.2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1.7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marL="142584" marR="142584" marT="71292" marB="7129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ADD30-8330-4699-AEAF-EED739C8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5F27-837B-4692-AE35-DE137BBD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67D0F-26D4-4A46-B657-F3FB0915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86F906-B524-492F-9FE2-7F22B07D19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5213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073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0E60A-14BD-4CE6-AE6C-0FE6A745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509C7-9433-4481-A5FF-120B2BD2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FC156-79B8-498F-8ACD-21A1C8E0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3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FTD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TEST DATA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b="0" i="0" u="none" strike="noStrik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987841"/>
              </p:ext>
            </p:extLst>
          </p:nvPr>
        </p:nvGraphicFramePr>
        <p:xfrm>
          <a:off x="6151798" y="2392375"/>
          <a:ext cx="4252056" cy="2073251"/>
        </p:xfrm>
        <a:graphic>
          <a:graphicData uri="http://schemas.openxmlformats.org/drawingml/2006/table">
            <a:tbl>
              <a:tblPr firstRow="1">
                <a:solidFill>
                  <a:schemeClr val="accent1">
                    <a:lumMod val="20000"/>
                    <a:lumOff val="80000"/>
                  </a:schemeClr>
                </a:solidFill>
                <a:tableStyleId>{21E4AEA4-8DFA-4A89-87EB-49C32662AFE0}</a:tableStyleId>
              </a:tblPr>
              <a:tblGrid>
                <a:gridCol w="516612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933861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933861">
                  <a:extLst>
                    <a:ext uri="{9D8B030D-6E8A-4147-A177-3AD203B41FA5}">
                      <a16:colId xmlns:a16="http://schemas.microsoft.com/office/drawing/2014/main" val="3871754480"/>
                    </a:ext>
                  </a:extLst>
                </a:gridCol>
                <a:gridCol w="933861">
                  <a:extLst>
                    <a:ext uri="{9D8B030D-6E8A-4147-A177-3AD203B41FA5}">
                      <a16:colId xmlns:a16="http://schemas.microsoft.com/office/drawing/2014/main" val="3866959667"/>
                    </a:ext>
                  </a:extLst>
                </a:gridCol>
                <a:gridCol w="933861">
                  <a:extLst>
                    <a:ext uri="{9D8B030D-6E8A-4147-A177-3AD203B41FA5}">
                      <a16:colId xmlns:a16="http://schemas.microsoft.com/office/drawing/2014/main" val="3252636882"/>
                    </a:ext>
                  </a:extLst>
                </a:gridCol>
              </a:tblGrid>
              <a:tr h="315795">
                <a:tc>
                  <a:txBody>
                    <a:bodyPr/>
                    <a:lstStyle/>
                    <a:p>
                      <a:endParaRPr lang="en-US" sz="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87721" marR="87721" marT="87721" marB="877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cap="all" spc="60">
                          <a:solidFill>
                            <a:schemeClr val="tx1"/>
                          </a:solidFill>
                        </a:rPr>
                        <a:t>Category 1</a:t>
                      </a:r>
                    </a:p>
                  </a:txBody>
                  <a:tcPr marL="87721" marR="87721" marT="87721" marB="87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cap="all" spc="60">
                          <a:solidFill>
                            <a:schemeClr val="tx1"/>
                          </a:solidFill>
                        </a:rPr>
                        <a:t>Category 2</a:t>
                      </a:r>
                    </a:p>
                  </a:txBody>
                  <a:tcPr marL="87721" marR="87721" marT="87721" marB="87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cap="all" spc="60">
                          <a:solidFill>
                            <a:schemeClr val="tx1"/>
                          </a:solidFill>
                        </a:rPr>
                        <a:t>Category 3</a:t>
                      </a:r>
                    </a:p>
                  </a:txBody>
                  <a:tcPr marL="87721" marR="87721" marT="87721" marB="877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cap="all" spc="60">
                          <a:solidFill>
                            <a:schemeClr val="tx1"/>
                          </a:solidFill>
                        </a:rPr>
                        <a:t>Category 4</a:t>
                      </a:r>
                    </a:p>
                  </a:txBody>
                  <a:tcPr marL="87721" marR="87721" marT="87721" marB="87721" anchor="ctr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439364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Item 1 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439364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439364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439364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190" marR="91190" marT="45595" marB="584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24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32221AE5-59A3-451C-BCD2-14D63DC37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19" r="1" b="24055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25" name="Arc 124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4FBD-C429-4C64-BE24-DA806F97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9224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FTD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6C52-DFAB-4F2B-AD36-D23C2D2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FREE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726E-CB03-4756-856F-4069BB3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3711" y="6356350"/>
            <a:ext cx="22601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9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6A4CCF-8FCB-4945-8FD5-B4D2ED17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FREE TEST DATA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amet</a:t>
            </a:r>
            <a:r>
              <a:rPr lang="en-US" i="0" dirty="0">
                <a:effectLst/>
                <a:latin typeface="Open Sans" panose="020B0606030504020204" pitchFamily="34" charset="0"/>
              </a:rPr>
              <a:t>,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consectetur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adipiscing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elit</a:t>
            </a:r>
            <a:r>
              <a:rPr lang="en-US" i="0" dirty="0">
                <a:effectLst/>
                <a:latin typeface="Open Sans" panose="020B0606030504020204" pitchFamily="34" charset="0"/>
              </a:rPr>
              <a:t>. Donec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iaculis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elit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nec</a:t>
            </a:r>
            <a:r>
              <a:rPr lang="en-US" i="0" dirty="0">
                <a:effectLst/>
                <a:latin typeface="Open Sans" panose="020B0606030504020204" pitchFamily="34" charset="0"/>
              </a:rPr>
              <a:t> ante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eleifend</a:t>
            </a:r>
            <a:r>
              <a:rPr lang="en-US" i="0" dirty="0">
                <a:effectLst/>
                <a:latin typeface="Open Sans" panose="020B0606030504020204" pitchFamily="34" charset="0"/>
              </a:rPr>
              <a:t>,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eget</a:t>
            </a:r>
            <a:r>
              <a:rPr lang="en-US" i="0" dirty="0">
                <a:effectLst/>
                <a:latin typeface="Open Sans" panose="020B0606030504020204" pitchFamily="34" charset="0"/>
              </a:rPr>
              <a:t> cursus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tortor</a:t>
            </a:r>
            <a:r>
              <a:rPr lang="en-US" i="0" dirty="0">
                <a:effectLst/>
                <a:latin typeface="Open Sans" panose="020B0606030504020204" pitchFamily="34" charset="0"/>
              </a:rPr>
              <a:t> auctor. Integer at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ultrices</a:t>
            </a:r>
            <a:r>
              <a:rPr lang="en-US" i="0" dirty="0">
                <a:effectLst/>
                <a:latin typeface="Open Sans" panose="020B0606030504020204" pitchFamily="34" charset="0"/>
              </a:rPr>
              <a:t> lorem,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eget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bibendum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turpis</a:t>
            </a:r>
            <a:r>
              <a:rPr lang="en-US" i="0" dirty="0">
                <a:effectLst/>
                <a:latin typeface="Open Sans" panose="020B0606030504020204" pitchFamily="34" charset="0"/>
              </a:rPr>
              <a:t>.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Praesent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lacus</a:t>
            </a:r>
            <a:r>
              <a:rPr lang="en-US" i="0" dirty="0">
                <a:effectLst/>
                <a:latin typeface="Open Sans" panose="020B0606030504020204" pitchFamily="34" charset="0"/>
              </a:rPr>
              <a:t>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sapien</a:t>
            </a:r>
            <a:r>
              <a:rPr lang="en-US" i="0" dirty="0">
                <a:effectLst/>
                <a:latin typeface="Open Sans" panose="020B0606030504020204" pitchFamily="34" charset="0"/>
              </a:rPr>
              <a:t>, </a:t>
            </a:r>
            <a:r>
              <a:rPr lang="en-US" i="0" dirty="0" err="1">
                <a:effectLst/>
                <a:latin typeface="Open Sans" panose="020B0606030504020204" pitchFamily="34" charset="0"/>
              </a:rPr>
              <a:t>ullamcorper</a:t>
            </a:r>
            <a:r>
              <a:rPr lang="en-US" dirty="0"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170621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7338" y="6356350"/>
            <a:ext cx="3669352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FREE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7213-4D87-4654-8ABC-AFB9D4D1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7FF0-EFF9-4C33-A2E8-F1EC2930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Nunc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tempus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fames ac ante 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primis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Nunc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auctor, tempus et mi. Vestibulum ligula nisi,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convallis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dui.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Cras cursus,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magna. Vestibulum cursus ex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volutpat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cursus. Cras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2928-1727-4ECA-A25A-4B11FF33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8488-792D-49FA-A605-61142142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FREE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FC2E-425E-4DFB-AADF-81E966E0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4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92B8-BC4C-411A-A833-D0355A97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67D0F-53A6-4394-AE8B-B6184478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Vestibulum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Vestibulum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eros.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dui sed,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Nunc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ligula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cursus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90BE-5146-48B3-A2C8-C3FE3B2A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1153-5E4E-46FF-9D00-768B8AAB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FREE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5F50-7777-47F3-8950-2001AA38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BEEDD-A3C3-4341-B8AD-255C9417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10B4-FD5D-46F7-B690-DA524D3E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4948D-48AC-4554-A37F-7B8ED57A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2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183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FTD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710" y="6356350"/>
            <a:ext cx="3137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r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TEST DATA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673178"/>
              </p:ext>
            </p:extLst>
          </p:nvPr>
        </p:nvGraphicFramePr>
        <p:xfrm>
          <a:off x="6651243" y="2294441"/>
          <a:ext cx="4939508" cy="1886174"/>
        </p:xfrm>
        <a:graphic>
          <a:graphicData uri="http://schemas.openxmlformats.org/drawingml/2006/table">
            <a:tbl>
              <a:tblPr firstRow="1">
                <a:solidFill>
                  <a:srgbClr val="404040"/>
                </a:solidFill>
                <a:tableStyleId>{21E4AEA4-8DFA-4A89-87EB-49C32662AFE0}</a:tableStyleId>
              </a:tblPr>
              <a:tblGrid>
                <a:gridCol w="734924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1051146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1051146">
                  <a:extLst>
                    <a:ext uri="{9D8B030D-6E8A-4147-A177-3AD203B41FA5}">
                      <a16:colId xmlns:a16="http://schemas.microsoft.com/office/drawing/2014/main" val="3871754480"/>
                    </a:ext>
                  </a:extLst>
                </a:gridCol>
                <a:gridCol w="1051146">
                  <a:extLst>
                    <a:ext uri="{9D8B030D-6E8A-4147-A177-3AD203B41FA5}">
                      <a16:colId xmlns:a16="http://schemas.microsoft.com/office/drawing/2014/main" val="3866959667"/>
                    </a:ext>
                  </a:extLst>
                </a:gridCol>
                <a:gridCol w="1051146">
                  <a:extLst>
                    <a:ext uri="{9D8B030D-6E8A-4147-A177-3AD203B41FA5}">
                      <a16:colId xmlns:a16="http://schemas.microsoft.com/office/drawing/2014/main" val="3252636882"/>
                    </a:ext>
                  </a:extLst>
                </a:gridCol>
              </a:tblGrid>
              <a:tr h="584806">
                <a:tc>
                  <a:txBody>
                    <a:bodyPr/>
                    <a:lstStyle/>
                    <a:p>
                      <a:endParaRPr lang="en-US" sz="1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Category 1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Category 2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Category 3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Category 4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325342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Item 1 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2.3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1.7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325342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Item 2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3.2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5.1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4.4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325342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Item 3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2.1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1.7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2.5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2.8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325342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Item 4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2.2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1.7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121376" marR="121376" marT="77839" marB="60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49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EF2B-5A9A-4F17-8EBF-80A97E2F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E3FB-8BD0-4855-9A64-41B3978B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Nunc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sed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volutpat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Curabitur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Sed ac dui ac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volutpat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Nunc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nibh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ligula 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tempus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 ipsum,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gravida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lacinia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lacinia,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Sed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auctor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Cras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7EB8-8A24-43AD-94FC-683B7C12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ADFA-D74C-4EC7-A202-A4971A76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FREE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DD13-4874-435E-A054-04E57435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5E6-DD52-4B2F-8D99-9E0BA3A5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EC68-4A26-494F-9CFC-D6DE8BC5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 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cursus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sem.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cursus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lacinia, vel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dictum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congue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mi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Vestibulum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Vestibulum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eros.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dui sed,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Nunc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ligula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cursus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814F-D94C-48A1-967A-086C8F50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2C6E-054D-45F2-BAB4-BC112A6C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FREE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6300-5F0A-47BC-B6A4-890E4B73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8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0AB2-F8CB-4B2B-851C-B59DA438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B4525-8271-4359-A2D6-01F19E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ante.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habitant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morbi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senectus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fames ac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ipsum. Vestibulum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luctus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rutrum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601E-C7D6-4799-A59D-E5A13BB3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20B3-FC3C-4C85-90CC-A0115C04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FREE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A43D-4328-460A-AC60-53DDB75F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0098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579</TotalTime>
  <Words>915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Open Sans</vt:lpstr>
      <vt:lpstr>Tw Cen MT</vt:lpstr>
      <vt:lpstr>ShapesVTI</vt:lpstr>
      <vt:lpstr>FREE TEST DATA</vt:lpstr>
      <vt:lpstr>FREE TEST DATA</vt:lpstr>
      <vt:lpstr>FREE TEST DATA</vt:lpstr>
      <vt:lpstr>FREE TEST DATA</vt:lpstr>
      <vt:lpstr>PowerPoint Presentation</vt:lpstr>
      <vt:lpstr>Table</vt:lpstr>
      <vt:lpstr>FREE TEST DATA</vt:lpstr>
      <vt:lpstr>FREE TEST DATA</vt:lpstr>
      <vt:lpstr>FREE TEST DATA</vt:lpstr>
      <vt:lpstr>FREE TEST DATA</vt:lpstr>
      <vt:lpstr>Table</vt:lpstr>
      <vt:lpstr>PowerPoint Presentation</vt:lpstr>
      <vt:lpstr>PowerPoint Presentation</vt:lpstr>
      <vt:lpstr>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TEST DATA</dc:title>
  <dc:creator>Hafiz Muhammad  Ahmad -0044</dc:creator>
  <cp:lastModifiedBy>Hafiz Muhammad  Ahmad -0044</cp:lastModifiedBy>
  <cp:revision>65</cp:revision>
  <dcterms:created xsi:type="dcterms:W3CDTF">2021-05-11T14:32:44Z</dcterms:created>
  <dcterms:modified xsi:type="dcterms:W3CDTF">2021-05-13T23:16:56Z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