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3383-CAA7-4DBD-9F6A-1B6B2719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768654"/>
            <a:ext cx="11012557" cy="2262781"/>
          </a:xfrm>
        </p:spPr>
        <p:txBody>
          <a:bodyPr>
            <a:normAutofit fontScale="90000"/>
          </a:bodyPr>
          <a:lstStyle/>
          <a:p>
            <a:r>
              <a:rPr lang="en-IN" dirty="0"/>
              <a:t>A Comparative study on Sequential Pattern Mining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571F6-6A22-4EFC-8E14-A715DDA8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9492" y="3826566"/>
            <a:ext cx="5878926" cy="1126283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Shyam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Sunder(S20150010037)</a:t>
            </a:r>
          </a:p>
          <a:p>
            <a:r>
              <a:rPr lang="en-I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Saivishal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Ch(S20150010011)</a:t>
            </a:r>
          </a:p>
        </p:txBody>
      </p:sp>
    </p:spTree>
    <p:extLst>
      <p:ext uri="{BB962C8B-B14F-4D97-AF65-F5344CB8AC3E}">
        <p14:creationId xmlns:p14="http://schemas.microsoft.com/office/powerpoint/2010/main" val="94157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6456-F824-4E8D-AB88-1CC6C2BD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8223-CA62-42D3-8CAD-97684685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9DE5-8E52-45F1-A1C1-39D79A1F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221" y="239796"/>
            <a:ext cx="4099422" cy="95289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2EBF-1129-45B8-BFB8-D422263B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252" y="1444487"/>
            <a:ext cx="9967360" cy="4466735"/>
          </a:xfrm>
        </p:spPr>
        <p:txBody>
          <a:bodyPr>
            <a:normAutofit/>
          </a:bodyPr>
          <a:lstStyle/>
          <a:p>
            <a:r>
              <a:rPr lang="en-IN" sz="2000" dirty="0"/>
              <a:t>Datamining – It’s the process of Extraction of important and useful information from the databases.</a:t>
            </a:r>
          </a:p>
          <a:p>
            <a:r>
              <a:rPr lang="en-IN" sz="2000" dirty="0"/>
              <a:t>Different methods in Data mining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Classification(Predictive)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Clustering(Descriptive)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Association Rule Mining(Descriptive)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Sequential Pattern Mining(Descriptive)</a:t>
            </a:r>
          </a:p>
          <a:p>
            <a:pPr indent="-285750"/>
            <a:r>
              <a:rPr lang="en-IN" dirty="0"/>
              <a:t>Association Rule Mining is done to extract the correlations ,associations and frequent patterns from items in database.</a:t>
            </a:r>
          </a:p>
          <a:p>
            <a:pPr indent="-285750"/>
            <a:r>
              <a:rPr lang="en-IN" dirty="0"/>
              <a:t>Sequential Pattern Mining is extension of Association rule mining where the events are linked with Time.</a:t>
            </a:r>
          </a:p>
          <a:p>
            <a:pPr marL="571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0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6C3F-9539-4C05-9DAB-0AA57433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515644"/>
            <a:ext cx="7624501" cy="1280890"/>
          </a:xfrm>
        </p:spPr>
        <p:txBody>
          <a:bodyPr/>
          <a:lstStyle/>
          <a:p>
            <a:r>
              <a:rPr lang="en-IN" dirty="0"/>
              <a:t>Sequential Pattern Mining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8957A-6730-4557-8393-42BCFD94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360" y="1669774"/>
            <a:ext cx="8840845" cy="3857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FC6E0-6F8B-4B46-9879-32A61777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83" y="3953477"/>
            <a:ext cx="2349558" cy="1426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835F8-5323-42FF-B59E-76EB0BD490B4}"/>
              </a:ext>
            </a:extLst>
          </p:cNvPr>
          <p:cNvSpPr txBox="1"/>
          <p:nvPr/>
        </p:nvSpPr>
        <p:spPr>
          <a:xfrm>
            <a:off x="2769704" y="5738191"/>
            <a:ext cx="665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of Sequential Pattern Mining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9380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66B7-FE30-4914-A747-36B2C63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Pattern Mining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2618-0072-4509-8A3A-7A6EAFB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GSP (Generalized Sequential Pattern):</a:t>
            </a:r>
          </a:p>
          <a:p>
            <a:pPr lvl="1"/>
            <a:r>
              <a:rPr lang="en-IN" dirty="0"/>
              <a:t>Key Features:-</a:t>
            </a:r>
            <a:r>
              <a:rPr lang="en-IN" dirty="0" err="1"/>
              <a:t>MultiScan</a:t>
            </a:r>
            <a:r>
              <a:rPr lang="en-IN" dirty="0"/>
              <a:t> Database, Candidate Sequence pruning, BFS based Approach, Bottom-Up Search</a:t>
            </a:r>
          </a:p>
          <a:p>
            <a:pPr lvl="1"/>
            <a:r>
              <a:rPr lang="en-IN" dirty="0"/>
              <a:t>Drawbacks:-</a:t>
            </a:r>
          </a:p>
          <a:p>
            <a:pPr lvl="2"/>
            <a:r>
              <a:rPr lang="en-US" dirty="0"/>
              <a:t>Multiple scans of the database are needed for generation of a huge set of candidate sequences</a:t>
            </a:r>
            <a:endParaRPr lang="en-IN" dirty="0"/>
          </a:p>
          <a:p>
            <a:pPr lvl="2"/>
            <a:r>
              <a:rPr lang="en-US" dirty="0"/>
              <a:t>Potential large indexing storage of the sets of candidate sequences. </a:t>
            </a:r>
          </a:p>
          <a:p>
            <a:pPr lvl="3"/>
            <a:endParaRPr lang="en-US" dirty="0"/>
          </a:p>
          <a:p>
            <a:r>
              <a:rPr lang="en-IN" dirty="0"/>
              <a:t>It is </a:t>
            </a:r>
            <a:r>
              <a:rPr lang="en-US" dirty="0"/>
              <a:t>not suitable for mining long sequential patterns because of the expensive number of short patterns for the mined pattern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39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F598-8DB0-4E43-B928-E50F18C0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Pattern Mining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676E-389E-4FE4-84CC-18137D28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SPADE(</a:t>
            </a:r>
            <a:r>
              <a:rPr lang="en-US" i="1" dirty="0"/>
              <a:t>Sequential Pattern Discovery using Equivalence classes ):</a:t>
            </a:r>
          </a:p>
          <a:p>
            <a:pPr lvl="1"/>
            <a:r>
              <a:rPr lang="en-US" i="1" dirty="0"/>
              <a:t>Key Features:-Candidate Sequence Pruning, DFS based, Bottom-up, Search Space partitioning, database Vertical Projection</a:t>
            </a:r>
          </a:p>
          <a:p>
            <a:pPr lvl="1"/>
            <a:r>
              <a:rPr lang="en-US" i="1" dirty="0"/>
              <a:t>Drawback’s:-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01C9-753B-4D76-8650-DD8EC93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7E3E-C019-46A7-A206-A8DCA8FC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4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7F87-094E-411B-A4F5-E7F98813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EF97-9B37-479C-B86B-58AE68BE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0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680F-A62E-469D-99F7-D82E3C43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B1A0-FA6F-45C4-923E-074AC1E4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FE15-ED88-46CA-8587-681BB482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7938-5B53-4C14-931F-FC3E4929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02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218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A Comparative study on Sequential Pattern Mining Algorithms</vt:lpstr>
      <vt:lpstr>Introduction</vt:lpstr>
      <vt:lpstr>Sequential Pattern Mining</vt:lpstr>
      <vt:lpstr>Sequential Pattern Mining Algorithms</vt:lpstr>
      <vt:lpstr>Sequential Pattern Mining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on Sequential Pattern Mining Algorithms</dc:title>
  <dc:creator>sai vishal</dc:creator>
  <cp:lastModifiedBy>sai vishal</cp:lastModifiedBy>
  <cp:revision>6</cp:revision>
  <dcterms:created xsi:type="dcterms:W3CDTF">2018-11-17T04:48:02Z</dcterms:created>
  <dcterms:modified xsi:type="dcterms:W3CDTF">2018-11-17T05:38:56Z</dcterms:modified>
</cp:coreProperties>
</file>