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52" r:id="rId5"/>
  </p:sldMasterIdLst>
  <p:notesMasterIdLst>
    <p:notesMasterId r:id="rId38"/>
  </p:notesMasterIdLst>
  <p:sldIdLst>
    <p:sldId id="401" r:id="rId6"/>
    <p:sldId id="406" r:id="rId7"/>
    <p:sldId id="402" r:id="rId8"/>
    <p:sldId id="434" r:id="rId9"/>
    <p:sldId id="397" r:id="rId10"/>
    <p:sldId id="396" r:id="rId11"/>
    <p:sldId id="410" r:id="rId12"/>
    <p:sldId id="405" r:id="rId13"/>
    <p:sldId id="411" r:id="rId14"/>
    <p:sldId id="394" r:id="rId15"/>
    <p:sldId id="412" r:id="rId16"/>
    <p:sldId id="415" r:id="rId17"/>
    <p:sldId id="416" r:id="rId18"/>
    <p:sldId id="413" r:id="rId19"/>
    <p:sldId id="414" r:id="rId20"/>
    <p:sldId id="417" r:id="rId21"/>
    <p:sldId id="421" r:id="rId22"/>
    <p:sldId id="419" r:id="rId23"/>
    <p:sldId id="420" r:id="rId24"/>
    <p:sldId id="418" r:id="rId25"/>
    <p:sldId id="423" r:id="rId26"/>
    <p:sldId id="424" r:id="rId27"/>
    <p:sldId id="425" r:id="rId28"/>
    <p:sldId id="422" r:id="rId29"/>
    <p:sldId id="428" r:id="rId30"/>
    <p:sldId id="426" r:id="rId31"/>
    <p:sldId id="427" r:id="rId32"/>
    <p:sldId id="431" r:id="rId33"/>
    <p:sldId id="430" r:id="rId34"/>
    <p:sldId id="408" r:id="rId35"/>
    <p:sldId id="433" r:id="rId36"/>
    <p:sldId id="40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E43D3-A57F-444A-A5F4-E9238C77EA45}" v="114" dt="2025-09-12T21:09:46.365"/>
    <p1510:client id="{D2AF1E90-159C-47AF-A32B-63AEF35D7A1D}" v="2" dt="2025-09-13T10:05:11.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08" autoAdjust="0"/>
  </p:normalViewPr>
  <p:slideViewPr>
    <p:cSldViewPr snapToGrid="0">
      <p:cViewPr varScale="1">
        <p:scale>
          <a:sx n="85" d="100"/>
          <a:sy n="85" d="100"/>
        </p:scale>
        <p:origin x="590" y="53"/>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9/13/2025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EB4BB-A8BC-72D6-87B6-4BA50A0A21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585C50-8791-0083-560A-A4D180D1E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D109BD-EAC0-95D1-68DC-A934B74EBEB0}"/>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8CAB501A-2027-1879-DA02-6E3B52325292}"/>
              </a:ext>
            </a:extLst>
          </p:cNvPr>
          <p:cNvSpPr>
            <a:spLocks noGrp="1"/>
          </p:cNvSpPr>
          <p:nvPr>
            <p:ph type="sldNum" sz="quarter" idx="5"/>
          </p:nvPr>
        </p:nvSpPr>
        <p:spPr/>
        <p:txBody>
          <a:bodyPr/>
          <a:lstStyle/>
          <a:p>
            <a:fld id="{0D0EDF81-139F-488C-872B-4720FBA6BF98}" type="slidenum">
              <a:rPr lang="en-US" smtClean="0"/>
              <a:t>9</a:t>
            </a:fld>
            <a:endParaRPr lang="en-US" dirty="0"/>
          </a:p>
        </p:txBody>
      </p:sp>
    </p:spTree>
    <p:extLst>
      <p:ext uri="{BB962C8B-B14F-4D97-AF65-F5344CB8AC3E}">
        <p14:creationId xmlns:p14="http://schemas.microsoft.com/office/powerpoint/2010/main" val="174111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4C1D0-2FDF-EFEE-B1CE-E8340A8460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0FAB0-63D6-D738-50F1-71F8491913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319E10-98A6-C7DB-32F8-75BF691561E4}"/>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6FD7869E-7FBE-4439-6943-1225F574980A}"/>
              </a:ext>
            </a:extLst>
          </p:cNvPr>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153265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675FF-CDC9-FEC8-5155-D2B6C6F0A2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688CC5-C042-5E11-E85F-616A9AE23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415DCA-5214-EA8E-9993-C1F861083562}"/>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C6F4DAB5-2640-F6C6-9857-90607E6E16EB}"/>
              </a:ext>
            </a:extLst>
          </p:cNvPr>
          <p:cNvSpPr>
            <a:spLocks noGrp="1"/>
          </p:cNvSpPr>
          <p:nvPr>
            <p:ph type="sldNum" sz="quarter" idx="5"/>
          </p:nvPr>
        </p:nvSpPr>
        <p:spPr/>
        <p:txBody>
          <a:bodyPr/>
          <a:lstStyle/>
          <a:p>
            <a:fld id="{0D0EDF81-139F-488C-872B-4720FBA6BF98}" type="slidenum">
              <a:rPr lang="en-US" smtClean="0"/>
              <a:t>19</a:t>
            </a:fld>
            <a:endParaRPr lang="en-US" dirty="0"/>
          </a:p>
        </p:txBody>
      </p:sp>
    </p:spTree>
    <p:extLst>
      <p:ext uri="{BB962C8B-B14F-4D97-AF65-F5344CB8AC3E}">
        <p14:creationId xmlns:p14="http://schemas.microsoft.com/office/powerpoint/2010/main" val="414835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13A9C-0BF9-3F84-AA47-1B1D7FB993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731E2-D937-AA9B-C3A2-4281163A79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F9F6E6-3A1A-A0D7-E621-9FBCCC4A3EC1}"/>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EBD61F48-AEA6-079F-7E67-01F54D594566}"/>
              </a:ext>
            </a:extLst>
          </p:cNvPr>
          <p:cNvSpPr>
            <a:spLocks noGrp="1"/>
          </p:cNvSpPr>
          <p:nvPr>
            <p:ph type="sldNum" sz="quarter" idx="5"/>
          </p:nvPr>
        </p:nvSpPr>
        <p:spPr/>
        <p:txBody>
          <a:bodyPr/>
          <a:lstStyle/>
          <a:p>
            <a:fld id="{0D0EDF81-139F-488C-872B-4720FBA6BF98}" type="slidenum">
              <a:rPr lang="en-US" smtClean="0"/>
              <a:t>20</a:t>
            </a:fld>
            <a:endParaRPr lang="en-US" dirty="0"/>
          </a:p>
        </p:txBody>
      </p:sp>
    </p:spTree>
    <p:extLst>
      <p:ext uri="{BB962C8B-B14F-4D97-AF65-F5344CB8AC3E}">
        <p14:creationId xmlns:p14="http://schemas.microsoft.com/office/powerpoint/2010/main" val="193926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7C047-C167-78C6-FED5-E4242D50B8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76921B-50D0-B1F6-4C1E-68742D9A77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956B96-E56C-E2BD-23AA-C650E46D3492}"/>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F914BD6D-2C48-9312-2CDF-3C6E43EA55E8}"/>
              </a:ext>
            </a:extLst>
          </p:cNvPr>
          <p:cNvSpPr>
            <a:spLocks noGrp="1"/>
          </p:cNvSpPr>
          <p:nvPr>
            <p:ph type="sldNum" sz="quarter" idx="5"/>
          </p:nvPr>
        </p:nvSpPr>
        <p:spPr/>
        <p:txBody>
          <a:bodyPr/>
          <a:lstStyle/>
          <a:p>
            <a:fld id="{0D0EDF81-139F-488C-872B-4720FBA6BF98}" type="slidenum">
              <a:rPr lang="en-US" smtClean="0"/>
              <a:t>21</a:t>
            </a:fld>
            <a:endParaRPr lang="en-US" dirty="0"/>
          </a:p>
        </p:txBody>
      </p:sp>
    </p:spTree>
    <p:extLst>
      <p:ext uri="{BB962C8B-B14F-4D97-AF65-F5344CB8AC3E}">
        <p14:creationId xmlns:p14="http://schemas.microsoft.com/office/powerpoint/2010/main" val="251113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4A58A-D671-C06E-B1EA-69C02C545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C650B-B85C-8EEA-8E39-B301276878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60761E-EC9C-702C-D9AB-B6462D7DB9EA}"/>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D8A3F851-13F2-7F97-1164-6CF3DFAD279D}"/>
              </a:ext>
            </a:extLst>
          </p:cNvPr>
          <p:cNvSpPr>
            <a:spLocks noGrp="1"/>
          </p:cNvSpPr>
          <p:nvPr>
            <p:ph type="sldNum" sz="quarter" idx="5"/>
          </p:nvPr>
        </p:nvSpPr>
        <p:spPr/>
        <p:txBody>
          <a:bodyPr/>
          <a:lstStyle/>
          <a:p>
            <a:fld id="{0D0EDF81-139F-488C-872B-4720FBA6BF98}" type="slidenum">
              <a:rPr lang="en-US" smtClean="0"/>
              <a:t>22</a:t>
            </a:fld>
            <a:endParaRPr lang="en-US" dirty="0"/>
          </a:p>
        </p:txBody>
      </p:sp>
    </p:spTree>
    <p:extLst>
      <p:ext uri="{BB962C8B-B14F-4D97-AF65-F5344CB8AC3E}">
        <p14:creationId xmlns:p14="http://schemas.microsoft.com/office/powerpoint/2010/main" val="1045050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61118-CA6C-9627-4D71-0B2259444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C63B22-20AF-D80D-9045-DCCF5AB467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C55E08-9B6E-31BC-A81A-B2D42BBA6096}"/>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D81AD136-091B-EEB1-FDBC-AC6F4AAC2F19}"/>
              </a:ext>
            </a:extLst>
          </p:cNvPr>
          <p:cNvSpPr>
            <a:spLocks noGrp="1"/>
          </p:cNvSpPr>
          <p:nvPr>
            <p:ph type="sldNum" sz="quarter" idx="5"/>
          </p:nvPr>
        </p:nvSpPr>
        <p:spPr/>
        <p:txBody>
          <a:bodyPr/>
          <a:lstStyle/>
          <a:p>
            <a:fld id="{0D0EDF81-139F-488C-872B-4720FBA6BF98}" type="slidenum">
              <a:rPr lang="en-US" smtClean="0"/>
              <a:t>23</a:t>
            </a:fld>
            <a:endParaRPr lang="en-US" dirty="0"/>
          </a:p>
        </p:txBody>
      </p:sp>
    </p:spTree>
    <p:extLst>
      <p:ext uri="{BB962C8B-B14F-4D97-AF65-F5344CB8AC3E}">
        <p14:creationId xmlns:p14="http://schemas.microsoft.com/office/powerpoint/2010/main" val="2556972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E410F-2F98-BDA5-AB9D-ADA46F8C57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B699A8-E556-FB27-FAAB-5D0E970232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50AD6-8C9D-99DF-88C2-32D4778CF724}"/>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68833542-C0E8-7739-0D63-4D57701D9725}"/>
              </a:ext>
            </a:extLst>
          </p:cNvPr>
          <p:cNvSpPr>
            <a:spLocks noGrp="1"/>
          </p:cNvSpPr>
          <p:nvPr>
            <p:ph type="sldNum" sz="quarter" idx="5"/>
          </p:nvPr>
        </p:nvSpPr>
        <p:spPr/>
        <p:txBody>
          <a:bodyPr/>
          <a:lstStyle/>
          <a:p>
            <a:fld id="{0D0EDF81-139F-488C-872B-4720FBA6BF98}" type="slidenum">
              <a:rPr lang="en-US" smtClean="0"/>
              <a:t>24</a:t>
            </a:fld>
            <a:endParaRPr lang="en-US" dirty="0"/>
          </a:p>
        </p:txBody>
      </p:sp>
    </p:spTree>
    <p:extLst>
      <p:ext uri="{BB962C8B-B14F-4D97-AF65-F5344CB8AC3E}">
        <p14:creationId xmlns:p14="http://schemas.microsoft.com/office/powerpoint/2010/main" val="764328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F1443-7E76-0F97-1858-FE072144FF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041243-D094-3CCB-DA74-7D1D89F56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BCF34B-55AD-5B0C-26E2-7032F0FEB8BE}"/>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7E96A81D-985E-0025-F741-3544B8FE95DB}"/>
              </a:ext>
            </a:extLst>
          </p:cNvPr>
          <p:cNvSpPr>
            <a:spLocks noGrp="1"/>
          </p:cNvSpPr>
          <p:nvPr>
            <p:ph type="sldNum" sz="quarter" idx="5"/>
          </p:nvPr>
        </p:nvSpPr>
        <p:spPr/>
        <p:txBody>
          <a:bodyPr/>
          <a:lstStyle/>
          <a:p>
            <a:fld id="{0D0EDF81-139F-488C-872B-4720FBA6BF98}" type="slidenum">
              <a:rPr lang="en-US" smtClean="0"/>
              <a:t>25</a:t>
            </a:fld>
            <a:endParaRPr lang="en-US" dirty="0"/>
          </a:p>
        </p:txBody>
      </p:sp>
    </p:spTree>
    <p:extLst>
      <p:ext uri="{BB962C8B-B14F-4D97-AF65-F5344CB8AC3E}">
        <p14:creationId xmlns:p14="http://schemas.microsoft.com/office/powerpoint/2010/main" val="4033137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5F5AB-A598-8564-081B-48C40D38C5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B4D786-B479-A1C1-3B52-C0E735A907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BEA41-4580-10B3-C2B5-4BE4520D39F9}"/>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DC7D1185-A491-B580-E50A-E0E96266DD0B}"/>
              </a:ext>
            </a:extLst>
          </p:cNvPr>
          <p:cNvSpPr>
            <a:spLocks noGrp="1"/>
          </p:cNvSpPr>
          <p:nvPr>
            <p:ph type="sldNum" sz="quarter" idx="5"/>
          </p:nvPr>
        </p:nvSpPr>
        <p:spPr/>
        <p:txBody>
          <a:bodyPr/>
          <a:lstStyle/>
          <a:p>
            <a:fld id="{0D0EDF81-139F-488C-872B-4720FBA6BF98}" type="slidenum">
              <a:rPr lang="en-US" smtClean="0"/>
              <a:t>26</a:t>
            </a:fld>
            <a:endParaRPr lang="en-US" dirty="0"/>
          </a:p>
        </p:txBody>
      </p:sp>
    </p:spTree>
    <p:extLst>
      <p:ext uri="{BB962C8B-B14F-4D97-AF65-F5344CB8AC3E}">
        <p14:creationId xmlns:p14="http://schemas.microsoft.com/office/powerpoint/2010/main" val="505844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933CB-A53A-3D73-23F0-1A75E7FAC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F5CC29-1E74-0550-0271-619918D9C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8F85F5-B2F4-423A-9EE0-F8149C702A51}"/>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009D7906-4D06-C3F1-57A5-88DC46986FD1}"/>
              </a:ext>
            </a:extLst>
          </p:cNvPr>
          <p:cNvSpPr>
            <a:spLocks noGrp="1"/>
          </p:cNvSpPr>
          <p:nvPr>
            <p:ph type="sldNum" sz="quarter" idx="5"/>
          </p:nvPr>
        </p:nvSpPr>
        <p:spPr/>
        <p:txBody>
          <a:bodyPr/>
          <a:lstStyle/>
          <a:p>
            <a:fld id="{0D0EDF81-139F-488C-872B-4720FBA6BF98}" type="slidenum">
              <a:rPr lang="en-US" smtClean="0"/>
              <a:t>27</a:t>
            </a:fld>
            <a:endParaRPr lang="en-US" dirty="0"/>
          </a:p>
        </p:txBody>
      </p:sp>
    </p:spTree>
    <p:extLst>
      <p:ext uri="{BB962C8B-B14F-4D97-AF65-F5344CB8AC3E}">
        <p14:creationId xmlns:p14="http://schemas.microsoft.com/office/powerpoint/2010/main" val="38728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10</a:t>
            </a:fld>
            <a:endParaRPr lang="en-US" dirty="0"/>
          </a:p>
        </p:txBody>
      </p:sp>
    </p:spTree>
    <p:extLst>
      <p:ext uri="{BB962C8B-B14F-4D97-AF65-F5344CB8AC3E}">
        <p14:creationId xmlns:p14="http://schemas.microsoft.com/office/powerpoint/2010/main" val="3531483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7B882-22F9-079B-6BAC-A73EE22DF1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C9B1E5-1168-5F57-64B0-545245FADC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DACC6-5ADD-443F-B212-F88A8BEF319F}"/>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388AF2E6-A7C0-592E-F1EF-A3AD0449201A}"/>
              </a:ext>
            </a:extLst>
          </p:cNvPr>
          <p:cNvSpPr>
            <a:spLocks noGrp="1"/>
          </p:cNvSpPr>
          <p:nvPr>
            <p:ph type="sldNum" sz="quarter" idx="5"/>
          </p:nvPr>
        </p:nvSpPr>
        <p:spPr/>
        <p:txBody>
          <a:bodyPr/>
          <a:lstStyle/>
          <a:p>
            <a:fld id="{0D0EDF81-139F-488C-872B-4720FBA6BF98}" type="slidenum">
              <a:rPr lang="en-US" smtClean="0"/>
              <a:t>28</a:t>
            </a:fld>
            <a:endParaRPr lang="en-US" dirty="0"/>
          </a:p>
        </p:txBody>
      </p:sp>
    </p:spTree>
    <p:extLst>
      <p:ext uri="{BB962C8B-B14F-4D97-AF65-F5344CB8AC3E}">
        <p14:creationId xmlns:p14="http://schemas.microsoft.com/office/powerpoint/2010/main" val="2283282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68924-7F1E-DA4C-6BC0-F10E661C0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F82B6C-D83E-EB08-D717-F056E8CD47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2A665-410F-07F7-80CB-6F5690F953DB}"/>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A7E4CEC8-5E46-0327-0351-BD4D08B0FFBB}"/>
              </a:ext>
            </a:extLst>
          </p:cNvPr>
          <p:cNvSpPr>
            <a:spLocks noGrp="1"/>
          </p:cNvSpPr>
          <p:nvPr>
            <p:ph type="sldNum" sz="quarter" idx="5"/>
          </p:nvPr>
        </p:nvSpPr>
        <p:spPr/>
        <p:txBody>
          <a:bodyPr/>
          <a:lstStyle/>
          <a:p>
            <a:fld id="{0D0EDF81-139F-488C-872B-4720FBA6BF98}" type="slidenum">
              <a:rPr lang="en-US" smtClean="0"/>
              <a:t>29</a:t>
            </a:fld>
            <a:endParaRPr lang="en-US" dirty="0"/>
          </a:p>
        </p:txBody>
      </p:sp>
    </p:spTree>
    <p:extLst>
      <p:ext uri="{BB962C8B-B14F-4D97-AF65-F5344CB8AC3E}">
        <p14:creationId xmlns:p14="http://schemas.microsoft.com/office/powerpoint/2010/main" val="2552202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AC80-071F-10D6-AE09-12B0B99073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30E1D3-20D3-5B98-9070-7849941EDC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2108D9-CDC7-3E14-A95C-70B1FD446C9D}"/>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3CEB35D8-C49C-7150-8BC0-9B948B2B7D28}"/>
              </a:ext>
            </a:extLst>
          </p:cNvPr>
          <p:cNvSpPr>
            <a:spLocks noGrp="1"/>
          </p:cNvSpPr>
          <p:nvPr>
            <p:ph type="sldNum" sz="quarter" idx="5"/>
          </p:nvPr>
        </p:nvSpPr>
        <p:spPr/>
        <p:txBody>
          <a:bodyPr/>
          <a:lstStyle/>
          <a:p>
            <a:fld id="{0D0EDF81-139F-488C-872B-4720FBA6BF98}" type="slidenum">
              <a:rPr lang="en-US" smtClean="0"/>
              <a:t>11</a:t>
            </a:fld>
            <a:endParaRPr lang="en-US" dirty="0"/>
          </a:p>
        </p:txBody>
      </p:sp>
    </p:spTree>
    <p:extLst>
      <p:ext uri="{BB962C8B-B14F-4D97-AF65-F5344CB8AC3E}">
        <p14:creationId xmlns:p14="http://schemas.microsoft.com/office/powerpoint/2010/main" val="348399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80982-6A5A-7365-067B-D20B75109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7D7EB4-515A-B720-4B6C-4EBA291521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8E1DCC-8CAD-48F2-B76D-184D8FC6D2FF}"/>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5BEF4FA3-AE09-03B5-3EE9-55F3C325202D}"/>
              </a:ext>
            </a:extLst>
          </p:cNvPr>
          <p:cNvSpPr>
            <a:spLocks noGrp="1"/>
          </p:cNvSpPr>
          <p:nvPr>
            <p:ph type="sldNum" sz="quarter" idx="5"/>
          </p:nvPr>
        </p:nvSpPr>
        <p:spPr/>
        <p:txBody>
          <a:bodyPr/>
          <a:lstStyle/>
          <a:p>
            <a:fld id="{0D0EDF81-139F-488C-872B-4720FBA6BF98}" type="slidenum">
              <a:rPr lang="en-US" smtClean="0"/>
              <a:t>12</a:t>
            </a:fld>
            <a:endParaRPr lang="en-US" dirty="0"/>
          </a:p>
        </p:txBody>
      </p:sp>
    </p:spTree>
    <p:extLst>
      <p:ext uri="{BB962C8B-B14F-4D97-AF65-F5344CB8AC3E}">
        <p14:creationId xmlns:p14="http://schemas.microsoft.com/office/powerpoint/2010/main" val="24500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3542F-0B95-5C25-2885-803C4869BC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951353-4E1D-74CF-DDAE-CBC1A73F5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36CE75-371F-3E00-B5E5-B57F10712FCD}"/>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DC6B72BB-20F8-7009-C0AB-13C4B9C97E88}"/>
              </a:ext>
            </a:extLst>
          </p:cNvPr>
          <p:cNvSpPr>
            <a:spLocks noGrp="1"/>
          </p:cNvSpPr>
          <p:nvPr>
            <p:ph type="sldNum" sz="quarter" idx="5"/>
          </p:nvPr>
        </p:nvSpPr>
        <p:spPr/>
        <p:txBody>
          <a:bodyPr/>
          <a:lstStyle/>
          <a:p>
            <a:fld id="{0D0EDF81-139F-488C-872B-4720FBA6BF98}" type="slidenum">
              <a:rPr lang="en-US" smtClean="0"/>
              <a:t>13</a:t>
            </a:fld>
            <a:endParaRPr lang="en-US" dirty="0"/>
          </a:p>
        </p:txBody>
      </p:sp>
    </p:spTree>
    <p:extLst>
      <p:ext uri="{BB962C8B-B14F-4D97-AF65-F5344CB8AC3E}">
        <p14:creationId xmlns:p14="http://schemas.microsoft.com/office/powerpoint/2010/main" val="965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9F57C-1FE8-3545-376B-C2FF87A05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E073D1-2965-6617-2073-B73AB91FF1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5F50EC-B55D-DDFF-8EA1-E9246EE58AE5}"/>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84D49421-DE56-8555-36CA-366389A28182}"/>
              </a:ext>
            </a:extLst>
          </p:cNvPr>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69932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4C5F2-5E49-589A-09E7-755823BEA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551576-21C7-D039-D96D-762B3D8387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2A4C9D-FDAA-2006-8930-ED904734DB78}"/>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0F81D78B-376C-D423-4D68-95146DFEC511}"/>
              </a:ext>
            </a:extLst>
          </p:cNvPr>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2925318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10E64-E024-1793-B3FE-9DD94B32E0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B19EDC-DF71-5815-294F-986B78C8F5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3C0CA8-E33D-3A0A-3435-1D41BB3D7147}"/>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9453CB7E-D534-7E20-ED73-193576804753}"/>
              </a:ext>
            </a:extLst>
          </p:cNvPr>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111345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24B87-D07E-96B5-C326-4C5126580E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592A6E-4B7B-0210-7A14-A5C7FCF5D1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A9782-5829-C15E-2F8A-7DD4791E502C}"/>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F5F35555-FF9E-CA15-D1C0-5FA347E0FCEA}"/>
              </a:ext>
            </a:extLst>
          </p:cNvPr>
          <p:cNvSpPr>
            <a:spLocks noGrp="1"/>
          </p:cNvSpPr>
          <p:nvPr>
            <p:ph type="sldNum" sz="quarter" idx="5"/>
          </p:nvPr>
        </p:nvSpPr>
        <p:spPr/>
        <p:txBody>
          <a:bodyPr/>
          <a:lstStyle/>
          <a:p>
            <a:fld id="{0D0EDF81-139F-488C-872B-4720FBA6BF98}" type="slidenum">
              <a:rPr lang="en-US" smtClean="0"/>
              <a:t>17</a:t>
            </a:fld>
            <a:endParaRPr lang="en-US" dirty="0"/>
          </a:p>
        </p:txBody>
      </p:sp>
    </p:spTree>
    <p:extLst>
      <p:ext uri="{BB962C8B-B14F-4D97-AF65-F5344CB8AC3E}">
        <p14:creationId xmlns:p14="http://schemas.microsoft.com/office/powerpoint/2010/main" val="306069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9/13/2025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reeform: Shape 7" descr="Tag=AccentColor&#10;Flavor=Light&#10;Target=Fill">
            <a:extLst>
              <a:ext uri="{FF2B5EF4-FFF2-40B4-BE49-F238E27FC236}">
                <a16:creationId xmlns:a16="http://schemas.microsoft.com/office/drawing/2014/main" id="{18375A94-1938-CFF4-6F9D-FC8F4EDEA10D}"/>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14996366"/>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960157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29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1593743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9/3/20XX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807261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9/3/20XX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51220826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9/3/20XX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832748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847567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344457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8468134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938432070"/>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5740509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2381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288838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137828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0537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r>
              <a:rPr lang="en-US"/>
              <a:t>9/3/20XX</a:t>
            </a:r>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649964651"/>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hf hd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8.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1.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jpe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299586" y="1487574"/>
            <a:ext cx="5596128" cy="3511296"/>
          </a:xfrm>
        </p:spPr>
        <p:txBody>
          <a:bodyPr/>
          <a:lstStyle/>
          <a:p>
            <a:pPr algn="ctr"/>
            <a:r>
              <a:rPr lang="en-US" dirty="0"/>
              <a:t>Grocery Store </a:t>
            </a:r>
            <a:r>
              <a:rPr lang="en-US" dirty="0" err="1"/>
              <a:t>Managment</a:t>
            </a:r>
            <a:endParaRPr lang="en-US" dirty="0"/>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8303233" y="3613484"/>
            <a:ext cx="3600009" cy="3192379"/>
          </a:xfrm>
        </p:spPr>
        <p:txBody>
          <a:bodyPr>
            <a:normAutofit/>
          </a:bodyPr>
          <a:lstStyle/>
          <a:p>
            <a:endParaRPr lang="en-US" dirty="0"/>
          </a:p>
          <a:p>
            <a:endParaRPr lang="en-US" dirty="0"/>
          </a:p>
          <a:p>
            <a:r>
              <a:rPr lang="en-US" dirty="0" err="1"/>
              <a:t>Mysql</a:t>
            </a:r>
            <a:r>
              <a:rPr lang="en-US" dirty="0"/>
              <a:t> project:1</a:t>
            </a:r>
          </a:p>
          <a:p>
            <a:r>
              <a:rPr lang="en-US" dirty="0" err="1"/>
              <a:t>k.Ramakrishna</a:t>
            </a:r>
            <a:r>
              <a:rPr lang="en-US" dirty="0"/>
              <a:t> </a:t>
            </a:r>
          </a:p>
          <a:p>
            <a:r>
              <a:rPr lang="en-US" dirty="0" err="1"/>
              <a:t>Sk.Allabakshu</a:t>
            </a:r>
            <a:endParaRPr lang="en-US" dirty="0"/>
          </a:p>
          <a:p>
            <a:r>
              <a:rPr lang="en-US" dirty="0" err="1"/>
              <a:t>B.Shyam</a:t>
            </a:r>
            <a:r>
              <a:rPr lang="en-US" dirty="0"/>
              <a:t> </a:t>
            </a:r>
            <a:r>
              <a:rPr lang="en-US" dirty="0" err="1"/>
              <a:t>kishore</a:t>
            </a:r>
            <a:endParaRPr lang="en-US" dirty="0"/>
          </a:p>
          <a:p>
            <a:endParaRPr lang="en-US" dirty="0"/>
          </a:p>
        </p:txBody>
      </p:sp>
    </p:spTree>
    <p:extLst>
      <p:ext uri="{BB962C8B-B14F-4D97-AF65-F5344CB8AC3E}">
        <p14:creationId xmlns:p14="http://schemas.microsoft.com/office/powerpoint/2010/main" val="207476654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4DFE2606-01A6-42E1-92A6-3DE26CCE73C0}"/>
              </a:ext>
            </a:extLst>
          </p:cNvPr>
          <p:cNvSpPr>
            <a:spLocks noGrp="1"/>
          </p:cNvSpPr>
          <p:nvPr>
            <p:ph type="body" idx="1"/>
          </p:nvPr>
        </p:nvSpPr>
        <p:spPr>
          <a:xfrm>
            <a:off x="1459839" y="1805354"/>
            <a:ext cx="9272321" cy="536673"/>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Which customers have placed the highest number of orders?</a:t>
            </a:r>
          </a:p>
        </p:txBody>
      </p:sp>
      <p:sp>
        <p:nvSpPr>
          <p:cNvPr id="7" name="Date Placeholder 5">
            <a:extLst>
              <a:ext uri="{FF2B5EF4-FFF2-40B4-BE49-F238E27FC236}">
                <a16:creationId xmlns:a16="http://schemas.microsoft.com/office/drawing/2014/main" id="{608D1D4A-3ABF-47FD-9E9F-50C12B4A3A01}"/>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a:normAutofit lnSpcReduction="10000"/>
          </a:bodyPr>
          <a:lstStyle/>
          <a:p>
            <a:fld id="{590024A9-0184-448B-881E-CC722A916CB1}" type="slidenum">
              <a:rPr lang="en-US" smtClean="0"/>
              <a:pPr/>
              <a:t>10</a:t>
            </a:fld>
            <a:endParaRPr lang="en-US" dirty="0"/>
          </a:p>
        </p:txBody>
      </p:sp>
      <p:pic>
        <p:nvPicPr>
          <p:cNvPr id="11" name="Content Placeholder 10">
            <a:extLst>
              <a:ext uri="{FF2B5EF4-FFF2-40B4-BE49-F238E27FC236}">
                <a16:creationId xmlns:a16="http://schemas.microsoft.com/office/drawing/2014/main" id="{98496A47-A1F7-5B3C-A3F1-D3A459A7DEA8}"/>
              </a:ext>
            </a:extLst>
          </p:cNvPr>
          <p:cNvPicPr>
            <a:picLocks noGrp="1" noChangeAspect="1"/>
          </p:cNvPicPr>
          <p:nvPr>
            <p:ph sz="half" idx="2"/>
          </p:nvPr>
        </p:nvPicPr>
        <p:blipFill>
          <a:blip r:embed="rId3"/>
          <a:stretch>
            <a:fillRect/>
          </a:stretch>
        </p:blipFill>
        <p:spPr>
          <a:xfrm>
            <a:off x="1616074" y="2536904"/>
            <a:ext cx="4479925" cy="2169567"/>
          </a:xfrm>
        </p:spPr>
      </p:pic>
      <p:pic>
        <p:nvPicPr>
          <p:cNvPr id="14" name="Picture 13">
            <a:extLst>
              <a:ext uri="{FF2B5EF4-FFF2-40B4-BE49-F238E27FC236}">
                <a16:creationId xmlns:a16="http://schemas.microsoft.com/office/drawing/2014/main" id="{53FCD1CD-4DBE-3DFF-E420-0E10F87D579A}"/>
              </a:ext>
            </a:extLst>
          </p:cNvPr>
          <p:cNvPicPr>
            <a:picLocks noChangeAspect="1"/>
          </p:cNvPicPr>
          <p:nvPr/>
        </p:nvPicPr>
        <p:blipFill>
          <a:blip r:embed="rId4"/>
          <a:stretch>
            <a:fillRect/>
          </a:stretch>
        </p:blipFill>
        <p:spPr>
          <a:xfrm>
            <a:off x="7145578" y="4285129"/>
            <a:ext cx="3372321" cy="1002448"/>
          </a:xfrm>
          <a:prstGeom prst="rect">
            <a:avLst/>
          </a:prstGeom>
        </p:spPr>
      </p:pic>
    </p:spTree>
    <p:extLst>
      <p:ext uri="{BB962C8B-B14F-4D97-AF65-F5344CB8AC3E}">
        <p14:creationId xmlns:p14="http://schemas.microsoft.com/office/powerpoint/2010/main" val="197494273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7851-2747-ED62-B0D9-8E657241F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1AADA5-1109-45D3-3662-4DEEF1163B38}"/>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64815B85-9858-FB9A-2BFC-FD8F8C5B9F8D}"/>
              </a:ext>
            </a:extLst>
          </p:cNvPr>
          <p:cNvSpPr>
            <a:spLocks noGrp="1"/>
          </p:cNvSpPr>
          <p:nvPr>
            <p:ph type="body" idx="1"/>
          </p:nvPr>
        </p:nvSpPr>
        <p:spPr>
          <a:xfrm>
            <a:off x="2095234" y="1704495"/>
            <a:ext cx="8210301" cy="601499"/>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solidFill>
                  <a:schemeClr val="tx1"/>
                </a:solidFill>
              </a:rPr>
              <a:t>What is the total and average purchase value per customer?</a:t>
            </a:r>
          </a:p>
        </p:txBody>
      </p:sp>
      <p:sp>
        <p:nvSpPr>
          <p:cNvPr id="7" name="Date Placeholder 5">
            <a:extLst>
              <a:ext uri="{FF2B5EF4-FFF2-40B4-BE49-F238E27FC236}">
                <a16:creationId xmlns:a16="http://schemas.microsoft.com/office/drawing/2014/main" id="{1E6DAA9B-84AC-D76A-063D-7DFFB1D13F9C}"/>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41E29ACC-E234-FE9D-9501-3D35FCBBB4B2}"/>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DC2EA825-65FA-4924-3508-D03CEF39897F}"/>
              </a:ext>
            </a:extLst>
          </p:cNvPr>
          <p:cNvSpPr>
            <a:spLocks noGrp="1"/>
          </p:cNvSpPr>
          <p:nvPr>
            <p:ph type="sldNum" sz="quarter" idx="12"/>
          </p:nvPr>
        </p:nvSpPr>
        <p:spPr/>
        <p:txBody>
          <a:bodyPr>
            <a:normAutofit lnSpcReduction="10000"/>
          </a:bodyPr>
          <a:lstStyle/>
          <a:p>
            <a:fld id="{590024A9-0184-448B-881E-CC722A916CB1}" type="slidenum">
              <a:rPr lang="en-US" smtClean="0"/>
              <a:pPr/>
              <a:t>11</a:t>
            </a:fld>
            <a:endParaRPr lang="en-US" dirty="0"/>
          </a:p>
        </p:txBody>
      </p:sp>
      <p:pic>
        <p:nvPicPr>
          <p:cNvPr id="12" name="Content Placeholder 11">
            <a:extLst>
              <a:ext uri="{FF2B5EF4-FFF2-40B4-BE49-F238E27FC236}">
                <a16:creationId xmlns:a16="http://schemas.microsoft.com/office/drawing/2014/main" id="{CF043303-9B67-CAFF-69FB-4D4C33E06F32}"/>
              </a:ext>
            </a:extLst>
          </p:cNvPr>
          <p:cNvPicPr>
            <a:picLocks noGrp="1" noChangeAspect="1"/>
          </p:cNvPicPr>
          <p:nvPr>
            <p:ph sz="half" idx="2"/>
          </p:nvPr>
        </p:nvPicPr>
        <p:blipFill>
          <a:blip r:embed="rId3"/>
          <a:stretch>
            <a:fillRect/>
          </a:stretch>
        </p:blipFill>
        <p:spPr>
          <a:xfrm>
            <a:off x="1104316" y="2671679"/>
            <a:ext cx="5586622" cy="2886439"/>
          </a:xfrm>
        </p:spPr>
      </p:pic>
      <p:pic>
        <p:nvPicPr>
          <p:cNvPr id="14" name="Picture 13">
            <a:extLst>
              <a:ext uri="{FF2B5EF4-FFF2-40B4-BE49-F238E27FC236}">
                <a16:creationId xmlns:a16="http://schemas.microsoft.com/office/drawing/2014/main" id="{CCCD29C7-194A-C80E-CBEF-C3BF2AF58B7A}"/>
              </a:ext>
            </a:extLst>
          </p:cNvPr>
          <p:cNvPicPr>
            <a:picLocks noChangeAspect="1"/>
          </p:cNvPicPr>
          <p:nvPr/>
        </p:nvPicPr>
        <p:blipFill>
          <a:blip r:embed="rId4"/>
          <a:stretch>
            <a:fillRect/>
          </a:stretch>
        </p:blipFill>
        <p:spPr>
          <a:xfrm>
            <a:off x="6965576" y="3988082"/>
            <a:ext cx="4327264" cy="1895740"/>
          </a:xfrm>
          <a:prstGeom prst="rect">
            <a:avLst/>
          </a:prstGeom>
        </p:spPr>
      </p:pic>
    </p:spTree>
    <p:extLst>
      <p:ext uri="{BB962C8B-B14F-4D97-AF65-F5344CB8AC3E}">
        <p14:creationId xmlns:p14="http://schemas.microsoft.com/office/powerpoint/2010/main" val="40227712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82D4B-E16F-BA0D-14E4-41D10A465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29D6E-EA08-EDA1-F4F3-766C1F1A241B}"/>
              </a:ext>
            </a:extLst>
          </p:cNvPr>
          <p:cNvSpPr>
            <a:spLocks noGrp="1"/>
          </p:cNvSpPr>
          <p:nvPr>
            <p:ph type="title"/>
          </p:nvPr>
        </p:nvSpPr>
        <p:spPr>
          <a:xfrm>
            <a:off x="425295" y="284213"/>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02830E7A-5189-E4F6-09ED-C083208D97B4}"/>
              </a:ext>
            </a:extLst>
          </p:cNvPr>
          <p:cNvSpPr>
            <a:spLocks noGrp="1"/>
          </p:cNvSpPr>
          <p:nvPr>
            <p:ph type="body" idx="1"/>
          </p:nvPr>
        </p:nvSpPr>
        <p:spPr>
          <a:xfrm>
            <a:off x="2542805" y="1716734"/>
            <a:ext cx="7916405" cy="652500"/>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solidFill>
                  <a:schemeClr val="tx1"/>
                </a:solidFill>
              </a:rPr>
              <a:t>Who are the top 5 customers by total purchase amount?</a:t>
            </a:r>
          </a:p>
        </p:txBody>
      </p:sp>
      <p:sp>
        <p:nvSpPr>
          <p:cNvPr id="7" name="Date Placeholder 5">
            <a:extLst>
              <a:ext uri="{FF2B5EF4-FFF2-40B4-BE49-F238E27FC236}">
                <a16:creationId xmlns:a16="http://schemas.microsoft.com/office/drawing/2014/main" id="{A8973562-9A1D-ED37-1FB2-C555DD54BFF6}"/>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53B0A9B8-40D3-4CE7-94B3-497A63EF6866}"/>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3A59BE43-74E8-80D9-213D-099DDED171A6}"/>
              </a:ext>
            </a:extLst>
          </p:cNvPr>
          <p:cNvSpPr>
            <a:spLocks noGrp="1"/>
          </p:cNvSpPr>
          <p:nvPr>
            <p:ph type="sldNum" sz="quarter" idx="12"/>
          </p:nvPr>
        </p:nvSpPr>
        <p:spPr/>
        <p:txBody>
          <a:bodyPr>
            <a:normAutofit lnSpcReduction="10000"/>
          </a:bodyPr>
          <a:lstStyle/>
          <a:p>
            <a:fld id="{590024A9-0184-448B-881E-CC722A916CB1}" type="slidenum">
              <a:rPr lang="en-US" smtClean="0"/>
              <a:pPr/>
              <a:t>12</a:t>
            </a:fld>
            <a:endParaRPr lang="en-US" dirty="0"/>
          </a:p>
        </p:txBody>
      </p:sp>
      <p:pic>
        <p:nvPicPr>
          <p:cNvPr id="12" name="Content Placeholder 11">
            <a:extLst>
              <a:ext uri="{FF2B5EF4-FFF2-40B4-BE49-F238E27FC236}">
                <a16:creationId xmlns:a16="http://schemas.microsoft.com/office/drawing/2014/main" id="{1C1AF2F7-DA9C-CEF9-A2FD-D6B71C73C521}"/>
              </a:ext>
            </a:extLst>
          </p:cNvPr>
          <p:cNvPicPr>
            <a:picLocks noGrp="1" noChangeAspect="1"/>
          </p:cNvPicPr>
          <p:nvPr>
            <p:ph sz="half" idx="2"/>
          </p:nvPr>
        </p:nvPicPr>
        <p:blipFill>
          <a:blip r:embed="rId3"/>
          <a:stretch>
            <a:fillRect/>
          </a:stretch>
        </p:blipFill>
        <p:spPr>
          <a:xfrm>
            <a:off x="2305829" y="2745299"/>
            <a:ext cx="4479925" cy="2543877"/>
          </a:xfrm>
        </p:spPr>
      </p:pic>
      <p:pic>
        <p:nvPicPr>
          <p:cNvPr id="14" name="Picture 13">
            <a:extLst>
              <a:ext uri="{FF2B5EF4-FFF2-40B4-BE49-F238E27FC236}">
                <a16:creationId xmlns:a16="http://schemas.microsoft.com/office/drawing/2014/main" id="{D9F7DDA2-D119-4321-3F24-D8DA08E0E096}"/>
              </a:ext>
            </a:extLst>
          </p:cNvPr>
          <p:cNvPicPr>
            <a:picLocks noChangeAspect="1"/>
          </p:cNvPicPr>
          <p:nvPr/>
        </p:nvPicPr>
        <p:blipFill>
          <a:blip r:embed="rId4"/>
          <a:stretch>
            <a:fillRect/>
          </a:stretch>
        </p:blipFill>
        <p:spPr>
          <a:xfrm>
            <a:off x="7742193" y="4214460"/>
            <a:ext cx="3305636" cy="1495634"/>
          </a:xfrm>
          <a:prstGeom prst="rect">
            <a:avLst/>
          </a:prstGeom>
        </p:spPr>
      </p:pic>
    </p:spTree>
    <p:extLst>
      <p:ext uri="{BB962C8B-B14F-4D97-AF65-F5344CB8AC3E}">
        <p14:creationId xmlns:p14="http://schemas.microsoft.com/office/powerpoint/2010/main" val="334615366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5A7A1-4C8C-53E0-F3EF-FC170B665B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B7C180-19C8-E476-5D03-955073358C48}"/>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4038C47C-294D-7971-672D-9BB800BE8910}"/>
              </a:ext>
            </a:extLst>
          </p:cNvPr>
          <p:cNvSpPr>
            <a:spLocks noGrp="1"/>
          </p:cNvSpPr>
          <p:nvPr>
            <p:ph type="body" idx="1"/>
          </p:nvPr>
        </p:nvSpPr>
        <p:spPr>
          <a:xfrm>
            <a:off x="1164607" y="1791729"/>
            <a:ext cx="10189194" cy="574751"/>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How many products exist in each category?</a:t>
            </a:r>
          </a:p>
        </p:txBody>
      </p:sp>
      <p:sp>
        <p:nvSpPr>
          <p:cNvPr id="7" name="Date Placeholder 5">
            <a:extLst>
              <a:ext uri="{FF2B5EF4-FFF2-40B4-BE49-F238E27FC236}">
                <a16:creationId xmlns:a16="http://schemas.microsoft.com/office/drawing/2014/main" id="{8D2B38AD-BD60-CBC2-6A8A-59E8660CF83C}"/>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64FFB683-9FD8-5B26-656E-17CEE21D5945}"/>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0638FA3B-A3C4-6B9C-38A8-2D38B6F2D265}"/>
              </a:ext>
            </a:extLst>
          </p:cNvPr>
          <p:cNvSpPr>
            <a:spLocks noGrp="1"/>
          </p:cNvSpPr>
          <p:nvPr>
            <p:ph type="sldNum" sz="quarter" idx="12"/>
          </p:nvPr>
        </p:nvSpPr>
        <p:spPr/>
        <p:txBody>
          <a:bodyPr>
            <a:normAutofit lnSpcReduction="10000"/>
          </a:bodyPr>
          <a:lstStyle/>
          <a:p>
            <a:fld id="{590024A9-0184-448B-881E-CC722A916CB1}" type="slidenum">
              <a:rPr lang="en-US" smtClean="0"/>
              <a:pPr/>
              <a:t>13</a:t>
            </a:fld>
            <a:endParaRPr lang="en-US" dirty="0"/>
          </a:p>
        </p:txBody>
      </p:sp>
      <p:pic>
        <p:nvPicPr>
          <p:cNvPr id="12" name="Content Placeholder 11">
            <a:extLst>
              <a:ext uri="{FF2B5EF4-FFF2-40B4-BE49-F238E27FC236}">
                <a16:creationId xmlns:a16="http://schemas.microsoft.com/office/drawing/2014/main" id="{AAB0DF5C-63E3-69A8-B162-17319C0B8671}"/>
              </a:ext>
            </a:extLst>
          </p:cNvPr>
          <p:cNvPicPr>
            <a:picLocks noGrp="1" noChangeAspect="1"/>
          </p:cNvPicPr>
          <p:nvPr>
            <p:ph sz="half" idx="2"/>
          </p:nvPr>
        </p:nvPicPr>
        <p:blipFill>
          <a:blip r:embed="rId3"/>
          <a:stretch>
            <a:fillRect/>
          </a:stretch>
        </p:blipFill>
        <p:spPr>
          <a:xfrm>
            <a:off x="1478512" y="2854679"/>
            <a:ext cx="4172532" cy="1555956"/>
          </a:xfrm>
        </p:spPr>
      </p:pic>
      <p:pic>
        <p:nvPicPr>
          <p:cNvPr id="14" name="Picture 13">
            <a:extLst>
              <a:ext uri="{FF2B5EF4-FFF2-40B4-BE49-F238E27FC236}">
                <a16:creationId xmlns:a16="http://schemas.microsoft.com/office/drawing/2014/main" id="{75A1E1F0-8F48-EEC6-DFC8-65CF581F5AEE}"/>
              </a:ext>
            </a:extLst>
          </p:cNvPr>
          <p:cNvPicPr>
            <a:picLocks noChangeAspect="1"/>
          </p:cNvPicPr>
          <p:nvPr/>
        </p:nvPicPr>
        <p:blipFill>
          <a:blip r:embed="rId4"/>
          <a:stretch>
            <a:fillRect/>
          </a:stretch>
        </p:blipFill>
        <p:spPr>
          <a:xfrm>
            <a:off x="7780092" y="3967788"/>
            <a:ext cx="2798261" cy="1419423"/>
          </a:xfrm>
          <a:prstGeom prst="rect">
            <a:avLst/>
          </a:prstGeom>
        </p:spPr>
      </p:pic>
    </p:spTree>
    <p:extLst>
      <p:ext uri="{BB962C8B-B14F-4D97-AF65-F5344CB8AC3E}">
        <p14:creationId xmlns:p14="http://schemas.microsoft.com/office/powerpoint/2010/main" val="264106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1F55B-9839-70C0-08FE-2609F09A4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98D79-7F1E-56A6-62E4-E2D1680509B8}"/>
              </a:ext>
            </a:extLst>
          </p:cNvPr>
          <p:cNvSpPr>
            <a:spLocks noGrp="1"/>
          </p:cNvSpPr>
          <p:nvPr>
            <p:ph type="title"/>
          </p:nvPr>
        </p:nvSpPr>
        <p:spPr>
          <a:xfrm>
            <a:off x="314718" y="273008"/>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4CF11654-4D73-7BE8-92A2-F08AFD8A6004}"/>
              </a:ext>
            </a:extLst>
          </p:cNvPr>
          <p:cNvSpPr>
            <a:spLocks noGrp="1"/>
          </p:cNvSpPr>
          <p:nvPr>
            <p:ph type="body" idx="1"/>
          </p:nvPr>
        </p:nvSpPr>
        <p:spPr>
          <a:xfrm>
            <a:off x="1101382" y="1826976"/>
            <a:ext cx="9989235" cy="585929"/>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What is the average price of products by category?</a:t>
            </a:r>
          </a:p>
        </p:txBody>
      </p:sp>
      <p:sp>
        <p:nvSpPr>
          <p:cNvPr id="7" name="Date Placeholder 5">
            <a:extLst>
              <a:ext uri="{FF2B5EF4-FFF2-40B4-BE49-F238E27FC236}">
                <a16:creationId xmlns:a16="http://schemas.microsoft.com/office/drawing/2014/main" id="{62A7B014-4F4D-F051-FA11-DF0624EE19A2}"/>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8A65A1D1-A9E9-18D4-C8D4-37F2E78F1DE2}"/>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333FC5CB-54D9-43A4-49F2-81915936DE60}"/>
              </a:ext>
            </a:extLst>
          </p:cNvPr>
          <p:cNvSpPr>
            <a:spLocks noGrp="1"/>
          </p:cNvSpPr>
          <p:nvPr>
            <p:ph type="sldNum" sz="quarter" idx="12"/>
          </p:nvPr>
        </p:nvSpPr>
        <p:spPr/>
        <p:txBody>
          <a:bodyPr>
            <a:normAutofit lnSpcReduction="10000"/>
          </a:bodyPr>
          <a:lstStyle/>
          <a:p>
            <a:fld id="{590024A9-0184-448B-881E-CC722A916CB1}" type="slidenum">
              <a:rPr lang="en-US" smtClean="0"/>
              <a:pPr/>
              <a:t>14</a:t>
            </a:fld>
            <a:endParaRPr lang="en-US" dirty="0"/>
          </a:p>
        </p:txBody>
      </p:sp>
      <p:pic>
        <p:nvPicPr>
          <p:cNvPr id="5" name="Picture 4">
            <a:extLst>
              <a:ext uri="{FF2B5EF4-FFF2-40B4-BE49-F238E27FC236}">
                <a16:creationId xmlns:a16="http://schemas.microsoft.com/office/drawing/2014/main" id="{02458632-655E-B572-E6C2-079E1CBDBEFC}"/>
              </a:ext>
            </a:extLst>
          </p:cNvPr>
          <p:cNvPicPr>
            <a:picLocks noChangeAspect="1"/>
          </p:cNvPicPr>
          <p:nvPr/>
        </p:nvPicPr>
        <p:blipFill>
          <a:blip r:embed="rId3"/>
          <a:stretch>
            <a:fillRect/>
          </a:stretch>
        </p:blipFill>
        <p:spPr>
          <a:xfrm>
            <a:off x="1587957" y="2807002"/>
            <a:ext cx="3734321" cy="1720174"/>
          </a:xfrm>
          <a:prstGeom prst="rect">
            <a:avLst/>
          </a:prstGeom>
        </p:spPr>
      </p:pic>
      <p:pic>
        <p:nvPicPr>
          <p:cNvPr id="11" name="Picture 10">
            <a:extLst>
              <a:ext uri="{FF2B5EF4-FFF2-40B4-BE49-F238E27FC236}">
                <a16:creationId xmlns:a16="http://schemas.microsoft.com/office/drawing/2014/main" id="{54CCD6D9-F53F-44A9-2EDA-33386B3BD2FB}"/>
              </a:ext>
            </a:extLst>
          </p:cNvPr>
          <p:cNvPicPr>
            <a:picLocks noChangeAspect="1"/>
          </p:cNvPicPr>
          <p:nvPr/>
        </p:nvPicPr>
        <p:blipFill>
          <a:blip r:embed="rId4"/>
          <a:stretch>
            <a:fillRect/>
          </a:stretch>
        </p:blipFill>
        <p:spPr>
          <a:xfrm>
            <a:off x="8245695" y="3882219"/>
            <a:ext cx="2191056" cy="1057333"/>
          </a:xfrm>
          <a:prstGeom prst="rect">
            <a:avLst/>
          </a:prstGeom>
        </p:spPr>
      </p:pic>
    </p:spTree>
    <p:extLst>
      <p:ext uri="{BB962C8B-B14F-4D97-AF65-F5344CB8AC3E}">
        <p14:creationId xmlns:p14="http://schemas.microsoft.com/office/powerpoint/2010/main" val="37487635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76010-33E4-07DA-7FA1-511288567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00DCD-C4BC-403E-54B0-33CD3B43284E}"/>
              </a:ext>
            </a:extLst>
          </p:cNvPr>
          <p:cNvSpPr>
            <a:spLocks noGrp="1"/>
          </p:cNvSpPr>
          <p:nvPr>
            <p:ph type="title"/>
          </p:nvPr>
        </p:nvSpPr>
        <p:spPr>
          <a:xfrm>
            <a:off x="197487" y="331740"/>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BB69C021-CA3C-A3E6-F80E-3493560792ED}"/>
              </a:ext>
            </a:extLst>
          </p:cNvPr>
          <p:cNvSpPr>
            <a:spLocks noGrp="1"/>
          </p:cNvSpPr>
          <p:nvPr>
            <p:ph type="body" idx="1"/>
          </p:nvPr>
        </p:nvSpPr>
        <p:spPr>
          <a:xfrm>
            <a:off x="1756533" y="1726720"/>
            <a:ext cx="9085508" cy="543543"/>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t>Which products have the highest total sales volume (by quantity)?</a:t>
            </a:r>
          </a:p>
        </p:txBody>
      </p:sp>
      <p:sp>
        <p:nvSpPr>
          <p:cNvPr id="7" name="Date Placeholder 5">
            <a:extLst>
              <a:ext uri="{FF2B5EF4-FFF2-40B4-BE49-F238E27FC236}">
                <a16:creationId xmlns:a16="http://schemas.microsoft.com/office/drawing/2014/main" id="{8666479F-D929-4080-2F10-59C15830DAB1}"/>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96CB029E-C64A-74C0-8187-004601B3399D}"/>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36D58810-F753-4371-4B83-D1A180A21430}"/>
              </a:ext>
            </a:extLst>
          </p:cNvPr>
          <p:cNvSpPr>
            <a:spLocks noGrp="1"/>
          </p:cNvSpPr>
          <p:nvPr>
            <p:ph type="sldNum" sz="quarter" idx="12"/>
          </p:nvPr>
        </p:nvSpPr>
        <p:spPr/>
        <p:txBody>
          <a:bodyPr>
            <a:normAutofit lnSpcReduction="10000"/>
          </a:bodyPr>
          <a:lstStyle/>
          <a:p>
            <a:fld id="{590024A9-0184-448B-881E-CC722A916CB1}" type="slidenum">
              <a:rPr lang="en-US" smtClean="0"/>
              <a:pPr/>
              <a:t>15</a:t>
            </a:fld>
            <a:endParaRPr lang="en-US" dirty="0"/>
          </a:p>
        </p:txBody>
      </p:sp>
      <p:pic>
        <p:nvPicPr>
          <p:cNvPr id="12" name="Content Placeholder 11">
            <a:extLst>
              <a:ext uri="{FF2B5EF4-FFF2-40B4-BE49-F238E27FC236}">
                <a16:creationId xmlns:a16="http://schemas.microsoft.com/office/drawing/2014/main" id="{6F4188B2-EE83-25DF-E281-6A31D097DDAA}"/>
              </a:ext>
            </a:extLst>
          </p:cNvPr>
          <p:cNvPicPr>
            <a:picLocks noGrp="1" noChangeAspect="1"/>
          </p:cNvPicPr>
          <p:nvPr>
            <p:ph sz="half" idx="2"/>
          </p:nvPr>
        </p:nvPicPr>
        <p:blipFill>
          <a:blip r:embed="rId3"/>
          <a:stretch>
            <a:fillRect/>
          </a:stretch>
        </p:blipFill>
        <p:spPr>
          <a:xfrm>
            <a:off x="1616075" y="2655674"/>
            <a:ext cx="4479925" cy="2005973"/>
          </a:xfrm>
        </p:spPr>
      </p:pic>
      <p:pic>
        <p:nvPicPr>
          <p:cNvPr id="14" name="Picture 13">
            <a:extLst>
              <a:ext uri="{FF2B5EF4-FFF2-40B4-BE49-F238E27FC236}">
                <a16:creationId xmlns:a16="http://schemas.microsoft.com/office/drawing/2014/main" id="{7B0503CB-B2D6-64E3-7591-56797328588C}"/>
              </a:ext>
            </a:extLst>
          </p:cNvPr>
          <p:cNvPicPr>
            <a:picLocks noChangeAspect="1"/>
          </p:cNvPicPr>
          <p:nvPr/>
        </p:nvPicPr>
        <p:blipFill>
          <a:blip r:embed="rId4"/>
          <a:stretch>
            <a:fillRect/>
          </a:stretch>
        </p:blipFill>
        <p:spPr>
          <a:xfrm>
            <a:off x="7687330" y="3818965"/>
            <a:ext cx="2848373" cy="1326776"/>
          </a:xfrm>
          <a:prstGeom prst="rect">
            <a:avLst/>
          </a:prstGeom>
        </p:spPr>
      </p:pic>
    </p:spTree>
    <p:extLst>
      <p:ext uri="{BB962C8B-B14F-4D97-AF65-F5344CB8AC3E}">
        <p14:creationId xmlns:p14="http://schemas.microsoft.com/office/powerpoint/2010/main" val="16520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7AEFB-A257-DBB5-B8BA-0652D151A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0F766-2124-D24B-4AEA-A7A6C6E03111}"/>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7593C196-64BD-4EE7-01FE-AFFA2F99DC83}"/>
              </a:ext>
            </a:extLst>
          </p:cNvPr>
          <p:cNvSpPr>
            <a:spLocks noGrp="1"/>
          </p:cNvSpPr>
          <p:nvPr>
            <p:ph type="body" idx="1"/>
          </p:nvPr>
        </p:nvSpPr>
        <p:spPr>
          <a:xfrm>
            <a:off x="2348753" y="1694717"/>
            <a:ext cx="6938682" cy="637311"/>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What is the total revenue generated by each product?</a:t>
            </a:r>
          </a:p>
        </p:txBody>
      </p:sp>
      <p:sp>
        <p:nvSpPr>
          <p:cNvPr id="7" name="Date Placeholder 5">
            <a:extLst>
              <a:ext uri="{FF2B5EF4-FFF2-40B4-BE49-F238E27FC236}">
                <a16:creationId xmlns:a16="http://schemas.microsoft.com/office/drawing/2014/main" id="{73B1A036-4307-E1C0-B365-15BA83E9E8CD}"/>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90DE3043-952A-FB28-4157-C7EA04674BFA}"/>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305252C0-BDD0-B055-A6DC-7C2C5FA99905}"/>
              </a:ext>
            </a:extLst>
          </p:cNvPr>
          <p:cNvSpPr>
            <a:spLocks noGrp="1"/>
          </p:cNvSpPr>
          <p:nvPr>
            <p:ph type="sldNum" sz="quarter" idx="12"/>
          </p:nvPr>
        </p:nvSpPr>
        <p:spPr/>
        <p:txBody>
          <a:bodyPr>
            <a:normAutofit lnSpcReduction="10000"/>
          </a:bodyPr>
          <a:lstStyle/>
          <a:p>
            <a:fld id="{590024A9-0184-448B-881E-CC722A916CB1}" type="slidenum">
              <a:rPr lang="en-US" smtClean="0"/>
              <a:pPr/>
              <a:t>16</a:t>
            </a:fld>
            <a:endParaRPr lang="en-US" dirty="0"/>
          </a:p>
        </p:txBody>
      </p:sp>
      <p:pic>
        <p:nvPicPr>
          <p:cNvPr id="12" name="Content Placeholder 11">
            <a:extLst>
              <a:ext uri="{FF2B5EF4-FFF2-40B4-BE49-F238E27FC236}">
                <a16:creationId xmlns:a16="http://schemas.microsoft.com/office/drawing/2014/main" id="{34C23C2D-3B1D-808A-BB29-8E8CDE0EEAD6}"/>
              </a:ext>
            </a:extLst>
          </p:cNvPr>
          <p:cNvPicPr>
            <a:picLocks noGrp="1" noChangeAspect="1"/>
          </p:cNvPicPr>
          <p:nvPr>
            <p:ph sz="half" idx="2"/>
          </p:nvPr>
        </p:nvPicPr>
        <p:blipFill>
          <a:blip r:embed="rId3"/>
          <a:stretch>
            <a:fillRect/>
          </a:stretch>
        </p:blipFill>
        <p:spPr>
          <a:xfrm>
            <a:off x="1211892" y="2750846"/>
            <a:ext cx="4479925" cy="1924247"/>
          </a:xfrm>
        </p:spPr>
      </p:pic>
      <p:pic>
        <p:nvPicPr>
          <p:cNvPr id="14" name="Picture 13">
            <a:extLst>
              <a:ext uri="{FF2B5EF4-FFF2-40B4-BE49-F238E27FC236}">
                <a16:creationId xmlns:a16="http://schemas.microsoft.com/office/drawing/2014/main" id="{AF7770AC-B14E-D8BF-758C-9FFE17F5CD26}"/>
              </a:ext>
            </a:extLst>
          </p:cNvPr>
          <p:cNvPicPr>
            <a:picLocks noChangeAspect="1"/>
          </p:cNvPicPr>
          <p:nvPr/>
        </p:nvPicPr>
        <p:blipFill>
          <a:blip r:embed="rId4"/>
          <a:stretch>
            <a:fillRect/>
          </a:stretch>
        </p:blipFill>
        <p:spPr>
          <a:xfrm>
            <a:off x="7050562" y="3751039"/>
            <a:ext cx="3791479" cy="1848108"/>
          </a:xfrm>
          <a:prstGeom prst="rect">
            <a:avLst/>
          </a:prstGeom>
        </p:spPr>
      </p:pic>
    </p:spTree>
    <p:extLst>
      <p:ext uri="{BB962C8B-B14F-4D97-AF65-F5344CB8AC3E}">
        <p14:creationId xmlns:p14="http://schemas.microsoft.com/office/powerpoint/2010/main" val="107104313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87-1F04-FFFB-8199-C19C80DFB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C781C-CC04-B8F7-932E-C7B48F6FA3D9}"/>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5783D900-0DB4-FF3E-5743-D7AB992F2E29}"/>
              </a:ext>
            </a:extLst>
          </p:cNvPr>
          <p:cNvSpPr>
            <a:spLocks noGrp="1"/>
          </p:cNvSpPr>
          <p:nvPr>
            <p:ph type="body" idx="1"/>
          </p:nvPr>
        </p:nvSpPr>
        <p:spPr>
          <a:xfrm>
            <a:off x="1055077" y="1756752"/>
            <a:ext cx="11000080" cy="622692"/>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How do product sales vary by category and supplier?</a:t>
            </a:r>
          </a:p>
        </p:txBody>
      </p:sp>
      <p:sp>
        <p:nvSpPr>
          <p:cNvPr id="7" name="Date Placeholder 5">
            <a:extLst>
              <a:ext uri="{FF2B5EF4-FFF2-40B4-BE49-F238E27FC236}">
                <a16:creationId xmlns:a16="http://schemas.microsoft.com/office/drawing/2014/main" id="{87FB0E1E-38B9-24C9-2FA3-9FCBA2FB9824}"/>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632E6BAF-865D-D478-C1BF-35D4879BD4C8}"/>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509A02E2-6271-4723-DE19-9A1BD837476F}"/>
              </a:ext>
            </a:extLst>
          </p:cNvPr>
          <p:cNvSpPr>
            <a:spLocks noGrp="1"/>
          </p:cNvSpPr>
          <p:nvPr>
            <p:ph type="sldNum" sz="quarter" idx="12"/>
          </p:nvPr>
        </p:nvSpPr>
        <p:spPr/>
        <p:txBody>
          <a:bodyPr>
            <a:normAutofit lnSpcReduction="10000"/>
          </a:bodyPr>
          <a:lstStyle/>
          <a:p>
            <a:fld id="{590024A9-0184-448B-881E-CC722A916CB1}" type="slidenum">
              <a:rPr lang="en-US" smtClean="0"/>
              <a:pPr/>
              <a:t>17</a:t>
            </a:fld>
            <a:endParaRPr lang="en-US" dirty="0"/>
          </a:p>
        </p:txBody>
      </p:sp>
      <p:pic>
        <p:nvPicPr>
          <p:cNvPr id="12" name="Content Placeholder 11">
            <a:extLst>
              <a:ext uri="{FF2B5EF4-FFF2-40B4-BE49-F238E27FC236}">
                <a16:creationId xmlns:a16="http://schemas.microsoft.com/office/drawing/2014/main" id="{2138281A-6011-B0DD-5FD4-70DE3B6E8856}"/>
              </a:ext>
            </a:extLst>
          </p:cNvPr>
          <p:cNvPicPr>
            <a:picLocks noGrp="1" noChangeAspect="1"/>
          </p:cNvPicPr>
          <p:nvPr>
            <p:ph sz="half" idx="2"/>
          </p:nvPr>
        </p:nvPicPr>
        <p:blipFill>
          <a:blip r:embed="rId3"/>
          <a:stretch>
            <a:fillRect/>
          </a:stretch>
        </p:blipFill>
        <p:spPr>
          <a:xfrm>
            <a:off x="1360675" y="2935941"/>
            <a:ext cx="4479925" cy="1418303"/>
          </a:xfrm>
        </p:spPr>
      </p:pic>
      <p:pic>
        <p:nvPicPr>
          <p:cNvPr id="14" name="Picture 13">
            <a:extLst>
              <a:ext uri="{FF2B5EF4-FFF2-40B4-BE49-F238E27FC236}">
                <a16:creationId xmlns:a16="http://schemas.microsoft.com/office/drawing/2014/main" id="{9E5A62FB-F130-DA97-695E-6E1BAE4A050F}"/>
              </a:ext>
            </a:extLst>
          </p:cNvPr>
          <p:cNvPicPr>
            <a:picLocks noChangeAspect="1"/>
          </p:cNvPicPr>
          <p:nvPr/>
        </p:nvPicPr>
        <p:blipFill>
          <a:blip r:embed="rId4"/>
          <a:stretch>
            <a:fillRect/>
          </a:stretch>
        </p:blipFill>
        <p:spPr>
          <a:xfrm>
            <a:off x="7335336" y="3724270"/>
            <a:ext cx="2638793" cy="1867161"/>
          </a:xfrm>
          <a:prstGeom prst="rect">
            <a:avLst/>
          </a:prstGeom>
        </p:spPr>
      </p:pic>
    </p:spTree>
    <p:extLst>
      <p:ext uri="{BB962C8B-B14F-4D97-AF65-F5344CB8AC3E}">
        <p14:creationId xmlns:p14="http://schemas.microsoft.com/office/powerpoint/2010/main" val="3417697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CF444-A41B-5B47-A40F-1A958336D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6E5FE-8851-43F3-CEA8-180510DA76FE}"/>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AE9B68D8-1D80-34DD-2E94-5455A6F591F3}"/>
              </a:ext>
            </a:extLst>
          </p:cNvPr>
          <p:cNvSpPr>
            <a:spLocks noGrp="1"/>
          </p:cNvSpPr>
          <p:nvPr>
            <p:ph type="body" idx="1"/>
          </p:nvPr>
        </p:nvSpPr>
        <p:spPr>
          <a:xfrm>
            <a:off x="838200" y="1833294"/>
            <a:ext cx="10978662" cy="635530"/>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How many orders have been placed in total?</a:t>
            </a:r>
          </a:p>
        </p:txBody>
      </p:sp>
      <p:sp>
        <p:nvSpPr>
          <p:cNvPr id="7" name="Date Placeholder 5">
            <a:extLst>
              <a:ext uri="{FF2B5EF4-FFF2-40B4-BE49-F238E27FC236}">
                <a16:creationId xmlns:a16="http://schemas.microsoft.com/office/drawing/2014/main" id="{9455CB3C-3B85-CECB-2A9B-F35F7D72DBBA}"/>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57FA4113-C0C5-D95B-3F5D-40517512B86E}"/>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8133839C-2753-1397-40A0-F1E59D24853D}"/>
              </a:ext>
            </a:extLst>
          </p:cNvPr>
          <p:cNvSpPr>
            <a:spLocks noGrp="1"/>
          </p:cNvSpPr>
          <p:nvPr>
            <p:ph type="sldNum" sz="quarter" idx="12"/>
          </p:nvPr>
        </p:nvSpPr>
        <p:spPr/>
        <p:txBody>
          <a:bodyPr>
            <a:normAutofit lnSpcReduction="10000"/>
          </a:bodyPr>
          <a:lstStyle/>
          <a:p>
            <a:fld id="{590024A9-0184-448B-881E-CC722A916CB1}" type="slidenum">
              <a:rPr lang="en-US" smtClean="0"/>
              <a:pPr/>
              <a:t>18</a:t>
            </a:fld>
            <a:endParaRPr lang="en-US" dirty="0"/>
          </a:p>
        </p:txBody>
      </p:sp>
      <p:pic>
        <p:nvPicPr>
          <p:cNvPr id="12" name="Content Placeholder 11">
            <a:extLst>
              <a:ext uri="{FF2B5EF4-FFF2-40B4-BE49-F238E27FC236}">
                <a16:creationId xmlns:a16="http://schemas.microsoft.com/office/drawing/2014/main" id="{0DDD7322-FEBC-187B-A43E-BA3BED56EF35}"/>
              </a:ext>
            </a:extLst>
          </p:cNvPr>
          <p:cNvPicPr>
            <a:picLocks noGrp="1" noChangeAspect="1"/>
          </p:cNvPicPr>
          <p:nvPr>
            <p:ph sz="half" idx="2"/>
          </p:nvPr>
        </p:nvPicPr>
        <p:blipFill>
          <a:blip r:embed="rId3"/>
          <a:stretch>
            <a:fillRect/>
          </a:stretch>
        </p:blipFill>
        <p:spPr>
          <a:xfrm>
            <a:off x="1381670" y="2943172"/>
            <a:ext cx="2896004" cy="971655"/>
          </a:xfrm>
        </p:spPr>
      </p:pic>
      <p:pic>
        <p:nvPicPr>
          <p:cNvPr id="14" name="Picture 13">
            <a:extLst>
              <a:ext uri="{FF2B5EF4-FFF2-40B4-BE49-F238E27FC236}">
                <a16:creationId xmlns:a16="http://schemas.microsoft.com/office/drawing/2014/main" id="{242B672F-AAA1-36A4-09DB-5B62E2B4A5EB}"/>
              </a:ext>
            </a:extLst>
          </p:cNvPr>
          <p:cNvPicPr>
            <a:picLocks noChangeAspect="1"/>
          </p:cNvPicPr>
          <p:nvPr/>
        </p:nvPicPr>
        <p:blipFill>
          <a:blip r:embed="rId4"/>
          <a:stretch>
            <a:fillRect/>
          </a:stretch>
        </p:blipFill>
        <p:spPr>
          <a:xfrm>
            <a:off x="7226840" y="4073518"/>
            <a:ext cx="1629002" cy="971655"/>
          </a:xfrm>
          <a:prstGeom prst="rect">
            <a:avLst/>
          </a:prstGeom>
        </p:spPr>
      </p:pic>
    </p:spTree>
    <p:extLst>
      <p:ext uri="{BB962C8B-B14F-4D97-AF65-F5344CB8AC3E}">
        <p14:creationId xmlns:p14="http://schemas.microsoft.com/office/powerpoint/2010/main" val="68374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B9CFD-51D5-6741-7C8A-867DAD6EB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E9E301-5A1D-C86C-015D-F0B2EE4F77EA}"/>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635D8ED3-F55D-EB0B-BDD3-E76576AA1FE5}"/>
              </a:ext>
            </a:extLst>
          </p:cNvPr>
          <p:cNvSpPr>
            <a:spLocks noGrp="1"/>
          </p:cNvSpPr>
          <p:nvPr>
            <p:ph type="body" idx="1"/>
          </p:nvPr>
        </p:nvSpPr>
        <p:spPr>
          <a:xfrm>
            <a:off x="2209800" y="1793631"/>
            <a:ext cx="8449897" cy="591098"/>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What is the average value per order?</a:t>
            </a:r>
          </a:p>
        </p:txBody>
      </p:sp>
      <p:sp>
        <p:nvSpPr>
          <p:cNvPr id="7" name="Date Placeholder 5">
            <a:extLst>
              <a:ext uri="{FF2B5EF4-FFF2-40B4-BE49-F238E27FC236}">
                <a16:creationId xmlns:a16="http://schemas.microsoft.com/office/drawing/2014/main" id="{B8038C42-B5ED-EF2E-1943-0D160EF5F9CC}"/>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5EB79A43-5C6E-0024-B234-53D77E9DA008}"/>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12A15C5B-F1A7-D665-1E19-9AD956761A76}"/>
              </a:ext>
            </a:extLst>
          </p:cNvPr>
          <p:cNvSpPr>
            <a:spLocks noGrp="1"/>
          </p:cNvSpPr>
          <p:nvPr>
            <p:ph type="sldNum" sz="quarter" idx="12"/>
          </p:nvPr>
        </p:nvSpPr>
        <p:spPr/>
        <p:txBody>
          <a:bodyPr>
            <a:normAutofit lnSpcReduction="10000"/>
          </a:bodyPr>
          <a:lstStyle/>
          <a:p>
            <a:fld id="{590024A9-0184-448B-881E-CC722A916CB1}" type="slidenum">
              <a:rPr lang="en-US" smtClean="0"/>
              <a:pPr/>
              <a:t>19</a:t>
            </a:fld>
            <a:endParaRPr lang="en-US" dirty="0"/>
          </a:p>
        </p:txBody>
      </p:sp>
      <p:pic>
        <p:nvPicPr>
          <p:cNvPr id="12" name="Content Placeholder 11">
            <a:extLst>
              <a:ext uri="{FF2B5EF4-FFF2-40B4-BE49-F238E27FC236}">
                <a16:creationId xmlns:a16="http://schemas.microsoft.com/office/drawing/2014/main" id="{3FAE7E7F-0DA3-1F5E-8B08-896BB163316E}"/>
              </a:ext>
            </a:extLst>
          </p:cNvPr>
          <p:cNvPicPr>
            <a:picLocks noGrp="1" noChangeAspect="1"/>
          </p:cNvPicPr>
          <p:nvPr>
            <p:ph sz="half" idx="2"/>
          </p:nvPr>
        </p:nvPicPr>
        <p:blipFill>
          <a:blip r:embed="rId3"/>
          <a:stretch>
            <a:fillRect/>
          </a:stretch>
        </p:blipFill>
        <p:spPr>
          <a:xfrm>
            <a:off x="1755122" y="3022017"/>
            <a:ext cx="4479925" cy="1325563"/>
          </a:xfrm>
        </p:spPr>
      </p:pic>
      <p:pic>
        <p:nvPicPr>
          <p:cNvPr id="14" name="Picture 13">
            <a:extLst>
              <a:ext uri="{FF2B5EF4-FFF2-40B4-BE49-F238E27FC236}">
                <a16:creationId xmlns:a16="http://schemas.microsoft.com/office/drawing/2014/main" id="{870E7084-C914-DF55-6D16-4C2F2521D199}"/>
              </a:ext>
            </a:extLst>
          </p:cNvPr>
          <p:cNvPicPr>
            <a:picLocks noChangeAspect="1"/>
          </p:cNvPicPr>
          <p:nvPr/>
        </p:nvPicPr>
        <p:blipFill>
          <a:blip r:embed="rId4"/>
          <a:stretch>
            <a:fillRect/>
          </a:stretch>
        </p:blipFill>
        <p:spPr>
          <a:xfrm>
            <a:off x="8342935" y="4035060"/>
            <a:ext cx="1781424" cy="1173433"/>
          </a:xfrm>
          <a:prstGeom prst="rect">
            <a:avLst/>
          </a:prstGeom>
        </p:spPr>
      </p:pic>
    </p:spTree>
    <p:extLst>
      <p:ext uri="{BB962C8B-B14F-4D97-AF65-F5344CB8AC3E}">
        <p14:creationId xmlns:p14="http://schemas.microsoft.com/office/powerpoint/2010/main" val="1604895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F66896BE-3509-49D5-A28D-97859D7434FE}"/>
              </a:ext>
            </a:extLst>
          </p:cNvPr>
          <p:cNvSpPr>
            <a:spLocks noGrp="1"/>
          </p:cNvSpPr>
          <p:nvPr>
            <p:ph type="dt" sz="half" idx="10"/>
          </p:nvPr>
        </p:nvSpPr>
        <p:spPr/>
        <p:txBody>
          <a:bodyPr/>
          <a:lstStyle/>
          <a:p>
            <a:r>
              <a:rPr lang="en-US" dirty="0"/>
              <a:t>9/3/20XX</a:t>
            </a:r>
          </a:p>
        </p:txBody>
      </p:sp>
      <p:sp>
        <p:nvSpPr>
          <p:cNvPr id="31" name="Footer Placeholder 30">
            <a:extLst>
              <a:ext uri="{FF2B5EF4-FFF2-40B4-BE49-F238E27FC236}">
                <a16:creationId xmlns:a16="http://schemas.microsoft.com/office/drawing/2014/main" id="{72FA7226-D67B-432B-A25E-F3656C32D1CD}"/>
              </a:ext>
            </a:extLst>
          </p:cNvPr>
          <p:cNvSpPr>
            <a:spLocks noGrp="1"/>
          </p:cNvSpPr>
          <p:nvPr>
            <p:ph type="ftr" sz="quarter" idx="11"/>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normAutofit lnSpcReduction="10000"/>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p:txBody>
          <a:bodyPr/>
          <a:lstStyle/>
          <a:p>
            <a:r>
              <a:rPr lang="en-US" dirty="0"/>
              <a:t>Team</a:t>
            </a:r>
          </a:p>
        </p:txBody>
      </p:sp>
      <p:sp>
        <p:nvSpPr>
          <p:cNvPr id="14" name="Text Placeholder 13">
            <a:extLst>
              <a:ext uri="{FF2B5EF4-FFF2-40B4-BE49-F238E27FC236}">
                <a16:creationId xmlns:a16="http://schemas.microsoft.com/office/drawing/2014/main" id="{BE8B7117-A519-4B56-9893-9D8BE5520B8E}"/>
              </a:ext>
            </a:extLst>
          </p:cNvPr>
          <p:cNvSpPr>
            <a:spLocks noGrp="1"/>
          </p:cNvSpPr>
          <p:nvPr>
            <p:ph type="body" sz="quarter" idx="18"/>
          </p:nvPr>
        </p:nvSpPr>
        <p:spPr>
          <a:xfrm>
            <a:off x="5361896" y="4193115"/>
            <a:ext cx="2057400" cy="731520"/>
          </a:xfrm>
        </p:spPr>
        <p:txBody>
          <a:bodyPr/>
          <a:lstStyle/>
          <a:p>
            <a:r>
              <a:rPr lang="en-US" dirty="0" err="1"/>
              <a:t>Allabakshu</a:t>
            </a:r>
            <a:endParaRPr lang="en-US" sz="2000" dirty="0">
              <a:latin typeface="+mj-lt"/>
            </a:endParaRPr>
          </a:p>
        </p:txBody>
      </p:sp>
      <p:sp>
        <p:nvSpPr>
          <p:cNvPr id="15" name="Text Placeholder 14">
            <a:extLst>
              <a:ext uri="{FF2B5EF4-FFF2-40B4-BE49-F238E27FC236}">
                <a16:creationId xmlns:a16="http://schemas.microsoft.com/office/drawing/2014/main" id="{C15C2B3A-7767-4BAD-843D-060598064B66}"/>
              </a:ext>
            </a:extLst>
          </p:cNvPr>
          <p:cNvSpPr>
            <a:spLocks noGrp="1"/>
          </p:cNvSpPr>
          <p:nvPr>
            <p:ph type="body" sz="quarter" idx="19"/>
          </p:nvPr>
        </p:nvSpPr>
        <p:spPr>
          <a:xfrm>
            <a:off x="5229908" y="4769074"/>
            <a:ext cx="2057400" cy="644525"/>
          </a:xfrm>
        </p:spPr>
        <p:txBody>
          <a:bodyPr/>
          <a:lstStyle/>
          <a:p>
            <a:r>
              <a:rPr lang="en-US" dirty="0"/>
              <a:t>DA</a:t>
            </a:r>
          </a:p>
        </p:txBody>
      </p:sp>
      <p:sp>
        <p:nvSpPr>
          <p:cNvPr id="16" name="Text Placeholder 15">
            <a:extLst>
              <a:ext uri="{FF2B5EF4-FFF2-40B4-BE49-F238E27FC236}">
                <a16:creationId xmlns:a16="http://schemas.microsoft.com/office/drawing/2014/main" id="{A414389E-EAD9-4B6E-9B85-1F6843AC6CB7}"/>
              </a:ext>
            </a:extLst>
          </p:cNvPr>
          <p:cNvSpPr>
            <a:spLocks noGrp="1"/>
          </p:cNvSpPr>
          <p:nvPr>
            <p:ph type="body" sz="quarter" idx="20"/>
          </p:nvPr>
        </p:nvSpPr>
        <p:spPr>
          <a:xfrm>
            <a:off x="1887769" y="4227492"/>
            <a:ext cx="2057400" cy="731520"/>
          </a:xfrm>
        </p:spPr>
        <p:txBody>
          <a:bodyPr/>
          <a:lstStyle/>
          <a:p>
            <a:r>
              <a:rPr lang="en-US" dirty="0"/>
              <a:t>Ramakrishna</a:t>
            </a:r>
            <a:endParaRPr lang="en-US" sz="2000" dirty="0">
              <a:latin typeface="+mj-lt"/>
            </a:endParaRPr>
          </a:p>
        </p:txBody>
      </p:sp>
      <p:sp>
        <p:nvSpPr>
          <p:cNvPr id="17" name="Text Placeholder 16">
            <a:extLst>
              <a:ext uri="{FF2B5EF4-FFF2-40B4-BE49-F238E27FC236}">
                <a16:creationId xmlns:a16="http://schemas.microsoft.com/office/drawing/2014/main" id="{60049D3B-4850-4D95-B946-4AFE0126F22F}"/>
              </a:ext>
            </a:extLst>
          </p:cNvPr>
          <p:cNvSpPr>
            <a:spLocks noGrp="1"/>
          </p:cNvSpPr>
          <p:nvPr>
            <p:ph type="body" sz="quarter" idx="21"/>
          </p:nvPr>
        </p:nvSpPr>
        <p:spPr>
          <a:xfrm>
            <a:off x="1887769" y="4786147"/>
            <a:ext cx="2057400" cy="644525"/>
          </a:xfrm>
        </p:spPr>
        <p:txBody>
          <a:bodyPr/>
          <a:lstStyle/>
          <a:p>
            <a:r>
              <a:rPr lang="en-US" dirty="0"/>
              <a:t>DA</a:t>
            </a:r>
          </a:p>
        </p:txBody>
      </p:sp>
      <p:sp>
        <p:nvSpPr>
          <p:cNvPr id="6" name="TextBox 5">
            <a:extLst>
              <a:ext uri="{FF2B5EF4-FFF2-40B4-BE49-F238E27FC236}">
                <a16:creationId xmlns:a16="http://schemas.microsoft.com/office/drawing/2014/main" id="{8AC38D1B-5C5A-DA46-6E00-20BD0C1344F3}"/>
              </a:ext>
            </a:extLst>
          </p:cNvPr>
          <p:cNvSpPr txBox="1"/>
          <p:nvPr/>
        </p:nvSpPr>
        <p:spPr>
          <a:xfrm>
            <a:off x="8967018" y="4786147"/>
            <a:ext cx="1170039" cy="369332"/>
          </a:xfrm>
          <a:prstGeom prst="rect">
            <a:avLst/>
          </a:prstGeom>
          <a:noFill/>
        </p:spPr>
        <p:txBody>
          <a:bodyPr wrap="square">
            <a:spAutoFit/>
          </a:bodyPr>
          <a:lstStyle/>
          <a:p>
            <a:r>
              <a:rPr lang="en-US" dirty="0"/>
              <a:t>    DA</a:t>
            </a:r>
          </a:p>
        </p:txBody>
      </p:sp>
      <p:sp>
        <p:nvSpPr>
          <p:cNvPr id="12" name="TextBox 11">
            <a:extLst>
              <a:ext uri="{FF2B5EF4-FFF2-40B4-BE49-F238E27FC236}">
                <a16:creationId xmlns:a16="http://schemas.microsoft.com/office/drawing/2014/main" id="{D9A9CDB0-BA91-6A4E-ECD0-2C68AD8622A5}"/>
              </a:ext>
            </a:extLst>
          </p:cNvPr>
          <p:cNvSpPr txBox="1"/>
          <p:nvPr/>
        </p:nvSpPr>
        <p:spPr>
          <a:xfrm>
            <a:off x="8525421" y="4367377"/>
            <a:ext cx="2438414" cy="369332"/>
          </a:xfrm>
          <a:prstGeom prst="rect">
            <a:avLst/>
          </a:prstGeom>
          <a:noFill/>
        </p:spPr>
        <p:txBody>
          <a:bodyPr wrap="square">
            <a:spAutoFit/>
          </a:bodyPr>
          <a:lstStyle/>
          <a:p>
            <a:r>
              <a:rPr lang="en-US" sz="1800" dirty="0">
                <a:latin typeface="+mj-lt"/>
              </a:rPr>
              <a:t>     Shyam </a:t>
            </a:r>
            <a:r>
              <a:rPr lang="en-US" sz="1800" dirty="0" err="1">
                <a:latin typeface="+mj-lt"/>
              </a:rPr>
              <a:t>kishore</a:t>
            </a:r>
            <a:r>
              <a:rPr lang="en-US" sz="1800" dirty="0">
                <a:latin typeface="+mj-lt"/>
              </a:rPr>
              <a:t> </a:t>
            </a:r>
          </a:p>
        </p:txBody>
      </p:sp>
      <p:pic>
        <p:nvPicPr>
          <p:cNvPr id="20" name="Picture 19">
            <a:extLst>
              <a:ext uri="{FF2B5EF4-FFF2-40B4-BE49-F238E27FC236}">
                <a16:creationId xmlns:a16="http://schemas.microsoft.com/office/drawing/2014/main" id="{7E34CC6D-FEC2-0C2F-8235-53A8C9844614}"/>
              </a:ext>
            </a:extLst>
          </p:cNvPr>
          <p:cNvPicPr>
            <a:picLocks noChangeAspect="1"/>
          </p:cNvPicPr>
          <p:nvPr/>
        </p:nvPicPr>
        <p:blipFill>
          <a:blip r:embed="rId2"/>
          <a:stretch>
            <a:fillRect/>
          </a:stretch>
        </p:blipFill>
        <p:spPr>
          <a:xfrm>
            <a:off x="1675423" y="2133599"/>
            <a:ext cx="2482092" cy="2230135"/>
          </a:xfrm>
          <a:prstGeom prst="rect">
            <a:avLst/>
          </a:prstGeom>
        </p:spPr>
      </p:pic>
      <p:pic>
        <p:nvPicPr>
          <p:cNvPr id="35" name="Picture 34">
            <a:extLst>
              <a:ext uri="{FF2B5EF4-FFF2-40B4-BE49-F238E27FC236}">
                <a16:creationId xmlns:a16="http://schemas.microsoft.com/office/drawing/2014/main" id="{F5CB3423-FC0E-174D-0CFB-B9F8EE350E8A}"/>
              </a:ext>
            </a:extLst>
          </p:cNvPr>
          <p:cNvPicPr>
            <a:picLocks noChangeAspect="1"/>
          </p:cNvPicPr>
          <p:nvPr/>
        </p:nvPicPr>
        <p:blipFill>
          <a:blip r:embed="rId3"/>
          <a:stretch>
            <a:fillRect/>
          </a:stretch>
        </p:blipFill>
        <p:spPr>
          <a:xfrm>
            <a:off x="5375589" y="2133599"/>
            <a:ext cx="2104795" cy="2230135"/>
          </a:xfrm>
          <a:prstGeom prst="rect">
            <a:avLst/>
          </a:prstGeom>
        </p:spPr>
      </p:pic>
      <p:pic>
        <p:nvPicPr>
          <p:cNvPr id="4" name="Picture 3">
            <a:extLst>
              <a:ext uri="{FF2B5EF4-FFF2-40B4-BE49-F238E27FC236}">
                <a16:creationId xmlns:a16="http://schemas.microsoft.com/office/drawing/2014/main" id="{7BC800C1-B7DA-4C68-36FC-88889060264E}"/>
              </a:ext>
            </a:extLst>
          </p:cNvPr>
          <p:cNvPicPr>
            <a:picLocks noChangeAspect="1"/>
          </p:cNvPicPr>
          <p:nvPr/>
        </p:nvPicPr>
        <p:blipFill>
          <a:blip r:embed="rId4"/>
          <a:stretch>
            <a:fillRect/>
          </a:stretch>
        </p:blipFill>
        <p:spPr>
          <a:xfrm>
            <a:off x="8692230" y="2133599"/>
            <a:ext cx="2104795" cy="2230136"/>
          </a:xfrm>
          <a:prstGeom prst="rect">
            <a:avLst/>
          </a:prstGeom>
        </p:spPr>
      </p:pic>
    </p:spTree>
    <p:extLst>
      <p:ext uri="{BB962C8B-B14F-4D97-AF65-F5344CB8AC3E}">
        <p14:creationId xmlns:p14="http://schemas.microsoft.com/office/powerpoint/2010/main" val="3937857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66C51-0F2B-3847-BFAE-122FFE924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C70DC-F20A-A2FF-FCB8-FC63472B5EAE}"/>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09D31EE8-F12C-FD65-7801-BA84DA43BC16}"/>
              </a:ext>
            </a:extLst>
          </p:cNvPr>
          <p:cNvSpPr>
            <a:spLocks noGrp="1"/>
          </p:cNvSpPr>
          <p:nvPr>
            <p:ph type="body" idx="1"/>
          </p:nvPr>
        </p:nvSpPr>
        <p:spPr>
          <a:xfrm>
            <a:off x="838200" y="1922584"/>
            <a:ext cx="10789820" cy="597307"/>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On which dates were the most orders placed?</a:t>
            </a:r>
          </a:p>
        </p:txBody>
      </p:sp>
      <p:sp>
        <p:nvSpPr>
          <p:cNvPr id="7" name="Date Placeholder 5">
            <a:extLst>
              <a:ext uri="{FF2B5EF4-FFF2-40B4-BE49-F238E27FC236}">
                <a16:creationId xmlns:a16="http://schemas.microsoft.com/office/drawing/2014/main" id="{06ECCB86-2FBA-79C4-A45C-86689AC41960}"/>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59558BF3-A7B6-5B8B-B013-1B75BDE0CEB8}"/>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9A7FC611-5426-BA24-3158-08FBB6A2893A}"/>
              </a:ext>
            </a:extLst>
          </p:cNvPr>
          <p:cNvSpPr>
            <a:spLocks noGrp="1"/>
          </p:cNvSpPr>
          <p:nvPr>
            <p:ph type="sldNum" sz="quarter" idx="12"/>
          </p:nvPr>
        </p:nvSpPr>
        <p:spPr/>
        <p:txBody>
          <a:bodyPr>
            <a:normAutofit lnSpcReduction="10000"/>
          </a:bodyPr>
          <a:lstStyle/>
          <a:p>
            <a:fld id="{590024A9-0184-448B-881E-CC722A916CB1}" type="slidenum">
              <a:rPr lang="en-US" smtClean="0"/>
              <a:pPr/>
              <a:t>20</a:t>
            </a:fld>
            <a:endParaRPr lang="en-US" dirty="0"/>
          </a:p>
        </p:txBody>
      </p:sp>
      <p:pic>
        <p:nvPicPr>
          <p:cNvPr id="10" name="Content Placeholder 9">
            <a:extLst>
              <a:ext uri="{FF2B5EF4-FFF2-40B4-BE49-F238E27FC236}">
                <a16:creationId xmlns:a16="http://schemas.microsoft.com/office/drawing/2014/main" id="{B646DA6C-CC46-4BD7-C372-F25D8CF2E60A}"/>
              </a:ext>
            </a:extLst>
          </p:cNvPr>
          <p:cNvPicPr>
            <a:picLocks noGrp="1" noChangeAspect="1"/>
          </p:cNvPicPr>
          <p:nvPr>
            <p:ph sz="half" idx="2"/>
          </p:nvPr>
        </p:nvPicPr>
        <p:blipFill>
          <a:blip r:embed="rId3"/>
          <a:stretch>
            <a:fillRect/>
          </a:stretch>
        </p:blipFill>
        <p:spPr>
          <a:xfrm>
            <a:off x="1262063" y="3003176"/>
            <a:ext cx="4479925" cy="1949083"/>
          </a:xfrm>
        </p:spPr>
      </p:pic>
      <p:pic>
        <p:nvPicPr>
          <p:cNvPr id="12" name="Picture 11">
            <a:extLst>
              <a:ext uri="{FF2B5EF4-FFF2-40B4-BE49-F238E27FC236}">
                <a16:creationId xmlns:a16="http://schemas.microsoft.com/office/drawing/2014/main" id="{CF3444CB-49D2-58F3-BF12-C4C592304500}"/>
              </a:ext>
            </a:extLst>
          </p:cNvPr>
          <p:cNvPicPr>
            <a:picLocks noChangeAspect="1"/>
          </p:cNvPicPr>
          <p:nvPr/>
        </p:nvPicPr>
        <p:blipFill>
          <a:blip r:embed="rId4"/>
          <a:stretch>
            <a:fillRect/>
          </a:stretch>
        </p:blipFill>
        <p:spPr>
          <a:xfrm>
            <a:off x="7928561" y="4338110"/>
            <a:ext cx="2305372" cy="953925"/>
          </a:xfrm>
          <a:prstGeom prst="rect">
            <a:avLst/>
          </a:prstGeom>
        </p:spPr>
      </p:pic>
    </p:spTree>
    <p:extLst>
      <p:ext uri="{BB962C8B-B14F-4D97-AF65-F5344CB8AC3E}">
        <p14:creationId xmlns:p14="http://schemas.microsoft.com/office/powerpoint/2010/main" val="33260574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AE765-A154-9CF2-D006-E4951A1D3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F33493-BC3F-4195-FB98-3213F0F435F1}"/>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E5774DD1-DA49-D8D6-47E6-52627EB8EF96}"/>
              </a:ext>
            </a:extLst>
          </p:cNvPr>
          <p:cNvSpPr>
            <a:spLocks noGrp="1"/>
          </p:cNvSpPr>
          <p:nvPr>
            <p:ph type="body" idx="1"/>
          </p:nvPr>
        </p:nvSpPr>
        <p:spPr>
          <a:xfrm>
            <a:off x="1779978" y="1912024"/>
            <a:ext cx="9462451" cy="608877"/>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What are the monthly trends in order volume and revenue?</a:t>
            </a:r>
          </a:p>
        </p:txBody>
      </p:sp>
      <p:sp>
        <p:nvSpPr>
          <p:cNvPr id="7" name="Date Placeholder 5">
            <a:extLst>
              <a:ext uri="{FF2B5EF4-FFF2-40B4-BE49-F238E27FC236}">
                <a16:creationId xmlns:a16="http://schemas.microsoft.com/office/drawing/2014/main" id="{D35BF35A-0777-8839-4B9E-E9C4D5F20FEA}"/>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BB1EA806-2632-1906-95AE-8B67106CAAB3}"/>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CD8C6FF9-1429-FD6C-0CC3-7B1F83C3A6F3}"/>
              </a:ext>
            </a:extLst>
          </p:cNvPr>
          <p:cNvSpPr>
            <a:spLocks noGrp="1"/>
          </p:cNvSpPr>
          <p:nvPr>
            <p:ph type="sldNum" sz="quarter" idx="12"/>
          </p:nvPr>
        </p:nvSpPr>
        <p:spPr/>
        <p:txBody>
          <a:bodyPr>
            <a:normAutofit lnSpcReduction="10000"/>
          </a:bodyPr>
          <a:lstStyle/>
          <a:p>
            <a:fld id="{590024A9-0184-448B-881E-CC722A916CB1}" type="slidenum">
              <a:rPr lang="en-US" smtClean="0"/>
              <a:pPr/>
              <a:t>21</a:t>
            </a:fld>
            <a:endParaRPr lang="en-US" dirty="0"/>
          </a:p>
        </p:txBody>
      </p:sp>
      <p:pic>
        <p:nvPicPr>
          <p:cNvPr id="11" name="Content Placeholder 10">
            <a:extLst>
              <a:ext uri="{FF2B5EF4-FFF2-40B4-BE49-F238E27FC236}">
                <a16:creationId xmlns:a16="http://schemas.microsoft.com/office/drawing/2014/main" id="{CDB99DFF-7AC1-8101-1DD8-B71566A70263}"/>
              </a:ext>
            </a:extLst>
          </p:cNvPr>
          <p:cNvPicPr>
            <a:picLocks noGrp="1" noChangeAspect="1"/>
          </p:cNvPicPr>
          <p:nvPr>
            <p:ph sz="half" idx="2"/>
          </p:nvPr>
        </p:nvPicPr>
        <p:blipFill>
          <a:blip r:embed="rId3"/>
          <a:stretch>
            <a:fillRect/>
          </a:stretch>
        </p:blipFill>
        <p:spPr>
          <a:xfrm>
            <a:off x="869576" y="2949389"/>
            <a:ext cx="5502431" cy="2178423"/>
          </a:xfrm>
        </p:spPr>
      </p:pic>
      <p:pic>
        <p:nvPicPr>
          <p:cNvPr id="14" name="Picture 13">
            <a:extLst>
              <a:ext uri="{FF2B5EF4-FFF2-40B4-BE49-F238E27FC236}">
                <a16:creationId xmlns:a16="http://schemas.microsoft.com/office/drawing/2014/main" id="{FB5DC0E7-E185-0A69-4D62-195D07A9E6AB}"/>
              </a:ext>
            </a:extLst>
          </p:cNvPr>
          <p:cNvPicPr>
            <a:picLocks noChangeAspect="1"/>
          </p:cNvPicPr>
          <p:nvPr/>
        </p:nvPicPr>
        <p:blipFill>
          <a:blip r:embed="rId4"/>
          <a:stretch>
            <a:fillRect/>
          </a:stretch>
        </p:blipFill>
        <p:spPr>
          <a:xfrm>
            <a:off x="7416951" y="3091291"/>
            <a:ext cx="3105583" cy="1876687"/>
          </a:xfrm>
          <a:prstGeom prst="rect">
            <a:avLst/>
          </a:prstGeom>
        </p:spPr>
      </p:pic>
    </p:spTree>
    <p:extLst>
      <p:ext uri="{BB962C8B-B14F-4D97-AF65-F5344CB8AC3E}">
        <p14:creationId xmlns:p14="http://schemas.microsoft.com/office/powerpoint/2010/main" val="2927286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27A7A-6D36-FC20-D496-4ED252130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11A47-0183-3AB7-209F-DFEE456E6AFB}"/>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7ACDC2E0-4296-2068-8733-E9CC6471DA50}"/>
              </a:ext>
            </a:extLst>
          </p:cNvPr>
          <p:cNvSpPr>
            <a:spLocks noGrp="1"/>
          </p:cNvSpPr>
          <p:nvPr>
            <p:ph type="body" idx="1"/>
          </p:nvPr>
        </p:nvSpPr>
        <p:spPr>
          <a:xfrm>
            <a:off x="1569720" y="1673771"/>
            <a:ext cx="9883726" cy="950976"/>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How many suppliers are there in the database?</a:t>
            </a:r>
          </a:p>
        </p:txBody>
      </p:sp>
      <p:sp>
        <p:nvSpPr>
          <p:cNvPr id="7" name="Date Placeholder 5">
            <a:extLst>
              <a:ext uri="{FF2B5EF4-FFF2-40B4-BE49-F238E27FC236}">
                <a16:creationId xmlns:a16="http://schemas.microsoft.com/office/drawing/2014/main" id="{A0E7DB0F-0978-A686-1F2F-E9B6BC07432F}"/>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1CD1F5BB-DFFE-0FAF-35AC-1F7E6CD50049}"/>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538756E2-CCD3-F62E-0695-36F016E55EFF}"/>
              </a:ext>
            </a:extLst>
          </p:cNvPr>
          <p:cNvSpPr>
            <a:spLocks noGrp="1"/>
          </p:cNvSpPr>
          <p:nvPr>
            <p:ph type="sldNum" sz="quarter" idx="12"/>
          </p:nvPr>
        </p:nvSpPr>
        <p:spPr/>
        <p:txBody>
          <a:bodyPr>
            <a:normAutofit lnSpcReduction="10000"/>
          </a:bodyPr>
          <a:lstStyle/>
          <a:p>
            <a:fld id="{590024A9-0184-448B-881E-CC722A916CB1}" type="slidenum">
              <a:rPr lang="en-US" smtClean="0"/>
              <a:pPr/>
              <a:t>22</a:t>
            </a:fld>
            <a:endParaRPr lang="en-US" dirty="0"/>
          </a:p>
        </p:txBody>
      </p:sp>
      <p:pic>
        <p:nvPicPr>
          <p:cNvPr id="15" name="Content Placeholder 11">
            <a:extLst>
              <a:ext uri="{FF2B5EF4-FFF2-40B4-BE49-F238E27FC236}">
                <a16:creationId xmlns:a16="http://schemas.microsoft.com/office/drawing/2014/main" id="{A00A878A-AC1D-18DB-213E-5F44E1A37CDA}"/>
              </a:ext>
            </a:extLst>
          </p:cNvPr>
          <p:cNvPicPr>
            <a:picLocks noChangeAspect="1"/>
          </p:cNvPicPr>
          <p:nvPr/>
        </p:nvPicPr>
        <p:blipFill>
          <a:blip r:embed="rId3"/>
          <a:stretch>
            <a:fillRect/>
          </a:stretch>
        </p:blipFill>
        <p:spPr>
          <a:xfrm>
            <a:off x="1677296" y="3000121"/>
            <a:ext cx="3639058" cy="1105714"/>
          </a:xfrm>
          <a:prstGeom prst="rect">
            <a:avLst/>
          </a:prstGeom>
        </p:spPr>
      </p:pic>
      <p:pic>
        <p:nvPicPr>
          <p:cNvPr id="16" name="Picture 15">
            <a:extLst>
              <a:ext uri="{FF2B5EF4-FFF2-40B4-BE49-F238E27FC236}">
                <a16:creationId xmlns:a16="http://schemas.microsoft.com/office/drawing/2014/main" id="{3DC836EB-ECED-6A1D-6145-5677F2E9816F}"/>
              </a:ext>
            </a:extLst>
          </p:cNvPr>
          <p:cNvPicPr>
            <a:picLocks noChangeAspect="1"/>
          </p:cNvPicPr>
          <p:nvPr/>
        </p:nvPicPr>
        <p:blipFill>
          <a:blip r:embed="rId4"/>
          <a:stretch>
            <a:fillRect/>
          </a:stretch>
        </p:blipFill>
        <p:spPr>
          <a:xfrm>
            <a:off x="8381331" y="3774305"/>
            <a:ext cx="1543265" cy="1248336"/>
          </a:xfrm>
          <a:prstGeom prst="rect">
            <a:avLst/>
          </a:prstGeom>
        </p:spPr>
      </p:pic>
    </p:spTree>
    <p:extLst>
      <p:ext uri="{BB962C8B-B14F-4D97-AF65-F5344CB8AC3E}">
        <p14:creationId xmlns:p14="http://schemas.microsoft.com/office/powerpoint/2010/main" val="81451817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5B234-856D-20D9-D7E2-F15DBF7F8E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C659D8-2C17-C64E-FC21-94257DE74E91}"/>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5488EC21-BA75-6E9C-239C-158E138418C2}"/>
              </a:ext>
            </a:extLst>
          </p:cNvPr>
          <p:cNvSpPr>
            <a:spLocks noGrp="1"/>
          </p:cNvSpPr>
          <p:nvPr>
            <p:ph type="body" idx="1"/>
          </p:nvPr>
        </p:nvSpPr>
        <p:spPr>
          <a:xfrm>
            <a:off x="1927482" y="1936751"/>
            <a:ext cx="8337036" cy="588998"/>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Which supplier provides the most products?</a:t>
            </a:r>
          </a:p>
        </p:txBody>
      </p:sp>
      <p:sp>
        <p:nvSpPr>
          <p:cNvPr id="7" name="Date Placeholder 5">
            <a:extLst>
              <a:ext uri="{FF2B5EF4-FFF2-40B4-BE49-F238E27FC236}">
                <a16:creationId xmlns:a16="http://schemas.microsoft.com/office/drawing/2014/main" id="{0D8F429A-DF22-44CC-5C93-F2F9F8D074CB}"/>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F52729A4-EBAB-1741-23B5-716C0FB7B44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C2A2DB54-9357-F173-F39C-62F8834652B5}"/>
              </a:ext>
            </a:extLst>
          </p:cNvPr>
          <p:cNvSpPr>
            <a:spLocks noGrp="1"/>
          </p:cNvSpPr>
          <p:nvPr>
            <p:ph type="sldNum" sz="quarter" idx="12"/>
          </p:nvPr>
        </p:nvSpPr>
        <p:spPr/>
        <p:txBody>
          <a:bodyPr>
            <a:normAutofit lnSpcReduction="10000"/>
          </a:bodyPr>
          <a:lstStyle/>
          <a:p>
            <a:fld id="{590024A9-0184-448B-881E-CC722A916CB1}" type="slidenum">
              <a:rPr lang="en-US" smtClean="0"/>
              <a:pPr/>
              <a:t>23</a:t>
            </a:fld>
            <a:endParaRPr lang="en-US" dirty="0"/>
          </a:p>
        </p:txBody>
      </p:sp>
      <p:pic>
        <p:nvPicPr>
          <p:cNvPr id="15" name="Content Placeholder 11">
            <a:extLst>
              <a:ext uri="{FF2B5EF4-FFF2-40B4-BE49-F238E27FC236}">
                <a16:creationId xmlns:a16="http://schemas.microsoft.com/office/drawing/2014/main" id="{6D1DA65A-13E1-224B-9F8F-8A1CD3104590}"/>
              </a:ext>
            </a:extLst>
          </p:cNvPr>
          <p:cNvPicPr>
            <a:picLocks noChangeAspect="1"/>
          </p:cNvPicPr>
          <p:nvPr/>
        </p:nvPicPr>
        <p:blipFill>
          <a:blip r:embed="rId3"/>
          <a:stretch>
            <a:fillRect/>
          </a:stretch>
        </p:blipFill>
        <p:spPr>
          <a:xfrm>
            <a:off x="1235168" y="3034697"/>
            <a:ext cx="4479925" cy="1386860"/>
          </a:xfrm>
          <a:prstGeom prst="rect">
            <a:avLst/>
          </a:prstGeom>
        </p:spPr>
      </p:pic>
      <p:pic>
        <p:nvPicPr>
          <p:cNvPr id="16" name="Picture 15">
            <a:extLst>
              <a:ext uri="{FF2B5EF4-FFF2-40B4-BE49-F238E27FC236}">
                <a16:creationId xmlns:a16="http://schemas.microsoft.com/office/drawing/2014/main" id="{AF96A2AF-8A36-D4E7-0785-0F79883B84ED}"/>
              </a:ext>
            </a:extLst>
          </p:cNvPr>
          <p:cNvPicPr>
            <a:picLocks noChangeAspect="1"/>
          </p:cNvPicPr>
          <p:nvPr/>
        </p:nvPicPr>
        <p:blipFill>
          <a:blip r:embed="rId4"/>
          <a:stretch>
            <a:fillRect/>
          </a:stretch>
        </p:blipFill>
        <p:spPr>
          <a:xfrm>
            <a:off x="7730514" y="3814703"/>
            <a:ext cx="2534004" cy="828791"/>
          </a:xfrm>
          <a:prstGeom prst="rect">
            <a:avLst/>
          </a:prstGeom>
        </p:spPr>
      </p:pic>
    </p:spTree>
    <p:extLst>
      <p:ext uri="{BB962C8B-B14F-4D97-AF65-F5344CB8AC3E}">
        <p14:creationId xmlns:p14="http://schemas.microsoft.com/office/powerpoint/2010/main" val="252726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78EA-68F1-504C-2656-ED6130C47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DF6D91-D612-57B0-6BC3-2E8ED02C0A32}"/>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FB73D081-B6EB-F099-8C44-5EB630F20C5E}"/>
              </a:ext>
            </a:extLst>
          </p:cNvPr>
          <p:cNvSpPr>
            <a:spLocks noGrp="1"/>
          </p:cNvSpPr>
          <p:nvPr>
            <p:ph type="body" idx="1"/>
          </p:nvPr>
        </p:nvSpPr>
        <p:spPr>
          <a:xfrm>
            <a:off x="1531023" y="1925591"/>
            <a:ext cx="7941223" cy="949904"/>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What is the average price of products from each supplier?</a:t>
            </a:r>
          </a:p>
        </p:txBody>
      </p:sp>
      <p:sp>
        <p:nvSpPr>
          <p:cNvPr id="7" name="Date Placeholder 5">
            <a:extLst>
              <a:ext uri="{FF2B5EF4-FFF2-40B4-BE49-F238E27FC236}">
                <a16:creationId xmlns:a16="http://schemas.microsoft.com/office/drawing/2014/main" id="{D29A5E92-E85E-79C1-5B09-F59AA0EACF95}"/>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B07A96F6-6443-E0C1-CEF9-6A7704402072}"/>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CF277ACC-608B-0BCE-1010-EC0DFC87901F}"/>
              </a:ext>
            </a:extLst>
          </p:cNvPr>
          <p:cNvSpPr>
            <a:spLocks noGrp="1"/>
          </p:cNvSpPr>
          <p:nvPr>
            <p:ph type="sldNum" sz="quarter" idx="12"/>
          </p:nvPr>
        </p:nvSpPr>
        <p:spPr/>
        <p:txBody>
          <a:bodyPr>
            <a:normAutofit lnSpcReduction="10000"/>
          </a:bodyPr>
          <a:lstStyle/>
          <a:p>
            <a:fld id="{590024A9-0184-448B-881E-CC722A916CB1}" type="slidenum">
              <a:rPr lang="en-US" smtClean="0"/>
              <a:pPr/>
              <a:t>24</a:t>
            </a:fld>
            <a:endParaRPr lang="en-US" dirty="0"/>
          </a:p>
        </p:txBody>
      </p:sp>
      <p:pic>
        <p:nvPicPr>
          <p:cNvPr id="15" name="Picture 14">
            <a:extLst>
              <a:ext uri="{FF2B5EF4-FFF2-40B4-BE49-F238E27FC236}">
                <a16:creationId xmlns:a16="http://schemas.microsoft.com/office/drawing/2014/main" id="{8DB1BFC4-27A5-CEB4-9EB8-82918A7842E5}"/>
              </a:ext>
            </a:extLst>
          </p:cNvPr>
          <p:cNvPicPr>
            <a:picLocks noChangeAspect="1"/>
          </p:cNvPicPr>
          <p:nvPr/>
        </p:nvPicPr>
        <p:blipFill>
          <a:blip r:embed="rId3"/>
          <a:stretch>
            <a:fillRect/>
          </a:stretch>
        </p:blipFill>
        <p:spPr>
          <a:xfrm>
            <a:off x="7510597" y="4300611"/>
            <a:ext cx="2886478" cy="1486107"/>
          </a:xfrm>
          <a:prstGeom prst="rect">
            <a:avLst/>
          </a:prstGeom>
        </p:spPr>
      </p:pic>
      <p:pic>
        <p:nvPicPr>
          <p:cNvPr id="16" name="Content Placeholder 11">
            <a:extLst>
              <a:ext uri="{FF2B5EF4-FFF2-40B4-BE49-F238E27FC236}">
                <a16:creationId xmlns:a16="http://schemas.microsoft.com/office/drawing/2014/main" id="{6FD0F0D3-758B-E1E0-A6DB-7DD5B003534E}"/>
              </a:ext>
            </a:extLst>
          </p:cNvPr>
          <p:cNvPicPr>
            <a:picLocks noChangeAspect="1"/>
          </p:cNvPicPr>
          <p:nvPr/>
        </p:nvPicPr>
        <p:blipFill>
          <a:blip r:embed="rId4"/>
          <a:stretch>
            <a:fillRect/>
          </a:stretch>
        </p:blipFill>
        <p:spPr>
          <a:xfrm>
            <a:off x="1261872" y="3436658"/>
            <a:ext cx="4479925" cy="1206836"/>
          </a:xfrm>
          <a:prstGeom prst="rect">
            <a:avLst/>
          </a:prstGeom>
        </p:spPr>
      </p:pic>
    </p:spTree>
    <p:extLst>
      <p:ext uri="{BB962C8B-B14F-4D97-AF65-F5344CB8AC3E}">
        <p14:creationId xmlns:p14="http://schemas.microsoft.com/office/powerpoint/2010/main" val="2819310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F9DB0-D26C-3D5C-0D87-8F15779D4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56494-F3C3-268A-1F96-8BEFDC7447B8}"/>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59B472AD-5ACA-80A9-C9BF-7C542B60D565}"/>
              </a:ext>
            </a:extLst>
          </p:cNvPr>
          <p:cNvSpPr>
            <a:spLocks noGrp="1"/>
          </p:cNvSpPr>
          <p:nvPr>
            <p:ph type="body" idx="1"/>
          </p:nvPr>
        </p:nvSpPr>
        <p:spPr>
          <a:xfrm>
            <a:off x="1445872" y="1774601"/>
            <a:ext cx="9396170" cy="612957"/>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2500" lnSpcReduction="10000"/>
          </a:bodyPr>
          <a:lstStyle/>
          <a:p>
            <a:endParaRPr lang="en-US" dirty="0">
              <a:solidFill>
                <a:schemeClr val="tx1"/>
              </a:solidFill>
            </a:endParaRPr>
          </a:p>
          <a:p>
            <a:r>
              <a:rPr lang="en-US" dirty="0">
                <a:solidFill>
                  <a:schemeClr val="tx1"/>
                </a:solidFill>
              </a:rPr>
              <a:t>Which suppliers contribute the most to total product sales (by revenue)?</a:t>
            </a:r>
          </a:p>
        </p:txBody>
      </p:sp>
      <p:sp>
        <p:nvSpPr>
          <p:cNvPr id="7" name="Date Placeholder 5">
            <a:extLst>
              <a:ext uri="{FF2B5EF4-FFF2-40B4-BE49-F238E27FC236}">
                <a16:creationId xmlns:a16="http://schemas.microsoft.com/office/drawing/2014/main" id="{EC3F41A1-C6D6-35B6-15E1-F874DF08900F}"/>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2CC164E8-A753-A196-497B-858B123A7487}"/>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427CDFB6-8798-59BF-C0F3-BA9C1CBF10DC}"/>
              </a:ext>
            </a:extLst>
          </p:cNvPr>
          <p:cNvSpPr>
            <a:spLocks noGrp="1"/>
          </p:cNvSpPr>
          <p:nvPr>
            <p:ph type="sldNum" sz="quarter" idx="12"/>
          </p:nvPr>
        </p:nvSpPr>
        <p:spPr/>
        <p:txBody>
          <a:bodyPr>
            <a:normAutofit lnSpcReduction="10000"/>
          </a:bodyPr>
          <a:lstStyle/>
          <a:p>
            <a:fld id="{590024A9-0184-448B-881E-CC722A916CB1}" type="slidenum">
              <a:rPr lang="en-US" smtClean="0"/>
              <a:pPr/>
              <a:t>25</a:t>
            </a:fld>
            <a:endParaRPr lang="en-US" dirty="0"/>
          </a:p>
        </p:txBody>
      </p:sp>
      <p:pic>
        <p:nvPicPr>
          <p:cNvPr id="17" name="Content Placeholder 11">
            <a:extLst>
              <a:ext uri="{FF2B5EF4-FFF2-40B4-BE49-F238E27FC236}">
                <a16:creationId xmlns:a16="http://schemas.microsoft.com/office/drawing/2014/main" id="{9DFAFE15-50FD-BB4B-A22D-CF415BAF4507}"/>
              </a:ext>
            </a:extLst>
          </p:cNvPr>
          <p:cNvPicPr>
            <a:picLocks noChangeAspect="1"/>
          </p:cNvPicPr>
          <p:nvPr/>
        </p:nvPicPr>
        <p:blipFill>
          <a:blip r:embed="rId3"/>
          <a:stretch>
            <a:fillRect/>
          </a:stretch>
        </p:blipFill>
        <p:spPr>
          <a:xfrm>
            <a:off x="1664032" y="2641329"/>
            <a:ext cx="4479925" cy="2043810"/>
          </a:xfrm>
          <a:prstGeom prst="rect">
            <a:avLst/>
          </a:prstGeom>
        </p:spPr>
      </p:pic>
      <p:pic>
        <p:nvPicPr>
          <p:cNvPr id="18" name="Picture 17">
            <a:extLst>
              <a:ext uri="{FF2B5EF4-FFF2-40B4-BE49-F238E27FC236}">
                <a16:creationId xmlns:a16="http://schemas.microsoft.com/office/drawing/2014/main" id="{FF75B9B4-1445-A072-16AD-29391949B4C4}"/>
              </a:ext>
            </a:extLst>
          </p:cNvPr>
          <p:cNvPicPr>
            <a:picLocks noChangeAspect="1"/>
          </p:cNvPicPr>
          <p:nvPr/>
        </p:nvPicPr>
        <p:blipFill>
          <a:blip r:embed="rId4"/>
          <a:stretch>
            <a:fillRect/>
          </a:stretch>
        </p:blipFill>
        <p:spPr>
          <a:xfrm>
            <a:off x="7407006" y="3762574"/>
            <a:ext cx="2495898" cy="1562318"/>
          </a:xfrm>
          <a:prstGeom prst="rect">
            <a:avLst/>
          </a:prstGeom>
        </p:spPr>
      </p:pic>
    </p:spTree>
    <p:extLst>
      <p:ext uri="{BB962C8B-B14F-4D97-AF65-F5344CB8AC3E}">
        <p14:creationId xmlns:p14="http://schemas.microsoft.com/office/powerpoint/2010/main" val="425042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BA600-5E51-867A-9ADB-6476E5DCF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F7303B-1B9B-CD94-56F4-93DAC0F7139B}"/>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A77A5B3D-FF67-C54B-C3BB-7668B68F12B8}"/>
              </a:ext>
            </a:extLst>
          </p:cNvPr>
          <p:cNvSpPr>
            <a:spLocks noGrp="1"/>
          </p:cNvSpPr>
          <p:nvPr>
            <p:ph type="body" idx="1"/>
          </p:nvPr>
        </p:nvSpPr>
        <p:spPr>
          <a:xfrm>
            <a:off x="2259577" y="1628464"/>
            <a:ext cx="8150516" cy="586154"/>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solidFill>
                  <a:schemeClr val="tx1"/>
                </a:solidFill>
              </a:rPr>
              <a:t>What is the average order value handled per employee?</a:t>
            </a:r>
          </a:p>
        </p:txBody>
      </p:sp>
      <p:sp>
        <p:nvSpPr>
          <p:cNvPr id="7" name="Date Placeholder 5">
            <a:extLst>
              <a:ext uri="{FF2B5EF4-FFF2-40B4-BE49-F238E27FC236}">
                <a16:creationId xmlns:a16="http://schemas.microsoft.com/office/drawing/2014/main" id="{A2B6307B-4B35-F30B-2999-935702F9C7BA}"/>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113A9BBB-6577-3BFC-EFAE-1CA177BCAC3B}"/>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18F67D63-7754-013F-EB14-3DEB93BE6869}"/>
              </a:ext>
            </a:extLst>
          </p:cNvPr>
          <p:cNvSpPr>
            <a:spLocks noGrp="1"/>
          </p:cNvSpPr>
          <p:nvPr>
            <p:ph type="sldNum" sz="quarter" idx="12"/>
          </p:nvPr>
        </p:nvSpPr>
        <p:spPr/>
        <p:txBody>
          <a:bodyPr>
            <a:normAutofit lnSpcReduction="10000"/>
          </a:bodyPr>
          <a:lstStyle/>
          <a:p>
            <a:fld id="{590024A9-0184-448B-881E-CC722A916CB1}" type="slidenum">
              <a:rPr lang="en-US" smtClean="0"/>
              <a:pPr/>
              <a:t>26</a:t>
            </a:fld>
            <a:endParaRPr lang="en-US" dirty="0"/>
          </a:p>
        </p:txBody>
      </p:sp>
      <p:pic>
        <p:nvPicPr>
          <p:cNvPr id="19" name="Picture 18">
            <a:extLst>
              <a:ext uri="{FF2B5EF4-FFF2-40B4-BE49-F238E27FC236}">
                <a16:creationId xmlns:a16="http://schemas.microsoft.com/office/drawing/2014/main" id="{0569F4D6-D110-4418-47CE-6DCB236F5F02}"/>
              </a:ext>
            </a:extLst>
          </p:cNvPr>
          <p:cNvPicPr>
            <a:picLocks noChangeAspect="1"/>
          </p:cNvPicPr>
          <p:nvPr/>
        </p:nvPicPr>
        <p:blipFill>
          <a:blip r:embed="rId3"/>
          <a:stretch>
            <a:fillRect/>
          </a:stretch>
        </p:blipFill>
        <p:spPr>
          <a:xfrm>
            <a:off x="1550895" y="2702662"/>
            <a:ext cx="5685025" cy="2245857"/>
          </a:xfrm>
          <a:prstGeom prst="rect">
            <a:avLst/>
          </a:prstGeom>
        </p:spPr>
      </p:pic>
      <p:pic>
        <p:nvPicPr>
          <p:cNvPr id="17" name="Picture 16">
            <a:extLst>
              <a:ext uri="{FF2B5EF4-FFF2-40B4-BE49-F238E27FC236}">
                <a16:creationId xmlns:a16="http://schemas.microsoft.com/office/drawing/2014/main" id="{017A1A10-34DA-7F5C-7815-79A53FF52D5E}"/>
              </a:ext>
            </a:extLst>
          </p:cNvPr>
          <p:cNvPicPr>
            <a:picLocks noChangeAspect="1"/>
          </p:cNvPicPr>
          <p:nvPr/>
        </p:nvPicPr>
        <p:blipFill>
          <a:blip r:embed="rId4"/>
          <a:stretch>
            <a:fillRect/>
          </a:stretch>
        </p:blipFill>
        <p:spPr>
          <a:xfrm>
            <a:off x="7114481" y="4133587"/>
            <a:ext cx="3295612" cy="1886213"/>
          </a:xfrm>
          <a:prstGeom prst="rect">
            <a:avLst/>
          </a:prstGeom>
        </p:spPr>
      </p:pic>
    </p:spTree>
    <p:extLst>
      <p:ext uri="{BB962C8B-B14F-4D97-AF65-F5344CB8AC3E}">
        <p14:creationId xmlns:p14="http://schemas.microsoft.com/office/powerpoint/2010/main" val="2307941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BBD33-0415-8D3A-5F67-1A7275A04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807BA0-425E-EF28-A987-CFDEED945615}"/>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FDD720C6-83EF-98C0-C1DB-C9003F747AFA}"/>
              </a:ext>
            </a:extLst>
          </p:cNvPr>
          <p:cNvSpPr>
            <a:spLocks noGrp="1"/>
          </p:cNvSpPr>
          <p:nvPr>
            <p:ph type="body" idx="1"/>
          </p:nvPr>
        </p:nvSpPr>
        <p:spPr>
          <a:xfrm>
            <a:off x="1323453" y="2008543"/>
            <a:ext cx="9285931" cy="668591"/>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What is the average quantity ordered per product?</a:t>
            </a:r>
          </a:p>
        </p:txBody>
      </p:sp>
      <p:sp>
        <p:nvSpPr>
          <p:cNvPr id="7" name="Date Placeholder 5">
            <a:extLst>
              <a:ext uri="{FF2B5EF4-FFF2-40B4-BE49-F238E27FC236}">
                <a16:creationId xmlns:a16="http://schemas.microsoft.com/office/drawing/2014/main" id="{A8BBC3A6-DDEF-0A1A-2BC6-E8A6C71498C7}"/>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64C6A790-4260-8D86-29B3-A0065254EEBF}"/>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879E065-EA54-C88D-29A8-66616DF7C8F3}"/>
              </a:ext>
            </a:extLst>
          </p:cNvPr>
          <p:cNvSpPr>
            <a:spLocks noGrp="1"/>
          </p:cNvSpPr>
          <p:nvPr>
            <p:ph type="sldNum" sz="quarter" idx="12"/>
          </p:nvPr>
        </p:nvSpPr>
        <p:spPr/>
        <p:txBody>
          <a:bodyPr>
            <a:normAutofit lnSpcReduction="10000"/>
          </a:bodyPr>
          <a:lstStyle/>
          <a:p>
            <a:fld id="{590024A9-0184-448B-881E-CC722A916CB1}" type="slidenum">
              <a:rPr lang="en-US" smtClean="0"/>
              <a:pPr/>
              <a:t>27</a:t>
            </a:fld>
            <a:endParaRPr lang="en-US" dirty="0"/>
          </a:p>
        </p:txBody>
      </p:sp>
      <p:pic>
        <p:nvPicPr>
          <p:cNvPr id="11" name="Content Placeholder 11">
            <a:extLst>
              <a:ext uri="{FF2B5EF4-FFF2-40B4-BE49-F238E27FC236}">
                <a16:creationId xmlns:a16="http://schemas.microsoft.com/office/drawing/2014/main" id="{928766C7-31B5-C5C2-3BD6-EC4970DB5C0B}"/>
              </a:ext>
            </a:extLst>
          </p:cNvPr>
          <p:cNvPicPr>
            <a:picLocks noGrp="1" noChangeAspect="1"/>
          </p:cNvPicPr>
          <p:nvPr>
            <p:ph sz="half" idx="2"/>
          </p:nvPr>
        </p:nvPicPr>
        <p:blipFill>
          <a:blip r:embed="rId3"/>
          <a:stretch>
            <a:fillRect/>
          </a:stretch>
        </p:blipFill>
        <p:spPr>
          <a:xfrm>
            <a:off x="1244133" y="3075200"/>
            <a:ext cx="4479925" cy="1516751"/>
          </a:xfrm>
        </p:spPr>
      </p:pic>
      <p:pic>
        <p:nvPicPr>
          <p:cNvPr id="14" name="Picture 13">
            <a:extLst>
              <a:ext uri="{FF2B5EF4-FFF2-40B4-BE49-F238E27FC236}">
                <a16:creationId xmlns:a16="http://schemas.microsoft.com/office/drawing/2014/main" id="{239E4DF3-FA20-63C0-AD71-465CD371983A}"/>
              </a:ext>
            </a:extLst>
          </p:cNvPr>
          <p:cNvPicPr>
            <a:picLocks noChangeAspect="1"/>
          </p:cNvPicPr>
          <p:nvPr/>
        </p:nvPicPr>
        <p:blipFill>
          <a:blip r:embed="rId4"/>
          <a:stretch>
            <a:fillRect/>
          </a:stretch>
        </p:blipFill>
        <p:spPr>
          <a:xfrm>
            <a:off x="7077730" y="4229099"/>
            <a:ext cx="3286584" cy="1876687"/>
          </a:xfrm>
          <a:prstGeom prst="rect">
            <a:avLst/>
          </a:prstGeom>
        </p:spPr>
      </p:pic>
    </p:spTree>
    <p:extLst>
      <p:ext uri="{BB962C8B-B14F-4D97-AF65-F5344CB8AC3E}">
        <p14:creationId xmlns:p14="http://schemas.microsoft.com/office/powerpoint/2010/main" val="130978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1503D-26E5-FA69-3300-FEA67C5748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CA1AE9-0F04-1A33-5645-1FA33567510E}"/>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89DEB36A-348F-1ECD-4740-1B762A61644E}"/>
              </a:ext>
            </a:extLst>
          </p:cNvPr>
          <p:cNvSpPr>
            <a:spLocks noGrp="1"/>
          </p:cNvSpPr>
          <p:nvPr>
            <p:ph type="body" idx="1"/>
          </p:nvPr>
        </p:nvSpPr>
        <p:spPr>
          <a:xfrm>
            <a:off x="1334502" y="1863487"/>
            <a:ext cx="9837589" cy="560625"/>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What is the average quantity ordered per product?</a:t>
            </a:r>
          </a:p>
        </p:txBody>
      </p:sp>
      <p:sp>
        <p:nvSpPr>
          <p:cNvPr id="7" name="Date Placeholder 5">
            <a:extLst>
              <a:ext uri="{FF2B5EF4-FFF2-40B4-BE49-F238E27FC236}">
                <a16:creationId xmlns:a16="http://schemas.microsoft.com/office/drawing/2014/main" id="{A3947E8F-FD19-2C6B-39AE-38566E0AAD56}"/>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1CCD3650-6464-E1F8-51C0-784D59F8338C}"/>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702D89D4-CD4C-D4CE-27C0-D509A2C15D4C}"/>
              </a:ext>
            </a:extLst>
          </p:cNvPr>
          <p:cNvSpPr>
            <a:spLocks noGrp="1"/>
          </p:cNvSpPr>
          <p:nvPr>
            <p:ph type="sldNum" sz="quarter" idx="12"/>
          </p:nvPr>
        </p:nvSpPr>
        <p:spPr/>
        <p:txBody>
          <a:bodyPr>
            <a:normAutofit lnSpcReduction="10000"/>
          </a:bodyPr>
          <a:lstStyle/>
          <a:p>
            <a:fld id="{590024A9-0184-448B-881E-CC722A916CB1}" type="slidenum">
              <a:rPr lang="en-US" smtClean="0"/>
              <a:pPr/>
              <a:t>28</a:t>
            </a:fld>
            <a:endParaRPr lang="en-US" dirty="0"/>
          </a:p>
        </p:txBody>
      </p:sp>
      <p:pic>
        <p:nvPicPr>
          <p:cNvPr id="24" name="Content Placeholder 23">
            <a:extLst>
              <a:ext uri="{FF2B5EF4-FFF2-40B4-BE49-F238E27FC236}">
                <a16:creationId xmlns:a16="http://schemas.microsoft.com/office/drawing/2014/main" id="{5F98B2B3-B12C-333C-0F59-3DD6384F1519}"/>
              </a:ext>
            </a:extLst>
          </p:cNvPr>
          <p:cNvPicPr>
            <a:picLocks noGrp="1" noChangeAspect="1"/>
          </p:cNvPicPr>
          <p:nvPr>
            <p:ph sz="half" idx="2"/>
          </p:nvPr>
        </p:nvPicPr>
        <p:blipFill>
          <a:blip r:embed="rId3"/>
          <a:stretch>
            <a:fillRect/>
          </a:stretch>
        </p:blipFill>
        <p:spPr>
          <a:xfrm>
            <a:off x="1262063" y="2677123"/>
            <a:ext cx="4479925" cy="2162786"/>
          </a:xfrm>
        </p:spPr>
      </p:pic>
      <p:pic>
        <p:nvPicPr>
          <p:cNvPr id="26" name="Picture 25">
            <a:extLst>
              <a:ext uri="{FF2B5EF4-FFF2-40B4-BE49-F238E27FC236}">
                <a16:creationId xmlns:a16="http://schemas.microsoft.com/office/drawing/2014/main" id="{F6207F55-82E0-9FD8-C6C1-C1E5AC2B977E}"/>
              </a:ext>
            </a:extLst>
          </p:cNvPr>
          <p:cNvPicPr>
            <a:picLocks noChangeAspect="1"/>
          </p:cNvPicPr>
          <p:nvPr/>
        </p:nvPicPr>
        <p:blipFill>
          <a:blip r:embed="rId4"/>
          <a:stretch>
            <a:fillRect/>
          </a:stretch>
        </p:blipFill>
        <p:spPr>
          <a:xfrm>
            <a:off x="7212714" y="4048561"/>
            <a:ext cx="3324689" cy="1790950"/>
          </a:xfrm>
          <a:prstGeom prst="rect">
            <a:avLst/>
          </a:prstGeom>
        </p:spPr>
      </p:pic>
    </p:spTree>
    <p:extLst>
      <p:ext uri="{BB962C8B-B14F-4D97-AF65-F5344CB8AC3E}">
        <p14:creationId xmlns:p14="http://schemas.microsoft.com/office/powerpoint/2010/main" val="633675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D403C-922C-6AAE-6847-29A515961C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8E07A-53CA-CF45-BAE9-3598C535DF79}"/>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091F6313-CFDF-7A30-B58A-AEE554E626EC}"/>
              </a:ext>
            </a:extLst>
          </p:cNvPr>
          <p:cNvSpPr>
            <a:spLocks noGrp="1"/>
          </p:cNvSpPr>
          <p:nvPr>
            <p:ph type="body" idx="1"/>
          </p:nvPr>
        </p:nvSpPr>
        <p:spPr>
          <a:xfrm>
            <a:off x="838200" y="1852245"/>
            <a:ext cx="10851638" cy="634801"/>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How does the unit price vary across products and orders?</a:t>
            </a:r>
          </a:p>
        </p:txBody>
      </p:sp>
      <p:sp>
        <p:nvSpPr>
          <p:cNvPr id="7" name="Date Placeholder 5">
            <a:extLst>
              <a:ext uri="{FF2B5EF4-FFF2-40B4-BE49-F238E27FC236}">
                <a16:creationId xmlns:a16="http://schemas.microsoft.com/office/drawing/2014/main" id="{987C1A07-9586-776B-DABA-73F6EBD58A0B}"/>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A7AF5C84-A697-0C55-7A71-D0E830C767B9}"/>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E507AC94-77E1-39A1-0D2B-8400C1F2CDE1}"/>
              </a:ext>
            </a:extLst>
          </p:cNvPr>
          <p:cNvSpPr>
            <a:spLocks noGrp="1"/>
          </p:cNvSpPr>
          <p:nvPr>
            <p:ph type="sldNum" sz="quarter" idx="12"/>
          </p:nvPr>
        </p:nvSpPr>
        <p:spPr/>
        <p:txBody>
          <a:bodyPr>
            <a:normAutofit lnSpcReduction="10000"/>
          </a:bodyPr>
          <a:lstStyle/>
          <a:p>
            <a:fld id="{590024A9-0184-448B-881E-CC722A916CB1}" type="slidenum">
              <a:rPr lang="en-US" smtClean="0"/>
              <a:pPr/>
              <a:t>29</a:t>
            </a:fld>
            <a:endParaRPr lang="en-US" dirty="0"/>
          </a:p>
        </p:txBody>
      </p:sp>
      <p:pic>
        <p:nvPicPr>
          <p:cNvPr id="25" name="Picture 24">
            <a:extLst>
              <a:ext uri="{FF2B5EF4-FFF2-40B4-BE49-F238E27FC236}">
                <a16:creationId xmlns:a16="http://schemas.microsoft.com/office/drawing/2014/main" id="{24C5782A-83C0-FFCA-0E53-0B9A407E54D3}"/>
              </a:ext>
            </a:extLst>
          </p:cNvPr>
          <p:cNvPicPr>
            <a:picLocks noChangeAspect="1"/>
          </p:cNvPicPr>
          <p:nvPr/>
        </p:nvPicPr>
        <p:blipFill>
          <a:blip r:embed="rId3"/>
          <a:stretch>
            <a:fillRect/>
          </a:stretch>
        </p:blipFill>
        <p:spPr>
          <a:xfrm>
            <a:off x="1081332" y="2728814"/>
            <a:ext cx="4525005" cy="2282115"/>
          </a:xfrm>
          <a:prstGeom prst="rect">
            <a:avLst/>
          </a:prstGeom>
        </p:spPr>
      </p:pic>
      <p:pic>
        <p:nvPicPr>
          <p:cNvPr id="27" name="Picture 26">
            <a:extLst>
              <a:ext uri="{FF2B5EF4-FFF2-40B4-BE49-F238E27FC236}">
                <a16:creationId xmlns:a16="http://schemas.microsoft.com/office/drawing/2014/main" id="{E98D819D-DF9D-7316-FB38-70C372A482C0}"/>
              </a:ext>
            </a:extLst>
          </p:cNvPr>
          <p:cNvPicPr>
            <a:picLocks noChangeAspect="1"/>
          </p:cNvPicPr>
          <p:nvPr/>
        </p:nvPicPr>
        <p:blipFill>
          <a:blip r:embed="rId4"/>
          <a:stretch>
            <a:fillRect/>
          </a:stretch>
        </p:blipFill>
        <p:spPr>
          <a:xfrm>
            <a:off x="6372036" y="3869871"/>
            <a:ext cx="4429743" cy="1829055"/>
          </a:xfrm>
          <a:prstGeom prst="rect">
            <a:avLst/>
          </a:prstGeom>
        </p:spPr>
      </p:pic>
    </p:spTree>
    <p:extLst>
      <p:ext uri="{BB962C8B-B14F-4D97-AF65-F5344CB8AC3E}">
        <p14:creationId xmlns:p14="http://schemas.microsoft.com/office/powerpoint/2010/main" val="2014926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a:xfrm>
            <a:off x="2172675" y="2094973"/>
            <a:ext cx="3731849" cy="2373086"/>
          </a:xfrm>
        </p:spPr>
        <p:txBody>
          <a:bodyPr/>
          <a:lstStyle/>
          <a:p>
            <a:r>
              <a:rPr lang="en-US" u="sng" dirty="0"/>
              <a:t>Introduction</a:t>
            </a:r>
            <a:r>
              <a:rPr lang="en-US" dirty="0"/>
              <a:t> </a:t>
            </a: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normAutofit lnSpcReduction="10000"/>
          </a:bodyPr>
          <a:lstStyle/>
          <a:p>
            <a:fld id="{B9713C8C-8E70-45D5-AE59-23E60168254E}" type="slidenum">
              <a:rPr lang="en-US" smtClean="0"/>
              <a:t>3</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a:xfrm>
            <a:off x="6674803" y="712787"/>
            <a:ext cx="4618037" cy="5432425"/>
          </a:xfrm>
        </p:spPr>
        <p:txBody>
          <a:bodyPr/>
          <a:lstStyle/>
          <a:p>
            <a:r>
              <a:rPr lang="en-US" dirty="0"/>
              <a:t>In this project, I developed and analyzed a comprehensive </a:t>
            </a:r>
            <a:r>
              <a:rPr lang="en-US" b="1" dirty="0"/>
              <a:t>Grocery Store Management System</a:t>
            </a:r>
            <a:r>
              <a:rPr lang="en-US" dirty="0"/>
              <a:t> using </a:t>
            </a:r>
            <a:r>
              <a:rPr lang="en-US" b="1" dirty="0"/>
              <a:t>MySQL</a:t>
            </a:r>
            <a:r>
              <a:rPr lang="en-US" dirty="0"/>
              <a:t> to uncover key insights into store operations. It provides a structured way to manage suppliers, product categories, customers, employees, and orders. The database tracks product details, supplier information, customer purchases, and employee activities while maintaining relationships through primary and foreign keys. The system supports the analysis of sales trends, customer behavior, category performance, and supplier contributions, offering valuable insights for inventory planning, revenue optimization, and data-driven decision-making.</a:t>
            </a:r>
            <a:endParaRPr lang="en-US" sz="1800" dirty="0"/>
          </a:p>
        </p:txBody>
      </p:sp>
    </p:spTree>
    <p:extLst>
      <p:ext uri="{BB962C8B-B14F-4D97-AF65-F5344CB8AC3E}">
        <p14:creationId xmlns:p14="http://schemas.microsoft.com/office/powerpoint/2010/main" val="284915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559ED0A-57D2-475A-80AA-FDDB6E882B4A}"/>
              </a:ext>
            </a:extLst>
          </p:cNvPr>
          <p:cNvPicPr>
            <a:picLocks noGrp="1" noChangeAspect="1"/>
          </p:cNvPicPr>
          <p:nvPr>
            <p:ph type="pic" sz="quarter" idx="13"/>
          </p:nvPr>
        </p:nvPicPr>
        <p:blipFill>
          <a:blip r:embed="rId2"/>
          <a:srcRect l="1401" r="1401"/>
          <a:stretch/>
        </p:blipFill>
        <p:spPr/>
      </p:pic>
      <p:pic>
        <p:nvPicPr>
          <p:cNvPr id="9" name="Picture Placeholder 8">
            <a:extLst>
              <a:ext uri="{FF2B5EF4-FFF2-40B4-BE49-F238E27FC236}">
                <a16:creationId xmlns:a16="http://schemas.microsoft.com/office/drawing/2014/main" id="{24426D4C-56B2-463F-99F9-8F6C8EBBC003}"/>
              </a:ext>
            </a:extLst>
          </p:cNvPr>
          <p:cNvPicPr>
            <a:picLocks noGrp="1" noChangeAspect="1"/>
          </p:cNvPicPr>
          <p:nvPr>
            <p:ph type="pic" sz="quarter" idx="14"/>
          </p:nvPr>
        </p:nvPicPr>
        <p:blipFill>
          <a:blip r:embed="rId3"/>
          <a:srcRect t="15932" b="15932"/>
          <a:stretch/>
        </p:blipFill>
        <p:spPr/>
      </p:pic>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6236208" y="865238"/>
            <a:ext cx="4617720" cy="938587"/>
          </a:xfrm>
        </p:spPr>
        <p:txBody>
          <a:bodyPr/>
          <a:lstStyle/>
          <a:p>
            <a:r>
              <a:rPr lang="en-US" dirty="0"/>
              <a:t>Conclusion :</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a:xfrm>
            <a:off x="5562601" y="2095499"/>
            <a:ext cx="5638799" cy="3666203"/>
          </a:xfrm>
        </p:spPr>
        <p:txBody>
          <a:bodyPr>
            <a:normAutofit fontScale="92500" lnSpcReduction="20000"/>
          </a:bodyPr>
          <a:lstStyle/>
          <a:p>
            <a:pPr marL="457200" lvl="0" indent="-457200">
              <a:lnSpc>
                <a:spcPct val="120000"/>
              </a:lnSpc>
              <a:spcBef>
                <a:spcPts val="0"/>
              </a:spcBef>
              <a:buClr>
                <a:srgbClr val="000000"/>
              </a:buClr>
              <a:buSzPts val="1200"/>
              <a:buFontTx/>
              <a:buChar char="-"/>
            </a:pPr>
            <a:r>
              <a:rPr lang="en-US" dirty="0"/>
              <a:t>This project demonstrated how SQL can be leveraged to collect, clean, and analyze operational data within a grocery store management system. By applying structured queries across multiple tables, we transformed raw transactional data into meaningful insights on sales trends, customer </a:t>
            </a:r>
            <a:r>
              <a:rPr lang="en-US" dirty="0" err="1"/>
              <a:t>behaviour</a:t>
            </a:r>
            <a:r>
              <a:rPr lang="en-US" dirty="0"/>
              <a:t>, supplier performance, and employee productivity. These analyses enable evidence-based decisions that improve inventory planning, pricing strategies, and overall store efficiency, highlighting the critical role of data analytics in driving business performance.</a:t>
            </a:r>
            <a:endParaRPr lang="en-US" sz="1800" dirty="0"/>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Presentation Title</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normAutofit lnSpcReduction="10000"/>
          </a:bodyPr>
          <a:lstStyle/>
          <a:p>
            <a:fld id="{B9713C8C-8E70-45D5-AE59-23E60168254E}" type="slidenum">
              <a:rPr lang="en-US" smtClean="0"/>
              <a:t>30</a:t>
            </a:fld>
            <a:endParaRPr lang="en-US" dirty="0"/>
          </a:p>
        </p:txBody>
      </p:sp>
    </p:spTree>
    <p:extLst>
      <p:ext uri="{BB962C8B-B14F-4D97-AF65-F5344CB8AC3E}">
        <p14:creationId xmlns:p14="http://schemas.microsoft.com/office/powerpoint/2010/main" val="395842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8DB4A-7FA0-88A7-143E-02309AB86F08}"/>
            </a:ext>
          </a:extLst>
        </p:cNvPr>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6EEFD2AF-D5E2-3103-7ED2-96DC424E31B4}"/>
              </a:ext>
            </a:extLst>
          </p:cNvPr>
          <p:cNvPicPr>
            <a:picLocks noGrp="1" noChangeAspect="1"/>
          </p:cNvPicPr>
          <p:nvPr>
            <p:ph type="pic" sz="quarter" idx="13"/>
          </p:nvPr>
        </p:nvPicPr>
        <p:blipFill>
          <a:blip r:embed="rId2"/>
          <a:srcRect l="9027" r="9027"/>
          <a:stretch/>
        </p:blipFill>
        <p:spPr/>
      </p:pic>
      <p:pic>
        <p:nvPicPr>
          <p:cNvPr id="9" name="Picture Placeholder 8">
            <a:extLst>
              <a:ext uri="{FF2B5EF4-FFF2-40B4-BE49-F238E27FC236}">
                <a16:creationId xmlns:a16="http://schemas.microsoft.com/office/drawing/2014/main" id="{869A0FFF-9B16-77FD-477E-F81D627EE498}"/>
              </a:ext>
            </a:extLst>
          </p:cNvPr>
          <p:cNvPicPr>
            <a:picLocks noGrp="1" noChangeAspect="1"/>
          </p:cNvPicPr>
          <p:nvPr>
            <p:ph type="pic" sz="quarter" idx="14"/>
          </p:nvPr>
        </p:nvPicPr>
        <p:blipFill>
          <a:blip r:embed="rId3"/>
          <a:srcRect t="8038" b="8038"/>
          <a:stretch/>
        </p:blipFill>
        <p:spPr/>
      </p:pic>
      <p:sp>
        <p:nvSpPr>
          <p:cNvPr id="4" name="Title 3">
            <a:extLst>
              <a:ext uri="{FF2B5EF4-FFF2-40B4-BE49-F238E27FC236}">
                <a16:creationId xmlns:a16="http://schemas.microsoft.com/office/drawing/2014/main" id="{2DE4E0B1-A087-DC7F-4BD4-378EC0785860}"/>
              </a:ext>
            </a:extLst>
          </p:cNvPr>
          <p:cNvSpPr>
            <a:spLocks noGrp="1"/>
          </p:cNvSpPr>
          <p:nvPr>
            <p:ph type="title"/>
          </p:nvPr>
        </p:nvSpPr>
        <p:spPr>
          <a:xfrm>
            <a:off x="6096000" y="482626"/>
            <a:ext cx="3431815" cy="810768"/>
          </a:xfrm>
        </p:spPr>
        <p:txBody>
          <a:bodyPr/>
          <a:lstStyle/>
          <a:p>
            <a:r>
              <a:rPr lang="en-US" dirty="0"/>
              <a:t>Challenges:</a:t>
            </a:r>
          </a:p>
        </p:txBody>
      </p:sp>
      <p:sp>
        <p:nvSpPr>
          <p:cNvPr id="5" name="Content Placeholder 4">
            <a:extLst>
              <a:ext uri="{FF2B5EF4-FFF2-40B4-BE49-F238E27FC236}">
                <a16:creationId xmlns:a16="http://schemas.microsoft.com/office/drawing/2014/main" id="{DA2150B3-8EB0-053F-C5D4-CDE73A525395}"/>
              </a:ext>
            </a:extLst>
          </p:cNvPr>
          <p:cNvSpPr>
            <a:spLocks noGrp="1"/>
          </p:cNvSpPr>
          <p:nvPr>
            <p:ph idx="1"/>
          </p:nvPr>
        </p:nvSpPr>
        <p:spPr>
          <a:xfrm>
            <a:off x="5719482" y="1514414"/>
            <a:ext cx="5573358" cy="4620916"/>
          </a:xfrm>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Data Integrity &amp; Accuracy</a:t>
            </a:r>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Ensuring no duplicate records for customers, products, suppliers, and orders by using primary keys, unique constraints, and careful data entry</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Data Security &amp; Privacy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Protecting sensitive customer and supplier details (addresses, contact info, pricing) through controlled access and role-based privileges in the database.</a:t>
            </a:r>
          </a:p>
          <a:p>
            <a:r>
              <a:rPr lang="en-US" b="1" dirty="0">
                <a:latin typeface="Times New Roman" panose="02020603050405020304" pitchFamily="18" charset="0"/>
                <a:cs typeface="Times New Roman" panose="02020603050405020304" pitchFamily="18" charset="0"/>
              </a:rPr>
              <a:t>Complex Relationships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Managing multiple tables (Customers, Orders, Products, Suppliers, Employees) by defining clear primary–foreign key relationships and using ER diagrams to </a:t>
            </a:r>
            <a:r>
              <a:rPr lang="en-US" dirty="0" err="1">
                <a:latin typeface="Times New Roman" panose="02020603050405020304" pitchFamily="18" charset="0"/>
                <a:cs typeface="Times New Roman" panose="02020603050405020304" pitchFamily="18" charset="0"/>
              </a:rPr>
              <a:t>visualise</a:t>
            </a:r>
            <a:r>
              <a:rPr lang="en-US" dirty="0">
                <a:latin typeface="Times New Roman" panose="02020603050405020304" pitchFamily="18" charset="0"/>
                <a:cs typeface="Times New Roman" panose="02020603050405020304" pitchFamily="18" charset="0"/>
              </a:rPr>
              <a:t> connections.</a:t>
            </a:r>
          </a:p>
          <a:p>
            <a:r>
              <a:rPr lang="en-US" b="1" dirty="0">
                <a:latin typeface="Times New Roman" panose="02020603050405020304" pitchFamily="18" charset="0"/>
                <a:cs typeface="Times New Roman" panose="02020603050405020304" pitchFamily="18" charset="0"/>
              </a:rPr>
              <a:t>Handling Foreign Keys &amp; Cascading Updates/Deletes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Maintaining referential integrity by setting </a:t>
            </a:r>
            <a:r>
              <a:rPr lang="en-US" b="1" dirty="0">
                <a:latin typeface="Times New Roman" panose="02020603050405020304" pitchFamily="18" charset="0"/>
                <a:cs typeface="Times New Roman" panose="02020603050405020304" pitchFamily="18" charset="0"/>
              </a:rPr>
              <a:t>ON UPDATE CASCADE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ON DELETE CASCADE</a:t>
            </a:r>
            <a:r>
              <a:rPr lang="en-US" dirty="0">
                <a:latin typeface="Times New Roman" panose="02020603050405020304" pitchFamily="18" charset="0"/>
                <a:cs typeface="Times New Roman" panose="02020603050405020304" pitchFamily="18" charset="0"/>
              </a:rPr>
              <a:t> so that related records remain consistent when parent data changes.</a:t>
            </a:r>
          </a:p>
          <a:p>
            <a:r>
              <a:rPr lang="en-US" b="1" dirty="0">
                <a:latin typeface="Times New Roman" panose="02020603050405020304" pitchFamily="18" charset="0"/>
                <a:cs typeface="Times New Roman" panose="02020603050405020304" pitchFamily="18" charset="0"/>
              </a:rPr>
              <a:t>Inventory &amp; Sales Management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Calculating total sales, average order values, and stock movement after each order to keep the system updated and accurate for decision-making.</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9A573850-98D0-C279-3EFE-E5CA9D19BEB3}"/>
              </a:ext>
            </a:extLst>
          </p:cNvPr>
          <p:cNvSpPr>
            <a:spLocks noGrp="1"/>
          </p:cNvSpPr>
          <p:nvPr>
            <p:ph type="ftr" sz="quarter" idx="11"/>
          </p:nvPr>
        </p:nvSpPr>
        <p:spPr/>
        <p:txBody>
          <a:bodyPr/>
          <a:lstStyle/>
          <a:p>
            <a:pPr algn="l"/>
            <a:r>
              <a:rPr lang="en-US" dirty="0"/>
              <a:t>Presentation Title</a:t>
            </a:r>
          </a:p>
        </p:txBody>
      </p:sp>
      <p:sp>
        <p:nvSpPr>
          <p:cNvPr id="11" name="Slide Number Placeholder 10">
            <a:extLst>
              <a:ext uri="{FF2B5EF4-FFF2-40B4-BE49-F238E27FC236}">
                <a16:creationId xmlns:a16="http://schemas.microsoft.com/office/drawing/2014/main" id="{EC762FBF-6543-BB89-5961-A1667CFAE50C}"/>
              </a:ext>
            </a:extLst>
          </p:cNvPr>
          <p:cNvSpPr>
            <a:spLocks noGrp="1"/>
          </p:cNvSpPr>
          <p:nvPr>
            <p:ph type="sldNum" sz="quarter" idx="12"/>
          </p:nvPr>
        </p:nvSpPr>
        <p:spPr/>
        <p:txBody>
          <a:bodyPr>
            <a:normAutofit lnSpcReduction="10000"/>
          </a:bodyPr>
          <a:lstStyle/>
          <a:p>
            <a:fld id="{B9713C8C-8E70-45D5-AE59-23E60168254E}" type="slidenum">
              <a:rPr lang="en-US" smtClean="0"/>
              <a:t>31</a:t>
            </a:fld>
            <a:endParaRPr lang="en-US" dirty="0"/>
          </a:p>
        </p:txBody>
      </p:sp>
    </p:spTree>
    <p:extLst>
      <p:ext uri="{BB962C8B-B14F-4D97-AF65-F5344CB8AC3E}">
        <p14:creationId xmlns:p14="http://schemas.microsoft.com/office/powerpoint/2010/main" val="1458972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C0AA5E5B-9A0B-4837-9008-6B83089C194E}"/>
              </a:ext>
            </a:extLst>
          </p:cNvPr>
          <p:cNvPicPr>
            <a:picLocks noGrp="1" noChangeAspect="1"/>
          </p:cNvPicPr>
          <p:nvPr>
            <p:ph type="pic" sz="quarter" idx="16"/>
          </p:nvPr>
        </p:nvPicPr>
        <p:blipFill>
          <a:blip r:embed="rId2"/>
          <a:srcRect l="6798" r="6798"/>
          <a:stretch/>
        </p:blipFill>
        <p:spPr/>
      </p:pic>
      <p:pic>
        <p:nvPicPr>
          <p:cNvPr id="23" name="Picture Placeholder 22">
            <a:extLst>
              <a:ext uri="{FF2B5EF4-FFF2-40B4-BE49-F238E27FC236}">
                <a16:creationId xmlns:a16="http://schemas.microsoft.com/office/drawing/2014/main" id="{D98BD80F-ADD8-4A4B-93EA-5B25442FD2F9}"/>
              </a:ext>
            </a:extLst>
          </p:cNvPr>
          <p:cNvPicPr>
            <a:picLocks noGrp="1" noChangeAspect="1"/>
          </p:cNvPicPr>
          <p:nvPr>
            <p:ph type="pic" sz="quarter" idx="17"/>
          </p:nvPr>
        </p:nvPicPr>
        <p:blipFill>
          <a:blip r:embed="rId3"/>
          <a:srcRect t="18340" b="18340"/>
          <a:stretch/>
        </p:blip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BCDB3C5E-E520-4B9D-8574-178AD4C9F286}"/>
              </a:ext>
            </a:extLst>
          </p:cNvPr>
          <p:cNvSpPr>
            <a:spLocks noGrp="1"/>
          </p:cNvSpPr>
          <p:nvPr>
            <p:ph type="body" sz="quarter" idx="13"/>
          </p:nvPr>
        </p:nvSpPr>
        <p:spPr/>
        <p:txBody>
          <a:bodyPr/>
          <a:lstStyle/>
          <a:p>
            <a:r>
              <a:rPr lang="en-US" dirty="0" err="1"/>
              <a:t>K.Ramakrishna</a:t>
            </a:r>
            <a:endParaRPr lang="en-US" dirty="0"/>
          </a:p>
          <a:p>
            <a:endParaRPr lang="en-US" dirty="0"/>
          </a:p>
        </p:txBody>
      </p:sp>
      <p:sp>
        <p:nvSpPr>
          <p:cNvPr id="10" name="Text Placeholder 9">
            <a:extLst>
              <a:ext uri="{FF2B5EF4-FFF2-40B4-BE49-F238E27FC236}">
                <a16:creationId xmlns:a16="http://schemas.microsoft.com/office/drawing/2014/main" id="{4C8B0F30-95FD-437A-9D9B-F937C36E9C85}"/>
              </a:ext>
            </a:extLst>
          </p:cNvPr>
          <p:cNvSpPr>
            <a:spLocks noGrp="1"/>
          </p:cNvSpPr>
          <p:nvPr>
            <p:ph type="body" sz="quarter" idx="14"/>
          </p:nvPr>
        </p:nvSpPr>
        <p:spPr/>
        <p:txBody>
          <a:bodyPr/>
          <a:lstStyle/>
          <a:p>
            <a:r>
              <a:rPr lang="en-US" dirty="0" err="1"/>
              <a:t>SK.Allabakshu</a:t>
            </a:r>
            <a:endParaRPr lang="en-US" dirty="0"/>
          </a:p>
          <a:p>
            <a:endParaRPr lang="en-US" dirty="0"/>
          </a:p>
        </p:txBody>
      </p:sp>
      <p:sp>
        <p:nvSpPr>
          <p:cNvPr id="11" name="Text Placeholder 10">
            <a:extLst>
              <a:ext uri="{FF2B5EF4-FFF2-40B4-BE49-F238E27FC236}">
                <a16:creationId xmlns:a16="http://schemas.microsoft.com/office/drawing/2014/main" id="{161A06CA-0B70-4C53-BE9B-665816B036B6}"/>
              </a:ext>
            </a:extLst>
          </p:cNvPr>
          <p:cNvSpPr>
            <a:spLocks noGrp="1"/>
          </p:cNvSpPr>
          <p:nvPr>
            <p:ph type="body" sz="quarter" idx="15"/>
          </p:nvPr>
        </p:nvSpPr>
        <p:spPr/>
        <p:txBody>
          <a:bodyPr/>
          <a:lstStyle/>
          <a:p>
            <a:r>
              <a:rPr lang="en-US" dirty="0" err="1"/>
              <a:t>B.Shyam</a:t>
            </a:r>
            <a:r>
              <a:rPr lang="en-US" dirty="0"/>
              <a:t> </a:t>
            </a:r>
            <a:r>
              <a:rPr lang="en-US" dirty="0" err="1"/>
              <a:t>kishore</a:t>
            </a:r>
            <a:endParaRPr lang="en-US" dirty="0"/>
          </a:p>
          <a:p>
            <a:endParaRPr lang="en-US" dirty="0"/>
          </a:p>
        </p:txBody>
      </p:sp>
    </p:spTree>
    <p:extLst>
      <p:ext uri="{BB962C8B-B14F-4D97-AF65-F5344CB8AC3E}">
        <p14:creationId xmlns:p14="http://schemas.microsoft.com/office/powerpoint/2010/main" val="24207678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8BD95-00EF-32C8-3045-586838364A9C}"/>
            </a:ext>
          </a:extLst>
        </p:cNvPr>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9704D73A-1269-E0B9-5F79-5DF3EDE380AE}"/>
              </a:ext>
            </a:extLst>
          </p:cNvPr>
          <p:cNvPicPr>
            <a:picLocks noGrp="1" noChangeAspect="1"/>
          </p:cNvPicPr>
          <p:nvPr>
            <p:ph type="pic" sz="quarter" idx="13"/>
          </p:nvPr>
        </p:nvPicPr>
        <p:blipFill>
          <a:blip r:embed="rId2"/>
          <a:srcRect l="1381" r="1381"/>
          <a:stretch/>
        </p:blipFill>
        <p:spPr/>
      </p:pic>
      <p:pic>
        <p:nvPicPr>
          <p:cNvPr id="9" name="Picture Placeholder 8">
            <a:extLst>
              <a:ext uri="{FF2B5EF4-FFF2-40B4-BE49-F238E27FC236}">
                <a16:creationId xmlns:a16="http://schemas.microsoft.com/office/drawing/2014/main" id="{9210B9BB-CE31-DCA1-DA3E-5750DDE39179}"/>
              </a:ext>
            </a:extLst>
          </p:cNvPr>
          <p:cNvPicPr>
            <a:picLocks noGrp="1" noChangeAspect="1"/>
          </p:cNvPicPr>
          <p:nvPr>
            <p:ph type="pic" sz="quarter" idx="14"/>
          </p:nvPr>
        </p:nvPicPr>
        <p:blipFill>
          <a:blip r:embed="rId3"/>
          <a:srcRect t="18509" b="18509"/>
          <a:stretch/>
        </p:blipFill>
        <p:spPr/>
      </p:pic>
      <p:sp>
        <p:nvSpPr>
          <p:cNvPr id="4" name="Title 3">
            <a:extLst>
              <a:ext uri="{FF2B5EF4-FFF2-40B4-BE49-F238E27FC236}">
                <a16:creationId xmlns:a16="http://schemas.microsoft.com/office/drawing/2014/main" id="{018F0938-7C53-3B63-DFDD-4649AC2D517B}"/>
              </a:ext>
            </a:extLst>
          </p:cNvPr>
          <p:cNvSpPr>
            <a:spLocks noGrp="1"/>
          </p:cNvSpPr>
          <p:nvPr>
            <p:ph type="title"/>
          </p:nvPr>
        </p:nvSpPr>
        <p:spPr>
          <a:xfrm>
            <a:off x="6236208" y="865238"/>
            <a:ext cx="4617720" cy="938587"/>
          </a:xfrm>
        </p:spPr>
        <p:txBody>
          <a:bodyPr/>
          <a:lstStyle/>
          <a:p>
            <a:r>
              <a:rPr lang="en-US" dirty="0"/>
              <a:t>Objective :</a:t>
            </a:r>
          </a:p>
        </p:txBody>
      </p:sp>
      <p:sp>
        <p:nvSpPr>
          <p:cNvPr id="5" name="Content Placeholder 4">
            <a:extLst>
              <a:ext uri="{FF2B5EF4-FFF2-40B4-BE49-F238E27FC236}">
                <a16:creationId xmlns:a16="http://schemas.microsoft.com/office/drawing/2014/main" id="{66F9F2A2-7862-A571-E283-4592FC76F08F}"/>
              </a:ext>
            </a:extLst>
          </p:cNvPr>
          <p:cNvSpPr>
            <a:spLocks noGrp="1"/>
          </p:cNvSpPr>
          <p:nvPr>
            <p:ph idx="1"/>
          </p:nvPr>
        </p:nvSpPr>
        <p:spPr>
          <a:xfrm>
            <a:off x="5809129" y="2169459"/>
            <a:ext cx="5483711" cy="3592243"/>
          </a:xfrm>
        </p:spPr>
        <p:txBody>
          <a:bodyPr>
            <a:normAutofit fontScale="92500" lnSpcReduction="10000"/>
          </a:bodyPr>
          <a:lstStyle/>
          <a:p>
            <a:r>
              <a:rPr lang="en-US" dirty="0"/>
              <a:t>The objective of the Grocery Store Management System using MySQL is to design and implement a relational database that efficiently stores, manages, and retrieves information about suppliers, products, customers, employees, and orders. This project aims to maintain data integrity and consistency through the use of SQL constraints and relationships, while automating key store processes such as order tracking, billing, and inventory management. By providing accurate, real-time reports and insights through SQL queries, the system supports effective decision-making for store managers and owners. Additionally, it ensures security and controlled access to sensitive data, thereby improving operational efficiency and customer satisfaction.</a:t>
            </a:r>
            <a:endParaRPr lang="en-US" sz="1800" dirty="0"/>
          </a:p>
        </p:txBody>
      </p:sp>
      <p:sp>
        <p:nvSpPr>
          <p:cNvPr id="10" name="Footer Placeholder 9">
            <a:extLst>
              <a:ext uri="{FF2B5EF4-FFF2-40B4-BE49-F238E27FC236}">
                <a16:creationId xmlns:a16="http://schemas.microsoft.com/office/drawing/2014/main" id="{50C728BF-D40C-1A19-D896-A7D1E1F7CB5F}"/>
              </a:ext>
            </a:extLst>
          </p:cNvPr>
          <p:cNvSpPr>
            <a:spLocks noGrp="1"/>
          </p:cNvSpPr>
          <p:nvPr>
            <p:ph type="ftr" sz="quarter" idx="11"/>
          </p:nvPr>
        </p:nvSpPr>
        <p:spPr/>
        <p:txBody>
          <a:bodyPr/>
          <a:lstStyle/>
          <a:p>
            <a:pPr algn="l"/>
            <a:r>
              <a:rPr lang="en-US" dirty="0"/>
              <a:t>Presentation Title</a:t>
            </a:r>
          </a:p>
        </p:txBody>
      </p:sp>
      <p:sp>
        <p:nvSpPr>
          <p:cNvPr id="11" name="Slide Number Placeholder 10">
            <a:extLst>
              <a:ext uri="{FF2B5EF4-FFF2-40B4-BE49-F238E27FC236}">
                <a16:creationId xmlns:a16="http://schemas.microsoft.com/office/drawing/2014/main" id="{700F7F6A-307C-44EC-BAC6-2805264041FD}"/>
              </a:ext>
            </a:extLst>
          </p:cNvPr>
          <p:cNvSpPr>
            <a:spLocks noGrp="1"/>
          </p:cNvSpPr>
          <p:nvPr>
            <p:ph type="sldNum" sz="quarter" idx="12"/>
          </p:nvPr>
        </p:nvSpPr>
        <p:spPr/>
        <p:txBody>
          <a:bodyPr>
            <a:normAutofit lnSpcReduction="10000"/>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4043570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244642" y="300957"/>
            <a:ext cx="10515600" cy="1325563"/>
          </a:xfrm>
        </p:spPr>
        <p:txBody>
          <a:bodyPr/>
          <a:lstStyle/>
          <a:p>
            <a:r>
              <a:rPr lang="en-US" dirty="0"/>
              <a:t>Tables</a:t>
            </a:r>
          </a:p>
        </p:txBody>
      </p:sp>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normAutofit lnSpcReduction="10000"/>
          </a:bodyPr>
          <a:lstStyle/>
          <a:p>
            <a:fld id="{B9713C8C-8E70-45D5-AE59-23E60168254E}" type="slidenum">
              <a:rPr lang="en-US" smtClean="0"/>
              <a:t>5</a:t>
            </a:fld>
            <a:endParaRPr lang="en-US" dirty="0"/>
          </a:p>
        </p:txBody>
      </p:sp>
      <p:sp>
        <p:nvSpPr>
          <p:cNvPr id="6" name="TextBox 5">
            <a:extLst>
              <a:ext uri="{FF2B5EF4-FFF2-40B4-BE49-F238E27FC236}">
                <a16:creationId xmlns:a16="http://schemas.microsoft.com/office/drawing/2014/main" id="{FFCC44FE-7DDA-1085-FAD5-9DFF063D58F0}"/>
              </a:ext>
            </a:extLst>
          </p:cNvPr>
          <p:cNvSpPr txBox="1"/>
          <p:nvPr/>
        </p:nvSpPr>
        <p:spPr>
          <a:xfrm>
            <a:off x="7763435" y="2922610"/>
            <a:ext cx="1631577" cy="461665"/>
          </a:xfrm>
          <a:prstGeom prst="rect">
            <a:avLst/>
          </a:prstGeom>
          <a:noFill/>
        </p:spPr>
        <p:txBody>
          <a:bodyPr wrap="square">
            <a:spAutoFit/>
          </a:bodyPr>
          <a:lstStyle/>
          <a:p>
            <a:r>
              <a:rPr lang="en-IN" sz="2400" dirty="0"/>
              <a:t>Products</a:t>
            </a:r>
          </a:p>
        </p:txBody>
      </p:sp>
      <p:sp>
        <p:nvSpPr>
          <p:cNvPr id="10" name="TextBox 9">
            <a:extLst>
              <a:ext uri="{FF2B5EF4-FFF2-40B4-BE49-F238E27FC236}">
                <a16:creationId xmlns:a16="http://schemas.microsoft.com/office/drawing/2014/main" id="{1809C2A5-173D-C3CD-DB9A-45648C08A995}"/>
              </a:ext>
            </a:extLst>
          </p:cNvPr>
          <p:cNvSpPr txBox="1"/>
          <p:nvPr/>
        </p:nvSpPr>
        <p:spPr>
          <a:xfrm>
            <a:off x="3415554" y="4885335"/>
            <a:ext cx="1706562" cy="461665"/>
          </a:xfrm>
          <a:prstGeom prst="rect">
            <a:avLst/>
          </a:prstGeom>
          <a:noFill/>
        </p:spPr>
        <p:txBody>
          <a:bodyPr wrap="square">
            <a:spAutoFit/>
          </a:bodyPr>
          <a:lstStyle/>
          <a:p>
            <a:r>
              <a:rPr lang="en-US" sz="2400" dirty="0"/>
              <a:t>Orders</a:t>
            </a:r>
          </a:p>
        </p:txBody>
      </p:sp>
      <p:sp>
        <p:nvSpPr>
          <p:cNvPr id="15" name="TextBox 14">
            <a:extLst>
              <a:ext uri="{FF2B5EF4-FFF2-40B4-BE49-F238E27FC236}">
                <a16:creationId xmlns:a16="http://schemas.microsoft.com/office/drawing/2014/main" id="{31DE21F3-3289-E020-D165-7F75914BDA8F}"/>
              </a:ext>
            </a:extLst>
          </p:cNvPr>
          <p:cNvSpPr txBox="1"/>
          <p:nvPr/>
        </p:nvSpPr>
        <p:spPr>
          <a:xfrm>
            <a:off x="2985247" y="807931"/>
            <a:ext cx="1757082" cy="461665"/>
          </a:xfrm>
          <a:prstGeom prst="rect">
            <a:avLst/>
          </a:prstGeom>
          <a:noFill/>
        </p:spPr>
        <p:txBody>
          <a:bodyPr wrap="square">
            <a:spAutoFit/>
          </a:bodyPr>
          <a:lstStyle/>
          <a:p>
            <a:r>
              <a:rPr lang="en-US" sz="2400" dirty="0"/>
              <a:t>Customers</a:t>
            </a:r>
            <a:endParaRPr lang="en-IN" sz="2400" dirty="0"/>
          </a:p>
        </p:txBody>
      </p:sp>
      <p:pic>
        <p:nvPicPr>
          <p:cNvPr id="4" name="Picture 3">
            <a:extLst>
              <a:ext uri="{FF2B5EF4-FFF2-40B4-BE49-F238E27FC236}">
                <a16:creationId xmlns:a16="http://schemas.microsoft.com/office/drawing/2014/main" id="{9C489425-D429-339E-AEBD-0DEF7233E8E5}"/>
              </a:ext>
            </a:extLst>
          </p:cNvPr>
          <p:cNvPicPr>
            <a:picLocks noChangeAspect="1"/>
          </p:cNvPicPr>
          <p:nvPr/>
        </p:nvPicPr>
        <p:blipFill>
          <a:blip r:embed="rId2"/>
          <a:stretch>
            <a:fillRect/>
          </a:stretch>
        </p:blipFill>
        <p:spPr>
          <a:xfrm>
            <a:off x="5665695" y="326489"/>
            <a:ext cx="5627146" cy="1886213"/>
          </a:xfrm>
          <a:prstGeom prst="rect">
            <a:avLst/>
          </a:prstGeom>
        </p:spPr>
      </p:pic>
      <p:pic>
        <p:nvPicPr>
          <p:cNvPr id="17" name="Content Placeholder 16">
            <a:extLst>
              <a:ext uri="{FF2B5EF4-FFF2-40B4-BE49-F238E27FC236}">
                <a16:creationId xmlns:a16="http://schemas.microsoft.com/office/drawing/2014/main" id="{79DB86D0-4277-1A57-A26B-441DAA8D6805}"/>
              </a:ext>
            </a:extLst>
          </p:cNvPr>
          <p:cNvPicPr>
            <a:picLocks noGrp="1" noChangeAspect="1"/>
          </p:cNvPicPr>
          <p:nvPr>
            <p:ph idx="1"/>
          </p:nvPr>
        </p:nvPicPr>
        <p:blipFill>
          <a:blip r:embed="rId3"/>
          <a:stretch>
            <a:fillRect/>
          </a:stretch>
        </p:blipFill>
        <p:spPr>
          <a:xfrm>
            <a:off x="403413" y="2302150"/>
            <a:ext cx="5692588" cy="1867161"/>
          </a:xfrm>
        </p:spPr>
      </p:pic>
      <p:pic>
        <p:nvPicPr>
          <p:cNvPr id="19" name="Picture 18">
            <a:extLst>
              <a:ext uri="{FF2B5EF4-FFF2-40B4-BE49-F238E27FC236}">
                <a16:creationId xmlns:a16="http://schemas.microsoft.com/office/drawing/2014/main" id="{6BEF38F9-5513-2765-7F90-49538D043FD6}"/>
              </a:ext>
            </a:extLst>
          </p:cNvPr>
          <p:cNvPicPr>
            <a:picLocks noChangeAspect="1"/>
          </p:cNvPicPr>
          <p:nvPr/>
        </p:nvPicPr>
        <p:blipFill>
          <a:blip r:embed="rId4"/>
          <a:stretch>
            <a:fillRect/>
          </a:stretch>
        </p:blipFill>
        <p:spPr>
          <a:xfrm>
            <a:off x="5396754" y="4582849"/>
            <a:ext cx="5896086" cy="1886213"/>
          </a:xfrm>
          <a:prstGeom prst="rect">
            <a:avLst/>
          </a:prstGeom>
        </p:spPr>
      </p:pic>
    </p:spTree>
    <p:extLst>
      <p:ext uri="{BB962C8B-B14F-4D97-AF65-F5344CB8AC3E}">
        <p14:creationId xmlns:p14="http://schemas.microsoft.com/office/powerpoint/2010/main" val="1497105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276726" y="307181"/>
            <a:ext cx="10515600" cy="1325563"/>
          </a:xfrm>
        </p:spPr>
        <p:txBody>
          <a:bodyPr/>
          <a:lstStyle/>
          <a:p>
            <a:r>
              <a:rPr lang="en-US" dirty="0"/>
              <a:t>Tables</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p:txBody>
          <a:bodyPr/>
          <a:lstStyle/>
          <a:p>
            <a:r>
              <a:rPr lang="en-US" dirty="0"/>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p:txBody>
          <a:bodyPr/>
          <a:lstStyle/>
          <a:p>
            <a:r>
              <a:rPr lang="en-US" dirty="0"/>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p:txBody>
          <a:bodyPr>
            <a:normAutofit lnSpcReduction="10000"/>
          </a:bodyPr>
          <a:lstStyle/>
          <a:p>
            <a:fld id="{590024A9-0184-448B-881E-CC722A916CB1}" type="slidenum">
              <a:rPr lang="en-US" smtClean="0"/>
              <a:pPr/>
              <a:t>6</a:t>
            </a:fld>
            <a:endParaRPr lang="en-US" dirty="0"/>
          </a:p>
        </p:txBody>
      </p:sp>
      <p:sp>
        <p:nvSpPr>
          <p:cNvPr id="9" name="TextBox 8">
            <a:extLst>
              <a:ext uri="{FF2B5EF4-FFF2-40B4-BE49-F238E27FC236}">
                <a16:creationId xmlns:a16="http://schemas.microsoft.com/office/drawing/2014/main" id="{4D298846-F7A8-78C0-8C8D-C2DCBEE3E519}"/>
              </a:ext>
            </a:extLst>
          </p:cNvPr>
          <p:cNvSpPr txBox="1"/>
          <p:nvPr/>
        </p:nvSpPr>
        <p:spPr>
          <a:xfrm>
            <a:off x="2867714" y="5355497"/>
            <a:ext cx="2313886" cy="461665"/>
          </a:xfrm>
          <a:prstGeom prst="rect">
            <a:avLst/>
          </a:prstGeom>
          <a:noFill/>
        </p:spPr>
        <p:txBody>
          <a:bodyPr wrap="square">
            <a:spAutoFit/>
          </a:bodyPr>
          <a:lstStyle/>
          <a:p>
            <a:r>
              <a:rPr lang="en-US" sz="2400" dirty="0"/>
              <a:t>Order Details</a:t>
            </a:r>
            <a:endParaRPr lang="en-IN" sz="2400" dirty="0"/>
          </a:p>
        </p:txBody>
      </p:sp>
      <p:sp>
        <p:nvSpPr>
          <p:cNvPr id="13" name="TextBox 12">
            <a:extLst>
              <a:ext uri="{FF2B5EF4-FFF2-40B4-BE49-F238E27FC236}">
                <a16:creationId xmlns:a16="http://schemas.microsoft.com/office/drawing/2014/main" id="{C2AEFD6D-D70D-A3AE-E593-F570BA01B48A}"/>
              </a:ext>
            </a:extLst>
          </p:cNvPr>
          <p:cNvSpPr txBox="1"/>
          <p:nvPr/>
        </p:nvSpPr>
        <p:spPr>
          <a:xfrm>
            <a:off x="6750425" y="2931460"/>
            <a:ext cx="2698375" cy="461665"/>
          </a:xfrm>
          <a:prstGeom prst="rect">
            <a:avLst/>
          </a:prstGeom>
          <a:noFill/>
        </p:spPr>
        <p:txBody>
          <a:bodyPr wrap="square">
            <a:spAutoFit/>
          </a:bodyPr>
          <a:lstStyle/>
          <a:p>
            <a:r>
              <a:rPr lang="en-US" sz="2400" dirty="0"/>
              <a:t>Store Employees</a:t>
            </a:r>
            <a:endParaRPr lang="en-IN" sz="2400" dirty="0"/>
          </a:p>
        </p:txBody>
      </p:sp>
      <p:sp>
        <p:nvSpPr>
          <p:cNvPr id="16" name="TextBox 15">
            <a:extLst>
              <a:ext uri="{FF2B5EF4-FFF2-40B4-BE49-F238E27FC236}">
                <a16:creationId xmlns:a16="http://schemas.microsoft.com/office/drawing/2014/main" id="{2B86B9EA-9516-8917-FBA4-AD0A0B3B33B5}"/>
              </a:ext>
            </a:extLst>
          </p:cNvPr>
          <p:cNvSpPr txBox="1"/>
          <p:nvPr/>
        </p:nvSpPr>
        <p:spPr>
          <a:xfrm>
            <a:off x="4116805" y="702855"/>
            <a:ext cx="1540412" cy="461665"/>
          </a:xfrm>
          <a:prstGeom prst="rect">
            <a:avLst/>
          </a:prstGeom>
          <a:noFill/>
        </p:spPr>
        <p:txBody>
          <a:bodyPr wrap="square">
            <a:spAutoFit/>
          </a:bodyPr>
          <a:lstStyle/>
          <a:p>
            <a:r>
              <a:rPr lang="en-US" sz="2400" dirty="0"/>
              <a:t>Suppliers</a:t>
            </a:r>
            <a:endParaRPr lang="en-IN" sz="2400" dirty="0"/>
          </a:p>
        </p:txBody>
      </p:sp>
      <p:pic>
        <p:nvPicPr>
          <p:cNvPr id="8" name="Picture 7">
            <a:extLst>
              <a:ext uri="{FF2B5EF4-FFF2-40B4-BE49-F238E27FC236}">
                <a16:creationId xmlns:a16="http://schemas.microsoft.com/office/drawing/2014/main" id="{96C22939-9A93-AAA6-92BF-A5BC844A1BD0}"/>
              </a:ext>
            </a:extLst>
          </p:cNvPr>
          <p:cNvPicPr>
            <a:picLocks noChangeAspect="1"/>
          </p:cNvPicPr>
          <p:nvPr/>
        </p:nvPicPr>
        <p:blipFill>
          <a:blip r:embed="rId2"/>
          <a:stretch>
            <a:fillRect/>
          </a:stretch>
        </p:blipFill>
        <p:spPr>
          <a:xfrm>
            <a:off x="6015319" y="315561"/>
            <a:ext cx="5164584" cy="1818037"/>
          </a:xfrm>
          <a:prstGeom prst="rect">
            <a:avLst/>
          </a:prstGeom>
        </p:spPr>
      </p:pic>
      <p:pic>
        <p:nvPicPr>
          <p:cNvPr id="18" name="Content Placeholder 17">
            <a:extLst>
              <a:ext uri="{FF2B5EF4-FFF2-40B4-BE49-F238E27FC236}">
                <a16:creationId xmlns:a16="http://schemas.microsoft.com/office/drawing/2014/main" id="{D7D130FE-D015-D518-5FFF-3CAE1BE967B4}"/>
              </a:ext>
            </a:extLst>
          </p:cNvPr>
          <p:cNvPicPr>
            <a:picLocks noGrp="1" noChangeAspect="1"/>
          </p:cNvPicPr>
          <p:nvPr>
            <p:ph idx="1"/>
          </p:nvPr>
        </p:nvPicPr>
        <p:blipFill>
          <a:blip r:embed="rId3"/>
          <a:stretch>
            <a:fillRect/>
          </a:stretch>
        </p:blipFill>
        <p:spPr>
          <a:xfrm>
            <a:off x="863426" y="2191814"/>
            <a:ext cx="4671100" cy="1828691"/>
          </a:xfrm>
        </p:spPr>
      </p:pic>
      <p:pic>
        <p:nvPicPr>
          <p:cNvPr id="20" name="Picture 19">
            <a:extLst>
              <a:ext uri="{FF2B5EF4-FFF2-40B4-BE49-F238E27FC236}">
                <a16:creationId xmlns:a16="http://schemas.microsoft.com/office/drawing/2014/main" id="{CF5D11CE-1873-B874-F04A-7C0D93FFD237}"/>
              </a:ext>
            </a:extLst>
          </p:cNvPr>
          <p:cNvPicPr>
            <a:picLocks noChangeAspect="1"/>
          </p:cNvPicPr>
          <p:nvPr/>
        </p:nvPicPr>
        <p:blipFill>
          <a:blip r:embed="rId4"/>
          <a:stretch>
            <a:fillRect/>
          </a:stretch>
        </p:blipFill>
        <p:spPr>
          <a:xfrm>
            <a:off x="5542066" y="4407627"/>
            <a:ext cx="5250260" cy="1895740"/>
          </a:xfrm>
          <a:prstGeom prst="rect">
            <a:avLst/>
          </a:prstGeom>
        </p:spPr>
      </p:pic>
    </p:spTree>
    <p:extLst>
      <p:ext uri="{BB962C8B-B14F-4D97-AF65-F5344CB8AC3E}">
        <p14:creationId xmlns:p14="http://schemas.microsoft.com/office/powerpoint/2010/main" val="40933170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a:xfrm>
            <a:off x="173423" y="537411"/>
            <a:ext cx="3051041" cy="1082505"/>
          </a:xfrm>
        </p:spPr>
        <p:txBody>
          <a:bodyPr>
            <a:normAutofit fontScale="90000"/>
          </a:bodyPr>
          <a:lstStyle/>
          <a:p>
            <a:r>
              <a:rPr lang="en-US" dirty="0"/>
              <a:t>ER Diagram</a:t>
            </a:r>
          </a:p>
        </p:txBody>
      </p:sp>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9/3/20XX</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normAutofit lnSpcReduction="10000"/>
          </a:bodyPr>
          <a:lstStyle/>
          <a:p>
            <a:fld id="{B9713C8C-8E70-45D5-AE59-23E60168254E}" type="slidenum">
              <a:rPr lang="en-US" smtClean="0"/>
              <a:t>7</a:t>
            </a:fld>
            <a:endParaRPr lang="en-US" dirty="0"/>
          </a:p>
        </p:txBody>
      </p:sp>
      <p:pic>
        <p:nvPicPr>
          <p:cNvPr id="9" name="Content Placeholder 8">
            <a:extLst>
              <a:ext uri="{FF2B5EF4-FFF2-40B4-BE49-F238E27FC236}">
                <a16:creationId xmlns:a16="http://schemas.microsoft.com/office/drawing/2014/main" id="{D753C956-F290-25E5-3D6F-51492FB268F0}"/>
              </a:ext>
            </a:extLst>
          </p:cNvPr>
          <p:cNvPicPr>
            <a:picLocks noGrp="1" noChangeAspect="1"/>
          </p:cNvPicPr>
          <p:nvPr>
            <p:ph idx="1"/>
          </p:nvPr>
        </p:nvPicPr>
        <p:blipFill>
          <a:blip r:embed="rId2"/>
          <a:stretch>
            <a:fillRect/>
          </a:stretch>
        </p:blipFill>
        <p:spPr>
          <a:xfrm>
            <a:off x="2257064" y="537411"/>
            <a:ext cx="8310622" cy="5635106"/>
          </a:xfrm>
        </p:spPr>
      </p:pic>
    </p:spTree>
    <p:extLst>
      <p:ext uri="{BB962C8B-B14F-4D97-AF65-F5344CB8AC3E}">
        <p14:creationId xmlns:p14="http://schemas.microsoft.com/office/powerpoint/2010/main" val="97015895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8A1-FEAA-4F21-96E4-5A57CFAABBE2}"/>
              </a:ext>
            </a:extLst>
          </p:cNvPr>
          <p:cNvSpPr>
            <a:spLocks noGrp="1"/>
          </p:cNvSpPr>
          <p:nvPr>
            <p:ph type="title"/>
          </p:nvPr>
        </p:nvSpPr>
        <p:spPr>
          <a:xfrm>
            <a:off x="3325368" y="2515883"/>
            <a:ext cx="5541264" cy="2148840"/>
          </a:xfrm>
        </p:spPr>
        <p:txBody>
          <a:bodyPr/>
          <a:lstStyle/>
          <a:p>
            <a:r>
              <a:rPr lang="en-US" dirty="0"/>
              <a:t>BASIC</a:t>
            </a:r>
            <a:br>
              <a:rPr lang="en-US" dirty="0"/>
            </a:br>
            <a:r>
              <a:rPr lang="en-US" dirty="0"/>
              <a:t>INTERMEDIATE</a:t>
            </a:r>
            <a:br>
              <a:rPr lang="en-US" dirty="0"/>
            </a:br>
            <a:r>
              <a:rPr lang="en-US" dirty="0"/>
              <a:t>ADVANCED</a:t>
            </a:r>
            <a:br>
              <a:rPr lang="en-US" dirty="0"/>
            </a:br>
            <a:r>
              <a:rPr lang="en-US" dirty="0"/>
              <a:t>QUERIES</a:t>
            </a:r>
          </a:p>
        </p:txBody>
      </p:sp>
      <p:sp>
        <p:nvSpPr>
          <p:cNvPr id="4" name="Date Placeholder 3">
            <a:extLst>
              <a:ext uri="{FF2B5EF4-FFF2-40B4-BE49-F238E27FC236}">
                <a16:creationId xmlns:a16="http://schemas.microsoft.com/office/drawing/2014/main" id="{43E96533-0ABC-43CF-A178-990FE4A0AE10}"/>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5D109D7B-C32A-4E78-8DDF-03685549555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normAutofit lnSpcReduction="10000"/>
          </a:bodyPr>
          <a:lstStyle/>
          <a:p>
            <a:fld id="{B9713C8C-8E70-45D5-AE59-23E60168254E}" type="slidenum">
              <a:rPr lang="en-US" smtClean="0"/>
              <a:t>8</a:t>
            </a:fld>
            <a:endParaRPr lang="en-US" dirty="0"/>
          </a:p>
        </p:txBody>
      </p:sp>
    </p:spTree>
    <p:extLst>
      <p:ext uri="{BB962C8B-B14F-4D97-AF65-F5344CB8AC3E}">
        <p14:creationId xmlns:p14="http://schemas.microsoft.com/office/powerpoint/2010/main" val="3079534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B1C3A-8199-8FE0-FB13-EFB8B8B64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C0A1E-2A64-903B-B10D-325127D1E0BE}"/>
              </a:ext>
            </a:extLst>
          </p:cNvPr>
          <p:cNvSpPr>
            <a:spLocks noGrp="1"/>
          </p:cNvSpPr>
          <p:nvPr>
            <p:ph type="title"/>
          </p:nvPr>
        </p:nvSpPr>
        <p:spPr>
          <a:xfrm>
            <a:off x="326441" y="284914"/>
            <a:ext cx="10515600" cy="1325563"/>
          </a:xfrm>
        </p:spPr>
        <p:txBody>
          <a:bodyPr/>
          <a:lstStyle/>
          <a:p>
            <a:r>
              <a:rPr lang="en-US" dirty="0"/>
              <a:t>Queries</a:t>
            </a:r>
          </a:p>
        </p:txBody>
      </p:sp>
      <p:sp>
        <p:nvSpPr>
          <p:cNvPr id="3" name="Text Placeholder 2">
            <a:extLst>
              <a:ext uri="{FF2B5EF4-FFF2-40B4-BE49-F238E27FC236}">
                <a16:creationId xmlns:a16="http://schemas.microsoft.com/office/drawing/2014/main" id="{C3006B2B-03AE-5059-9822-3F532C91A373}"/>
              </a:ext>
            </a:extLst>
          </p:cNvPr>
          <p:cNvSpPr>
            <a:spLocks noGrp="1"/>
          </p:cNvSpPr>
          <p:nvPr>
            <p:ph type="body" idx="1"/>
          </p:nvPr>
        </p:nvSpPr>
        <p:spPr>
          <a:xfrm>
            <a:off x="1356998" y="2034515"/>
            <a:ext cx="7479483" cy="403884"/>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tx1"/>
                </a:solidFill>
              </a:rPr>
              <a:t>How many unique customers have placed orders?</a:t>
            </a:r>
          </a:p>
        </p:txBody>
      </p:sp>
      <p:sp>
        <p:nvSpPr>
          <p:cNvPr id="7" name="Date Placeholder 5">
            <a:extLst>
              <a:ext uri="{FF2B5EF4-FFF2-40B4-BE49-F238E27FC236}">
                <a16:creationId xmlns:a16="http://schemas.microsoft.com/office/drawing/2014/main" id="{B3FB71A6-E0A4-33EC-6F59-40A007792673}"/>
              </a:ext>
            </a:extLst>
          </p:cNvPr>
          <p:cNvSpPr>
            <a:spLocks noGrp="1"/>
          </p:cNvSpPr>
          <p:nvPr>
            <p:ph type="dt" sz="half" idx="10"/>
          </p:nvPr>
        </p:nvSpPr>
        <p:spPr/>
        <p:txBody>
          <a:bodyPr/>
          <a:lstStyle/>
          <a:p>
            <a:r>
              <a:rPr lang="en-US" dirty="0"/>
              <a:t>9/3/20XX</a:t>
            </a:r>
          </a:p>
        </p:txBody>
      </p:sp>
      <p:sp>
        <p:nvSpPr>
          <p:cNvPr id="8" name="Footer Placeholder 6">
            <a:extLst>
              <a:ext uri="{FF2B5EF4-FFF2-40B4-BE49-F238E27FC236}">
                <a16:creationId xmlns:a16="http://schemas.microsoft.com/office/drawing/2014/main" id="{E704F488-19D2-D21B-7F98-C66A3580BE8F}"/>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70E1FCEA-CE29-E089-0238-83DB10E53A16}"/>
              </a:ext>
            </a:extLst>
          </p:cNvPr>
          <p:cNvSpPr>
            <a:spLocks noGrp="1"/>
          </p:cNvSpPr>
          <p:nvPr>
            <p:ph type="sldNum" sz="quarter" idx="12"/>
          </p:nvPr>
        </p:nvSpPr>
        <p:spPr/>
        <p:txBody>
          <a:bodyPr>
            <a:normAutofit lnSpcReduction="10000"/>
          </a:bodyPr>
          <a:lstStyle/>
          <a:p>
            <a:fld id="{590024A9-0184-448B-881E-CC722A916CB1}" type="slidenum">
              <a:rPr lang="en-US" smtClean="0"/>
              <a:pPr/>
              <a:t>9</a:t>
            </a:fld>
            <a:endParaRPr lang="en-US" dirty="0"/>
          </a:p>
        </p:txBody>
      </p:sp>
      <p:pic>
        <p:nvPicPr>
          <p:cNvPr id="12" name="Content Placeholder 11">
            <a:extLst>
              <a:ext uri="{FF2B5EF4-FFF2-40B4-BE49-F238E27FC236}">
                <a16:creationId xmlns:a16="http://schemas.microsoft.com/office/drawing/2014/main" id="{B34C1D75-C052-419A-E7DF-1D7FA53410CE}"/>
              </a:ext>
            </a:extLst>
          </p:cNvPr>
          <p:cNvPicPr>
            <a:picLocks noGrp="1" noChangeAspect="1"/>
          </p:cNvPicPr>
          <p:nvPr>
            <p:ph sz="half" idx="2"/>
          </p:nvPr>
        </p:nvPicPr>
        <p:blipFill>
          <a:blip r:embed="rId3"/>
          <a:stretch>
            <a:fillRect/>
          </a:stretch>
        </p:blipFill>
        <p:spPr>
          <a:xfrm>
            <a:off x="1666502" y="2759027"/>
            <a:ext cx="5908675" cy="1163775"/>
          </a:xfrm>
        </p:spPr>
      </p:pic>
      <p:pic>
        <p:nvPicPr>
          <p:cNvPr id="14" name="Picture 13">
            <a:extLst>
              <a:ext uri="{FF2B5EF4-FFF2-40B4-BE49-F238E27FC236}">
                <a16:creationId xmlns:a16="http://schemas.microsoft.com/office/drawing/2014/main" id="{4296E402-8B57-A35A-6FA6-0D279E8F64A4}"/>
              </a:ext>
            </a:extLst>
          </p:cNvPr>
          <p:cNvPicPr>
            <a:picLocks noChangeAspect="1"/>
          </p:cNvPicPr>
          <p:nvPr/>
        </p:nvPicPr>
        <p:blipFill>
          <a:blip r:embed="rId4"/>
          <a:stretch>
            <a:fillRect/>
          </a:stretch>
        </p:blipFill>
        <p:spPr>
          <a:xfrm>
            <a:off x="5846815" y="4510047"/>
            <a:ext cx="3234431" cy="1393212"/>
          </a:xfrm>
          <a:prstGeom prst="rect">
            <a:avLst/>
          </a:prstGeom>
        </p:spPr>
      </p:pic>
    </p:spTree>
    <p:extLst>
      <p:ext uri="{BB962C8B-B14F-4D97-AF65-F5344CB8AC3E}">
        <p14:creationId xmlns:p14="http://schemas.microsoft.com/office/powerpoint/2010/main" val="544690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Brush presentation</Template>
  <TotalTime>525</TotalTime>
  <Words>1304</Words>
  <Application>Microsoft Office PowerPoint</Application>
  <PresentationFormat>Widescreen</PresentationFormat>
  <Paragraphs>212</Paragraphs>
  <Slides>32</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Century Gothic</vt:lpstr>
      <vt:lpstr>Century Schoolbook</vt:lpstr>
      <vt:lpstr>Elephant</vt:lpstr>
      <vt:lpstr>Times New Roman</vt:lpstr>
      <vt:lpstr>Wingdings 2</vt:lpstr>
      <vt:lpstr>Brush</vt:lpstr>
      <vt:lpstr>View</vt:lpstr>
      <vt:lpstr>Grocery Store Managment</vt:lpstr>
      <vt:lpstr>Team</vt:lpstr>
      <vt:lpstr>Introduction </vt:lpstr>
      <vt:lpstr>Objective :</vt:lpstr>
      <vt:lpstr>Tables</vt:lpstr>
      <vt:lpstr>Tables</vt:lpstr>
      <vt:lpstr>ER Diagram</vt:lpstr>
      <vt:lpstr>BASIC INTERMEDIATE ADVANCED 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Queries</vt:lpstr>
      <vt:lpstr>Conclusion :</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NIKITH</dc:creator>
  <cp:lastModifiedBy>Rama Krishna</cp:lastModifiedBy>
  <cp:revision>11</cp:revision>
  <dcterms:created xsi:type="dcterms:W3CDTF">2025-09-02T20:07:02Z</dcterms:created>
  <dcterms:modified xsi:type="dcterms:W3CDTF">2025-09-13T10:07:09Z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