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Default Extension="svg" ContentType="image/svg"/>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8"/>
  </p:notesMasterIdLst>
  <p:sldIdLst>
    <p:sldId id="333" r:id="rId5"/>
    <p:sldId id="334" r:id="rId6"/>
    <p:sldId id="262" r:id="rId7"/>
    <p:sldId id="264" r:id="rId8"/>
    <p:sldId id="268" r:id="rId9"/>
    <p:sldId id="270" r:id="rId10"/>
    <p:sldId id="331" r:id="rId11"/>
    <p:sldId id="272" r:id="rId12"/>
    <p:sldId id="335" r:id="rId13"/>
    <p:sldId id="330" r:id="rId14"/>
    <p:sldId id="274" r:id="rId15"/>
    <p:sldId id="332" r:id="rId16"/>
    <p:sldId id="336" r:id="rId17"/>
    <p:sldId id="337" r:id="rId18"/>
    <p:sldId id="338" r:id="rId19"/>
    <p:sldId id="278" r:id="rId20"/>
    <p:sldId id="280" r:id="rId21"/>
    <p:sldId id="286" r:id="rId22"/>
    <p:sldId id="288" r:id="rId23"/>
    <p:sldId id="290" r:id="rId24"/>
    <p:sldId id="296" r:id="rId25"/>
    <p:sldId id="329" r:id="rId26"/>
    <p:sldId id="308" r:id="rId27"/>
    <p:sldId id="310" r:id="rId28"/>
    <p:sldId id="312" r:id="rId29"/>
    <p:sldId id="314" r:id="rId30"/>
    <p:sldId id="316" r:id="rId31"/>
    <p:sldId id="318" r:id="rId32"/>
    <p:sldId id="320" r:id="rId33"/>
    <p:sldId id="322" r:id="rId34"/>
    <p:sldId id="324" r:id="rId35"/>
    <p:sldId id="326" r:id="rId36"/>
    <p:sldId id="328"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191" autoAdjust="0"/>
    <p:restoredTop sz="0"/>
  </p:normalViewPr>
  <p:slideViewPr>
    <p:cSldViewPr>
      <p:cViewPr varScale="1">
        <p:scale>
          <a:sx n="76" d="100"/>
          <a:sy n="76" d="100"/>
        </p:scale>
        <p:origin x="-330" y="-186"/>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rPr/>
              <a:pPr/>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pPr/>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t>
            </a:r>
            <a:r>
              <a:rPr lang="en-IN" dirty="0" err="1"/>
              <a:t>Github</a:t>
            </a:r>
            <a:r>
              <a:rPr lang="en-IN" dirty="0"/>
              <a:t> is basically a platform for developers to store their code in an organized manner. It can also be used as a collaborative tool for developers to reach out to other developers and collaborate on their projects. Git allows you a tree like structure where by default everything is stored in a branch called “master” and you can create as many branches as you like. Now that we’re talking about branches, why do we need branches? It’s kind of an extra security feature so that someone doesn’t accidentally make changes to the master branch (which is the main branch). Also, if you want to contribute to someone else’s project, it is good practice to create a new branch and make your edits over there.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9/8/2024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xmlns="" val="104769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pPr/>
              <a:t>9/8/2024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pPr/>
              <a:t>9/8/2024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7655712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 xmlns:p14="http://schemas.microsoft.com/office/powerpoint/2010/main" val="23225315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3" pos="6132">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4F9662A5-6E2F-47B0-9B6E-E87983D3753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658178423"/>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420132183"/>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5F6A123D-3A27-499F-9210-3E0D7CED39C6}"/>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092129279"/>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883427510"/>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pPr/>
              <a:t>9/8/2024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990319533"/>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877704460"/>
      </p:ext>
    </p:extLst>
  </p:cSld>
  <p:clrMapOvr>
    <a:masterClrMapping/>
  </p:clrMapOvr>
  <p:transition>
    <p:fade/>
  </p:transition>
  <p:extLst>
    <p:ext uri="{DCECCB84-F9BA-43D5-87BE-67443E8EF086}">
      <p15:sldGuideLst xmlns=""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591793320"/>
      </p:ext>
    </p:extLst>
  </p:cSld>
  <p:clrMapOvr>
    <a:masterClrMapping/>
  </p:clrMapOvr>
  <p:transition>
    <p:fade/>
  </p:transition>
  <p:extLst>
    <p:ext uri="{DCECCB84-F9BA-43D5-87BE-67443E8EF086}">
      <p15:sldGuideLst xmlns=""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109639689"/>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 xmlns:p14="http://schemas.microsoft.com/office/powerpoint/2010/main" val="1759219322"/>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 xmlns:p14="http://schemas.microsoft.com/office/powerpoint/2010/main" val="411028677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 xmlns:a16="http://schemas.microsoft.com/office/drawing/2014/main" id="{16BDF4B0-32EF-4DA8-9A83-B73DD831057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306036220"/>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 xmlns:a16="http://schemas.microsoft.com/office/drawing/2014/main" id="{16BDF4B0-32EF-4DA8-9A83-B73DD831057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081788956"/>
      </p:ext>
    </p:extLst>
  </p:cSld>
  <p:clrMapOvr>
    <a:masterClrMapping/>
  </p:clrMapOvr>
  <p:transition>
    <p:fade/>
  </p:transition>
  <p:extLst>
    <p:ext uri="{DCECCB84-F9BA-43D5-87BE-67443E8EF086}">
      <p15:sldGuideLst xmlns=""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8A09A47B-FEF5-47F3-B2DD-A73E7C3234AF}"/>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4166658066"/>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CB83FC06-DEAF-44A6-AE44-1424370CFF6E}"/>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07196514"/>
      </p:ext>
    </p:extLst>
  </p:cSld>
  <p:clrMapOvr>
    <a:masterClrMapping/>
  </p:clrMapOvr>
  <p:transition>
    <p:fade/>
  </p:transition>
  <p:extLst>
    <p:ext uri="{DCECCB84-F9BA-43D5-87BE-67443E8EF086}">
      <p15:sldGuideLst xmlns=""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 xmlns:p14="http://schemas.microsoft.com/office/powerpoint/2010/main" val="37583639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6C2F1290-9237-4BEE-AAAC-6708F286265B}"/>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214330934"/>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 xmlns:a16="http://schemas.microsoft.com/office/drawing/2014/main" id="{03F619C2-B134-493A-AB9F-5DE39C929931}"/>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586810411"/>
      </p:ext>
    </p:extLst>
  </p:cSld>
  <p:clrMapOvr>
    <a:masterClrMapping/>
  </p:clrMapOvr>
  <p:transition>
    <p:fade/>
  </p:transition>
  <p:extLst>
    <p:ext uri="{DCECCB84-F9BA-43D5-87BE-67443E8EF086}">
      <p15:sldGuideLst xmlns="" xmlns:p15="http://schemas.microsoft.com/office/powerpoint/2012/main">
        <p15:guide id="1" orient="horz" pos="230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 xmlns:a16="http://schemas.microsoft.com/office/drawing/2014/main" id="{1D4894F6-B50F-43E1-83FC-4F2200B2FA65}"/>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539212769"/>
      </p:ext>
    </p:extLst>
  </p:cSld>
  <p:clrMapOvr>
    <a:masterClrMapping/>
  </p:clrMapOvr>
  <p:transition>
    <p:fade/>
  </p:transition>
  <p:extLst>
    <p:ext uri="{DCECCB84-F9BA-43D5-87BE-67443E8EF086}">
      <p15:sldGuideLst xmlns="" xmlns:p15="http://schemas.microsoft.com/office/powerpoint/2012/main">
        <p15:guide id="7" pos="3576">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 xmlns:a16="http://schemas.microsoft.com/office/drawing/2014/main" id="{A629011D-E3B4-416F-9D7F-7A99AE49F65A}"/>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710487086"/>
      </p:ext>
    </p:extLst>
  </p:cSld>
  <p:clrMapOvr>
    <a:masterClrMapping/>
  </p:clrMapOvr>
  <p:transition>
    <p:fade/>
  </p:transition>
  <p:extLst>
    <p:ext uri="{DCECCB84-F9BA-43D5-87BE-67443E8EF086}">
      <p15:sldGuideLst xmlns="" xmlns:p15="http://schemas.microsoft.com/office/powerpoint/2012/main">
        <p15:guide id="7" pos="4105">
          <p15:clr>
            <a:srgbClr val="5ACBF0"/>
          </p15:clr>
        </p15:guide>
        <p15:guide id="8" orient="horz" pos="216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3A996C37-D0C9-4349-A860-B639C4EB9D5D}"/>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386330844"/>
      </p:ext>
    </p:extLst>
  </p:cSld>
  <p:clrMapOvr>
    <a:masterClrMapping/>
  </p:clrMapOvr>
  <p:transition>
    <p:fade/>
  </p:transition>
  <p:extLst>
    <p:ext uri="{DCECCB84-F9BA-43D5-87BE-67443E8EF086}">
      <p15:sldGuideLst xmlns=""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3D6FDE6F-0F4B-446A-A51F-494FB0996655}"/>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44648161"/>
      </p:ext>
    </p:extLst>
  </p:cSld>
  <p:clrMapOvr>
    <a:masterClrMapping/>
  </p:clrMapOvr>
  <p:transition>
    <p:fade/>
  </p:transition>
  <p:extLst>
    <p:ext uri="{DCECCB84-F9BA-43D5-87BE-67443E8EF086}">
      <p15:sldGuideLst xmlns=""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 xmlns:a16="http://schemas.microsoft.com/office/drawing/2014/main" id="{CAF59E09-7602-42B9-AB0C-9D1365A9EBB2}"/>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4140506149"/>
      </p:ext>
    </p:extLst>
  </p:cSld>
  <p:clrMapOvr>
    <a:masterClrMapping/>
  </p:clrMapOvr>
  <p:transition>
    <p:fade/>
  </p:transition>
  <p:extLst>
    <p:ext uri="{DCECCB84-F9BA-43D5-87BE-67443E8EF086}">
      <p15:sldGuideLst xmlns=""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 xmlns:a16="http://schemas.microsoft.com/office/drawing/2014/main" id="{52B36921-D927-4BA6-8891-8AEE9784923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682340065"/>
      </p:ext>
    </p:extLst>
  </p:cSld>
  <p:clrMapOvr>
    <a:masterClrMapping/>
  </p:clrMapOvr>
  <p:transition>
    <p:fade/>
  </p:transition>
  <p:extLst>
    <p:ext uri="{DCECCB84-F9BA-43D5-87BE-67443E8EF086}">
      <p15:sldGuideLst xmlns=""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 xmlns:a16="http://schemas.microsoft.com/office/drawing/2014/main" id="{5CF56B00-AAD4-4F4F-8228-B6CF8367DE0D}"/>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955424668"/>
      </p:ext>
    </p:extLst>
  </p:cSld>
  <p:clrMapOvr>
    <a:masterClrMapping/>
  </p:clrMapOvr>
  <p:transition>
    <p:fade/>
  </p:transition>
  <p:extLst>
    <p:ext uri="{DCECCB84-F9BA-43D5-87BE-67443E8EF086}">
      <p15:sldGuideLst xmlns=""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 xmlns:a16="http://schemas.microsoft.com/office/drawing/2014/main" id="{0D6AFB7A-35B4-4881-AB50-D112482166B1}"/>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813935669"/>
      </p:ext>
    </p:extLst>
  </p:cSld>
  <p:clrMapOvr>
    <a:masterClrMapping/>
  </p:clrMapOvr>
  <p:transition>
    <p:fade/>
  </p:transition>
  <p:extLst>
    <p:ext uri="{DCECCB84-F9BA-43D5-87BE-67443E8EF086}">
      <p15:sldGuideLst xmlns=""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 xmlns:a16="http://schemas.microsoft.com/office/drawing/2014/main" id="{67A72D6D-004C-4F57-AD34-F1019A756073}"/>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08426840"/>
      </p:ext>
    </p:extLst>
  </p:cSld>
  <p:clrMapOvr>
    <a:masterClrMapping/>
  </p:clrMapOvr>
  <p:transition>
    <p:fade/>
  </p:transition>
  <p:extLst>
    <p:ext uri="{DCECCB84-F9BA-43D5-87BE-67443E8EF086}">
      <p15:sldGuideLst xmlns=""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C35867F2-3994-4092-B53B-5792FEE69887}"/>
              </a:ext>
              <a:ext uri="{C183D7F6-B498-43B3-948B-1728B52AA6E4}">
                <adec:decorative xmlns=""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 xmlns:a16="http://schemas.microsoft.com/office/drawing/2014/main" id="{DF1A9F7D-F14E-4BCE-9EB4-D9EF47B67809}"/>
              </a:ext>
              <a:ext uri="{C183D7F6-B498-43B3-948B-1728B52AA6E4}">
                <adec:decorative xmlns=""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09841763"/>
      </p:ext>
    </p:extLst>
  </p:cSld>
  <p:clrMapOvr>
    <a:masterClrMapping/>
  </p:clrMapOvr>
  <p:transition>
    <p:fade/>
  </p:transition>
  <p:extLst>
    <p:ext uri="{DCECCB84-F9BA-43D5-87BE-67443E8EF086}">
      <p15:sldGuideLst xmlns=""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C35867F2-3994-4092-B53B-5792FEE69887}"/>
              </a:ext>
              <a:ext uri="{C183D7F6-B498-43B3-948B-1728B52AA6E4}">
                <adec:decorative xmlns=""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021137274"/>
      </p:ext>
    </p:extLst>
  </p:cSld>
  <p:clrMapOvr>
    <a:masterClrMapping/>
  </p:clrMapOvr>
  <p:transition>
    <p:fade/>
  </p:transition>
  <p:extLst>
    <p:ext uri="{DCECCB84-F9BA-43D5-87BE-67443E8EF086}">
      <p15:sldGuideLst xmlns=""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2D46E0-16CE-40B0-8623-F82D5D410958}"/>
              </a:ext>
              <a:ext uri="{C183D7F6-B498-43B3-948B-1728B52AA6E4}">
                <adec:decorative xmlns=""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 xmlns:a16="http://schemas.microsoft.com/office/drawing/2014/main" id="{182D46E0-16CE-40B0-8623-F82D5D410958}"/>
              </a:ext>
              <a:ext uri="{C183D7F6-B498-43B3-948B-1728B52AA6E4}">
                <adec:decorative xmlns=""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 xmlns:p14="http://schemas.microsoft.com/office/powerpoint/2010/main" val="4280010946"/>
      </p:ext>
    </p:extLst>
  </p:cSld>
  <p:clrMapOvr>
    <a:masterClrMapping/>
  </p:clrMapOvr>
  <p:transition>
    <p:fade/>
  </p:transition>
  <p:extLst>
    <p:ext uri="{DCECCB84-F9BA-43D5-87BE-67443E8EF086}">
      <p15:sldGuideLst xmlns=""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 xmlns:a16="http://schemas.microsoft.com/office/drawing/2014/main" id="{F1EBE70E-6A93-4EB4-A189-6F9DE42CEE12}"/>
              </a:ext>
              <a:ext uri="{C183D7F6-B498-43B3-948B-1728B52AA6E4}">
                <adec:decorative xmlns=""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 xmlns:p14="http://schemas.microsoft.com/office/powerpoint/2010/main" val="1449739843"/>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1EBE70E-6A93-4EB4-A189-6F9DE42CEE12}"/>
              </a:ext>
              <a:ext uri="{C183D7F6-B498-43B3-948B-1728B52AA6E4}">
                <adec:decorative xmlns=""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 xmlns:p14="http://schemas.microsoft.com/office/powerpoint/2010/main" val="1084113531"/>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 xmlns:a16="http://schemas.microsoft.com/office/drawing/2014/main" id="{2316165A-5926-4F59-B348-996936FBB574}"/>
              </a:ext>
              <a:ext uri="{C183D7F6-B498-43B3-948B-1728B52AA6E4}">
                <adec:decorative xmlns=""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316165A-5926-4F59-B348-996936FBB574}"/>
              </a:ext>
              <a:ext uri="{C183D7F6-B498-43B3-948B-1728B52AA6E4}">
                <adec:decorative xmlns=""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 xmlns:a16="http://schemas.microsoft.com/office/drawing/2014/main" id="{C60457C0-410E-4BB1-B48D-5E30D004A186}"/>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 xmlns:p14="http://schemas.microsoft.com/office/powerpoint/2010/main" val="24480605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3617906"/>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 xmlns:p14="http://schemas.microsoft.com/office/powerpoint/2010/main" val="1339901319"/>
      </p:ext>
    </p:extLst>
  </p:cSld>
  <p:clrMapOvr>
    <a:masterClrMapping/>
  </p:clrMapOvr>
  <p:transition>
    <p:fade/>
  </p:transition>
  <p:extLst>
    <p:ext uri="{DCECCB84-F9BA-43D5-87BE-67443E8EF086}">
      <p15:sldGuideLst xmlns=""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 xmlns:a14="http://schemas.microsoft.com/office/drawing/2010/main">
                <a:solidFill>
                  <a:srgbClr val="FFFFFF"/>
                </a:solidFill>
              </a14:hiddenFill>
            </a:ext>
          </a:extLst>
        </p:spPr>
      </p:pic>
      <p:pic>
        <p:nvPicPr>
          <p:cNvPr id="8" name="Speaker2Image" descr="User with solid fill">
            <a:extLst>
              <a:ext uri="{FF2B5EF4-FFF2-40B4-BE49-F238E27FC236}">
                <a16:creationId xmlns=""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 xmlns:a14="http://schemas.microsoft.com/office/drawing/2010/main">
                <a:solidFill>
                  <a:srgbClr val="FFFFFF"/>
                </a:solidFill>
              </a14:hiddenFill>
            </a:ext>
          </a:extLst>
        </p:spPr>
      </p:pic>
      <p:sp>
        <p:nvSpPr>
          <p:cNvPr id="13" name="JoinChat">
            <a:extLst>
              <a:ext uri="{FF2B5EF4-FFF2-40B4-BE49-F238E27FC236}">
                <a16:creationId xmlns=""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 xmlns:a16="http://schemas.microsoft.com/office/drawing/2014/main" id="{3AC39EE1-2DE9-407D-931F-492E078EBCA0}"/>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 xmlns:a16="http://schemas.microsoft.com/office/drawing/2014/main" id="{F9183572-D201-47EC-8DED-791CEAE76B78}"/>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 xmlns:a16="http://schemas.microsoft.com/office/drawing/2014/main" id="{BEE6D82F-2F19-496C-8008-678B3B149A72}"/>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pPr/>
              <a:t>9/8/2024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4F9662A5-6E2F-47B0-9B6E-E87983D3753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232991965"/>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531337368"/>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5F6A123D-3A27-499F-9210-3E0D7CED39C6}"/>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572006585"/>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533679714"/>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581231416"/>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213494949"/>
      </p:ext>
    </p:extLst>
  </p:cSld>
  <p:clrMapOvr>
    <a:masterClrMapping/>
  </p:clrMapOvr>
  <p:transition>
    <p:fade/>
  </p:transition>
  <p:extLst>
    <p:ext uri="{DCECCB84-F9BA-43D5-87BE-67443E8EF086}">
      <p15:sldGuideLst xmlns=""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646703242"/>
      </p:ext>
    </p:extLst>
  </p:cSld>
  <p:clrMapOvr>
    <a:masterClrMapping/>
  </p:clrMapOvr>
  <p:transition>
    <p:fade/>
  </p:transition>
  <p:extLst>
    <p:ext uri="{DCECCB84-F9BA-43D5-87BE-67443E8EF086}">
      <p15:sldGuideLst xmlns=""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307984548"/>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 xmlns:p14="http://schemas.microsoft.com/office/powerpoint/2010/main" val="776706440"/>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 xmlns:p14="http://schemas.microsoft.com/office/powerpoint/2010/main" val="3243858526"/>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pPr/>
              <a:t>9/8/2024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 xmlns:a16="http://schemas.microsoft.com/office/drawing/2014/main" id="{16BDF4B0-32EF-4DA8-9A83-B73DD831057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948112344"/>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 xmlns:a16="http://schemas.microsoft.com/office/drawing/2014/main" id="{16BDF4B0-32EF-4DA8-9A83-B73DD831057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706997545"/>
      </p:ext>
    </p:extLst>
  </p:cSld>
  <p:clrMapOvr>
    <a:masterClrMapping/>
  </p:clrMapOvr>
  <p:transition>
    <p:fade/>
  </p:transition>
  <p:extLst>
    <p:ext uri="{DCECCB84-F9BA-43D5-87BE-67443E8EF086}">
      <p15:sldGuideLst xmlns=""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8A09A47B-FEF5-47F3-B2DD-A73E7C3234AF}"/>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651151599"/>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CB83FC06-DEAF-44A6-AE44-1424370CFF6E}"/>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390530179"/>
      </p:ext>
    </p:extLst>
  </p:cSld>
  <p:clrMapOvr>
    <a:masterClrMapping/>
  </p:clrMapOvr>
  <p:transition>
    <p:fade/>
  </p:transition>
  <p:extLst>
    <p:ext uri="{DCECCB84-F9BA-43D5-87BE-67443E8EF086}">
      <p15:sldGuideLst xmlns=""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6C2F1290-9237-4BEE-AAAC-6708F286265B}"/>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335627901"/>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 xmlns:a16="http://schemas.microsoft.com/office/drawing/2014/main" id="{03F619C2-B134-493A-AB9F-5DE39C929931}"/>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861443602"/>
      </p:ext>
    </p:extLst>
  </p:cSld>
  <p:clrMapOvr>
    <a:masterClrMapping/>
  </p:clrMapOvr>
  <p:transition>
    <p:fade/>
  </p:transition>
  <p:extLst>
    <p:ext uri="{DCECCB84-F9BA-43D5-87BE-67443E8EF086}">
      <p15:sldGuideLst xmlns=""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 xmlns:a16="http://schemas.microsoft.com/office/drawing/2014/main" id="{1D4894F6-B50F-43E1-83FC-4F2200B2FA65}"/>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603402083"/>
      </p:ext>
    </p:extLst>
  </p:cSld>
  <p:clrMapOvr>
    <a:masterClrMapping/>
  </p:clrMapOvr>
  <p:transition>
    <p:fade/>
  </p:transition>
  <p:extLst>
    <p:ext uri="{DCECCB84-F9BA-43D5-87BE-67443E8EF086}">
      <p15:sldGuideLst xmlns=""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 xmlns:a16="http://schemas.microsoft.com/office/drawing/2014/main" id="{A629011D-E3B4-416F-9D7F-7A99AE49F65A}"/>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096866871"/>
      </p:ext>
    </p:extLst>
  </p:cSld>
  <p:clrMapOvr>
    <a:masterClrMapping/>
  </p:clrMapOvr>
  <p:transition>
    <p:fade/>
  </p:transition>
  <p:extLst>
    <p:ext uri="{DCECCB84-F9BA-43D5-87BE-67443E8EF086}">
      <p15:sldGuideLst xmlns=""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3A996C37-D0C9-4349-A860-B639C4EB9D5D}"/>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390838193"/>
      </p:ext>
    </p:extLst>
  </p:cSld>
  <p:clrMapOvr>
    <a:masterClrMapping/>
  </p:clrMapOvr>
  <p:transition>
    <p:fade/>
  </p:transition>
  <p:extLst>
    <p:ext uri="{DCECCB84-F9BA-43D5-87BE-67443E8EF086}">
      <p15:sldGuideLst xmlns=""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3D6FDE6F-0F4B-446A-A51F-494FB0996655}"/>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725136582"/>
      </p:ext>
    </p:extLst>
  </p:cSld>
  <p:clrMapOvr>
    <a:masterClrMapping/>
  </p:clrMapOvr>
  <p:transition>
    <p:fade/>
  </p:transition>
  <p:extLst>
    <p:ext uri="{DCECCB84-F9BA-43D5-87BE-67443E8EF086}">
      <p15:sldGuideLst xmlns=""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pPr/>
              <a:t>9/8/2024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 xmlns:a16="http://schemas.microsoft.com/office/drawing/2014/main" id="{CAF59E09-7602-42B9-AB0C-9D1365A9EBB2}"/>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646059488"/>
      </p:ext>
    </p:extLst>
  </p:cSld>
  <p:clrMapOvr>
    <a:masterClrMapping/>
  </p:clrMapOvr>
  <p:transition>
    <p:fade/>
  </p:transition>
  <p:extLst>
    <p:ext uri="{DCECCB84-F9BA-43D5-87BE-67443E8EF086}">
      <p15:sldGuideLst xmlns=""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 xmlns:a16="http://schemas.microsoft.com/office/drawing/2014/main" id="{52B36921-D927-4BA6-8891-8AEE9784923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842252135"/>
      </p:ext>
    </p:extLst>
  </p:cSld>
  <p:clrMapOvr>
    <a:masterClrMapping/>
  </p:clrMapOvr>
  <p:transition>
    <p:fade/>
  </p:transition>
  <p:extLst>
    <p:ext uri="{DCECCB84-F9BA-43D5-87BE-67443E8EF086}">
      <p15:sldGuideLst xmlns=""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 xmlns:a16="http://schemas.microsoft.com/office/drawing/2014/main" id="{5CF56B00-AAD4-4F4F-8228-B6CF8367DE0D}"/>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474357050"/>
      </p:ext>
    </p:extLst>
  </p:cSld>
  <p:clrMapOvr>
    <a:masterClrMapping/>
  </p:clrMapOvr>
  <p:transition>
    <p:fade/>
  </p:transition>
  <p:extLst>
    <p:ext uri="{DCECCB84-F9BA-43D5-87BE-67443E8EF086}">
      <p15:sldGuideLst xmlns=""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 xmlns:a16="http://schemas.microsoft.com/office/drawing/2014/main" id="{0D6AFB7A-35B4-4881-AB50-D112482166B1}"/>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927612341"/>
      </p:ext>
    </p:extLst>
  </p:cSld>
  <p:clrMapOvr>
    <a:masterClrMapping/>
  </p:clrMapOvr>
  <p:transition>
    <p:fade/>
  </p:transition>
  <p:extLst>
    <p:ext uri="{DCECCB84-F9BA-43D5-87BE-67443E8EF086}">
      <p15:sldGuideLst xmlns=""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 xmlns:a16="http://schemas.microsoft.com/office/drawing/2014/main" id="{67A72D6D-004C-4F57-AD34-F1019A756073}"/>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227129497"/>
      </p:ext>
    </p:extLst>
  </p:cSld>
  <p:clrMapOvr>
    <a:masterClrMapping/>
  </p:clrMapOvr>
  <p:transition>
    <p:fade/>
  </p:transition>
  <p:extLst>
    <p:ext uri="{DCECCB84-F9BA-43D5-87BE-67443E8EF086}">
      <p15:sldGuideLst xmlns=""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C35867F2-3994-4092-B53B-5792FEE69887}"/>
              </a:ext>
              <a:ext uri="{C183D7F6-B498-43B3-948B-1728B52AA6E4}">
                <adec:decorative xmlns=""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 xmlns:a16="http://schemas.microsoft.com/office/drawing/2014/main" id="{DF1A9F7D-F14E-4BCE-9EB4-D9EF47B67809}"/>
              </a:ext>
              <a:ext uri="{C183D7F6-B498-43B3-948B-1728B52AA6E4}">
                <adec:decorative xmlns=""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29301174"/>
      </p:ext>
    </p:extLst>
  </p:cSld>
  <p:clrMapOvr>
    <a:masterClrMapping/>
  </p:clrMapOvr>
  <p:transition>
    <p:fade/>
  </p:transition>
  <p:extLst>
    <p:ext uri="{DCECCB84-F9BA-43D5-87BE-67443E8EF086}">
      <p15:sldGuideLst xmlns=""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C35867F2-3994-4092-B53B-5792FEE69887}"/>
              </a:ext>
              <a:ext uri="{C183D7F6-B498-43B3-948B-1728B52AA6E4}">
                <adec:decorative xmlns=""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4084847959"/>
      </p:ext>
    </p:extLst>
  </p:cSld>
  <p:clrMapOvr>
    <a:masterClrMapping/>
  </p:clrMapOvr>
  <p:transition>
    <p:fade/>
  </p:transition>
  <p:extLst>
    <p:ext uri="{DCECCB84-F9BA-43D5-87BE-67443E8EF086}">
      <p15:sldGuideLst xmlns=""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2D46E0-16CE-40B0-8623-F82D5D410958}"/>
              </a:ext>
              <a:ext uri="{C183D7F6-B498-43B3-948B-1728B52AA6E4}">
                <adec:decorative xmlns=""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 xmlns:a16="http://schemas.microsoft.com/office/drawing/2014/main" id="{182D46E0-16CE-40B0-8623-F82D5D410958}"/>
              </a:ext>
              <a:ext uri="{C183D7F6-B498-43B3-948B-1728B52AA6E4}">
                <adec:decorative xmlns=""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 xmlns:a16="http://schemas.microsoft.com/office/drawing/2014/main" id="{F1EBE70E-6A93-4EB4-A189-6F9DE42CEE12}"/>
              </a:ext>
              <a:ext uri="{C183D7F6-B498-43B3-948B-1728B52AA6E4}">
                <adec:decorative xmlns=""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pPr/>
              <a:t>9/8/2024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1EBE70E-6A93-4EB4-A189-6F9DE42CEE12}"/>
              </a:ext>
              <a:ext uri="{C183D7F6-B498-43B3-948B-1728B52AA6E4}">
                <adec:decorative xmlns=""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 xmlns:a16="http://schemas.microsoft.com/office/drawing/2014/main" id="{2316165A-5926-4F59-B348-996936FBB574}"/>
              </a:ext>
              <a:ext uri="{C183D7F6-B498-43B3-948B-1728B52AA6E4}">
                <adec:decorative xmlns=""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316165A-5926-4F59-B348-996936FBB574}"/>
              </a:ext>
              <a:ext uri="{C183D7F6-B498-43B3-948B-1728B52AA6E4}">
                <adec:decorative xmlns=""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45705601"/>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pPr/>
              <a:t>9/8/2024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xmlns="" val="2148831830"/>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xmlns="" id="{6225435C-39E0-455B-B47A-B7A613681311}"/>
              </a:ext>
            </a:extLst>
          </p:cNvPr>
          <p:cNvPicPr>
            <a:picLocks noChangeAspect="1"/>
          </p:cNvPicPr>
          <p:nvPr userDrawn="1"/>
        </p:nvPicPr>
        <p:blipFill rotWithShape="1">
          <a:blip r:embed="rId2" cstate="print"/>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xmlns=""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xmlns=""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xmlns=""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94706078"/>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 xmlns:p14="http://schemas.microsoft.com/office/powerpoint/2010/main" val="35668744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3" pos="613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4F9662A5-6E2F-47B0-9B6E-E87983D3753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716257853"/>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515366879"/>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5F6A123D-3A27-499F-9210-3E0D7CED39C6}"/>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785862752"/>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382364211"/>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972490326"/>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149779561"/>
      </p:ext>
    </p:extLst>
  </p:cSld>
  <p:clrMapOvr>
    <a:masterClrMapping/>
  </p:clrMapOvr>
  <p:transition>
    <p:fade/>
  </p:transition>
  <p:extLst>
    <p:ext uri="{DCECCB84-F9BA-43D5-87BE-67443E8EF086}">
      <p15:sldGuideLst xmlns=""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pPr/>
              <a:t>9/8/2024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953153603"/>
      </p:ext>
    </p:extLst>
  </p:cSld>
  <p:clrMapOvr>
    <a:masterClrMapping/>
  </p:clrMapOvr>
  <p:transition>
    <p:fade/>
  </p:transition>
  <p:extLst>
    <p:ext uri="{DCECCB84-F9BA-43D5-87BE-67443E8EF086}">
      <p15:sldGuideLst xmlns=""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568387790"/>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 xmlns:p14="http://schemas.microsoft.com/office/powerpoint/2010/main" val="3083291661"/>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 xmlns:p14="http://schemas.microsoft.com/office/powerpoint/2010/main" val="393405709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 xmlns:a16="http://schemas.microsoft.com/office/drawing/2014/main" id="{16BDF4B0-32EF-4DA8-9A83-B73DD831057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93754731"/>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 xmlns:a16="http://schemas.microsoft.com/office/drawing/2014/main" id="{16BDF4B0-32EF-4DA8-9A83-B73DD831057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500299848"/>
      </p:ext>
    </p:extLst>
  </p:cSld>
  <p:clrMapOvr>
    <a:masterClrMapping/>
  </p:clrMapOvr>
  <p:transition>
    <p:fade/>
  </p:transition>
  <p:extLst>
    <p:ext uri="{DCECCB84-F9BA-43D5-87BE-67443E8EF086}">
      <p15:sldGuideLst xmlns=""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8A09A47B-FEF5-47F3-B2DD-A73E7C3234AF}"/>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302842329"/>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CB83FC06-DEAF-44A6-AE44-1424370CFF6E}"/>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27766200"/>
      </p:ext>
    </p:extLst>
  </p:cSld>
  <p:clrMapOvr>
    <a:masterClrMapping/>
  </p:clrMapOvr>
  <p:transition>
    <p:fade/>
  </p:transition>
  <p:extLst>
    <p:ext uri="{DCECCB84-F9BA-43D5-87BE-67443E8EF086}">
      <p15:sldGuideLst xmlns=""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6C2F1290-9237-4BEE-AAAC-6708F286265B}"/>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612149792"/>
      </p:ext>
    </p:extLst>
  </p:cSld>
  <p:clrMapOvr>
    <a:masterClrMapping/>
  </p:clrMapOvr>
  <p:transition>
    <p:fade/>
  </p:transition>
  <p:extLst>
    <p:ext uri="{DCECCB84-F9BA-43D5-87BE-67443E8EF086}">
      <p15:sldGuideLst xmlns=""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 xmlns:a16="http://schemas.microsoft.com/office/drawing/2014/main" id="{03F619C2-B134-493A-AB9F-5DE39C929931}"/>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608969857"/>
      </p:ext>
    </p:extLst>
  </p:cSld>
  <p:clrMapOvr>
    <a:masterClrMapping/>
  </p:clrMapOvr>
  <p:transition>
    <p:fade/>
  </p:transition>
  <p:extLst>
    <p:ext uri="{DCECCB84-F9BA-43D5-87BE-67443E8EF086}">
      <p15:sldGuideLst xmlns="" xmlns:p15="http://schemas.microsoft.com/office/powerpoint/2012/main">
        <p15:guide id="1" orient="horz" pos="23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pPr/>
              <a:t>9/8/2024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 xmlns:a16="http://schemas.microsoft.com/office/drawing/2014/main" id="{1D4894F6-B50F-43E1-83FC-4F2200B2FA65}"/>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4148468026"/>
      </p:ext>
    </p:extLst>
  </p:cSld>
  <p:clrMapOvr>
    <a:masterClrMapping/>
  </p:clrMapOvr>
  <p:transition>
    <p:fade/>
  </p:transition>
  <p:extLst>
    <p:ext uri="{DCECCB84-F9BA-43D5-87BE-67443E8EF086}">
      <p15:sldGuideLst xmlns="" xmlns:p15="http://schemas.microsoft.com/office/powerpoint/2012/main">
        <p15:guide id="7" pos="3576">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 xmlns:a16="http://schemas.microsoft.com/office/drawing/2014/main" id="{A629011D-E3B4-416F-9D7F-7A99AE49F65A}"/>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695142305"/>
      </p:ext>
    </p:extLst>
  </p:cSld>
  <p:clrMapOvr>
    <a:masterClrMapping/>
  </p:clrMapOvr>
  <p:transition>
    <p:fade/>
  </p:transition>
  <p:extLst>
    <p:ext uri="{DCECCB84-F9BA-43D5-87BE-67443E8EF086}">
      <p15:sldGuideLst xmlns="" xmlns:p15="http://schemas.microsoft.com/office/powerpoint/2012/main">
        <p15:guide id="7" pos="4105">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3A996C37-D0C9-4349-A860-B639C4EB9D5D}"/>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878320526"/>
      </p:ext>
    </p:extLst>
  </p:cSld>
  <p:clrMapOvr>
    <a:masterClrMapping/>
  </p:clrMapOvr>
  <p:transition>
    <p:fade/>
  </p:transition>
  <p:extLst>
    <p:ext uri="{DCECCB84-F9BA-43D5-87BE-67443E8EF086}">
      <p15:sldGuideLst xmlns=""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 xmlns:a16="http://schemas.microsoft.com/office/drawing/2014/main" id="{3D6FDE6F-0F4B-446A-A51F-494FB0996655}"/>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723071015"/>
      </p:ext>
    </p:extLst>
  </p:cSld>
  <p:clrMapOvr>
    <a:masterClrMapping/>
  </p:clrMapOvr>
  <p:transition>
    <p:fade/>
  </p:transition>
  <p:extLst>
    <p:ext uri="{DCECCB84-F9BA-43D5-87BE-67443E8EF086}">
      <p15:sldGuideLst xmlns=""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 xmlns:a16="http://schemas.microsoft.com/office/drawing/2014/main" id="{CAF59E09-7602-42B9-AB0C-9D1365A9EBB2}"/>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66230019"/>
      </p:ext>
    </p:extLst>
  </p:cSld>
  <p:clrMapOvr>
    <a:masterClrMapping/>
  </p:clrMapOvr>
  <p:transition>
    <p:fade/>
  </p:transition>
  <p:extLst>
    <p:ext uri="{DCECCB84-F9BA-43D5-87BE-67443E8EF086}">
      <p15:sldGuideLst xmlns=""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 xmlns:a16="http://schemas.microsoft.com/office/drawing/2014/main" id="{52B36921-D927-4BA6-8891-8AEE9784923C}"/>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917843963"/>
      </p:ext>
    </p:extLst>
  </p:cSld>
  <p:clrMapOvr>
    <a:masterClrMapping/>
  </p:clrMapOvr>
  <p:transition>
    <p:fade/>
  </p:transition>
  <p:extLst>
    <p:ext uri="{DCECCB84-F9BA-43D5-87BE-67443E8EF086}">
      <p15:sldGuideLst xmlns=""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 xmlns:a16="http://schemas.microsoft.com/office/drawing/2014/main" id="{5CF56B00-AAD4-4F4F-8228-B6CF8367DE0D}"/>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136435279"/>
      </p:ext>
    </p:extLst>
  </p:cSld>
  <p:clrMapOvr>
    <a:masterClrMapping/>
  </p:clrMapOvr>
  <p:transition>
    <p:fade/>
  </p:transition>
  <p:extLst>
    <p:ext uri="{DCECCB84-F9BA-43D5-87BE-67443E8EF086}">
      <p15:sldGuideLst xmlns=""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 xmlns:a16="http://schemas.microsoft.com/office/drawing/2014/main" id="{0D6AFB7A-35B4-4881-AB50-D112482166B1}"/>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3637421665"/>
      </p:ext>
    </p:extLst>
  </p:cSld>
  <p:clrMapOvr>
    <a:masterClrMapping/>
  </p:clrMapOvr>
  <p:transition>
    <p:fade/>
  </p:transition>
  <p:extLst>
    <p:ext uri="{DCECCB84-F9BA-43D5-87BE-67443E8EF086}">
      <p15:sldGuideLst xmlns=""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 xmlns:a16="http://schemas.microsoft.com/office/drawing/2014/main" id="{67A72D6D-004C-4F57-AD34-F1019A756073}"/>
              </a:ext>
              <a:ext uri="{C183D7F6-B498-43B3-948B-1728B52AA6E4}">
                <adec:decorative xmlns=""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338666037"/>
      </p:ext>
    </p:extLst>
  </p:cSld>
  <p:clrMapOvr>
    <a:masterClrMapping/>
  </p:clrMapOvr>
  <p:transition>
    <p:fade/>
  </p:transition>
  <p:extLst>
    <p:ext uri="{DCECCB84-F9BA-43D5-87BE-67443E8EF086}">
      <p15:sldGuideLst xmlns=""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C35867F2-3994-4092-B53B-5792FEE69887}"/>
              </a:ext>
              <a:ext uri="{C183D7F6-B498-43B3-948B-1728B52AA6E4}">
                <adec:decorative xmlns=""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 xmlns:a16="http://schemas.microsoft.com/office/drawing/2014/main" id="{DF1A9F7D-F14E-4BCE-9EB4-D9EF47B67809}"/>
              </a:ext>
              <a:ext uri="{C183D7F6-B498-43B3-948B-1728B52AA6E4}">
                <adec:decorative xmlns=""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96299294"/>
      </p:ext>
    </p:extLst>
  </p:cSld>
  <p:clrMapOvr>
    <a:masterClrMapping/>
  </p:clrMapOvr>
  <p:transition>
    <p:fade/>
  </p:transition>
  <p:extLst>
    <p:ext uri="{DCECCB84-F9BA-43D5-87BE-67443E8EF086}">
      <p15:sldGuideLst xmlns=""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pPr/>
              <a:t>9/8/2024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C35867F2-3994-4092-B53B-5792FEE69887}"/>
              </a:ext>
              <a:ext uri="{C183D7F6-B498-43B3-948B-1728B52AA6E4}">
                <adec:decorative xmlns=""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 xmlns:p14="http://schemas.microsoft.com/office/powerpoint/2010/main" val="2600463830"/>
      </p:ext>
    </p:extLst>
  </p:cSld>
  <p:clrMapOvr>
    <a:masterClrMapping/>
  </p:clrMapOvr>
  <p:transition>
    <p:fade/>
  </p:transition>
  <p:extLst>
    <p:ext uri="{DCECCB84-F9BA-43D5-87BE-67443E8EF086}">
      <p15:sldGuideLst xmlns=""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2D46E0-16CE-40B0-8623-F82D5D410958}"/>
              </a:ext>
              <a:ext uri="{C183D7F6-B498-43B3-948B-1728B52AA6E4}">
                <adec:decorative xmlns=""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 xmlns:a16="http://schemas.microsoft.com/office/drawing/2014/main" id="{182D46E0-16CE-40B0-8623-F82D5D410958}"/>
              </a:ext>
              <a:ext uri="{C183D7F6-B498-43B3-948B-1728B52AA6E4}">
                <adec:decorative xmlns=""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 xmlns:p14="http://schemas.microsoft.com/office/powerpoint/2010/main" val="2066923394"/>
      </p:ext>
    </p:extLst>
  </p:cSld>
  <p:clrMapOvr>
    <a:masterClrMapping/>
  </p:clrMapOvr>
  <p:transition>
    <p:fade/>
  </p:transition>
  <p:extLst>
    <p:ext uri="{DCECCB84-F9BA-43D5-87BE-67443E8EF086}">
      <p15:sldGuideLst xmlns=""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 xmlns:a16="http://schemas.microsoft.com/office/drawing/2014/main" id="{F1EBE70E-6A93-4EB4-A189-6F9DE42CEE12}"/>
              </a:ext>
              <a:ext uri="{C183D7F6-B498-43B3-948B-1728B52AA6E4}">
                <adec:decorative xmlns=""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 xmlns:p14="http://schemas.microsoft.com/office/powerpoint/2010/main" val="2751379611"/>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1EBE70E-6A93-4EB4-A189-6F9DE42CEE12}"/>
              </a:ext>
              <a:ext uri="{C183D7F6-B498-43B3-948B-1728B52AA6E4}">
                <adec:decorative xmlns=""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 xmlns:p14="http://schemas.microsoft.com/office/powerpoint/2010/main" val="3864731839"/>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 xmlns:a16="http://schemas.microsoft.com/office/drawing/2014/main" id="{2316165A-5926-4F59-B348-996936FBB574}"/>
              </a:ext>
              <a:ext uri="{C183D7F6-B498-43B3-948B-1728B52AA6E4}">
                <adec:decorative xmlns=""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316165A-5926-4F59-B348-996936FBB574}"/>
              </a:ext>
              <a:ext uri="{C183D7F6-B498-43B3-948B-1728B52AA6E4}">
                <adec:decorative xmlns=""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 xmlns:p14="http://schemas.microsoft.com/office/powerpoint/2010/main" val="5274971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9" Type="http://schemas.openxmlformats.org/officeDocument/2006/relationships/slideLayout" Target="../slideLayouts/slideLayout100.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slideLayout" Target="../slideLayouts/slideLayout95.xml"/><Relationship Id="rId42" Type="http://schemas.openxmlformats.org/officeDocument/2006/relationships/slideLayout" Target="../slideLayouts/slideLayout103.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slideLayout" Target="../slideLayouts/slideLayout99.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41" Type="http://schemas.openxmlformats.org/officeDocument/2006/relationships/slideLayout" Target="../slideLayouts/slideLayout102.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slideLayout" Target="../slideLayouts/slideLayout98.xml"/><Relationship Id="rId40" Type="http://schemas.openxmlformats.org/officeDocument/2006/relationships/slideLayout" Target="../slideLayouts/slideLayout101.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slideLayout" Target="../slideLayouts/slideLayout97.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4" Type="http://schemas.openxmlformats.org/officeDocument/2006/relationships/image" Target="../media/image1.emf"/><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slideLayout" Target="../slideLayouts/slideLayout96.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39" Type="http://schemas.openxmlformats.org/officeDocument/2006/relationships/slideLayout" Target="../slideLayouts/slideLayout142.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34" Type="http://schemas.openxmlformats.org/officeDocument/2006/relationships/slideLayout" Target="../slideLayouts/slideLayout137.xml"/><Relationship Id="rId42" Type="http://schemas.openxmlformats.org/officeDocument/2006/relationships/slideLayout" Target="../slideLayouts/slideLayout145.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slideLayout" Target="../slideLayouts/slideLayout136.xml"/><Relationship Id="rId38" Type="http://schemas.openxmlformats.org/officeDocument/2006/relationships/slideLayout" Target="../slideLayouts/slideLayout141.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slideLayout" Target="../slideLayouts/slideLayout132.xml"/><Relationship Id="rId41" Type="http://schemas.openxmlformats.org/officeDocument/2006/relationships/slideLayout" Target="../slideLayouts/slideLayout144.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32" Type="http://schemas.openxmlformats.org/officeDocument/2006/relationships/slideLayout" Target="../slideLayouts/slideLayout135.xml"/><Relationship Id="rId37" Type="http://schemas.openxmlformats.org/officeDocument/2006/relationships/slideLayout" Target="../slideLayouts/slideLayout140.xml"/><Relationship Id="rId40" Type="http://schemas.openxmlformats.org/officeDocument/2006/relationships/slideLayout" Target="../slideLayouts/slideLayout143.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36" Type="http://schemas.openxmlformats.org/officeDocument/2006/relationships/slideLayout" Target="../slideLayouts/slideLayout139.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31" Type="http://schemas.openxmlformats.org/officeDocument/2006/relationships/slideLayout" Target="../slideLayouts/slideLayout134.xml"/><Relationship Id="rId44" Type="http://schemas.openxmlformats.org/officeDocument/2006/relationships/image" Target="../media/image1.emf"/><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30" Type="http://schemas.openxmlformats.org/officeDocument/2006/relationships/slideLayout" Target="../slideLayouts/slideLayout133.xml"/><Relationship Id="rId35" Type="http://schemas.openxmlformats.org/officeDocument/2006/relationships/slideLayout" Target="../slideLayouts/slideLayout138.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9/8/2024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 xmlns:a16="http://schemas.microsoft.com/office/drawing/2014/main" id="{64D47851-93E6-4066-B42D-42968BFB647D}"/>
              </a:ext>
              <a:ext uri="{C183D7F6-B498-43B3-948B-1728B52AA6E4}">
                <adec:decorative xmlns="" xmlns:adec="http://schemas.microsoft.com/office/drawing/2017/decorative" val="0"/>
              </a:ext>
            </a:extLst>
          </p:cNvPr>
          <p:cNvPicPr>
            <a:picLocks noChangeAspect="1"/>
          </p:cNvPicPr>
          <p:nvPr userDrawn="1"/>
        </p:nvPicPr>
        <p:blipFill>
          <a:blip r:embed="rId52"/>
          <a:srcRect l="762"/>
          <a:stretch>
            <a:fillRect/>
          </a:stretch>
        </p:blipFill>
        <p:spPr>
          <a:xfrm rot="5400000">
            <a:off x="9509760" y="2843773"/>
            <a:ext cx="6858000" cy="1170455"/>
          </a:xfrm>
          <a:prstGeom prst="rect">
            <a:avLst/>
          </a:prstGeom>
        </p:spPr>
      </p:pic>
    </p:spTree>
    <p:extLst>
      <p:ext uri="{BB962C8B-B14F-4D97-AF65-F5344CB8AC3E}">
        <p14:creationId xmlns=""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 id="2147485228" r:id="rId49"/>
    <p:sldLayoutId id="2147485229" r:id="rId50"/>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 xmlns:a16="http://schemas.microsoft.com/office/drawing/2014/main" id="{64D47851-93E6-4066-B42D-42968BFB647D}"/>
              </a:ext>
              <a:ext uri="{C183D7F6-B498-43B3-948B-1728B52AA6E4}">
                <adec:decorative xmlns=""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 xmlns:a16="http://schemas.microsoft.com/office/drawing/2014/main" id="{64D47851-93E6-4066-B42D-42968BFB647D}"/>
              </a:ext>
              <a:ext uri="{C183D7F6-B498-43B3-948B-1728B52AA6E4}">
                <adec:decorative xmlns=""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hyperlink" Target="https://cli.github.com/manual/gh_repo_clone?azure-portal=tru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24.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10" Type="http://schemas.openxmlformats.org/officeDocument/2006/relationships/hyperlink" Target="https://aka.ms/workshopomatic-feedback"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1224" y="1643050"/>
            <a:ext cx="6353791" cy="677108"/>
          </a:xfrm>
          <a:prstGeom prst="rect">
            <a:avLst/>
          </a:prstGeom>
          <a:noFill/>
        </p:spPr>
        <p:txBody>
          <a:bodyPr wrap="none" lIns="0" tIns="0" rIns="0" bIns="0" rtlCol="0">
            <a:spAutoFit/>
          </a:bodyPr>
          <a:lstStyle/>
          <a:p>
            <a:pPr algn="l"/>
            <a:r>
              <a:rPr lang="en-IN" sz="4400" b="1" dirty="0" smtClean="0"/>
              <a:t>Basics of Git and </a:t>
            </a:r>
            <a:r>
              <a:rPr lang="en-IN" sz="4400" b="1" dirty="0" err="1" smtClean="0"/>
              <a:t>Github</a:t>
            </a:r>
            <a:endParaRPr lang="en-US" sz="4400" b="1" dirty="0" err="1"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a:t>
            </a:r>
            <a:r>
              <a:rPr lang="en-IN" dirty="0" err="1" smtClean="0"/>
              <a:t>beteen</a:t>
            </a:r>
            <a:r>
              <a:rPr lang="en-IN" dirty="0" smtClean="0"/>
              <a:t> git and </a:t>
            </a:r>
            <a:r>
              <a:rPr lang="en-IN" dirty="0" err="1" smtClean="0"/>
              <a:t>github</a:t>
            </a:r>
            <a:endParaRPr lang="en-US" dirty="0"/>
          </a:p>
        </p:txBody>
      </p:sp>
      <p:sp>
        <p:nvSpPr>
          <p:cNvPr id="3" name="Content Placeholder 2"/>
          <p:cNvSpPr>
            <a:spLocks noGrp="1"/>
          </p:cNvSpPr>
          <p:nvPr>
            <p:ph sz="quarter" idx="10"/>
          </p:nvPr>
        </p:nvSpPr>
        <p:spPr>
          <a:xfrm>
            <a:off x="1381092" y="1500174"/>
            <a:ext cx="1439834" cy="430887"/>
          </a:xfrm>
        </p:spPr>
        <p:txBody>
          <a:bodyPr/>
          <a:lstStyle/>
          <a:p>
            <a:r>
              <a:rPr lang="en-IN" dirty="0" smtClean="0"/>
              <a:t>Git</a:t>
            </a:r>
            <a:endParaRPr lang="en-US" dirty="0"/>
          </a:p>
        </p:txBody>
      </p:sp>
      <p:sp>
        <p:nvSpPr>
          <p:cNvPr id="4" name="Content Placeholder 2"/>
          <p:cNvSpPr txBox="1">
            <a:spLocks/>
          </p:cNvSpPr>
          <p:nvPr/>
        </p:nvSpPr>
        <p:spPr>
          <a:xfrm>
            <a:off x="7596198" y="1357298"/>
            <a:ext cx="1439834" cy="430887"/>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kumimoji="0" lang="en-IN" sz="2800" b="0" i="0" u="none" strike="noStrike" kern="1200" cap="none" spc="0" normalizeH="0" baseline="0" noProof="0" dirty="0" err="1" smtClean="0">
                <a:ln>
                  <a:noFill/>
                </a:ln>
                <a:solidFill>
                  <a:schemeClr val="tx1"/>
                </a:solidFill>
                <a:effectLst/>
                <a:uLnTx/>
                <a:uFillTx/>
                <a:latin typeface="+mn-lt"/>
                <a:ea typeface="+mn-ea"/>
                <a:cs typeface="Segoe UI" pitchFamily="34" charset="0"/>
              </a:rPr>
              <a:t>Github</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
        <p:nvSpPr>
          <p:cNvPr id="5" name="Content Placeholder 2"/>
          <p:cNvSpPr txBox="1">
            <a:spLocks/>
          </p:cNvSpPr>
          <p:nvPr/>
        </p:nvSpPr>
        <p:spPr>
          <a:xfrm>
            <a:off x="881026" y="2500306"/>
            <a:ext cx="4143404" cy="430887"/>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lang="en-IN" sz="2800" dirty="0" smtClean="0">
                <a:cs typeface="Segoe UI" pitchFamily="34" charset="0"/>
              </a:rPr>
              <a:t>Version control system </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
        <p:nvSpPr>
          <p:cNvPr id="6" name="Content Placeholder 2"/>
          <p:cNvSpPr txBox="1">
            <a:spLocks/>
          </p:cNvSpPr>
          <p:nvPr/>
        </p:nvSpPr>
        <p:spPr>
          <a:xfrm>
            <a:off x="6738942" y="2428868"/>
            <a:ext cx="4143404" cy="430887"/>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lang="en-IN" sz="2800" dirty="0" smtClean="0">
                <a:cs typeface="Segoe UI" pitchFamily="34" charset="0"/>
              </a:rPr>
              <a:t>Version control system </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
        <p:nvSpPr>
          <p:cNvPr id="7" name="Content Placeholder 2"/>
          <p:cNvSpPr txBox="1">
            <a:spLocks/>
          </p:cNvSpPr>
          <p:nvPr/>
        </p:nvSpPr>
        <p:spPr>
          <a:xfrm>
            <a:off x="1023902" y="3286124"/>
            <a:ext cx="5786478" cy="430887"/>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Segoe UI" pitchFamily="34" charset="0"/>
              </a:rPr>
              <a:t>Works</a:t>
            </a:r>
            <a:r>
              <a:rPr kumimoji="0" lang="en-IN" sz="2800" b="0" i="0" u="none" strike="noStrike" kern="1200" cap="none" spc="0" normalizeH="0" noProof="0" dirty="0" smtClean="0">
                <a:ln>
                  <a:noFill/>
                </a:ln>
                <a:solidFill>
                  <a:schemeClr val="tx1"/>
                </a:solidFill>
                <a:effectLst/>
                <a:uLnTx/>
                <a:uFillTx/>
                <a:latin typeface="+mn-lt"/>
                <a:ea typeface="+mn-ea"/>
                <a:cs typeface="Segoe UI" pitchFamily="34" charset="0"/>
              </a:rPr>
              <a:t> locally on </a:t>
            </a:r>
            <a:r>
              <a:rPr kumimoji="0" lang="en-IN" sz="2800" b="0" i="0" u="none" strike="noStrike" kern="1200" cap="none" spc="0" normalizeH="0" noProof="0" dirty="0" err="1" smtClean="0">
                <a:ln>
                  <a:noFill/>
                </a:ln>
                <a:solidFill>
                  <a:schemeClr val="tx1"/>
                </a:solidFill>
                <a:effectLst/>
                <a:uLnTx/>
                <a:uFillTx/>
                <a:latin typeface="+mn-lt"/>
                <a:ea typeface="+mn-ea"/>
                <a:cs typeface="Segoe UI" pitchFamily="34" charset="0"/>
              </a:rPr>
              <a:t>th</a:t>
            </a:r>
            <a:r>
              <a:rPr lang="en-IN" sz="2800" dirty="0" smtClean="0">
                <a:cs typeface="Segoe UI" pitchFamily="34" charset="0"/>
              </a:rPr>
              <a:t>e system(laptop)</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
        <p:nvSpPr>
          <p:cNvPr id="8" name="Content Placeholder 2"/>
          <p:cNvSpPr txBox="1">
            <a:spLocks/>
          </p:cNvSpPr>
          <p:nvPr/>
        </p:nvSpPr>
        <p:spPr>
          <a:xfrm>
            <a:off x="7024694" y="3286124"/>
            <a:ext cx="5786478" cy="430887"/>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Segoe UI" pitchFamily="34" charset="0"/>
              </a:rPr>
              <a:t>Works</a:t>
            </a:r>
            <a:r>
              <a:rPr kumimoji="0" lang="en-IN" sz="2800" b="0" i="0" u="none" strike="noStrike" kern="1200" cap="none" spc="0" normalizeH="0" noProof="0" dirty="0" smtClean="0">
                <a:ln>
                  <a:noFill/>
                </a:ln>
                <a:solidFill>
                  <a:schemeClr val="tx1"/>
                </a:solidFill>
                <a:effectLst/>
                <a:uLnTx/>
                <a:uFillTx/>
                <a:latin typeface="+mn-lt"/>
                <a:ea typeface="+mn-ea"/>
                <a:cs typeface="Segoe UI" pitchFamily="34" charset="0"/>
              </a:rPr>
              <a:t> in any web apps</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380960" y="64291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IN" dirty="0" smtClean="0"/>
              <a:t>Important Terms</a:t>
            </a:r>
            <a:endParaRPr lang="en-US" dirty="0"/>
          </a:p>
        </p:txBody>
      </p:sp>
      <p:sp>
        <p:nvSpPr>
          <p:cNvPr id="3" name="Content Placeholder 2"/>
          <p:cNvSpPr txBox="1">
            <a:spLocks/>
          </p:cNvSpPr>
          <p:nvPr/>
        </p:nvSpPr>
        <p:spPr>
          <a:xfrm>
            <a:off x="380960" y="1785926"/>
            <a:ext cx="9644130" cy="430887"/>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Segoe UI" pitchFamily="34" charset="0"/>
              </a:rPr>
              <a:t>Repository(project</a:t>
            </a:r>
            <a:r>
              <a:rPr kumimoji="0" lang="en-IN" sz="2800" b="0" i="0" u="none" strike="noStrike" kern="1200" cap="none" spc="0" normalizeH="0" noProof="0" dirty="0" smtClean="0">
                <a:ln>
                  <a:noFill/>
                </a:ln>
                <a:solidFill>
                  <a:schemeClr val="tx1"/>
                </a:solidFill>
                <a:effectLst/>
                <a:uLnTx/>
                <a:uFillTx/>
                <a:latin typeface="+mn-lt"/>
                <a:ea typeface="+mn-ea"/>
                <a:cs typeface="Segoe UI" pitchFamily="34" charset="0"/>
              </a:rPr>
              <a:t> Folder) =&gt;consists of files of the project</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
        <p:nvSpPr>
          <p:cNvPr id="4" name="Content Placeholder 2"/>
          <p:cNvSpPr txBox="1">
            <a:spLocks/>
          </p:cNvSpPr>
          <p:nvPr/>
        </p:nvSpPr>
        <p:spPr>
          <a:xfrm>
            <a:off x="523836" y="2571744"/>
            <a:ext cx="9644130" cy="430887"/>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Segoe UI" pitchFamily="34" charset="0"/>
              </a:rPr>
              <a:t>commit</a:t>
            </a:r>
            <a:r>
              <a:rPr kumimoji="0" lang="en-IN" sz="2800" b="0" i="0" u="none" strike="noStrike" kern="1200" cap="none" spc="0" normalizeH="0" noProof="0" dirty="0" smtClean="0">
                <a:ln>
                  <a:noFill/>
                </a:ln>
                <a:solidFill>
                  <a:schemeClr val="tx1"/>
                </a:solidFill>
                <a:effectLst/>
                <a:uLnTx/>
                <a:uFillTx/>
                <a:latin typeface="+mn-lt"/>
                <a:ea typeface="+mn-ea"/>
                <a:cs typeface="Segoe UI" pitchFamily="34" charset="0"/>
              </a:rPr>
              <a:t> =&gt;</a:t>
            </a:r>
            <a:r>
              <a:rPr lang="en-IN" sz="2800" dirty="0" smtClean="0">
                <a:cs typeface="Segoe UI" pitchFamily="34" charset="0"/>
              </a:rPr>
              <a:t>saves the changes made to </a:t>
            </a:r>
            <a:r>
              <a:rPr kumimoji="0" lang="en-IN" sz="2800" b="0" i="0" u="none" strike="noStrike" kern="1200" cap="none" spc="0" normalizeH="0" noProof="0" dirty="0" smtClean="0">
                <a:ln>
                  <a:noFill/>
                </a:ln>
                <a:solidFill>
                  <a:schemeClr val="tx1"/>
                </a:solidFill>
                <a:effectLst/>
                <a:uLnTx/>
                <a:uFillTx/>
                <a:latin typeface="+mn-lt"/>
                <a:ea typeface="+mn-ea"/>
                <a:cs typeface="Segoe UI" pitchFamily="34" charset="0"/>
              </a:rPr>
              <a:t>file of the project</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
        <p:nvSpPr>
          <p:cNvPr id="5" name="Content Placeholder 2"/>
          <p:cNvSpPr txBox="1">
            <a:spLocks/>
          </p:cNvSpPr>
          <p:nvPr/>
        </p:nvSpPr>
        <p:spPr>
          <a:xfrm>
            <a:off x="666712" y="3500438"/>
            <a:ext cx="11525288" cy="430887"/>
          </a:xfrm>
          <a:prstGeom prst="rect">
            <a:avLst/>
          </a:prstGeom>
        </p:spPr>
        <p:txBody>
          <a:bodyPr vert="horz" wrap="square" lIns="0" tIns="0" rIns="0" bIns="0" rtlCol="0">
            <a:spAutoFit/>
          </a:bodyPr>
          <a:lstStyle/>
          <a:p>
            <a:pPr lvl="0" defTabSz="932742">
              <a:spcBef>
                <a:spcPct val="20000"/>
              </a:spcBef>
              <a:spcAft>
                <a:spcPct val="0"/>
              </a:spcAft>
              <a:buSzPct val="90000"/>
            </a:pPr>
            <a:r>
              <a:rPr kumimoji="0" lang="en-IN" sz="2800" b="0" i="0" u="none" strike="noStrike" kern="1200" cap="none" spc="0" normalizeH="0" baseline="0" noProof="0" dirty="0" smtClean="0">
                <a:ln>
                  <a:noFill/>
                </a:ln>
                <a:solidFill>
                  <a:schemeClr val="tx1"/>
                </a:solidFill>
                <a:effectLst/>
                <a:uLnTx/>
                <a:uFillTx/>
                <a:latin typeface="+mn-lt"/>
                <a:ea typeface="+mn-ea"/>
                <a:cs typeface="Segoe UI" pitchFamily="34" charset="0"/>
              </a:rPr>
              <a:t>Readme</a:t>
            </a:r>
            <a:r>
              <a:rPr kumimoji="0" lang="en-IN" sz="2800" b="0" i="0" u="none" strike="noStrike" kern="1200" cap="none" spc="0" normalizeH="0" noProof="0" dirty="0" smtClean="0">
                <a:ln>
                  <a:noFill/>
                </a:ln>
                <a:solidFill>
                  <a:schemeClr val="tx1"/>
                </a:solidFill>
                <a:effectLst/>
                <a:uLnTx/>
                <a:uFillTx/>
                <a:latin typeface="+mn-lt"/>
                <a:ea typeface="+mn-ea"/>
                <a:cs typeface="Segoe UI" pitchFamily="34" charset="0"/>
              </a:rPr>
              <a:t> File =&gt;</a:t>
            </a:r>
            <a:r>
              <a:rPr lang="en-IN" sz="2800" dirty="0" smtClean="0">
                <a:cs typeface="Segoe UI" pitchFamily="34" charset="0"/>
              </a:rPr>
              <a:t>Instruction file for the repo</a:t>
            </a:r>
            <a:endParaRPr kumimoji="0" lang="en-US" sz="2800" b="0" i="0" u="none" strike="noStrike" kern="1200" cap="none" spc="0" normalizeH="0" baseline="0" noProof="0" dirty="0">
              <a:ln>
                <a:noFill/>
              </a:ln>
              <a:solidFill>
                <a:schemeClr val="tx1"/>
              </a:solidFill>
              <a:effectLst/>
              <a:uLnTx/>
              <a:uFillTx/>
              <a:latin typeface="+mn-lt"/>
              <a:ea typeface="+mn-ea"/>
              <a:cs typeface="Segoe UI"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GitHub?</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Open-Source Contributions</a:t>
            </a:r>
          </a:p>
        </p:txBody>
      </p:sp>
      <p:sp>
        <p:nvSpPr>
          <p:cNvPr id="3" name="Text Placeholder 2"/>
          <p:cNvSpPr>
            <a:spLocks noGrp="1"/>
          </p:cNvSpPr>
          <p:nvPr>
            <p:ph type="body" sz="quarter" idx="10"/>
          </p:nvPr>
        </p:nvSpPr>
        <p:spPr>
          <a:xfrm>
            <a:off x="586390" y="1434370"/>
            <a:ext cx="11018520" cy="3705630"/>
          </a:xfrm>
        </p:spPr>
        <p:txBody>
          <a:bodyPr vert="horz" wrap="square" lIns="0" tIns="0" rIns="0" bIns="0" rtlCol="0" anchor="t">
            <a:spAutoFit/>
          </a:bodyPr>
          <a:lstStyle/>
          <a:p>
            <a:endParaRPr lang="en-US" dirty="0"/>
          </a:p>
          <a:p>
            <a:r>
              <a:rPr lang="en-US" dirty="0">
                <a:latin typeface="Segoe UI Semilight"/>
                <a:cs typeface="Segoe UI Semilight"/>
              </a:rPr>
              <a:t>A software for which the original source code is made freely available and maybe redistributed and modified according to the requirement of user is known as Open Source softwares and the developers who are contributing to these types of projects are called </a:t>
            </a:r>
            <a:r>
              <a:rPr lang="en-US" b="1" dirty="0">
                <a:latin typeface="Segoe UI Semilight"/>
                <a:cs typeface="Segoe UI Semilight"/>
              </a:rPr>
              <a:t>Open-Source Contributors.</a:t>
            </a:r>
          </a:p>
          <a:p>
            <a:endParaRPr lang="en-US" b="1" dirty="0"/>
          </a:p>
          <a:p>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b="1" dirty="0">
                <a:cs typeface="Segoe UI"/>
              </a:rPr>
              <a:t>Some famous </a:t>
            </a:r>
            <a:r>
              <a:rPr lang="en-US" b="1">
                <a:cs typeface="Segoe UI"/>
              </a:rPr>
              <a:t>Open-Source</a:t>
            </a:r>
            <a:r>
              <a:rPr lang="en-US" b="1" dirty="0">
                <a:cs typeface="Segoe UI"/>
              </a:rPr>
              <a:t> Projects</a:t>
            </a:r>
            <a:r>
              <a:rPr lang="en-US" b="1" dirty="0"/>
              <a:t/>
            </a:r>
            <a:br>
              <a:rPr lang="en-US" b="1" dirty="0"/>
            </a:br>
            <a:endParaRPr lang="en-US" dirty="0"/>
          </a:p>
        </p:txBody>
      </p:sp>
      <p:sp>
        <p:nvSpPr>
          <p:cNvPr id="3" name="Text Placeholder 2"/>
          <p:cNvSpPr>
            <a:spLocks noGrp="1"/>
          </p:cNvSpPr>
          <p:nvPr>
            <p:ph type="body" sz="quarter" idx="10"/>
          </p:nvPr>
        </p:nvSpPr>
        <p:spPr>
          <a:xfrm>
            <a:off x="586390" y="1434370"/>
            <a:ext cx="11018520" cy="3016210"/>
          </a:xfrm>
        </p:spPr>
        <p:txBody>
          <a:bodyPr vert="horz" wrap="square" lIns="0" tIns="0" rIns="0" bIns="0" rtlCol="0" anchor="t">
            <a:spAutoFit/>
          </a:bodyPr>
          <a:lstStyle/>
          <a:p>
            <a:pPr>
              <a:buFont typeface="Wingdings" pitchFamily="2" charset="2"/>
              <a:buChar char="Ø"/>
            </a:pPr>
            <a:r>
              <a:rPr lang="en-US" dirty="0"/>
              <a:t> Apache Cassandra</a:t>
            </a:r>
          </a:p>
          <a:p>
            <a:pPr>
              <a:buFont typeface="Wingdings" pitchFamily="2" charset="2"/>
              <a:buChar char="Ø"/>
            </a:pPr>
            <a:r>
              <a:rPr lang="en-US" dirty="0"/>
              <a:t> TensorFlow</a:t>
            </a:r>
          </a:p>
          <a:p>
            <a:pPr>
              <a:buFont typeface="Wingdings" pitchFamily="2" charset="2"/>
              <a:buChar char="Ø"/>
            </a:pPr>
            <a:r>
              <a:rPr lang="en-US" dirty="0"/>
              <a:t> Kubernetes </a:t>
            </a:r>
          </a:p>
          <a:p>
            <a:pPr>
              <a:buFont typeface="Wingdings" pitchFamily="2" charset="2"/>
              <a:buChar char="Ø"/>
            </a:pPr>
            <a:r>
              <a:rPr lang="en-US" dirty="0">
                <a:latin typeface="Segoe UI Semilight"/>
                <a:cs typeface="Segoe UI Semilight"/>
              </a:rPr>
              <a:t> Ansibl </a:t>
            </a:r>
            <a:endParaRPr lang="en-US" dirty="0"/>
          </a:p>
          <a:p>
            <a:pPr>
              <a:buFont typeface="Wingdings" pitchFamily="2" charset="2"/>
              <a:buChar char="Ø"/>
            </a:pPr>
            <a:r>
              <a:rPr lang="en-US" dirty="0"/>
              <a:t> Mozilla</a:t>
            </a:r>
          </a:p>
          <a:p>
            <a:pPr>
              <a:buFont typeface="Wingdings" pitchFamily="2" charset="2"/>
              <a:buChar char="Ø"/>
            </a:pPr>
            <a:r>
              <a:rPr lang="en-US" dirty="0">
                <a:latin typeface="Segoe UI Semilight"/>
                <a:cs typeface="Segoe UI Semilight"/>
              </a:rPr>
              <a:t> RedHat  etc. etc.</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653142"/>
            <a:ext cx="11018520" cy="767443"/>
          </a:xfrm>
        </p:spPr>
        <p:txBody>
          <a:bodyPr/>
          <a:lstStyle/>
          <a:p>
            <a:r>
              <a:rPr lang="en-US" dirty="0"/>
              <a:t>Why contribute ??</a:t>
            </a:r>
          </a:p>
        </p:txBody>
      </p:sp>
      <p:sp>
        <p:nvSpPr>
          <p:cNvPr id="3" name="Text Placeholder 2"/>
          <p:cNvSpPr>
            <a:spLocks noGrp="1"/>
          </p:cNvSpPr>
          <p:nvPr>
            <p:ph type="body" sz="quarter" idx="10"/>
          </p:nvPr>
        </p:nvSpPr>
        <p:spPr>
          <a:xfrm>
            <a:off x="586390" y="1779815"/>
            <a:ext cx="11018520" cy="4567404"/>
          </a:xfrm>
        </p:spPr>
        <p:txBody>
          <a:bodyPr/>
          <a:lstStyle/>
          <a:p>
            <a:pPr>
              <a:buFont typeface="Arial" pitchFamily="34" charset="0"/>
              <a:buChar char="•"/>
            </a:pPr>
            <a:r>
              <a:rPr lang="en-US" dirty="0"/>
              <a:t> Improve  software  you rely on</a:t>
            </a:r>
          </a:p>
          <a:p>
            <a:endParaRPr lang="en-US" dirty="0"/>
          </a:p>
          <a:p>
            <a:pPr>
              <a:buFont typeface="Arial" pitchFamily="34" charset="0"/>
              <a:buChar char="•"/>
            </a:pPr>
            <a:r>
              <a:rPr lang="en-US" dirty="0"/>
              <a:t> Improve existing skills</a:t>
            </a:r>
          </a:p>
          <a:p>
            <a:endParaRPr lang="en-US" dirty="0"/>
          </a:p>
          <a:p>
            <a:pPr>
              <a:buFont typeface="Arial" pitchFamily="34" charset="0"/>
              <a:buChar char="•"/>
            </a:pPr>
            <a:r>
              <a:rPr lang="en-US" dirty="0"/>
              <a:t> Find mentors</a:t>
            </a:r>
          </a:p>
          <a:p>
            <a:endParaRPr lang="en-US" dirty="0"/>
          </a:p>
          <a:p>
            <a:pPr>
              <a:buFont typeface="Arial" pitchFamily="34" charset="0"/>
              <a:buChar char="•"/>
            </a:pPr>
            <a:r>
              <a:rPr lang="en-US" dirty="0"/>
              <a:t> Meet peoples who are interested in similar things</a:t>
            </a:r>
          </a:p>
          <a:p>
            <a:endParaRPr lang="en-US" dirty="0"/>
          </a:p>
          <a:p>
            <a:pPr>
              <a:buFont typeface="Arial" pitchFamily="34" charset="0"/>
              <a:buChar char="•"/>
            </a:pPr>
            <a:r>
              <a:rPr lang="en-US" dirty="0"/>
              <a:t> Learn people skills</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GitHub flow</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 GitHub also offers a workflow designed to optimize use of its various features.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188014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cstate="print"/>
          <a:stretch>
            <a:fillRect/>
          </a:stretch>
        </p:blipFill>
        <p:spPr>
          <a:xfrm>
            <a:off x="6400800" y="3004583"/>
            <a:ext cx="5181600" cy="3137374"/>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 xmlns:p14="http://schemas.microsoft.com/office/powerpoint/2010/main" val="7633865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Quiz</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a:t>
            </a:r>
            <a:r>
              <a:rPr/>
              <a:t>requests</a:t>
            </a:r>
            <a:r>
              <a:rPr smtClean="0"/>
              <a:t>.</a:t>
            </a:r>
            <a:endParaRPr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Here are some links to more information on the topics we discussed in this module.</a:t>
            </a:r>
          </a:p>
        </p:txBody>
      </p:sp>
      <p:sp>
        <p:nvSpPr>
          <p:cNvPr id="4" name="New shape"/>
          <p:cNvSpPr/>
          <p:nvPr/>
        </p:nvSpPr>
        <p:spPr>
          <a:xfrm>
            <a:off x="609600" y="2962110"/>
            <a:ext cx="5288861" cy="297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1800" dirty="0">
                <a:solidFill>
                  <a:srgbClr val="000000"/>
                </a:solidFill>
                <a:hlinkClick r:id="rId3"/>
              </a:rPr>
              <a:t>Setting up and managing organizations and teams</a:t>
            </a:r>
          </a:p>
          <a:p>
            <a:pPr marL="635000" indent="-365760">
              <a:spcBef>
                <a:spcPct val="20000"/>
              </a:spcBef>
              <a:spcAft>
                <a:spcPct val="20000"/>
              </a:spcAft>
              <a:buChar char="•"/>
            </a:pPr>
            <a:r>
              <a:rPr sz="1800" dirty="0">
                <a:solidFill>
                  <a:srgbClr val="000000"/>
                </a:solidFill>
                <a:hlinkClick r:id="rId4"/>
              </a:rPr>
              <a:t>Committing changes to your project</a:t>
            </a:r>
          </a:p>
          <a:p>
            <a:pPr marL="635000" indent="-365760">
              <a:spcBef>
                <a:spcPct val="20000"/>
              </a:spcBef>
              <a:spcAft>
                <a:spcPct val="20000"/>
              </a:spcAft>
              <a:buChar char="•"/>
            </a:pPr>
            <a:r>
              <a:rPr sz="1800" dirty="0">
                <a:solidFill>
                  <a:srgbClr val="000000"/>
                </a:solidFill>
                <a:hlinkClick r:id="rId5"/>
              </a:rPr>
              <a:t>Collaborating with issues and pull requests</a:t>
            </a:r>
          </a:p>
          <a:p>
            <a:pPr marL="635000" indent="-365760">
              <a:spcBef>
                <a:spcPct val="20000"/>
              </a:spcBef>
              <a:spcAft>
                <a:spcPct val="20000"/>
              </a:spcAft>
              <a:buChar char="•"/>
            </a:pPr>
            <a:r>
              <a:rPr sz="1800" dirty="0">
                <a:solidFill>
                  <a:srgbClr val="000000"/>
                </a:solidFill>
                <a:hlinkClick r:id="rId6"/>
              </a:rPr>
              <a:t>About the role of labels</a:t>
            </a:r>
          </a:p>
          <a:p>
            <a:pPr marL="635000" indent="-365760">
              <a:spcBef>
                <a:spcPct val="20000"/>
              </a:spcBef>
              <a:spcAft>
                <a:spcPct val="20000"/>
              </a:spcAft>
              <a:buChar char="•"/>
            </a:pPr>
            <a:r>
              <a:rPr sz="1800" dirty="0">
                <a:solidFill>
                  <a:srgbClr val="000000"/>
                </a:solidFill>
                <a:hlinkClick r:id="rId7"/>
              </a:rPr>
              <a:t>GitHub Actions</a:t>
            </a:r>
          </a:p>
          <a:p>
            <a:pPr marL="635000" indent="-365760">
              <a:spcBef>
                <a:spcPct val="20000"/>
              </a:spcBef>
              <a:spcAft>
                <a:spcPct val="20000"/>
              </a:spcAft>
              <a:buChar char="•"/>
            </a:pPr>
            <a:r>
              <a:rPr sz="1800" dirty="0">
                <a:solidFill>
                  <a:srgbClr val="000000"/>
                </a:solidFill>
                <a:hlinkClick r:id="rId8"/>
              </a:rPr>
              <a:t>Fork a repo</a:t>
            </a:r>
          </a:p>
          <a:p>
            <a:pPr marL="635000" indent="-365760">
              <a:spcBef>
                <a:spcPct val="20000"/>
              </a:spcBef>
              <a:spcAft>
                <a:spcPct val="20000"/>
              </a:spcAft>
              <a:buChar char="•"/>
            </a:pPr>
            <a:r>
              <a:rPr sz="1800" dirty="0">
                <a:solidFill>
                  <a:srgbClr val="000000"/>
                </a:solidFill>
                <a:hlinkClick r:id="rId9"/>
              </a:rPr>
              <a:t>Working with GitHub Pages</a:t>
            </a:r>
          </a:p>
        </p:txBody>
      </p:sp>
      <p:sp>
        <p:nvSpPr>
          <p:cNvPr id="6" name="Content Placeholder 2">
            <a:extLst>
              <a:ext uri="{FF2B5EF4-FFF2-40B4-BE49-F238E27FC236}">
                <a16:creationId xmlns=""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6">
            <a:extLst>
              <a:ext uri="{FF2B5EF4-FFF2-40B4-BE49-F238E27FC236}">
                <a16:creationId xmlns="" xmlns:a16="http://schemas.microsoft.com/office/drawing/2014/main" id="{FB48FDF8-30BE-B040-AE32-6A8989D5F721}"/>
              </a:ext>
            </a:extLst>
          </p:cNvPr>
          <p:cNvSpPr/>
          <p:nvPr/>
        </p:nvSpPr>
        <p:spPr bwMode="auto">
          <a:xfrm>
            <a:off x="6293540" y="2133600"/>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 xmlns:a16="http://schemas.microsoft.com/office/drawing/2014/main" id="{BDFA5B89-ECF9-6F40-B90A-CAEB3980C3A9}"/>
              </a:ext>
            </a:extLst>
          </p:cNvPr>
          <p:cNvSpPr txBox="1"/>
          <p:nvPr/>
        </p:nvSpPr>
        <p:spPr>
          <a:xfrm>
            <a:off x="6629400" y="32004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r>
              <a:rPr lang="en-US" sz="2800" dirty="0"/>
              <a:t/>
            </a:r>
            <a:br>
              <a:rPr lang="en-US" sz="2800" dirty="0"/>
            </a:br>
            <a:endParaRPr lang="en-US" sz="2800" dirty="0"/>
          </a:p>
          <a:p>
            <a:pPr defTabSz="932742">
              <a:spcAft>
                <a:spcPts val="600"/>
              </a:spcAft>
              <a:buSzPct val="90000"/>
            </a:pPr>
            <a:r>
              <a:rPr lang="en-US" sz="2800" dirty="0">
                <a:hlinkClick r:id="rId10"/>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a:t>
            </a:r>
            <a:r>
              <a:rPr lang="en-US" sz="2000" b="0" dirty="0" err="1">
                <a:solidFill>
                  <a:srgbClr val="24292F"/>
                </a:solidFill>
                <a:effectLst/>
              </a:rPr>
              <a:t>GitHub.dev</a:t>
            </a:r>
            <a:endParaRPr lang="en-US" sz="2000" b="0" dirty="0">
              <a:solidFill>
                <a:srgbClr val="24292F"/>
              </a:solidFill>
              <a:effectLst/>
            </a:endParaRP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851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 in </a:t>
            </a:r>
            <a:r>
              <a:rPr lang="en-US" dirty="0" err="1"/>
              <a:t>GitHub.dev</a:t>
            </a:r>
            <a:endParaRPr lang="en-US" dirty="0"/>
          </a:p>
          <a:p>
            <a:pPr lvl="1"/>
            <a:r>
              <a:rPr lang="en-US" dirty="0"/>
              <a:t>Quiz</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2398" y="500042"/>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a:t>
            </a:r>
          </a:p>
        </p:txBody>
      </p:sp>
      <p:sp>
        <p:nvSpPr>
          <p:cNvPr id="3" name="TextBox 2"/>
          <p:cNvSpPr txBox="1"/>
          <p:nvPr/>
        </p:nvSpPr>
        <p:spPr>
          <a:xfrm>
            <a:off x="380960" y="1428736"/>
            <a:ext cx="6000792" cy="1477328"/>
          </a:xfrm>
          <a:prstGeom prst="rect">
            <a:avLst/>
          </a:prstGeom>
          <a:noFill/>
        </p:spPr>
        <p:txBody>
          <a:bodyPr wrap="square" lIns="0" tIns="0" rIns="0" bIns="0" rtlCol="0">
            <a:spAutoFit/>
          </a:bodyPr>
          <a:lstStyle/>
          <a:p>
            <a:pPr algn="l"/>
            <a:r>
              <a:rPr lang="en-IN" sz="3200" dirty="0" smtClean="0">
                <a:solidFill>
                  <a:schemeClr val="accent4"/>
                </a:solidFill>
              </a:rPr>
              <a:t>You don’t need any programming knowledge Any one can use git and </a:t>
            </a:r>
            <a:r>
              <a:rPr lang="en-IN" sz="3200" dirty="0" err="1" smtClean="0">
                <a:solidFill>
                  <a:schemeClr val="accent4"/>
                </a:solidFill>
              </a:rPr>
              <a:t>github</a:t>
            </a:r>
            <a:endParaRPr lang="en-US" sz="3200" dirty="0" err="1" smtClean="0">
              <a:solidFill>
                <a:schemeClr val="accent4"/>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22" y="500042"/>
            <a:ext cx="9501254" cy="640006"/>
          </a:xfrm>
        </p:spPr>
        <p:txBody>
          <a:bodyPr/>
          <a:lstStyle/>
          <a:p>
            <a:r>
              <a:rPr lang="en-IN" dirty="0" smtClean="0"/>
              <a:t>What is the use of Git and </a:t>
            </a:r>
            <a:r>
              <a:rPr lang="en-IN" dirty="0" err="1" smtClean="0"/>
              <a:t>Github</a:t>
            </a:r>
            <a:r>
              <a:rPr lang="en-IN" dirty="0" smtClean="0"/>
              <a:t>?</a:t>
            </a:r>
            <a:endParaRPr lang="en-US" dirty="0"/>
          </a:p>
        </p:txBody>
      </p:sp>
      <p:pic>
        <p:nvPicPr>
          <p:cNvPr id="3" name="Picture 2" descr="1.PNG"/>
          <p:cNvPicPr>
            <a:picLocks noChangeAspect="1"/>
          </p:cNvPicPr>
          <p:nvPr/>
        </p:nvPicPr>
        <p:blipFill>
          <a:blip r:embed="rId2"/>
          <a:stretch>
            <a:fillRect/>
          </a:stretch>
        </p:blipFill>
        <p:spPr>
          <a:xfrm>
            <a:off x="1166778" y="2571744"/>
            <a:ext cx="4791744" cy="2819794"/>
          </a:xfrm>
          <a:prstGeom prst="rect">
            <a:avLst/>
          </a:prstGeom>
        </p:spPr>
      </p:pic>
      <p:sp>
        <p:nvSpPr>
          <p:cNvPr id="4" name="TextBox 3"/>
          <p:cNvSpPr txBox="1"/>
          <p:nvPr/>
        </p:nvSpPr>
        <p:spPr>
          <a:xfrm>
            <a:off x="809588" y="1500174"/>
            <a:ext cx="6786610" cy="738664"/>
          </a:xfrm>
          <a:prstGeom prst="rect">
            <a:avLst/>
          </a:prstGeom>
          <a:noFill/>
        </p:spPr>
        <p:txBody>
          <a:bodyPr wrap="square" lIns="0" tIns="0" rIns="0" bIns="0" rtlCol="0">
            <a:spAutoFit/>
          </a:bodyPr>
          <a:lstStyle/>
          <a:p>
            <a:pPr algn="l"/>
            <a:r>
              <a:rPr lang="en-IN" sz="2400" dirty="0" smtClean="0">
                <a:solidFill>
                  <a:srgbClr val="FF0000"/>
                </a:solidFill>
              </a:rPr>
              <a:t>It stores the versions of the file or tracks the entire history of changes that you had made to that file</a:t>
            </a:r>
            <a:endParaRPr lang="en-US" sz="2400" dirty="0" err="1" smtClean="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BA912-B6A6-4EF8-9C75-2252AE3676AD}"/>
              </a:ext>
            </a:extLst>
          </p:cNvPr>
          <p:cNvSpPr>
            <a:spLocks noGrp="1"/>
          </p:cNvSpPr>
          <p:nvPr>
            <p:ph type="title"/>
          </p:nvPr>
        </p:nvSpPr>
        <p:spPr/>
        <p:txBody>
          <a:bodyPr/>
          <a:lstStyle/>
          <a:p>
            <a:r>
              <a:rPr lang="en-US">
                <a:cs typeface="Segoe UI"/>
              </a:rPr>
              <a:t>GitHub</a:t>
            </a:r>
            <a:r>
              <a:rPr lang="en-US" dirty="0">
                <a:cs typeface="Segoe UI"/>
              </a:rPr>
              <a:t>: An Overview of the Platform</a:t>
            </a:r>
            <a:endParaRPr lang="en-IN" dirty="0">
              <a:cs typeface="Segoe UI"/>
            </a:endParaRPr>
          </a:p>
        </p:txBody>
      </p:sp>
      <p:sp>
        <p:nvSpPr>
          <p:cNvPr id="3" name="Text Placeholder 2">
            <a:extLst>
              <a:ext uri="{FF2B5EF4-FFF2-40B4-BE49-F238E27FC236}">
                <a16:creationId xmlns:a16="http://schemas.microsoft.com/office/drawing/2014/main" xmlns="" id="{591AB32D-3EE5-42B5-B898-B8F6FE8C53D7}"/>
              </a:ext>
            </a:extLst>
          </p:cNvPr>
          <p:cNvSpPr>
            <a:spLocks noGrp="1"/>
          </p:cNvSpPr>
          <p:nvPr>
            <p:ph type="body" sz="quarter" idx="10"/>
          </p:nvPr>
        </p:nvSpPr>
        <p:spPr>
          <a:xfrm>
            <a:off x="586740" y="1528374"/>
            <a:ext cx="11018520" cy="2523768"/>
          </a:xfrm>
        </p:spPr>
        <p:txBody>
          <a:bodyPr vert="horz" wrap="square" lIns="0" tIns="0" rIns="0" bIns="0" rtlCol="0" anchor="t">
            <a:spAutoFit/>
          </a:bodyPr>
          <a:lstStyle/>
          <a:p>
            <a:pPr marL="457200" indent="-457200">
              <a:buFont typeface="Arial" panose="020B0604020202020204" pitchFamily="34" charset="0"/>
              <a:buChar char="•"/>
            </a:pPr>
            <a:r>
              <a:rPr lang="en-US" sz="2000" dirty="0">
                <a:latin typeface="Segoe UI Semilight"/>
                <a:cs typeface="Segoe UI Semilight"/>
              </a:rPr>
              <a:t>GitHub is one of the most popular platforms for Version Control.</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latin typeface="Segoe UI Semilight"/>
                <a:cs typeface="Segoe UI Semilight"/>
              </a:rPr>
              <a:t>If Git is the ingredient, GitHub is the final product.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latin typeface="Segoe UI Semilight"/>
                <a:cs typeface="Segoe UI Semilight"/>
              </a:rPr>
              <a:t>Largest hub of open-source software.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IN" sz="2000" dirty="0"/>
          </a:p>
        </p:txBody>
      </p:sp>
      <p:pic>
        <p:nvPicPr>
          <p:cNvPr id="5" name="Picture 4">
            <a:extLst>
              <a:ext uri="{FF2B5EF4-FFF2-40B4-BE49-F238E27FC236}">
                <a16:creationId xmlns:a16="http://schemas.microsoft.com/office/drawing/2014/main" xmlns="" id="{480CA1D6-6706-4455-ADBA-E987122C576F}"/>
              </a:ext>
            </a:extLst>
          </p:cNvPr>
          <p:cNvPicPr>
            <a:picLocks noChangeAspect="1"/>
          </p:cNvPicPr>
          <p:nvPr/>
        </p:nvPicPr>
        <p:blipFill>
          <a:blip r:embed="rId3"/>
          <a:stretch>
            <a:fillRect/>
          </a:stretch>
        </p:blipFill>
        <p:spPr>
          <a:xfrm>
            <a:off x="6096000" y="2681342"/>
            <a:ext cx="4090147" cy="3399935"/>
          </a:xfrm>
          <a:prstGeom prst="rect">
            <a:avLst/>
          </a:prstGeom>
        </p:spPr>
      </p:pic>
      <p:sp>
        <p:nvSpPr>
          <p:cNvPr id="6" name="TextBox 5">
            <a:extLst>
              <a:ext uri="{FF2B5EF4-FFF2-40B4-BE49-F238E27FC236}">
                <a16:creationId xmlns:a16="http://schemas.microsoft.com/office/drawing/2014/main" xmlns="" id="{28C7DDAC-C972-453E-9032-5C4A485C9650}"/>
              </a:ext>
            </a:extLst>
          </p:cNvPr>
          <p:cNvSpPr txBox="1"/>
          <p:nvPr/>
        </p:nvSpPr>
        <p:spPr>
          <a:xfrm>
            <a:off x="7246834" y="6246976"/>
            <a:ext cx="2076628" cy="184666"/>
          </a:xfrm>
          <a:prstGeom prst="rect">
            <a:avLst/>
          </a:prstGeom>
          <a:noFill/>
        </p:spPr>
        <p:txBody>
          <a:bodyPr wrap="square" lIns="0" tIns="0" rIns="0" bIns="0" rtlCol="0">
            <a:spAutoFit/>
          </a:bodyPr>
          <a:lstStyle/>
          <a:p>
            <a:pPr algn="l"/>
            <a:r>
              <a:rPr lang="en-US" sz="1200" dirty="0" err="1">
                <a:gradFill>
                  <a:gsLst>
                    <a:gs pos="2917">
                      <a:schemeClr val="tx1"/>
                    </a:gs>
                    <a:gs pos="30000">
                      <a:schemeClr val="tx1"/>
                    </a:gs>
                  </a:gsLst>
                  <a:lin ang="5400000" scaled="0"/>
                </a:gradFill>
              </a:rPr>
              <a:t>Github’s</a:t>
            </a:r>
            <a:r>
              <a:rPr lang="en-US" sz="1200" dirty="0">
                <a:gradFill>
                  <a:gsLst>
                    <a:gs pos="2917">
                      <a:schemeClr val="tx1"/>
                    </a:gs>
                    <a:gs pos="30000">
                      <a:schemeClr val="tx1"/>
                    </a:gs>
                  </a:gsLst>
                  <a:lin ang="5400000" scaled="0"/>
                </a:gradFill>
              </a:rPr>
              <a:t> Logo – The </a:t>
            </a:r>
            <a:r>
              <a:rPr lang="en-US" sz="1200" dirty="0" err="1">
                <a:gradFill>
                  <a:gsLst>
                    <a:gs pos="2917">
                      <a:schemeClr val="tx1"/>
                    </a:gs>
                    <a:gs pos="30000">
                      <a:schemeClr val="tx1"/>
                    </a:gs>
                  </a:gsLst>
                  <a:lin ang="5400000" scaled="0"/>
                </a:gradFill>
              </a:rPr>
              <a:t>Octocat</a:t>
            </a:r>
            <a:endParaRPr lang="en-IN"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xmlns="" val="354487121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245</TotalTime>
  <Words>2946</Words>
  <Application>Microsoft Macintosh PowerPoint</Application>
  <PresentationFormat>Custom</PresentationFormat>
  <Paragraphs>266</Paragraphs>
  <Slides>33</Slides>
  <Notes>24</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Office Theme</vt:lpstr>
      <vt:lpstr>Microsoft_Learn_White_Template</vt:lpstr>
      <vt:lpstr> Microsoft_Learn_Light_Gray_Template</vt:lpstr>
      <vt:lpstr> Microsoft_Learn_Black_Template</vt:lpstr>
      <vt:lpstr>Slide 1</vt:lpstr>
      <vt:lpstr>Slide 2</vt:lpstr>
      <vt:lpstr>Prerequisites</vt:lpstr>
      <vt:lpstr>Learning objectives</vt:lpstr>
      <vt:lpstr>Agenda</vt:lpstr>
      <vt:lpstr>Introduction</vt:lpstr>
      <vt:lpstr>What is the use of Git and Github?</vt:lpstr>
      <vt:lpstr>Introduction</vt:lpstr>
      <vt:lpstr>GitHub: An Overview of the Platform</vt:lpstr>
      <vt:lpstr>Difference beteen git and github</vt:lpstr>
      <vt:lpstr>Important Terms</vt:lpstr>
      <vt:lpstr>What is GitHub?</vt:lpstr>
      <vt:lpstr>Open-Source Contributions</vt:lpstr>
      <vt:lpstr>Some famous Open-Source Projects </vt:lpstr>
      <vt:lpstr>Why contribute ??</vt:lpstr>
      <vt:lpstr>The GitHub flow</vt:lpstr>
      <vt:lpstr>Git and GitHub</vt:lpstr>
      <vt:lpstr>Branches</vt:lpstr>
      <vt:lpstr>Commits</vt:lpstr>
      <vt:lpstr>Pull Requests</vt:lpstr>
      <vt:lpstr>Cloning and forking</vt:lpstr>
      <vt:lpstr>Workshop walk-through</vt:lpstr>
      <vt:lpstr>Quiz</vt:lpstr>
      <vt:lpstr>Question 1</vt:lpstr>
      <vt:lpstr>Question 1</vt:lpstr>
      <vt:lpstr>Question 2</vt:lpstr>
      <vt:lpstr>Question 2</vt:lpstr>
      <vt:lpstr>Question 3</vt:lpstr>
      <vt:lpstr>Question 3</vt:lpstr>
      <vt:lpstr>Summary</vt:lpstr>
      <vt:lpstr>Summary</vt:lpstr>
      <vt:lpstr>Learn more</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27</cp:revision>
  <cp:lastPrinted>2022-01-28T15:53:52Z</cp:lastPrinted>
  <dcterms:created xsi:type="dcterms:W3CDTF">2022-01-28T15:53:52Z</dcterms:created>
  <dcterms:modified xsi:type="dcterms:W3CDTF">2024-09-08T12:11:54Z</dcterms:modified>
</cp:coreProperties>
</file>