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1" r:id="rId4"/>
    <p:sldId id="266" r:id="rId5"/>
    <p:sldId id="268" r:id="rId6"/>
    <p:sldId id="258" r:id="rId7"/>
    <p:sldId id="267" r:id="rId8"/>
    <p:sldId id="265" r:id="rId9"/>
    <p:sldId id="260" r:id="rId10"/>
    <p:sldId id="259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 shyanne" initials="ss" lastIdx="1" clrIdx="0">
    <p:extLst>
      <p:ext uri="{19B8F6BF-5375-455C-9EA6-DF929625EA0E}">
        <p15:presenceInfo xmlns:p15="http://schemas.microsoft.com/office/powerpoint/2012/main" userId="f9c85adf93ce71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99" autoAdjust="0"/>
  </p:normalViewPr>
  <p:slideViewPr>
    <p:cSldViewPr snapToGrid="0">
      <p:cViewPr varScale="1">
        <p:scale>
          <a:sx n="50" d="100"/>
          <a:sy n="50" d="100"/>
        </p:scale>
        <p:origin x="12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274BF-4EFC-44A7-B49D-8D0D7BC1F301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B086-B9BA-4674-B26D-C5A5005C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6B086-B9BA-4674-B26D-C5A5005C88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为了能在</a:t>
            </a:r>
            <a:r>
              <a:rPr lang="en-US" altLang="zh-CN" dirty="0"/>
              <a:t>python</a:t>
            </a:r>
            <a:r>
              <a:rPr lang="zh-CN" altLang="en-US" dirty="0"/>
              <a:t>中使用</a:t>
            </a:r>
            <a:r>
              <a:rPr lang="en-US" altLang="zh-CN" dirty="0" err="1"/>
              <a:t>ffmpeg</a:t>
            </a:r>
            <a:r>
              <a:rPr lang="en-US" altLang="zh-CN" dirty="0"/>
              <a:t> </a:t>
            </a:r>
            <a:r>
              <a:rPr lang="zh-CN" altLang="en-US" dirty="0"/>
              <a:t>我们使用了一个</a:t>
            </a:r>
            <a:r>
              <a:rPr lang="en-US" altLang="zh-CN" dirty="0" err="1"/>
              <a:t>ffmpeg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包装器</a:t>
            </a:r>
            <a:r>
              <a:rPr lang="en-US" altLang="zh-CN" dirty="0"/>
              <a:t>ffmpy3 </a:t>
            </a:r>
            <a:r>
              <a:rPr lang="zh-CN" altLang="en-US" dirty="0"/>
              <a:t>其本质上后端还是</a:t>
            </a:r>
            <a:r>
              <a:rPr lang="en-US" altLang="zh-CN" dirty="0" err="1"/>
              <a:t>ffmpeg</a:t>
            </a:r>
            <a:r>
              <a:rPr lang="zh-CN" altLang="en-US" dirty="0"/>
              <a:t>的命令行，然后通过这个接口，参数设置为相应的命令行指令，来执行</a:t>
            </a:r>
            <a:r>
              <a:rPr lang="en-US" altLang="zh-CN" dirty="0" err="1"/>
              <a:t>ffmpeg</a:t>
            </a:r>
            <a:r>
              <a:rPr lang="zh-CN" altLang="en-US" dirty="0"/>
              <a:t>命令行进行图像和视频的切换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6B086-B9BA-4674-B26D-C5A5005C88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42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目前编码只实现了黑白（因为把二进制当作灰度值处理）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6B086-B9BA-4674-B26D-C5A5005C88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6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B6644-360A-434D-B4EB-0B3BDF927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ABC211-4B36-4407-83A3-1113DF6C6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9BD14-4AB7-4CAB-818F-60A04446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5FB-BD47-4BE1-8804-619561E1942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6820C-0468-4768-871C-926E5F23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CEEE5-A82D-4C05-912C-973B4C67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66B0-35A9-4E5E-B774-B26100FF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0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0DE8D-1CBF-4C7C-8C3F-F26C7CD1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C3670-813A-46AA-A19D-DF6E0C637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E800E-51AC-42CB-8DDB-CD7EE1BB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5FB-BD47-4BE1-8804-619561E1942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EEA2C-B422-4ADC-9C05-0DBD3171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8EB64-7755-4FE4-8479-9F300344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66B0-35A9-4E5E-B774-B26100FF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BFB3B1-72E1-4A24-A393-1F9EEC2A7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F4F8B3-87C6-4098-86B4-54BB1EB82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B967C-729E-4451-B14A-72968D3B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5FB-BD47-4BE1-8804-619561E1942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E1F30-798B-4579-A3B1-E70567DD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A2955-1CD4-44C4-93CC-681C4E99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66B0-35A9-4E5E-B774-B26100FF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51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29A03-6BB4-447D-9AB6-31943B49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50CB8-814C-445E-88C8-F12FAE1E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24D3A-640C-4C9C-A668-9AA6E698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5FB-BD47-4BE1-8804-619561E1942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974C5-2944-4E4A-A3E5-A1AA269C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124A1-A2EC-4428-BC5B-4BBFE1EF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66B0-35A9-4E5E-B774-B26100FF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8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B8FFF-8367-4985-8363-76051E29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24DC9-7415-4548-9A45-36233638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2253C-FF4A-4E11-BA91-E2D85043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5FB-BD47-4BE1-8804-619561E1942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525CA-34B5-493B-A229-74FD6FD2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8CF17-CA6E-47DB-8587-F94E8031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66B0-35A9-4E5E-B774-B26100FF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6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CD2FE-BC94-4EEC-8ACE-CCD2DB45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B2BFD-6331-425B-A3CD-60EFEE3E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D957D4-1F1D-4AAB-A3F0-92CA01E8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55E832-D397-42E1-86E1-AD497B1E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5FB-BD47-4BE1-8804-619561E1942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5F7E7-FD3E-491C-8277-8EC07BE9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EAD24-B377-42D8-8EDF-5C60D780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66B0-35A9-4E5E-B774-B26100FF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5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A811A-CF14-40CC-95AB-175EC323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EAA9E-4247-4268-A4E6-1E6E273C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97B04B-D24A-4143-B6F9-5474A14DD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5AB1A8-3FE7-4E87-A1FE-934322E6A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AA2B26-3ED6-4710-BDA4-7CB562CF3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0E20F9-6AC4-46F9-96F9-0387F21C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5FB-BD47-4BE1-8804-619561E1942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CF2BA7-A233-46D9-AABF-7E5B1E3C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2669B5-69F1-4774-93B4-372B8B63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66B0-35A9-4E5E-B774-B26100FF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6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3F402-F117-4D5A-B572-6509EB593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E11CCB-E61F-48EA-A08B-4C39C217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5FB-BD47-4BE1-8804-619561E1942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6A8B00-92A5-46BF-A06A-A980A8C6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8631F3-5062-4045-8FA2-F09266DF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66B0-35A9-4E5E-B774-B26100FF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7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A4CBF5-C05A-488C-A8EA-DDEE827A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5FB-BD47-4BE1-8804-619561E1942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084D35-EA61-4812-BF66-72324FC3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070CA8-3030-43F2-B54A-B462834E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66B0-35A9-4E5E-B774-B26100FF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08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6FA58-2BAE-423D-A380-97163EF6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625A8-484C-40B8-8BFA-35BFCEB1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42C32B-E2EB-4C7E-B3E9-A83ACD6E4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8BC96-E734-43C2-AD12-EBEE74B4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5FB-BD47-4BE1-8804-619561E1942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D27F0-82BB-4978-8D1D-961E584B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3CE44-8B93-4E3C-B3BA-97315CC9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66B0-35A9-4E5E-B774-B26100FF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5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35D48-0AD4-4D03-AFF1-4406C358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DBFC23-2ED9-45BE-877B-4E5A0F887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AEB59-F360-431B-A275-A41E6D01F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2C1EF-1A8C-42FD-9B18-3EEF4C32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F5FB-BD47-4BE1-8804-619561E1942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F13ED-BF74-41B0-8D94-D76C7B0D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1ACFD-B630-41D7-9EFF-976F5D77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66B0-35A9-4E5E-B774-B26100FF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7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36315E-E19D-4F43-B9E6-B21E93C6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4A218-C29E-43A7-9BA9-C4343A2A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EBCEA6-225E-4F5A-87BC-2589C136A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EF5FB-BD47-4BE1-8804-619561E19426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AF475-27D9-470F-8E1E-532CC88C9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35ACE-0949-4EC5-A984-D0E6E10B8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566B0-35A9-4E5E-B774-B26100FF8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yanneshan/project-1/blob/master/%E5%9B%BE%E7%89%87%20%20%E4%BA%8C%E8%BF%9B%E5%88%B6%20%E7%9B%B8%E4%BA%92%E8%BD%AC%E6%8D%A2" TargetMode="External"/><Relationship Id="rId2" Type="http://schemas.openxmlformats.org/officeDocument/2006/relationships/hyperlink" Target="https://www.jianshu.com/nb/4275385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31D91-CE90-4123-B6F4-A18729A00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746443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项目一进度汇报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F54151-277E-4963-9BF7-2C4D08B41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7580" y="3886200"/>
            <a:ext cx="9245600" cy="17018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/>
              <a:t>02</a:t>
            </a:r>
            <a:r>
              <a:rPr lang="zh-CN" altLang="en-US" sz="3200" b="1" dirty="0"/>
              <a:t>组：今天我们好好学习了吗</a:t>
            </a:r>
          </a:p>
          <a:p>
            <a:pPr algn="l"/>
            <a:r>
              <a:rPr lang="zh-CN" altLang="en-US" sz="2800" dirty="0"/>
              <a:t>汇报人：单晓妍</a:t>
            </a:r>
            <a:endParaRPr lang="en-US" altLang="zh-CN" sz="2800" dirty="0"/>
          </a:p>
          <a:p>
            <a:pPr algn="l"/>
            <a:r>
              <a:rPr lang="zh-CN" altLang="en-US" sz="2800" dirty="0"/>
              <a:t>组员：李狄翰，徐悦，庄奕捷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4203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59AF7-B3CD-4F36-B9EF-7A71B260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DECODE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BFD78E6-4139-4004-A74D-1619BF0BD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03" y="365125"/>
            <a:ext cx="8901998" cy="6492875"/>
          </a:xfrm>
        </p:spPr>
      </p:pic>
    </p:spTree>
    <p:extLst>
      <p:ext uri="{BB962C8B-B14F-4D97-AF65-F5344CB8AC3E}">
        <p14:creationId xmlns:p14="http://schemas.microsoft.com/office/powerpoint/2010/main" val="299821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D85D7-B397-4ED2-A734-31287FBA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下一步计划：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F4367-BCD3-42A7-B23E-753DAF54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实现：</a:t>
            </a:r>
            <a:endParaRPr lang="en-US" altLang="zh-CN" dirty="0"/>
          </a:p>
          <a:p>
            <a:r>
              <a:rPr lang="zh-CN" altLang="en-US" dirty="0"/>
              <a:t>手机录制视频实测</a:t>
            </a:r>
            <a:endParaRPr lang="en-US" altLang="zh-CN" dirty="0"/>
          </a:p>
          <a:p>
            <a:r>
              <a:rPr lang="zh-CN" altLang="en-US" dirty="0"/>
              <a:t>代码封装</a:t>
            </a:r>
            <a:endParaRPr lang="en-US" altLang="zh-CN" dirty="0"/>
          </a:p>
          <a:p>
            <a:r>
              <a:rPr lang="zh-CN" altLang="en-US" dirty="0"/>
              <a:t>前端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56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2A5F7-2E3A-4AEE-86AC-092D13FF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5DAE3-3399-4AB0-BB5D-68DE6E6AD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简书地址：</a:t>
            </a:r>
            <a:r>
              <a:rPr lang="en-US" altLang="zh-CN" sz="3600" dirty="0">
                <a:hlinkClick r:id="rId2"/>
              </a:rPr>
              <a:t>https://www.jianshu.com/nb/42753854</a:t>
            </a:r>
            <a:endParaRPr lang="en-US" altLang="zh-CN" sz="3600" dirty="0"/>
          </a:p>
          <a:p>
            <a:r>
              <a:rPr lang="en-US" altLang="zh-CN" sz="3600" dirty="0"/>
              <a:t>GitHub</a:t>
            </a:r>
            <a:r>
              <a:rPr lang="zh-CN" altLang="en-US" sz="3600" dirty="0"/>
              <a:t>地址：</a:t>
            </a:r>
            <a:r>
              <a:rPr lang="en-US" altLang="zh-CN" sz="3600" dirty="0">
                <a:hlinkClick r:id="rId3"/>
              </a:rPr>
              <a:t>https://github.com/shyanneshan/project-1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2984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F6DAE-8521-4C13-A73E-63C6FDB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第一次组会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C0385-C660-4062-AB1F-69270F537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确定编程语言为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</a:p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确定任务：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AutoNum type="arabicPeriod"/>
            </a:pPr>
            <a:r>
              <a:rPr lang="zh-CN" altLang="en-US" sz="3600" dirty="0">
                <a:latin typeface="+mn-ea"/>
              </a:rPr>
              <a:t>二进制与图片的转换</a:t>
            </a:r>
            <a:endParaRPr lang="en-US" altLang="zh-CN" sz="3600" dirty="0">
              <a:latin typeface="+mn-ea"/>
            </a:endParaRPr>
          </a:p>
          <a:p>
            <a:pPr marL="742950" indent="-742950">
              <a:buAutoNum type="arabicPeriod"/>
            </a:pPr>
            <a:r>
              <a:rPr lang="zh-CN" altLang="en-US" sz="3600" dirty="0">
                <a:latin typeface="+mn-ea"/>
              </a:rPr>
              <a:t>图片与视频的转换</a:t>
            </a:r>
            <a:endParaRPr lang="en-US" altLang="zh-CN" sz="3600" dirty="0">
              <a:latin typeface="+mn-ea"/>
            </a:endParaRPr>
          </a:p>
          <a:p>
            <a:pPr marL="742950" indent="-742950">
              <a:buAutoNum type="arabicPeriod"/>
            </a:pPr>
            <a:r>
              <a:rPr lang="zh-CN" altLang="en-US" sz="3600" dirty="0">
                <a:latin typeface="+mn-ea"/>
              </a:rPr>
              <a:t>代码封装和测试</a:t>
            </a:r>
            <a:endParaRPr lang="en-US" altLang="zh-CN" sz="3600" dirty="0">
              <a:latin typeface="+mn-ea"/>
            </a:endParaRPr>
          </a:p>
          <a:p>
            <a:pPr marL="742950" indent="-742950">
              <a:buAutoNum type="arabicPeriod"/>
            </a:pPr>
            <a:r>
              <a:rPr lang="zh-CN" altLang="en-US" sz="3600" dirty="0">
                <a:latin typeface="+mn-ea"/>
              </a:rPr>
              <a:t>优化</a:t>
            </a:r>
            <a:endParaRPr lang="en-US" altLang="zh-CN" sz="3600" dirty="0">
              <a:latin typeface="+mn-ea"/>
            </a:endParaRPr>
          </a:p>
          <a:p>
            <a:pPr marL="742950" indent="-742950">
              <a:buAutoNum type="arabicPeriod"/>
            </a:pPr>
            <a:r>
              <a:rPr lang="zh-CN" altLang="en-US" sz="3600" dirty="0">
                <a:latin typeface="+mn-ea"/>
              </a:rPr>
              <a:t>前端</a:t>
            </a:r>
            <a:endParaRPr lang="en-US" altLang="zh-CN" sz="3600" dirty="0">
              <a:latin typeface="+mn-ea"/>
            </a:endParaRPr>
          </a:p>
          <a:p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64973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utput (1)">
            <a:hlinkClick r:id="" action="ppaction://media"/>
            <a:extLst>
              <a:ext uri="{FF2B5EF4-FFF2-40B4-BE49-F238E27FC236}">
                <a16:creationId xmlns:a16="http://schemas.microsoft.com/office/drawing/2014/main" id="{8750692F-CC66-4B7C-8C5A-E93B2508749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67350" y="2356000"/>
            <a:ext cx="6580414" cy="4302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46C4A11-A235-4DFC-8048-DA1BD4C34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6" y="3386797"/>
            <a:ext cx="5203454" cy="2240983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6AEDD991-89C5-4BB0-AB2D-0F133B30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63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ENCODE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0E4452F-3C12-40DC-AB96-03E42DF6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80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6E154-E928-4D91-A571-C1768814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1BFE0DD-E774-4768-A71C-6F85F8859C0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ffmpy3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，通过这个接口，参数设置为相应的命令行指令，来执行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ffmpeg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命令行进行图像和视频的切换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reshape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函数，将一维数据变为数组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Image.fromarray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函数，二进制当作灰度值处理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1622707-5510-46BC-996A-381887D5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ENCODE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8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6095C2-7A17-4FF5-8B89-9FB067B8BE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4" b="11363"/>
          <a:stretch/>
        </p:blipFill>
        <p:spPr>
          <a:xfrm>
            <a:off x="819236" y="1077383"/>
            <a:ext cx="11372764" cy="4724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08CE08-0041-448F-95FD-9941C439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105621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ENCODE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3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94DC9-16B0-49F3-A90D-3113C2CD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8B69F6-93A3-4E65-A712-CA7DD3F6F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0" y="407115"/>
            <a:ext cx="11472739" cy="6085760"/>
          </a:xfrm>
        </p:spPr>
      </p:pic>
    </p:spTree>
    <p:extLst>
      <p:ext uri="{BB962C8B-B14F-4D97-AF65-F5344CB8AC3E}">
        <p14:creationId xmlns:p14="http://schemas.microsoft.com/office/powerpoint/2010/main" val="167238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C9B20-F440-495C-89CD-4C24CE7C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" y="2450193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库实现视频逐帧转为图像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读取视频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VideoCapture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读取视频帧：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获取帧率：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get(cv2.CAP_PROP_FPS)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298403-64F2-48C8-B5C6-9990EB8C3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165" y="681037"/>
            <a:ext cx="6896454" cy="5378726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2FF6D98A-228D-464E-978E-3C00EECA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8237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DECODE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70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8CC10-9A29-4698-86AC-61952BB1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4982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DECODE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E2A753-4B90-40E9-A480-685D54CF3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4571"/>
            <a:ext cx="19944909" cy="1845122"/>
          </a:xfrm>
        </p:spPr>
      </p:pic>
    </p:spTree>
    <p:extLst>
      <p:ext uri="{BB962C8B-B14F-4D97-AF65-F5344CB8AC3E}">
        <p14:creationId xmlns:p14="http://schemas.microsoft.com/office/powerpoint/2010/main" val="153504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247</Words>
  <Application>Microsoft Office PowerPoint</Application>
  <PresentationFormat>宽屏</PresentationFormat>
  <Paragraphs>40</Paragraphs>
  <Slides>11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Arial Black</vt:lpstr>
      <vt:lpstr>Office 主题​​</vt:lpstr>
      <vt:lpstr>项目一进度汇报</vt:lpstr>
      <vt:lpstr>PowerPoint 演示文稿</vt:lpstr>
      <vt:lpstr>第一次组会</vt:lpstr>
      <vt:lpstr>ENCODE</vt:lpstr>
      <vt:lpstr>ENCODE</vt:lpstr>
      <vt:lpstr>ENCODE</vt:lpstr>
      <vt:lpstr>PowerPoint 演示文稿</vt:lpstr>
      <vt:lpstr>DECODE</vt:lpstr>
      <vt:lpstr>DECODE</vt:lpstr>
      <vt:lpstr>DECODE</vt:lpstr>
      <vt:lpstr>下一步计划：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项目一：02组进度汇报</dc:title>
  <dc:creator>shan shyanne</dc:creator>
  <cp:lastModifiedBy>shan shyanne</cp:lastModifiedBy>
  <cp:revision>22</cp:revision>
  <dcterms:created xsi:type="dcterms:W3CDTF">2020-02-23T12:12:46Z</dcterms:created>
  <dcterms:modified xsi:type="dcterms:W3CDTF">2020-02-24T11:29:05Z</dcterms:modified>
</cp:coreProperties>
</file>