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616" r:id="rId4"/>
    <p:sldId id="611" r:id="rId5"/>
    <p:sldId id="606" r:id="rId6"/>
    <p:sldId id="609" r:id="rId7"/>
    <p:sldId id="612" r:id="rId8"/>
    <p:sldId id="619" r:id="rId9"/>
    <p:sldId id="615" r:id="rId10"/>
    <p:sldId id="620" r:id="rId11"/>
    <p:sldId id="613" r:id="rId12"/>
    <p:sldId id="607" r:id="rId13"/>
    <p:sldId id="614" r:id="rId14"/>
    <p:sldId id="618" r:id="rId15"/>
    <p:sldId id="608" r:id="rId16"/>
    <p:sldId id="617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95193" autoAdjust="0"/>
  </p:normalViewPr>
  <p:slideViewPr>
    <p:cSldViewPr snapToGrid="0">
      <p:cViewPr varScale="1">
        <p:scale>
          <a:sx n="86" d="100"/>
          <a:sy n="86" d="100"/>
        </p:scale>
        <p:origin x="12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BE566-D3D8-4663-9EAB-D89D692768A2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523C0-39ED-4202-AAC2-1BAC0D6D7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58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C7F17-3740-40BC-85A3-D4660DFA7DBA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20DEC-2ADE-4D82-9F59-9B4E5192A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1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099" y="1685652"/>
            <a:ext cx="6270922" cy="2098226"/>
          </a:xfrm>
        </p:spPr>
        <p:txBody>
          <a:bodyPr anchor="ctr">
            <a:noAutofit/>
          </a:bodyPr>
          <a:lstStyle>
            <a:lvl1pPr algn="ctr">
              <a:defRPr sz="4800" b="1" cap="all" baseline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D72C476-CD1A-4179-B30C-C172EA2A9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099" y="4009633"/>
            <a:ext cx="6270922" cy="1143324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 baseline="0">
                <a:solidFill>
                  <a:schemeClr val="tx2"/>
                </a:solidFill>
                <a:latin typeface="+mn-lt"/>
                <a:ea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7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500"/>
              </a:spcAft>
              <a:defRPr/>
            </a:lvl1pPr>
            <a:lvl2pPr>
              <a:lnSpc>
                <a:spcPct val="120000"/>
              </a:lnSpc>
              <a:spcAft>
                <a:spcPts val="500"/>
              </a:spcAft>
              <a:defRPr/>
            </a:lvl2pPr>
            <a:lvl3pPr>
              <a:lnSpc>
                <a:spcPct val="120000"/>
              </a:lnSpc>
              <a:spcAft>
                <a:spcPts val="500"/>
              </a:spcAft>
              <a:defRPr/>
            </a:lvl3pPr>
            <a:lvl4pPr>
              <a:lnSpc>
                <a:spcPct val="120000"/>
              </a:lnSpc>
              <a:spcAft>
                <a:spcPts val="500"/>
              </a:spcAft>
              <a:defRPr/>
            </a:lvl4pPr>
            <a:lvl5pPr>
              <a:lnSpc>
                <a:spcPct val="120000"/>
              </a:lnSpc>
              <a:spcAft>
                <a:spcPts val="500"/>
              </a:spcAft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4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65774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099" y="1685652"/>
            <a:ext cx="6270922" cy="2098226"/>
          </a:xfrm>
        </p:spPr>
        <p:txBody>
          <a:bodyPr anchor="ctr">
            <a:noAutofit/>
          </a:bodyPr>
          <a:lstStyle>
            <a:lvl1pPr algn="ctr">
              <a:defRPr sz="6000" b="0" cap="all" baseline="0">
                <a:solidFill>
                  <a:schemeClr val="tx2"/>
                </a:solidFill>
                <a:latin typeface="+mn-lt"/>
                <a:ea typeface="文鼎毛楷H" panose="03000900000000000000" pitchFamily="66" charset="-12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349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3107" y="157479"/>
            <a:ext cx="8301530" cy="82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164" y="1116419"/>
            <a:ext cx="8301530" cy="510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164" y="623036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230366"/>
            <a:ext cx="513678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6475" y="623036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"/>
            <a:ext cx="3585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996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1" r:id="rId4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b="1" i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b="1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b="1" i="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b="1" i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b="1" i="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9" orient="horz" pos="1368" userDrawn="1">
          <p15:clr>
            <a:srgbClr val="F26B43"/>
          </p15:clr>
        </p15:guide>
        <p15:guide id="20" orient="horz" pos="1440" userDrawn="1">
          <p15:clr>
            <a:srgbClr val="F26B43"/>
          </p15:clr>
        </p15:guide>
        <p15:guide id="21" orient="horz" pos="3696" userDrawn="1">
          <p15:clr>
            <a:srgbClr val="F26B43"/>
          </p15:clr>
        </p15:guide>
        <p15:guide id="22" orient="horz" pos="432" userDrawn="1">
          <p15:clr>
            <a:srgbClr val="F26B43"/>
          </p15:clr>
        </p15:guide>
        <p15:guide id="23" orient="horz" pos="1512" userDrawn="1">
          <p15:clr>
            <a:srgbClr val="F26B43"/>
          </p15:clr>
        </p15:guide>
        <p15:guide id="24" pos="5184" userDrawn="1">
          <p15:clr>
            <a:srgbClr val="F26B43"/>
          </p15:clr>
        </p15:guide>
        <p15:guide id="25" pos="702" userDrawn="1">
          <p15:clr>
            <a:srgbClr val="F26B43"/>
          </p15:clr>
        </p15:guide>
        <p15:guide id="26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组项目</a:t>
            </a:r>
            <a:r>
              <a:rPr lang="en-US" altLang="zh-CN" dirty="0"/>
              <a:t>2</a:t>
            </a:r>
            <a:r>
              <a:rPr lang="zh-CN" altLang="en-US" dirty="0"/>
              <a:t>汇报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41043-3ACE-423F-A4E6-0A829AC2F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厦门大学信息学院软件工程系</a:t>
            </a:r>
            <a:endParaRPr lang="en-US" altLang="zh-CN" dirty="0"/>
          </a:p>
          <a:p>
            <a:r>
              <a:rPr lang="zh-CN" altLang="en-US" dirty="0"/>
              <a:t>单晓妍；庄奕捷；李狄翰；徐悦；袁泓玮</a:t>
            </a:r>
          </a:p>
        </p:txBody>
      </p:sp>
    </p:spTree>
    <p:extLst>
      <p:ext uri="{BB962C8B-B14F-4D97-AF65-F5344CB8AC3E}">
        <p14:creationId xmlns:p14="http://schemas.microsoft.com/office/powerpoint/2010/main" val="547489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E70979-E4C9-4B55-B5A1-1B0F29EB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运行界面（图形用户界面）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21124F-35B5-4692-8F7A-79598B304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07" y="1116417"/>
            <a:ext cx="8301530" cy="5105961"/>
          </a:xfrm>
        </p:spPr>
        <p:txBody>
          <a:bodyPr/>
          <a:lstStyle/>
          <a:p>
            <a:r>
              <a:rPr lang="zh-CN" altLang="en-US" dirty="0"/>
              <a:t>服务器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客户端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0C8117-4B5E-4C30-B9CD-C0262B79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151" y="3933647"/>
            <a:ext cx="4675062" cy="27668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8BFE7D-3EE3-4A14-B6EC-CE26356A8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73" y="937538"/>
            <a:ext cx="2993689" cy="29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6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E70979-E4C9-4B55-B5A1-1B0F29EB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其他功能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21124F-35B5-4692-8F7A-79598B30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支持多平台</a:t>
            </a:r>
            <a:endParaRPr lang="en-US" altLang="zh-CN" dirty="0"/>
          </a:p>
          <a:p>
            <a:r>
              <a:rPr lang="zh-CN" altLang="en-US" dirty="0"/>
              <a:t>支持多类型文件</a:t>
            </a:r>
            <a:endParaRPr lang="en-US" altLang="zh-CN" dirty="0"/>
          </a:p>
          <a:p>
            <a:r>
              <a:rPr lang="zh-CN" altLang="en-US" dirty="0"/>
              <a:t>客户端自行测时</a:t>
            </a:r>
          </a:p>
        </p:txBody>
      </p:sp>
    </p:spTree>
    <p:extLst>
      <p:ext uri="{BB962C8B-B14F-4D97-AF65-F5344CB8AC3E}">
        <p14:creationId xmlns:p14="http://schemas.microsoft.com/office/powerpoint/2010/main" val="86773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3148216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E70979-E4C9-4B55-B5A1-1B0F29EB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传输速率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21124F-35B5-4692-8F7A-79598B30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局域网：</a:t>
            </a:r>
            <a:r>
              <a:rPr lang="en-US" altLang="zh-CN" dirty="0"/>
              <a:t>191.02Mbps</a:t>
            </a:r>
          </a:p>
          <a:p>
            <a:pPr marL="0" indent="0">
              <a:buNone/>
            </a:pPr>
            <a:r>
              <a:rPr lang="en-US" altLang="zh-CN" dirty="0"/>
              <a:t>    - </a:t>
            </a:r>
            <a:r>
              <a:rPr lang="zh-CN" altLang="en-US" sz="2400" dirty="0"/>
              <a:t>本机测试</a:t>
            </a:r>
            <a:endParaRPr lang="en-US" altLang="zh-CN" sz="2400" dirty="0"/>
          </a:p>
          <a:p>
            <a:r>
              <a:rPr lang="zh-CN" altLang="en-US" dirty="0"/>
              <a:t>广域网：</a:t>
            </a:r>
            <a:r>
              <a:rPr lang="en-US" altLang="zh-CN" dirty="0"/>
              <a:t>28.496Mbps</a:t>
            </a:r>
          </a:p>
          <a:p>
            <a:pPr marL="0" indent="0">
              <a:buNone/>
            </a:pPr>
            <a:r>
              <a:rPr lang="en-US" altLang="zh-CN" dirty="0"/>
              <a:t>    -</a:t>
            </a:r>
            <a:r>
              <a:rPr lang="en-US" altLang="zh-CN" sz="2400" dirty="0"/>
              <a:t> </a:t>
            </a:r>
            <a:r>
              <a:rPr lang="zh-CN" altLang="en-US" sz="2400" dirty="0"/>
              <a:t>阿里云服务器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 - </a:t>
            </a:r>
            <a:r>
              <a:rPr lang="zh-CN" altLang="en-US" sz="2400" dirty="0"/>
              <a:t>发送方：上行：</a:t>
            </a:r>
            <a:r>
              <a:rPr lang="en-US" altLang="zh-CN" sz="2400" dirty="0"/>
              <a:t>29.33Mbps  </a:t>
            </a:r>
            <a:r>
              <a:rPr lang="zh-CN" altLang="en-US" sz="2400" dirty="0"/>
              <a:t>下行：</a:t>
            </a:r>
            <a:r>
              <a:rPr lang="en-US" altLang="zh-CN" sz="2400" dirty="0"/>
              <a:t>64.12Mbps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dirty="0"/>
              <a:t>   - </a:t>
            </a:r>
            <a:r>
              <a:rPr lang="zh-CN" altLang="en-US" sz="2400" dirty="0"/>
              <a:t>接收方：上行：</a:t>
            </a:r>
            <a:r>
              <a:rPr lang="en-US" altLang="zh-CN" sz="2400" dirty="0"/>
              <a:t>24.62Mbps  </a:t>
            </a:r>
            <a:r>
              <a:rPr lang="zh-CN" altLang="en-US" sz="2400" dirty="0"/>
              <a:t>下行：</a:t>
            </a:r>
            <a:r>
              <a:rPr lang="en-US" altLang="zh-CN" sz="2400" dirty="0"/>
              <a:t>54.9Mbps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20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E70979-E4C9-4B55-B5A1-1B0F29EB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软件健壮性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21124F-35B5-4692-8F7A-79598B30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Windows/Linux </a:t>
            </a:r>
            <a:r>
              <a:rPr lang="zh-CN" altLang="en-US" dirty="0"/>
              <a:t>跨平台</a:t>
            </a:r>
            <a:endParaRPr lang="en-US" altLang="zh-CN" dirty="0"/>
          </a:p>
          <a:p>
            <a:r>
              <a:rPr lang="zh-CN" altLang="zh-CN" dirty="0"/>
              <a:t>用户发送非法指令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- </a:t>
            </a:r>
            <a:r>
              <a:rPr lang="zh-CN" altLang="zh-CN" sz="2600" dirty="0"/>
              <a:t>缺少参数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 - </a:t>
            </a:r>
            <a:r>
              <a:rPr lang="zh-CN" altLang="zh-CN" sz="2600" dirty="0"/>
              <a:t>空目录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 - </a:t>
            </a:r>
            <a:r>
              <a:rPr lang="zh-CN" altLang="zh-CN" sz="2600" dirty="0"/>
              <a:t>路径错误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 - </a:t>
            </a:r>
            <a:r>
              <a:rPr lang="zh-CN" altLang="zh-CN" sz="2600" dirty="0"/>
              <a:t>参数格式错误</a:t>
            </a:r>
            <a:endParaRPr lang="en-US" altLang="zh-CN" sz="2600" dirty="0"/>
          </a:p>
          <a:p>
            <a:r>
              <a:rPr lang="zh-CN" altLang="zh-CN" dirty="0"/>
              <a:t>用户突然中断传输或连接突然中断</a:t>
            </a:r>
          </a:p>
          <a:p>
            <a:r>
              <a:rPr lang="zh-CN" altLang="en-US" dirty="0"/>
              <a:t>并发传输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15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心得体会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4038918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E70979-E4C9-4B55-B5A1-1B0F29EB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心得体会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21124F-35B5-4692-8F7A-79598B30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项目组织</a:t>
            </a:r>
            <a:endParaRPr lang="en-US" altLang="zh-CN" dirty="0"/>
          </a:p>
          <a:p>
            <a:r>
              <a:rPr lang="zh-CN" altLang="en-US" dirty="0"/>
              <a:t>时间管理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041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谢谢观看！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9C2ADD-09F9-4CFD-B555-F7E5410CA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厦门大学信息学院软件工程系</a:t>
            </a:r>
            <a:endParaRPr lang="en-US" altLang="zh-CN" dirty="0"/>
          </a:p>
          <a:p>
            <a:r>
              <a:rPr lang="zh-CN" altLang="en-US" dirty="0"/>
              <a:t>单晓妍；庄奕捷；李狄翰；徐悦；袁泓玮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723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项目软件设计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1806173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E70979-E4C9-4B55-B5A1-1B0F29EB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64" y="224758"/>
            <a:ext cx="8301530" cy="821724"/>
          </a:xfrm>
        </p:spPr>
        <p:txBody>
          <a:bodyPr/>
          <a:lstStyle/>
          <a:p>
            <a:r>
              <a:rPr lang="zh-CN" altLang="en-US" dirty="0"/>
              <a:t>模块架构</a:t>
            </a:r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7C0965E6-BA85-439D-9AF4-B182B5972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323" y="1187034"/>
            <a:ext cx="5198510" cy="51069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6BA9650-50AC-47DC-803B-222160AB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071" y="2377659"/>
            <a:ext cx="3352800" cy="1343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47C12F-39A5-40C1-BBA9-7BE86284A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71" y="1187034"/>
            <a:ext cx="3362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2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E70979-E4C9-4B55-B5A1-1B0F29EB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网络架构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21124F-35B5-4692-8F7A-79598B30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应用层协议：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 header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client.send(header_struct.pack(*(len(header_str), header_str)))</a:t>
            </a:r>
          </a:p>
          <a:p>
            <a:pPr marL="0" indent="0">
              <a:buNone/>
            </a:pPr>
            <a:r>
              <a:rPr lang="zh-CN" altLang="en-US" sz="1600" dirty="0"/>
              <a:t>先把序列化的</a:t>
            </a:r>
            <a:r>
              <a:rPr lang="en-US" altLang="zh-CN" sz="1600" dirty="0"/>
              <a:t>header</a:t>
            </a:r>
            <a:r>
              <a:rPr lang="zh-CN" altLang="en-US" sz="1600" dirty="0"/>
              <a:t>长度和</a:t>
            </a:r>
            <a:r>
              <a:rPr lang="en-US" altLang="zh-CN" sz="1600" dirty="0"/>
              <a:t>header</a:t>
            </a:r>
            <a:r>
              <a:rPr lang="zh-CN" altLang="en-US" sz="1600" dirty="0"/>
              <a:t>正文打包发送；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再发送文件内容。</a:t>
            </a:r>
            <a:endParaRPr lang="en-US" altLang="zh-CN" sz="1600" dirty="0"/>
          </a:p>
          <a:p>
            <a:r>
              <a:rPr lang="zh-CN" altLang="en-US" dirty="0"/>
              <a:t>传输层协议：</a:t>
            </a:r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/>
              <a:t>网络层协议：</a:t>
            </a:r>
            <a:r>
              <a:rPr lang="en-US" altLang="zh-CN" dirty="0"/>
              <a:t>IPv4</a:t>
            </a:r>
            <a:r>
              <a:rPr lang="zh-CN" altLang="en-US" dirty="0"/>
              <a:t>协议</a:t>
            </a:r>
            <a:endParaRPr lang="en-US" altLang="zh-CN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A26C065-464E-4C05-A67A-25CF9B581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89326"/>
              </p:ext>
            </p:extLst>
          </p:nvPr>
        </p:nvGraphicFramePr>
        <p:xfrm>
          <a:off x="1790330" y="18231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4487745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94737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18369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397718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80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文件创建时间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最近访问时间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最近修改时间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41207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F68737D-373D-43BF-B101-9EC9EF75B562}"/>
              </a:ext>
            </a:extLst>
          </p:cNvPr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FD8B74-7106-46D0-970F-80DEF6E91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30" y="2410287"/>
            <a:ext cx="36004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7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项目软件实现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485974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E70979-E4C9-4B55-B5A1-1B0F29EB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开发和运行环境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21124F-35B5-4692-8F7A-79598B30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开发环境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- Pycharm</a:t>
            </a:r>
          </a:p>
          <a:p>
            <a:pPr marL="0" indent="0">
              <a:buNone/>
            </a:pPr>
            <a:r>
              <a:rPr lang="en-US" altLang="zh-CN" dirty="0"/>
              <a:t>     - Python 3</a:t>
            </a:r>
          </a:p>
          <a:p>
            <a:pPr marL="0" indent="0">
              <a:buNone/>
            </a:pPr>
            <a:r>
              <a:rPr lang="en-US" altLang="zh-CN" dirty="0"/>
              <a:t>     - PyQt</a:t>
            </a:r>
            <a:endParaRPr lang="en-US" altLang="zh-CN" b="0" dirty="0"/>
          </a:p>
          <a:p>
            <a:r>
              <a:rPr lang="zh-CN" altLang="en-US" dirty="0"/>
              <a:t>运行环境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- Windows</a:t>
            </a:r>
          </a:p>
          <a:p>
            <a:pPr marL="0" indent="0">
              <a:buNone/>
            </a:pPr>
            <a:r>
              <a:rPr lang="en-US" altLang="zh-CN" dirty="0"/>
              <a:t>     - Linux (Ubuntu)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83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E70979-E4C9-4B55-B5A1-1B0F29EB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核心技术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21124F-35B5-4692-8F7A-79598B30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支持并行传输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- </a:t>
            </a:r>
            <a:r>
              <a:rPr lang="zh-CN" altLang="en-US" sz="2400" dirty="0"/>
              <a:t>服务器同时对多个客户的文件传输请求做出应答并同时传输文件</a:t>
            </a:r>
            <a:endParaRPr lang="en-US" altLang="zh-CN" sz="2400" dirty="0"/>
          </a:p>
          <a:p>
            <a:r>
              <a:rPr lang="zh-CN" altLang="en-US" dirty="0"/>
              <a:t>目录结构的组织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- </a:t>
            </a:r>
            <a:r>
              <a:rPr lang="zh-CN" altLang="en-US" sz="2400" dirty="0"/>
              <a:t>使用递归层层创建</a:t>
            </a:r>
            <a:endParaRPr lang="en-US" altLang="zh-CN" sz="2400" dirty="0"/>
          </a:p>
          <a:p>
            <a:r>
              <a:rPr lang="zh-CN" altLang="en-US" dirty="0"/>
              <a:t>压缩技术</a:t>
            </a:r>
            <a:endParaRPr lang="en-US" altLang="zh-CN" dirty="0"/>
          </a:p>
          <a:p>
            <a:r>
              <a:rPr lang="zh-CN" altLang="en-US" dirty="0"/>
              <a:t>断点续传</a:t>
            </a:r>
            <a:endParaRPr lang="en-US" altLang="zh-CN" dirty="0"/>
          </a:p>
          <a:p>
            <a:r>
              <a:rPr lang="zh-CN" altLang="en-US" dirty="0"/>
              <a:t>图形用户界面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33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0F448-0E73-40C3-8C77-BE93BEC3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压缩技术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972AA-5AB3-4300-ABC4-F4300FA3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使用库</a:t>
            </a:r>
            <a:r>
              <a:rPr lang="en-US" altLang="zh-CN" dirty="0"/>
              <a:t>zipfile</a:t>
            </a:r>
          </a:p>
          <a:p>
            <a:pPr marL="0" indent="0">
              <a:buNone/>
            </a:pPr>
            <a:r>
              <a:rPr lang="en-US" altLang="zh-CN" dirty="0"/>
              <a:t>     - </a:t>
            </a:r>
            <a:r>
              <a:rPr lang="zh-CN" altLang="en-US" dirty="0"/>
              <a:t>客户端：</a:t>
            </a:r>
            <a:r>
              <a:rPr lang="en-US" altLang="zh-CN" dirty="0"/>
              <a:t>zip.write</a:t>
            </a:r>
          </a:p>
          <a:p>
            <a:pPr marL="0" indent="0">
              <a:buNone/>
            </a:pPr>
            <a:r>
              <a:rPr lang="en-US" altLang="zh-CN" dirty="0"/>
              <a:t>     - </a:t>
            </a:r>
            <a:r>
              <a:rPr lang="zh-CN" altLang="en-US" dirty="0"/>
              <a:t>服务器：</a:t>
            </a:r>
            <a:r>
              <a:rPr lang="en-US" altLang="zh-CN" dirty="0"/>
              <a:t>zip.extract</a:t>
            </a:r>
          </a:p>
          <a:p>
            <a:r>
              <a:rPr lang="zh-CN" altLang="en-US" dirty="0"/>
              <a:t>先将压缩文件保存在服务器同级目录下，再解压到指定目录</a:t>
            </a:r>
          </a:p>
        </p:txBody>
      </p:sp>
    </p:spTree>
    <p:extLst>
      <p:ext uri="{BB962C8B-B14F-4D97-AF65-F5344CB8AC3E}">
        <p14:creationId xmlns:p14="http://schemas.microsoft.com/office/powerpoint/2010/main" val="377868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E70979-E4C9-4B55-B5A1-1B0F29EB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运行界面（命令行）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21124F-35B5-4692-8F7A-79598B304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07" y="1116417"/>
            <a:ext cx="8301530" cy="5105961"/>
          </a:xfrm>
        </p:spPr>
        <p:txBody>
          <a:bodyPr/>
          <a:lstStyle/>
          <a:p>
            <a:r>
              <a:rPr lang="zh-CN" altLang="en-US" dirty="0"/>
              <a:t>服务器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客户端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8463B2-63C6-4FFD-8BB3-F7EE2573B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37" y="4462146"/>
            <a:ext cx="5038725" cy="2238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FFB2E3-749F-4B92-8854-DB22EAA2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04" y="1679253"/>
            <a:ext cx="4476190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19120"/>
      </p:ext>
    </p:extLst>
  </p:cSld>
  <p:clrMapOvr>
    <a:masterClrMapping/>
  </p:clrMapOvr>
</p:sld>
</file>

<file path=ppt/theme/theme1.xml><?xml version="1.0" encoding="utf-8"?>
<a:theme xmlns:a="http://schemas.openxmlformats.org/drawingml/2006/main" name="XMUCourseFlatLigh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楷体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MUCourseFlatLight" id="{BF8B5FB7-6EF1-47B3-A703-372D7F9A6366}" vid="{7217CE21-1894-4BE8-8899-FD29BE63CE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高等工程数学（10）</Template>
  <TotalTime>0</TotalTime>
  <Words>344</Words>
  <Application>Microsoft Office PowerPoint</Application>
  <PresentationFormat>全屏显示(4:3)</PresentationFormat>
  <Paragraphs>87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Franklin Gothic Book</vt:lpstr>
      <vt:lpstr>Times New Roman</vt:lpstr>
      <vt:lpstr>XMUCourseFlatLight</vt:lpstr>
      <vt:lpstr>第2组项目2汇报</vt:lpstr>
      <vt:lpstr>项目软件设计</vt:lpstr>
      <vt:lpstr>模块架构</vt:lpstr>
      <vt:lpstr>网络架构</vt:lpstr>
      <vt:lpstr>项目软件实现</vt:lpstr>
      <vt:lpstr>开发和运行环境</vt:lpstr>
      <vt:lpstr>核心技术</vt:lpstr>
      <vt:lpstr>压缩技术</vt:lpstr>
      <vt:lpstr>运行界面（命令行）</vt:lpstr>
      <vt:lpstr>运行界面（图形用户界面）</vt:lpstr>
      <vt:lpstr>其他功能</vt:lpstr>
      <vt:lpstr>性能测试</vt:lpstr>
      <vt:lpstr>传输速率</vt:lpstr>
      <vt:lpstr>软件健壮性</vt:lpstr>
      <vt:lpstr>心得体会</vt:lpstr>
      <vt:lpstr>心得体会</vt:lpstr>
      <vt:lpstr>谢谢观看！</vt:lpstr>
    </vt:vector>
  </TitlesOfParts>
  <Company>厦门大学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第1组项目2汇报</dc:title>
  <dc:creator>Huang Wei</dc:creator>
  <cp:lastModifiedBy>庄 奕捷</cp:lastModifiedBy>
  <cp:revision>25</cp:revision>
  <dcterms:created xsi:type="dcterms:W3CDTF">2020-04-29T07:55:13Z</dcterms:created>
  <dcterms:modified xsi:type="dcterms:W3CDTF">2020-05-11T19:58:27Z</dcterms:modified>
</cp:coreProperties>
</file>