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1" r:id="rId6"/>
    <p:sldId id="269" r:id="rId7"/>
    <p:sldId id="263" r:id="rId8"/>
    <p:sldId id="264" r:id="rId9"/>
    <p:sldId id="265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48" autoAdjust="0"/>
  </p:normalViewPr>
  <p:slideViewPr>
    <p:cSldViewPr snapToGrid="0" snapToObjects="1">
      <p:cViewPr varScale="1">
        <p:scale>
          <a:sx n="102" d="100"/>
          <a:sy n="102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6/11/14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6/11/14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Rainier Benefits</a:t>
            </a:r>
            <a:br>
              <a:rPr lang="en-US" dirty="0" smtClean="0"/>
            </a:br>
            <a:r>
              <a:rPr lang="en-US" dirty="0" smtClean="0"/>
              <a:t>Database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Anderson, Shyawn Karim,</a:t>
            </a:r>
          </a:p>
          <a:p>
            <a:r>
              <a:rPr lang="en-US" dirty="0" smtClean="0"/>
              <a:t>Eric Sergio, and Greg Thoreson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9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Team Rainier Media would like to thank Jordan for the opportunity</a:t>
            </a:r>
          </a:p>
          <a:p>
            <a:r>
              <a:rPr lang="en-US" sz="2800" dirty="0" smtClean="0"/>
              <a:t>Jordan’s clear communication was a huge benefit</a:t>
            </a:r>
          </a:p>
          <a:p>
            <a:r>
              <a:rPr lang="en-US" sz="2800" dirty="0" smtClean="0"/>
              <a:t>He was insightful and because of his clear vision on the project it allowed us to have a clear end goal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database, for Rainier Benefits, is to manage current and prospective customers, benefit plans, services, and agent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8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an agent see a contact’s information and view a log of all previous interactions with them?</a:t>
            </a:r>
          </a:p>
          <a:p>
            <a:r>
              <a:rPr lang="en-US" dirty="0" smtClean="0"/>
              <a:t>How does an agent see their scheduled follow up appointments?</a:t>
            </a:r>
          </a:p>
          <a:p>
            <a:r>
              <a:rPr lang="en-US" dirty="0" smtClean="0"/>
              <a:t>How does an agent see their total commissions?</a:t>
            </a:r>
          </a:p>
          <a:p>
            <a:r>
              <a:rPr lang="en-US" dirty="0" smtClean="0"/>
              <a:t>How does an agent know who to contact at a specific insurance carrier?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5" name="Content Placeholder 4" descr="IMG_0820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t="7144" r="5455"/>
          <a:stretch/>
        </p:blipFill>
        <p:spPr>
          <a:xfrm rot="10800000">
            <a:off x="2876273" y="1353773"/>
            <a:ext cx="5772913" cy="46303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0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480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5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sketches</a:t>
            </a:r>
            <a:endParaRPr lang="en-US" dirty="0"/>
          </a:p>
        </p:txBody>
      </p:sp>
      <p:pic>
        <p:nvPicPr>
          <p:cNvPr id="5" name="Content Placeholder 4" descr="IMG_1923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1756"/>
          <a:stretch/>
        </p:blipFill>
        <p:spPr>
          <a:xfrm rot="5400000">
            <a:off x="3493714" y="1766298"/>
            <a:ext cx="5560775" cy="44767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6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Database is currently a prototype</a:t>
            </a:r>
          </a:p>
          <a:p>
            <a:r>
              <a:rPr lang="en-US" sz="2800" dirty="0" smtClean="0"/>
              <a:t>Documentation is clear for development</a:t>
            </a:r>
          </a:p>
          <a:p>
            <a:r>
              <a:rPr lang="en-US" sz="2800" dirty="0" smtClean="0"/>
              <a:t>Good code with notes in place</a:t>
            </a:r>
          </a:p>
          <a:p>
            <a:r>
              <a:rPr lang="en-US" sz="2800" dirty="0" smtClean="0"/>
              <a:t>Prototypes currently in place</a:t>
            </a:r>
          </a:p>
          <a:p>
            <a:r>
              <a:rPr lang="en-US" sz="2800" dirty="0" smtClean="0"/>
              <a:t>Data Entry is requirement for the next phase in development</a:t>
            </a:r>
          </a:p>
          <a:p>
            <a:r>
              <a:rPr lang="en-US" sz="2800" dirty="0" smtClean="0"/>
              <a:t>Next logical step is to roll-out development with an intern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98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1301</TotalTime>
  <Words>197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Rainier Benefits Database Project</vt:lpstr>
      <vt:lpstr>Today’s Agenda</vt:lpstr>
      <vt:lpstr>Database Mission</vt:lpstr>
      <vt:lpstr>Objectives</vt:lpstr>
      <vt:lpstr>Conceptual Model</vt:lpstr>
      <vt:lpstr>PowerPoint Presentation</vt:lpstr>
      <vt:lpstr>Prototype sketches</vt:lpstr>
      <vt:lpstr>Prototype Demonstration</vt:lpstr>
      <vt:lpstr>Next Steps</vt:lpstr>
      <vt:lpstr>Thank You </vt:lpstr>
    </vt:vector>
  </TitlesOfParts>
  <Company>Jack Wagon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Rainier Benefits Database Project</dc:title>
  <dc:creator>Jack Wagon</dc:creator>
  <cp:lastModifiedBy>Jack Wagon</cp:lastModifiedBy>
  <cp:revision>14</cp:revision>
  <dcterms:created xsi:type="dcterms:W3CDTF">2014-06-11T20:33:55Z</dcterms:created>
  <dcterms:modified xsi:type="dcterms:W3CDTF">2014-06-12T18:15:04Z</dcterms:modified>
</cp:coreProperties>
</file>