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4" r:id="rId11"/>
    <p:sldId id="26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3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6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6EED-7141-4EC4-8EED-712B5D00AFC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075F-AE9B-422A-B14D-53F4B6BC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5298" y="1159686"/>
            <a:ext cx="9144000" cy="2387600"/>
          </a:xfrm>
        </p:spPr>
        <p:txBody>
          <a:bodyPr/>
          <a:lstStyle/>
          <a:p>
            <a:r>
              <a:rPr lang="en-US" altLang="ko-KR" i="1" u="sng" dirty="0" smtClean="0"/>
              <a:t>JSP </a:t>
            </a:r>
            <a:r>
              <a:rPr lang="en-US" altLang="ko-KR" i="1" u="sng" dirty="0" err="1" smtClean="0"/>
              <a:t>ProJect</a:t>
            </a:r>
            <a:endParaRPr lang="ko-KR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9339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ACA17DA-91EC-4AA1-845C-95DFB2AA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0" y="1422786"/>
            <a:ext cx="11647470" cy="3552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9519" y="447871"/>
            <a:ext cx="686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테이블 설계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5238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66" y="1213952"/>
            <a:ext cx="4914900" cy="4933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159" y="541176"/>
            <a:ext cx="242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 smtClean="0"/>
              <a:t>테이블 </a:t>
            </a:r>
            <a:r>
              <a:rPr lang="en-US" altLang="ko-KR" sz="2400" b="1" i="1" dirty="0" smtClean="0"/>
              <a:t>ERD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990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20078" y="2379306"/>
            <a:ext cx="643812" cy="126896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31027" y="2640560"/>
            <a:ext cx="587829" cy="11010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40761" y="1698172"/>
            <a:ext cx="634481" cy="11103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5186" y="942392"/>
            <a:ext cx="1184987" cy="10450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40761" y="3270378"/>
            <a:ext cx="634481" cy="11103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구직자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49078" y="1698172"/>
            <a:ext cx="1688841" cy="1026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구인게</a:t>
            </a:r>
            <a:r>
              <a:rPr lang="ko-KR" altLang="en-US" dirty="0">
                <a:solidFill>
                  <a:schemeClr val="tx1"/>
                </a:solidFill>
              </a:rPr>
              <a:t>시</a:t>
            </a:r>
            <a:r>
              <a:rPr lang="ko-KR" altLang="en-US" dirty="0" smtClean="0">
                <a:solidFill>
                  <a:schemeClr val="tx1"/>
                </a:solidFill>
              </a:rPr>
              <a:t>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72403" y="3167740"/>
            <a:ext cx="1665516" cy="11103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구직 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80309" y="1385596"/>
            <a:ext cx="1838131" cy="62515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</a:t>
            </a:r>
            <a:r>
              <a:rPr lang="en-US" altLang="ko-KR" dirty="0" smtClean="0">
                <a:solidFill>
                  <a:schemeClr val="tx1"/>
                </a:solidFill>
              </a:rPr>
              <a:t>CRUD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098970" y="3879203"/>
            <a:ext cx="1800808" cy="6531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</a:t>
            </a:r>
            <a:r>
              <a:rPr lang="en-US" altLang="ko-KR" dirty="0" smtClean="0">
                <a:solidFill>
                  <a:schemeClr val="tx1"/>
                </a:solidFill>
              </a:rPr>
              <a:t>CRUD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1594" y="4767943"/>
            <a:ext cx="1236305" cy="989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098971" y="2136709"/>
            <a:ext cx="1800808" cy="5691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98971" y="3167740"/>
            <a:ext cx="1800808" cy="5691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7679" y="342195"/>
            <a:ext cx="579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UI Navigator – </a:t>
            </a:r>
            <a:r>
              <a:rPr lang="ko-KR" altLang="en-US" sz="2800" dirty="0" err="1" smtClean="0"/>
              <a:t>헤어구직</a:t>
            </a:r>
            <a:r>
              <a:rPr lang="ko-KR" altLang="en-US" sz="2800" dirty="0" smtClean="0"/>
              <a:t> 사이트</a:t>
            </a:r>
            <a:endParaRPr lang="ko-KR" altLang="en-US" sz="2800" dirty="0"/>
          </a:p>
        </p:txBody>
      </p:sp>
      <p:cxnSp>
        <p:nvCxnSpPr>
          <p:cNvPr id="16" name="직선 화살표 연결선 15"/>
          <p:cNvCxnSpPr>
            <a:stCxn id="2" idx="3"/>
            <a:endCxn id="3" idx="1"/>
          </p:cNvCxnSpPr>
          <p:nvPr/>
        </p:nvCxnSpPr>
        <p:spPr>
          <a:xfrm>
            <a:off x="2663890" y="3013788"/>
            <a:ext cx="667137" cy="17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4" idx="1"/>
          </p:cNvCxnSpPr>
          <p:nvPr/>
        </p:nvCxnSpPr>
        <p:spPr>
          <a:xfrm flipV="1">
            <a:off x="3918856" y="2253344"/>
            <a:ext cx="321905" cy="93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6" idx="1"/>
          </p:cNvCxnSpPr>
          <p:nvPr/>
        </p:nvCxnSpPr>
        <p:spPr>
          <a:xfrm>
            <a:off x="3918856" y="3191066"/>
            <a:ext cx="321905" cy="6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0"/>
            <a:endCxn id="5" idx="2"/>
          </p:cNvCxnSpPr>
          <p:nvPr/>
        </p:nvCxnSpPr>
        <p:spPr>
          <a:xfrm flipH="1" flipV="1">
            <a:off x="3377680" y="1987420"/>
            <a:ext cx="247262" cy="6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797559" y="1982755"/>
            <a:ext cx="25658" cy="65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7" idx="1"/>
          </p:cNvCxnSpPr>
          <p:nvPr/>
        </p:nvCxnSpPr>
        <p:spPr>
          <a:xfrm flipV="1">
            <a:off x="4875242" y="2211356"/>
            <a:ext cx="573836" cy="4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  <a:endCxn id="9" idx="1"/>
          </p:cNvCxnSpPr>
          <p:nvPr/>
        </p:nvCxnSpPr>
        <p:spPr>
          <a:xfrm flipV="1">
            <a:off x="7137919" y="1698172"/>
            <a:ext cx="942390" cy="5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3"/>
          </p:cNvCxnSpPr>
          <p:nvPr/>
        </p:nvCxnSpPr>
        <p:spPr>
          <a:xfrm flipV="1">
            <a:off x="4875242" y="2724540"/>
            <a:ext cx="678804" cy="110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2" idx="1"/>
          </p:cNvCxnSpPr>
          <p:nvPr/>
        </p:nvCxnSpPr>
        <p:spPr>
          <a:xfrm flipV="1">
            <a:off x="7137919" y="2421295"/>
            <a:ext cx="961052" cy="104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3"/>
            <a:endCxn id="8" idx="1"/>
          </p:cNvCxnSpPr>
          <p:nvPr/>
        </p:nvCxnSpPr>
        <p:spPr>
          <a:xfrm flipV="1">
            <a:off x="4875242" y="3722912"/>
            <a:ext cx="597161" cy="10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3"/>
            <a:endCxn id="10" idx="1"/>
          </p:cNvCxnSpPr>
          <p:nvPr/>
        </p:nvCxnSpPr>
        <p:spPr>
          <a:xfrm>
            <a:off x="7137919" y="3722912"/>
            <a:ext cx="961051" cy="48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907899" y="2387472"/>
            <a:ext cx="601824" cy="789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13" idx="1"/>
          </p:cNvCxnSpPr>
          <p:nvPr/>
        </p:nvCxnSpPr>
        <p:spPr>
          <a:xfrm>
            <a:off x="7156581" y="3279712"/>
            <a:ext cx="942390" cy="172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49078" y="4767943"/>
            <a:ext cx="1688841" cy="9890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 게시판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CRUD </a:t>
            </a:r>
            <a:r>
              <a:rPr lang="ko-KR" altLang="en-US" dirty="0" smtClean="0">
                <a:solidFill>
                  <a:schemeClr val="tx1"/>
                </a:solidFill>
              </a:rPr>
              <a:t>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" idx="2"/>
            <a:endCxn id="11" idx="0"/>
          </p:cNvCxnSpPr>
          <p:nvPr/>
        </p:nvCxnSpPr>
        <p:spPr>
          <a:xfrm>
            <a:off x="3624942" y="3741572"/>
            <a:ext cx="664805" cy="10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3"/>
            <a:endCxn id="48" idx="1"/>
          </p:cNvCxnSpPr>
          <p:nvPr/>
        </p:nvCxnSpPr>
        <p:spPr>
          <a:xfrm>
            <a:off x="4907899" y="5262466"/>
            <a:ext cx="54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343" y="569167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구성도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0343" y="1184988"/>
            <a:ext cx="9302620" cy="4814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0343" y="1184988"/>
            <a:ext cx="9274628" cy="587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구직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60849" y="1987420"/>
            <a:ext cx="8220269" cy="36109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Welcome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4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0343" y="1184988"/>
            <a:ext cx="9302620" cy="4814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0343" y="1184988"/>
            <a:ext cx="9274628" cy="587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구직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60849" y="1987420"/>
            <a:ext cx="8220269" cy="36109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패스워드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패스워드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사는 곳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54550" y="4805267"/>
            <a:ext cx="2178699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73889" y="2643676"/>
            <a:ext cx="1419809" cy="3794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중복 검사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0343" y="1184988"/>
            <a:ext cx="9302620" cy="4814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0343" y="1184988"/>
            <a:ext cx="9274628" cy="587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구직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                           ???</a:t>
            </a:r>
            <a:r>
              <a:rPr lang="ko-KR" altLang="en-US" dirty="0" smtClean="0"/>
              <a:t>님 반갑습니다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60850" y="1987420"/>
            <a:ext cx="7772400" cy="289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보기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5494" y="2481943"/>
            <a:ext cx="7697756" cy="22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작성자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smtClean="0">
                <a:solidFill>
                  <a:schemeClr val="tx1"/>
                </a:solidFill>
              </a:rPr>
              <a:t>올린 날짜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이러이러한 시간대 이러이러한 일 합니다 </a:t>
            </a:r>
            <a:r>
              <a:rPr lang="en-US" altLang="ko-KR" dirty="0" smtClean="0">
                <a:solidFill>
                  <a:schemeClr val="tx1"/>
                </a:solidFill>
              </a:rPr>
              <a:t>^^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6012" y="4683967"/>
            <a:ext cx="956389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4063" y="4683967"/>
            <a:ext cx="956389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752115" y="4683967"/>
            <a:ext cx="692798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47961" y="4683967"/>
            <a:ext cx="956389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16012" y="5164494"/>
            <a:ext cx="956389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43295" y="5164494"/>
            <a:ext cx="956389" cy="354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4253" y="4841328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When:c:test</a:t>
            </a:r>
            <a:endParaRPr lang="en-US" altLang="ko-KR" dirty="0" smtClean="0"/>
          </a:p>
          <a:p>
            <a:r>
              <a:rPr lang="ko-KR" altLang="en-US" dirty="0" smtClean="0"/>
              <a:t>세션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5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0343" y="1184988"/>
            <a:ext cx="9302620" cy="4814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0343" y="1184988"/>
            <a:ext cx="9274628" cy="587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구직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                           ???</a:t>
            </a:r>
            <a:r>
              <a:rPr lang="ko-KR" altLang="en-US" dirty="0" smtClean="0"/>
              <a:t>님 반갑습니다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60850" y="1987420"/>
            <a:ext cx="7772400" cy="289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 작성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1478" y="2537927"/>
            <a:ext cx="7641772" cy="2864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: 	~~~~~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fixed 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~~~~~~~~ </a:t>
            </a:r>
            <a:r>
              <a:rPr lang="ko-KR" altLang="en-US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63273" y="4865913"/>
            <a:ext cx="1129005" cy="513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작성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13576" y="4837922"/>
            <a:ext cx="99837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취</a:t>
            </a:r>
            <a:r>
              <a:rPr lang="ko-KR" altLang="en-US" dirty="0" smtClean="0"/>
              <a:t> 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31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6948" y="-6563741"/>
            <a:ext cx="12756744" cy="769045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미용 관련 구인 구직 사이트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8054" y="1428465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헤어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67" y="2497873"/>
            <a:ext cx="3253535" cy="325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9643" y="688906"/>
            <a:ext cx="423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선정 이유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9643" y="1779951"/>
            <a:ext cx="791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만들어줄 수 있냐는 말을 들어 아이디어를 얻는 계기가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43" y="2818357"/>
            <a:ext cx="8113272" cy="31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AS-IS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4" y="1478868"/>
            <a:ext cx="8394237" cy="4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AS-IS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17702" y="1694985"/>
            <a:ext cx="6811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로그인을</a:t>
            </a:r>
            <a:r>
              <a:rPr lang="ko-KR" altLang="en-US" sz="2000" dirty="0" smtClean="0"/>
              <a:t> 해야 구직 정보 열람 가능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사업자만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구인정보는 개인정보 외에는 비회원도 열람가능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지역별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분야별로 상세 정보보기 기능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62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TO BE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17701" y="1460810"/>
            <a:ext cx="95565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400" b="1" dirty="0" smtClean="0"/>
              <a:t>자기 소개 영상 추가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정규직 근무 보다는 스페어를 희망하는 사람들을 대상으로 사용층을 좁힘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알바몬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천국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잡코리아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 너무 쟁쟁한 구직사이트가 많음</a:t>
            </a:r>
            <a:r>
              <a:rPr lang="en-US" altLang="ko-KR" sz="2000" dirty="0" smtClean="0"/>
              <a:t>) (</a:t>
            </a:r>
            <a:r>
              <a:rPr lang="ko-KR" altLang="en-US" sz="2000" dirty="0" smtClean="0"/>
              <a:t>기능축소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0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7702" y="1572321"/>
            <a:ext cx="9911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서류제출보다 훨씬 구인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구직자들의 실제만족도가 높아질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방문면접하는</a:t>
            </a:r>
            <a:r>
              <a:rPr lang="ko-KR" altLang="en-US" dirty="0" smtClean="0"/>
              <a:t> 번거로움을 피할 수 있다</a:t>
            </a:r>
            <a:r>
              <a:rPr lang="en-US" altLang="ko-KR" dirty="0" smtClean="0"/>
              <a:t>. (but </a:t>
            </a:r>
            <a:r>
              <a:rPr lang="ko-KR" altLang="en-US" dirty="0" smtClean="0"/>
              <a:t>영상제작의 번거로움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영상을 통해 구직자는 구인가게를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구인자는 구직자의 성격 및 스타일을 확인 할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미용관련 직업에서 근무하는 사람들은 영상으로 사람을 보면 성격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실력  면에서 그 사람과 잘 맞겠다는 생각이 든다고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7702" y="73351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기대효과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32931" y="4270917"/>
            <a:ext cx="514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의의</a:t>
            </a:r>
            <a:endParaRPr lang="en-US" altLang="ko-KR" b="1" dirty="0" smtClean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JSP </a:t>
            </a:r>
            <a:r>
              <a:rPr lang="ko-KR" altLang="en-US" b="1" dirty="0" smtClean="0"/>
              <a:t>실제 개발 및 스프링 프레임워크 이해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디비에</a:t>
            </a:r>
            <a:r>
              <a:rPr lang="ko-KR" altLang="en-US" b="1" dirty="0" smtClean="0"/>
              <a:t> 영상 넣기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MVC </a:t>
            </a:r>
            <a:r>
              <a:rPr lang="ko-KR" altLang="en-US" b="1" dirty="0" smtClean="0"/>
              <a:t>모델 체험 </a:t>
            </a:r>
            <a:r>
              <a:rPr lang="en-US" altLang="ko-KR" b="1" dirty="0" smtClean="0"/>
              <a:t>( </a:t>
            </a:r>
            <a:r>
              <a:rPr lang="ko-KR" altLang="en-US" b="1" dirty="0" err="1" smtClean="0"/>
              <a:t>다른사용자</a:t>
            </a:r>
            <a:r>
              <a:rPr lang="ko-KR" altLang="en-US" b="1" dirty="0" smtClean="0"/>
              <a:t> 다른 </a:t>
            </a:r>
            <a:r>
              <a:rPr lang="en-US" altLang="ko-KR" b="1" dirty="0" smtClean="0"/>
              <a:t>view )</a:t>
            </a:r>
          </a:p>
        </p:txBody>
      </p:sp>
    </p:spTree>
    <p:extLst>
      <p:ext uri="{BB962C8B-B14F-4D97-AF65-F5344CB8AC3E}">
        <p14:creationId xmlns:p14="http://schemas.microsoft.com/office/powerpoint/2010/main" val="37223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317702" y="1212126"/>
            <a:ext cx="9556595" cy="4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6295" y="607291"/>
            <a:ext cx="268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개발환경</a:t>
            </a:r>
            <a:endParaRPr lang="ko-KR" altLang="en-US" sz="2800" dirty="0"/>
          </a:p>
        </p:txBody>
      </p:sp>
      <p:pic>
        <p:nvPicPr>
          <p:cNvPr id="2052" name="Picture 4" descr="spring framewor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5" y="3264947"/>
            <a:ext cx="1713598" cy="119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39" y="5146633"/>
            <a:ext cx="1866510" cy="9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7538" y="6270966"/>
            <a:ext cx="34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8.0</a:t>
            </a:r>
            <a:endParaRPr lang="ko-KR" altLang="en-US" dirty="0"/>
          </a:p>
        </p:txBody>
      </p:sp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42" y="1388011"/>
            <a:ext cx="1762751" cy="1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84475" y="6182530"/>
            <a:ext cx="4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by MVC Model</a:t>
            </a:r>
            <a:endParaRPr lang="ko-KR" altLang="en-US" dirty="0"/>
          </a:p>
        </p:txBody>
      </p:sp>
      <p:pic>
        <p:nvPicPr>
          <p:cNvPr id="1026" name="Picture 2" descr="JSP 이미지 검색결과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0318" y="4207852"/>
            <a:ext cx="264316" cy="4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이미지 검색결과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91" y="3135541"/>
            <a:ext cx="3184524" cy="159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P 이미지 검색결과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17" y="2316048"/>
            <a:ext cx="15811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4864" y="2889381"/>
            <a:ext cx="1511559" cy="13902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13175" y="363621"/>
            <a:ext cx="2677886" cy="7744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헤어 사이트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9644" y="1389486"/>
            <a:ext cx="1324947" cy="6158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46686" y="1395836"/>
            <a:ext cx="1362269" cy="615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96343" y="2425960"/>
            <a:ext cx="1362269" cy="6158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구직회원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15208" y="3261048"/>
            <a:ext cx="1362269" cy="6158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32041" y="3261047"/>
            <a:ext cx="1380930" cy="615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15208" y="3956179"/>
            <a:ext cx="1362269" cy="6158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구직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61304" y="2425959"/>
            <a:ext cx="1362269" cy="6158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사업회원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32041" y="3971732"/>
            <a:ext cx="1362269" cy="615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63941" y="2378527"/>
            <a:ext cx="1362269" cy="6158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3" idx="2"/>
            <a:endCxn id="4" idx="0"/>
          </p:cNvCxnSpPr>
          <p:nvPr/>
        </p:nvCxnSpPr>
        <p:spPr>
          <a:xfrm rot="5400000">
            <a:off x="6326406" y="1263774"/>
            <a:ext cx="25142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1"/>
            <a:endCxn id="4" idx="3"/>
          </p:cNvCxnSpPr>
          <p:nvPr/>
        </p:nvCxnSpPr>
        <p:spPr>
          <a:xfrm flipH="1" flipV="1">
            <a:off x="7114591" y="1697397"/>
            <a:ext cx="133209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1"/>
            <a:endCxn id="7" idx="0"/>
          </p:cNvCxnSpPr>
          <p:nvPr/>
        </p:nvCxnSpPr>
        <p:spPr>
          <a:xfrm rot="10800000" flipV="1">
            <a:off x="4077478" y="1697396"/>
            <a:ext cx="1712166" cy="72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" idx="3"/>
            <a:endCxn id="8" idx="1"/>
          </p:cNvCxnSpPr>
          <p:nvPr/>
        </p:nvCxnSpPr>
        <p:spPr>
          <a:xfrm flipV="1">
            <a:off x="1776423" y="3568959"/>
            <a:ext cx="938785" cy="15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0" idx="1"/>
          </p:cNvCxnSpPr>
          <p:nvPr/>
        </p:nvCxnSpPr>
        <p:spPr>
          <a:xfrm>
            <a:off x="1790441" y="4082935"/>
            <a:ext cx="924767" cy="18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48209" y="3174740"/>
            <a:ext cx="3286060" cy="1677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4" idx="2"/>
            <a:endCxn id="14" idx="0"/>
          </p:cNvCxnSpPr>
          <p:nvPr/>
        </p:nvCxnSpPr>
        <p:spPr>
          <a:xfrm flipH="1">
            <a:off x="6445076" y="2005307"/>
            <a:ext cx="7042" cy="37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275706" y="3151478"/>
            <a:ext cx="1362269" cy="6158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009792" y="3151478"/>
            <a:ext cx="1380930" cy="615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75706" y="3882277"/>
            <a:ext cx="1362269" cy="6158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992539" y="3882276"/>
            <a:ext cx="1380930" cy="615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247714" y="3127310"/>
            <a:ext cx="3372928" cy="1772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648209" y="3100739"/>
            <a:ext cx="8212347" cy="2082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꺾인 연결선 69"/>
          <p:cNvCxnSpPr>
            <a:endCxn id="11" idx="1"/>
          </p:cNvCxnSpPr>
          <p:nvPr/>
        </p:nvCxnSpPr>
        <p:spPr>
          <a:xfrm>
            <a:off x="6951306" y="2005307"/>
            <a:ext cx="1209998" cy="728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4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307</Words>
  <Application>Microsoft Office PowerPoint</Application>
  <PresentationFormat>와이드스크린</PresentationFormat>
  <Paragraphs>110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JSP ProJect</vt:lpstr>
      <vt:lpstr>미용 관련 구인 구직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ppt</dc:title>
  <dc:creator>user</dc:creator>
  <cp:lastModifiedBy>user</cp:lastModifiedBy>
  <cp:revision>13</cp:revision>
  <dcterms:created xsi:type="dcterms:W3CDTF">2019-11-19T14:16:43Z</dcterms:created>
  <dcterms:modified xsi:type="dcterms:W3CDTF">2019-12-16T18:22:30Z</dcterms:modified>
</cp:coreProperties>
</file>