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F848-DBB3-45D5-A7DD-A597C4FA948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7299-D621-41C6-8B36-791C8BB28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6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4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5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7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6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6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1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0802-F884-4EC2-8233-8D85DAA95B97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0292-3087-4EA7-9E8F-85033B216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5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211.105.65.17:8080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5422694" y="3812875"/>
            <a:ext cx="1694098" cy="498016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800"/>
              </a:lnSpc>
            </a:pPr>
            <a:r>
              <a:rPr lang="en-US" altLang="ko-KR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ZA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ZA" sz="1600" b="1" spc="-10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</p:spPr>
        <p:txBody>
          <a:bodyPr rtlCol="0"/>
          <a:lstStyle/>
          <a:p>
            <a:pPr rtl="0">
              <a:lnSpc>
                <a:spcPts val="5800"/>
              </a:lnSpc>
            </a:pPr>
            <a:r>
              <a:rPr lang="en-US" altLang="ko-KR" dirty="0"/>
              <a:t>s/w </a:t>
            </a:r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760" y="4346296"/>
            <a:ext cx="3401478" cy="1192038"/>
          </a:xfrm>
        </p:spPr>
        <p:txBody>
          <a:bodyPr rtlCol="0"/>
          <a:lstStyle/>
          <a:p>
            <a:pPr rtl="0"/>
            <a:r>
              <a:rPr lang="en-US" altLang="ko-KR" spc="-80" dirty="0"/>
              <a:t>201644033 </a:t>
            </a:r>
            <a:r>
              <a:rPr lang="ko-KR" altLang="en-US" spc="-80" dirty="0"/>
              <a:t>정상원</a:t>
            </a:r>
            <a:endParaRPr lang="en-US" altLang="ko-KR" spc="-80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xmlns="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49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379"/>
            <a:ext cx="12060204" cy="1398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246" y="2130357"/>
            <a:ext cx="55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으로 수정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내가 </a:t>
            </a:r>
            <a:r>
              <a:rPr lang="ko-KR" altLang="en-US" dirty="0" err="1" smtClean="0"/>
              <a:t>원하는값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뽑기위해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45136"/>
            <a:ext cx="9381732" cy="486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832698"/>
            <a:ext cx="389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Gallery_read.jsp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0156" y="2407297"/>
            <a:ext cx="762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서버 배포 </a:t>
            </a:r>
            <a:r>
              <a:rPr lang="en-US" altLang="ko-KR" sz="3200" b="1" dirty="0" smtClean="0"/>
              <a:t>( </a:t>
            </a:r>
            <a:r>
              <a:rPr lang="ko-KR" altLang="en-US" sz="3200" b="1" dirty="0" smtClean="0"/>
              <a:t>학교 </a:t>
            </a:r>
            <a:r>
              <a:rPr lang="en-US" altLang="ko-KR" sz="3200" b="1" dirty="0" smtClean="0"/>
              <a:t>IP 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437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3102" y="587829"/>
            <a:ext cx="579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배포 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내 버전과 서버 버전이 맞지 </a:t>
            </a:r>
            <a:r>
              <a:rPr lang="ko-KR" altLang="en-US" dirty="0" err="1" smtClean="0"/>
              <a:t>않을때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3102" y="1782146"/>
            <a:ext cx="85095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에 있는 프로젝트를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파일로 </a:t>
            </a:r>
            <a:r>
              <a:rPr lang="en-US" altLang="ko-KR" dirty="0" smtClean="0"/>
              <a:t>EXPORT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기존 서버에 있는 파일들 </a:t>
            </a:r>
            <a:r>
              <a:rPr lang="en-US" altLang="ko-KR" dirty="0" smtClean="0"/>
              <a:t>(pom.xml / root-context.xml </a:t>
            </a:r>
            <a:r>
              <a:rPr lang="ko-KR" altLang="en-US" dirty="0" smtClean="0"/>
              <a:t>등등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백업해둔다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WAR </a:t>
            </a:r>
            <a:r>
              <a:rPr lang="ko-KR" altLang="en-US" dirty="0" smtClean="0"/>
              <a:t>파일을 압축을 풀어 기존 서버에 있던 파일을 </a:t>
            </a:r>
            <a:r>
              <a:rPr lang="ko-KR" altLang="en-US" dirty="0" err="1" smtClean="0"/>
              <a:t>덮어쓰기한다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WAR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재압축한다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자바 환경변수 설정 필요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서버에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파일을 올려서 실행시킨다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: localhost:8080/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.war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110" y="522515"/>
            <a:ext cx="598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http://211.105.65.17:8080/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75" y="891847"/>
            <a:ext cx="86201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709127"/>
            <a:ext cx="695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 smtClean="0"/>
              <a:t>다음주 예정 사항</a:t>
            </a:r>
            <a:endParaRPr lang="en-US" altLang="ko-KR" sz="2400" b="1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5109" y="2164702"/>
            <a:ext cx="5570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자잘한 </a:t>
            </a:r>
            <a:r>
              <a:rPr lang="ko-KR" altLang="en-US" dirty="0" err="1" smtClean="0"/>
              <a:t>에러뜨는</a:t>
            </a:r>
            <a:r>
              <a:rPr lang="ko-KR" altLang="en-US" dirty="0" smtClean="0"/>
              <a:t> 부분들 수정하기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GRID </a:t>
            </a:r>
            <a:r>
              <a:rPr lang="ko-KR" altLang="en-US" dirty="0" smtClean="0"/>
              <a:t>이용한 </a:t>
            </a:r>
            <a:r>
              <a:rPr lang="ko-KR" altLang="en-US" dirty="0" err="1" smtClean="0"/>
              <a:t>소팅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5151" y="1401144"/>
            <a:ext cx="9144000" cy="2387600"/>
          </a:xfrm>
        </p:spPr>
        <p:txBody>
          <a:bodyPr/>
          <a:lstStyle/>
          <a:p>
            <a:r>
              <a:rPr lang="ko-KR" altLang="en-US" b="1" u="sng" dirty="0" smtClean="0"/>
              <a:t>동아리 홈페이지 유지보수</a:t>
            </a:r>
            <a:endParaRPr lang="ko-KR" alt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315522" y="4192859"/>
            <a:ext cx="5675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로그인 수정 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갤러리 </a:t>
            </a:r>
            <a:r>
              <a:rPr lang="en-US" altLang="ko-KR" sz="2400" dirty="0" smtClean="0"/>
              <a:t>CRUD </a:t>
            </a:r>
            <a:r>
              <a:rPr lang="ko-KR" altLang="en-US" sz="2400" dirty="0" smtClean="0"/>
              <a:t>권한 설정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007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073" y="334536"/>
            <a:ext cx="307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 smtClean="0"/>
              <a:t>개선 요소</a:t>
            </a:r>
            <a:endParaRPr lang="ko-KR" alt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69073" y="1048215"/>
            <a:ext cx="7627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/>
              <a:t>회원가입 모듈 수정 </a:t>
            </a:r>
            <a:r>
              <a:rPr lang="en-US" altLang="ko-KR" strike="sngStrike" dirty="0" smtClean="0"/>
              <a:t>( </a:t>
            </a:r>
            <a:r>
              <a:rPr lang="ko-KR" altLang="en-US" strike="sngStrike" dirty="0" smtClean="0"/>
              <a:t>문자열 체크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로그인 </a:t>
            </a:r>
            <a:r>
              <a:rPr lang="ko-KR" altLang="en-US" strike="sngStrike" dirty="0" err="1" smtClean="0"/>
              <a:t>실패시</a:t>
            </a:r>
            <a:r>
              <a:rPr lang="ko-KR" altLang="en-US" strike="sngStrike" dirty="0" smtClean="0"/>
              <a:t> 창 출력 </a:t>
            </a:r>
            <a:r>
              <a:rPr lang="en-US" altLang="ko-KR" strike="sngStrike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trike="sngStrike" dirty="0"/>
          </a:p>
          <a:p>
            <a:pPr marL="342900" indent="-342900">
              <a:buAutoNum type="arabicPeriod"/>
            </a:pPr>
            <a:r>
              <a:rPr lang="ko-KR" altLang="en-US" strike="sngStrike" dirty="0" smtClean="0"/>
              <a:t>프로필 최신화 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/>
              <a:t> </a:t>
            </a:r>
            <a:r>
              <a:rPr lang="en-US" altLang="ko-KR" strike="sngStrike" dirty="0" smtClean="0"/>
              <a:t>+ </a:t>
            </a:r>
            <a:r>
              <a:rPr lang="ko-KR" altLang="en-US" strike="sngStrike" dirty="0" smtClean="0"/>
              <a:t>개인정보 노출 최소화 방안 마련</a:t>
            </a:r>
            <a:r>
              <a:rPr lang="en-US" altLang="ko-KR" strike="sngStrike" dirty="0" smtClean="0"/>
              <a:t>,, )</a:t>
            </a:r>
          </a:p>
          <a:p>
            <a:pPr marL="342900" indent="-342900">
              <a:buAutoNum type="arabicPeriod"/>
            </a:pPr>
            <a:endParaRPr lang="en-US" altLang="ko-KR" strike="sngStrike" dirty="0"/>
          </a:p>
          <a:p>
            <a:pPr marL="342900" indent="-342900">
              <a:buAutoNum type="arabicPeriod"/>
            </a:pPr>
            <a:r>
              <a:rPr lang="ko-KR" altLang="en-US" strike="sngStrike" dirty="0" smtClean="0"/>
              <a:t>프로젝트 업로드 오류 </a:t>
            </a:r>
            <a:r>
              <a:rPr lang="en-US" altLang="ko-KR" strike="sngStrike" dirty="0" smtClean="0"/>
              <a:t>( </a:t>
            </a:r>
            <a:r>
              <a:rPr lang="en-US" altLang="ko-KR" strike="sngStrike" dirty="0" err="1" smtClean="0"/>
              <a:t>nullpointerException</a:t>
            </a:r>
            <a:r>
              <a:rPr lang="en-US" altLang="ko-KR" strike="sngStrike" dirty="0" smtClean="0"/>
              <a:t> ) </a:t>
            </a:r>
            <a:r>
              <a:rPr lang="ko-KR" altLang="en-US" strike="sngStrike" dirty="0" smtClean="0"/>
              <a:t>수정</a:t>
            </a:r>
            <a:endParaRPr lang="en-US" altLang="ko-KR" strike="sngStrike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참여현황 </a:t>
            </a:r>
            <a:r>
              <a:rPr lang="en-US" altLang="ko-KR" dirty="0" smtClean="0"/>
              <a:t>1-in list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문자열 입력 못하게 </a:t>
            </a:r>
            <a:r>
              <a:rPr lang="en-US" altLang="ko-KR" dirty="0" smtClean="0"/>
              <a:t>)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trike="sngStrike" dirty="0" smtClean="0"/>
              <a:t>자료공유 페이지 </a:t>
            </a:r>
            <a:r>
              <a:rPr lang="en-US" altLang="ko-KR" strike="sngStrike" dirty="0" smtClean="0"/>
              <a:t>DB </a:t>
            </a:r>
            <a:r>
              <a:rPr lang="ko-KR" altLang="en-US" strike="sngStrike" dirty="0" smtClean="0"/>
              <a:t>수정 </a:t>
            </a:r>
            <a:r>
              <a:rPr lang="en-US" altLang="ko-KR" strike="sngStrike" dirty="0" smtClean="0"/>
              <a:t>(</a:t>
            </a:r>
            <a:r>
              <a:rPr lang="ko-KR" altLang="en-US" strike="sngStrike" dirty="0" smtClean="0"/>
              <a:t>데이터타입</a:t>
            </a:r>
            <a:r>
              <a:rPr lang="en-US" altLang="ko-KR" strike="sngStrike" dirty="0" smtClean="0"/>
              <a:t>) </a:t>
            </a:r>
          </a:p>
          <a:p>
            <a:pPr marL="342900" indent="-342900">
              <a:buAutoNum type="arabicPeriod"/>
            </a:pPr>
            <a:endParaRPr lang="en-US" altLang="ko-KR" strike="sngStrike" dirty="0"/>
          </a:p>
          <a:p>
            <a:pPr marL="342900" indent="-342900">
              <a:buAutoNum type="arabicPeriod"/>
            </a:pPr>
            <a:r>
              <a:rPr lang="ko-KR" altLang="en-US" strike="sngStrike" dirty="0" smtClean="0"/>
              <a:t>갤러리 페이지 오류 잡기 </a:t>
            </a:r>
            <a:r>
              <a:rPr lang="en-US" altLang="ko-KR" strike="sngStrike" dirty="0" smtClean="0"/>
              <a:t>(</a:t>
            </a:r>
            <a:r>
              <a:rPr lang="en-US" altLang="ko-KR" strike="sngStrike" dirty="0" err="1" smtClean="0"/>
              <a:t>nullpointerException</a:t>
            </a:r>
            <a:r>
              <a:rPr lang="en-US" altLang="ko-KR" strike="sngStrike" dirty="0" smtClean="0"/>
              <a:t>)</a:t>
            </a:r>
            <a:endParaRPr lang="ko-KR" altLang="en-US" strike="sngStrike" dirty="0"/>
          </a:p>
        </p:txBody>
      </p:sp>
      <p:sp>
        <p:nvSpPr>
          <p:cNvPr id="4" name="TextBox 3"/>
          <p:cNvSpPr txBox="1"/>
          <p:nvPr/>
        </p:nvSpPr>
        <p:spPr>
          <a:xfrm>
            <a:off x="7460166" y="1014762"/>
            <a:ext cx="2665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프로필 데이터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완료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완료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7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2" y="1937270"/>
            <a:ext cx="7849265" cy="936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9045" y="942392"/>
            <a:ext cx="3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키 이벤트</a:t>
            </a:r>
            <a:endParaRPr lang="ko-KR" altLang="en-US" sz="2000" b="1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278294" y="2789853"/>
            <a:ext cx="6578082" cy="186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045" y="942392"/>
            <a:ext cx="3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 업로드 오류 수정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1461309"/>
            <a:ext cx="80676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9" y="3466127"/>
            <a:ext cx="4800747" cy="20202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8" y="170867"/>
            <a:ext cx="7600950" cy="2914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633" y="3318781"/>
            <a:ext cx="7686675" cy="819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572" y="1102436"/>
            <a:ext cx="5145395" cy="751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633" y="2469709"/>
            <a:ext cx="639127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196" y="369651"/>
            <a:ext cx="301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</a:t>
            </a:r>
            <a:endParaRPr lang="en-US" altLang="ko-KR" dirty="0" smtClean="0"/>
          </a:p>
          <a:p>
            <a:r>
              <a:rPr lang="ko-KR" altLang="en-US" dirty="0" smtClean="0"/>
              <a:t>비</a:t>
            </a:r>
            <a:endParaRPr lang="en-US" altLang="ko-KR" dirty="0" smtClean="0"/>
          </a:p>
          <a:p>
            <a:r>
              <a:rPr lang="ko-KR" altLang="en-US" dirty="0" err="1"/>
              <a:t>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1377" y="2340247"/>
            <a:ext cx="39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8698" y="4309353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97994" y="733104"/>
            <a:ext cx="25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9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20" y="85725"/>
            <a:ext cx="6089780" cy="4670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2" y="85725"/>
            <a:ext cx="5969938" cy="45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73" y="550506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갤러리 권한 설정 </a:t>
            </a:r>
            <a:r>
              <a:rPr lang="en-US" altLang="ko-KR" dirty="0" smtClean="0"/>
              <a:t>- Session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0" y="1124728"/>
            <a:ext cx="9134475" cy="876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50" y="2936518"/>
            <a:ext cx="4857750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5330" y="2388637"/>
            <a:ext cx="39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비로그인시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2482" y="2155371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74" y="3430074"/>
            <a:ext cx="2656308" cy="25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3" y="556143"/>
            <a:ext cx="10020300" cy="819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53" y="1399106"/>
            <a:ext cx="7147149" cy="1993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1" y="3963663"/>
            <a:ext cx="57245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53" y="4511350"/>
            <a:ext cx="4343400" cy="990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0740" y="389106"/>
            <a:ext cx="10603149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0740" y="3735421"/>
            <a:ext cx="6517532" cy="2101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368351" y="3392164"/>
            <a:ext cx="306131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48882" y="2920481"/>
            <a:ext cx="2976465" cy="93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679053" y="2080727"/>
            <a:ext cx="2953261" cy="186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48882" y="556143"/>
            <a:ext cx="1380930" cy="84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62865" y="965718"/>
            <a:ext cx="1922106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205</Words>
  <Application>Microsoft Office PowerPoint</Application>
  <PresentationFormat>와이드스크린</PresentationFormat>
  <Paragraphs>60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s/w 프로젝트 </vt:lpstr>
      <vt:lpstr>동아리 홈페이지 유지보수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프로젝트 </dc:title>
  <dc:creator>user</dc:creator>
  <cp:lastModifiedBy>user</cp:lastModifiedBy>
  <cp:revision>12</cp:revision>
  <dcterms:created xsi:type="dcterms:W3CDTF">2019-11-19T14:24:18Z</dcterms:created>
  <dcterms:modified xsi:type="dcterms:W3CDTF">2019-11-20T05:47:48Z</dcterms:modified>
</cp:coreProperties>
</file>