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4" r:id="rId4"/>
    <p:sldId id="256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93DC-CEC9-47B6-AAD7-41DC77A0BEE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7A3A-0A85-4E8D-A741-A5F5097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3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4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0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1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94B7-7BF8-41F9-844E-8B8DDE41E6F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0DD7-E515-4D8A-AF38-906BCE2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422694" y="3812875"/>
            <a:ext cx="1694098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en-US" altLang="ko-KR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/>
              <a:t>s/w </a:t>
            </a:r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760" y="4346296"/>
            <a:ext cx="3401478" cy="1192038"/>
          </a:xfrm>
        </p:spPr>
        <p:txBody>
          <a:bodyPr rtlCol="0"/>
          <a:lstStyle/>
          <a:p>
            <a:pPr rtl="0"/>
            <a:r>
              <a:rPr lang="en-US" altLang="ko-KR" spc="-80" dirty="0"/>
              <a:t>201644033 </a:t>
            </a:r>
            <a:r>
              <a:rPr lang="ko-KR" altLang="en-US" spc="-80" dirty="0"/>
              <a:t>정상원</a:t>
            </a:r>
            <a:endParaRPr lang="en-US" altLang="ko-KR" spc="-8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6295" y="60729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개발환경</a:t>
            </a:r>
            <a:endParaRPr lang="ko-KR" altLang="en-US" sz="2800" dirty="0"/>
          </a:p>
        </p:txBody>
      </p:sp>
      <p:pic>
        <p:nvPicPr>
          <p:cNvPr id="2052" name="Picture 4" descr="spring framewor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5" y="3264947"/>
            <a:ext cx="1713598" cy="11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39" y="5146633"/>
            <a:ext cx="1866510" cy="9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7538" y="6270966"/>
            <a:ext cx="34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8.0</a:t>
            </a:r>
            <a:endParaRPr lang="ko-KR" altLang="en-US" dirty="0"/>
          </a:p>
        </p:txBody>
      </p: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42" y="1388011"/>
            <a:ext cx="1762751" cy="1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84475" y="6182530"/>
            <a:ext cx="4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by MVC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3786" y="2364057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시작 전 가장 먼저 </a:t>
            </a:r>
            <a:r>
              <a:rPr lang="ko-KR" altLang="en-US" sz="2400" dirty="0" err="1" smtClean="0"/>
              <a:t>해야할</a:t>
            </a:r>
            <a:r>
              <a:rPr lang="ko-KR" altLang="en-US" sz="2400" dirty="0" smtClean="0"/>
              <a:t> 것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Spring </a:t>
            </a:r>
            <a:r>
              <a:rPr lang="en-US" altLang="ko-KR" sz="2400" dirty="0" err="1" smtClean="0"/>
              <a:t>FrameWork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내부흐름 이해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26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3" y="604489"/>
            <a:ext cx="5769408" cy="2004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72" y="2352423"/>
            <a:ext cx="6560436" cy="24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249" y="602166"/>
            <a:ext cx="882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처음깔면</a:t>
            </a:r>
            <a:r>
              <a:rPr lang="ko-KR" altLang="en-US" dirty="0" smtClean="0"/>
              <a:t> 해주어야 되는 환경설정 </a:t>
            </a:r>
            <a:r>
              <a:rPr lang="en-US" altLang="ko-KR" dirty="0" smtClean="0"/>
              <a:t>~~~~ skip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249" y="1516566"/>
            <a:ext cx="579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1.Pom.xml </a:t>
            </a:r>
            <a:r>
              <a:rPr lang="ko-KR" altLang="en-US" dirty="0" smtClean="0"/>
              <a:t>버전 수정 및 라이브러리 추가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 1.8 </a:t>
            </a:r>
            <a:r>
              <a:rPr lang="ko-KR" altLang="en-US" dirty="0" smtClean="0"/>
              <a:t>버전으로 수정</a:t>
            </a:r>
            <a:endParaRPr lang="en-US" altLang="ko-KR" dirty="0" smtClean="0"/>
          </a:p>
          <a:p>
            <a:r>
              <a:rPr lang="en-US" altLang="ko-KR" dirty="0" smtClean="0"/>
              <a:t>3.Mybatis (</a:t>
            </a:r>
            <a:r>
              <a:rPr lang="ko-KR" altLang="en-US" dirty="0" smtClean="0"/>
              <a:t>본인은 사용할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config.xml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4.Root-context.xml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5.Log4j.xml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안했음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6.VO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기타 등등</a:t>
            </a:r>
            <a:endParaRPr lang="en-US" altLang="ko-KR" dirty="0" smtClean="0"/>
          </a:p>
          <a:p>
            <a:r>
              <a:rPr lang="en-US" altLang="ko-KR" dirty="0" smtClean="0"/>
              <a:t>8.1~7</a:t>
            </a:r>
            <a:r>
              <a:rPr lang="ko-KR" altLang="en-US" dirty="0" smtClean="0"/>
              <a:t>번까지 오류고치기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82107" y="971498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 Class: DB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어트리뷰트</a:t>
            </a:r>
            <a:endParaRPr lang="en-US" altLang="ko-KR" dirty="0" smtClean="0"/>
          </a:p>
          <a:p>
            <a:r>
              <a:rPr lang="ko-KR" altLang="en-US" dirty="0" smtClean="0"/>
              <a:t>들의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07" y="1617829"/>
            <a:ext cx="3667125" cy="493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85" y="4863673"/>
            <a:ext cx="5114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887" y="758283"/>
            <a:ext cx="67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 : </a:t>
            </a:r>
            <a:r>
              <a:rPr lang="ko-KR" altLang="en-US" dirty="0" smtClean="0"/>
              <a:t>데이터를 조작해주는 오브젝트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294353"/>
            <a:ext cx="7607214" cy="2140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72" y="1294353"/>
            <a:ext cx="6794228" cy="5562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887" y="3752315"/>
            <a:ext cx="37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를 만들었으니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등록시켜주어야함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3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423746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 + DAO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38" y="968646"/>
            <a:ext cx="6580381" cy="5345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4078" y="5731727"/>
            <a:ext cx="335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Mapper.xml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8517" y="793078"/>
            <a:ext cx="376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구문은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넣고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가 받아오는 원하는 행위를 받아오는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8517" y="2553629"/>
            <a:ext cx="376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분리되어 향후 수정이 간편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코드량이</a:t>
            </a:r>
            <a:r>
              <a:rPr lang="ko-KR" altLang="en-US" dirty="0" smtClean="0"/>
              <a:t> 많아짐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복잡함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3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4" y="92345"/>
            <a:ext cx="7296150" cy="5915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782" y="92345"/>
            <a:ext cx="3353729" cy="3716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94" y="5207617"/>
            <a:ext cx="5491684" cy="101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782" y="4020512"/>
            <a:ext cx="3466782" cy="2198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694" y="6174638"/>
            <a:ext cx="5391315" cy="4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888" y="602166"/>
            <a:ext cx="10259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하면서 생긴 오류</a:t>
            </a:r>
            <a:endParaRPr lang="en-US" altLang="ko-KR" sz="2400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ServerTimeZone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  </a:t>
            </a:r>
            <a:r>
              <a:rPr lang="en-US" altLang="ko-KR" dirty="0" smtClean="0"/>
              <a:t>10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구분자</a:t>
            </a:r>
            <a:r>
              <a:rPr lang="ko-KR" altLang="en-US" dirty="0" smtClean="0"/>
              <a:t> 표시 에러  </a:t>
            </a:r>
            <a:r>
              <a:rPr lang="en-US" altLang="ko-KR" dirty="0" smtClean="0"/>
              <a:t>20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잘못된 </a:t>
            </a:r>
            <a:r>
              <a:rPr lang="en-US" altLang="ko-KR" dirty="0" smtClean="0">
                <a:solidFill>
                  <a:srgbClr val="FF0000"/>
                </a:solidFill>
              </a:rPr>
              <a:t>Path  300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철자 틀림  </a:t>
            </a:r>
            <a:r>
              <a:rPr lang="en-US" altLang="ko-KR" dirty="0" smtClean="0">
                <a:solidFill>
                  <a:srgbClr val="FF0000"/>
                </a:solidFill>
              </a:rPr>
              <a:t>400</a:t>
            </a:r>
          </a:p>
          <a:p>
            <a:endParaRPr lang="en-US" altLang="ko-KR" dirty="0"/>
          </a:p>
          <a:p>
            <a:r>
              <a:rPr lang="ko-KR" altLang="en-US" dirty="0" smtClean="0"/>
              <a:t> 합</a:t>
            </a:r>
            <a:r>
              <a:rPr lang="en-US" altLang="ko-KR" dirty="0" smtClean="0"/>
              <a:t>	  </a:t>
            </a:r>
            <a:r>
              <a:rPr lang="en-US" altLang="ko-KR" dirty="0" smtClean="0">
                <a:solidFill>
                  <a:srgbClr val="FF0000"/>
                </a:solidFill>
              </a:rPr>
              <a:t>730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14" y="5443072"/>
            <a:ext cx="10662886" cy="322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12" y="1972116"/>
            <a:ext cx="6045816" cy="6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610" y="925551"/>
            <a:ext cx="5620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선정 및 요구사항 조사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개발환경 설치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Spring,MySQL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Spring Framework </a:t>
            </a:r>
            <a:r>
              <a:rPr lang="ko-KR" altLang="en-US" dirty="0" smtClean="0"/>
              <a:t>흐름 이해 및 필요성 숙지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연결 테스트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3610" y="3891773"/>
            <a:ext cx="562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다다음주</a:t>
            </a:r>
            <a:r>
              <a:rPr lang="ko-KR" altLang="en-US" dirty="0" smtClean="0"/>
              <a:t> 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E-RD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요구사항 추가적으로 조사 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178" y="542539"/>
            <a:ext cx="52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 err="1" smtClean="0"/>
              <a:t>저번주</a:t>
            </a:r>
            <a:r>
              <a:rPr lang="ko-KR" altLang="en-US" sz="2800" b="1" u="sng" dirty="0" smtClean="0"/>
              <a:t> 계획</a:t>
            </a:r>
            <a:endParaRPr lang="ko-KR" alt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07367" y="1397479"/>
            <a:ext cx="468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전기먹는</a:t>
            </a:r>
            <a:r>
              <a:rPr lang="ko-KR" altLang="en-US" dirty="0" smtClean="0"/>
              <a:t> 부속품 추가</a:t>
            </a:r>
            <a:r>
              <a:rPr lang="en-US" altLang="ko-KR" dirty="0" smtClean="0"/>
              <a:t>_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빔프로젝터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계약전력 </a:t>
            </a:r>
            <a:r>
              <a:rPr lang="ko-KR" altLang="en-US" dirty="0" err="1" smtClean="0"/>
              <a:t>고려가능한</a:t>
            </a:r>
            <a:r>
              <a:rPr lang="ko-KR" altLang="en-US" dirty="0" smtClean="0"/>
              <a:t> 차트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월별 사용량 차트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367" y="3261249"/>
            <a:ext cx="445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교차로 시뮬레이션 구상 및 설계  </a:t>
            </a:r>
            <a:r>
              <a:rPr lang="en-US" altLang="ko-KR" dirty="0" smtClean="0"/>
              <a:t>!_!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97" y="416134"/>
            <a:ext cx="4533900" cy="5076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4868" y="4192438"/>
            <a:ext cx="18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smtClean="0"/>
              <a:t>집</a:t>
            </a:r>
            <a:endParaRPr lang="ko-KR" altLang="en-US" b="1" u="sng"/>
          </a:p>
        </p:txBody>
      </p:sp>
      <p:sp>
        <p:nvSpPr>
          <p:cNvPr id="11" name="TextBox 10"/>
          <p:cNvSpPr txBox="1"/>
          <p:nvPr/>
        </p:nvSpPr>
        <p:spPr>
          <a:xfrm>
            <a:off x="7320950" y="2891917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아침마다 </a:t>
            </a:r>
            <a:r>
              <a:rPr lang="ko-KR" altLang="en-US" dirty="0" err="1" smtClean="0">
                <a:solidFill>
                  <a:srgbClr val="FF0000"/>
                </a:solidFill>
              </a:rPr>
              <a:t>헬구간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십자형 5"/>
          <p:cNvSpPr/>
          <p:nvPr/>
        </p:nvSpPr>
        <p:spPr>
          <a:xfrm rot="18998333">
            <a:off x="3191480" y="695673"/>
            <a:ext cx="5157389" cy="5137103"/>
          </a:xfrm>
          <a:prstGeom prst="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7702" y="627351"/>
            <a:ext cx="34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개요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1416205" y="1650380"/>
            <a:ext cx="4951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smtClean="0"/>
              <a:t>프로젝트 선정</a:t>
            </a:r>
            <a:endParaRPr lang="en-US" altLang="ko-KR" sz="2800" u="sng" dirty="0" smtClean="0"/>
          </a:p>
          <a:p>
            <a:endParaRPr lang="en-US" altLang="ko-KR" sz="2800" u="sng" dirty="0"/>
          </a:p>
          <a:p>
            <a:r>
              <a:rPr lang="ko-KR" altLang="en-US" sz="2800" u="sng" dirty="0" smtClean="0"/>
              <a:t>벤치마킹</a:t>
            </a:r>
            <a:endParaRPr lang="en-US" altLang="ko-KR" sz="2800" u="sng" dirty="0" smtClean="0"/>
          </a:p>
          <a:p>
            <a:endParaRPr lang="en-US" altLang="ko-KR" sz="2800" u="sng" dirty="0"/>
          </a:p>
          <a:p>
            <a:r>
              <a:rPr lang="en-US" altLang="ko-KR" sz="2800" u="sng" dirty="0" smtClean="0"/>
              <a:t>AS-IS / TO BE</a:t>
            </a:r>
          </a:p>
          <a:p>
            <a:endParaRPr lang="en-US" altLang="ko-KR" sz="2800" u="sng" dirty="0"/>
          </a:p>
          <a:p>
            <a:r>
              <a:rPr lang="ko-KR" altLang="en-US" sz="2800" u="sng" dirty="0" smtClean="0"/>
              <a:t>개발환경</a:t>
            </a:r>
            <a:endParaRPr lang="en-US" altLang="ko-KR" sz="2800" u="sng" dirty="0" smtClean="0"/>
          </a:p>
          <a:p>
            <a:endParaRPr lang="en-US" altLang="ko-KR" sz="2800" u="sng" dirty="0"/>
          </a:p>
          <a:p>
            <a:r>
              <a:rPr lang="en-US" altLang="ko-KR" sz="2800" u="sng" dirty="0" smtClean="0"/>
              <a:t>SPRING </a:t>
            </a:r>
            <a:r>
              <a:rPr lang="ko-KR" altLang="en-US" sz="2800" u="sng" dirty="0" smtClean="0"/>
              <a:t>공부</a:t>
            </a:r>
            <a:endParaRPr lang="ko-KR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2061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6948" y="-6563741"/>
            <a:ext cx="12756744" cy="769045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Spring </a:t>
            </a:r>
            <a:r>
              <a:rPr lang="ko-KR" altLang="en-US" sz="3200" dirty="0" smtClean="0"/>
              <a:t>을 이용한 게시판 구현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8054" y="142846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Feat.</a:t>
            </a:r>
            <a:r>
              <a:rPr lang="ko-KR" altLang="en-US" dirty="0" smtClean="0"/>
              <a:t>미용 관련 구인 구직 사이트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헤어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67" y="2497873"/>
            <a:ext cx="3253535" cy="325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9643" y="688906"/>
            <a:ext cx="423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선정 이유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9643" y="1779951"/>
            <a:ext cx="791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만들어줄 수 있냐는 말을 들어 아이디어를 얻는 계기가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3" y="2818357"/>
            <a:ext cx="8113272" cy="3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AS-IS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4" y="1478868"/>
            <a:ext cx="8394237" cy="4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AS-IS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17702" y="1694985"/>
            <a:ext cx="6811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로그인을</a:t>
            </a:r>
            <a:r>
              <a:rPr lang="ko-KR" altLang="en-US" sz="2000" dirty="0" smtClean="0"/>
              <a:t> 해야 구직 정보 열람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사업자만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구인정보는 개인정보 외에는 비회원도 열람가능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지역별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분야별로 상세 정보보기 기능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추가적으로 조사 필요</a:t>
            </a:r>
            <a:endParaRPr lang="en-US" altLang="ko-KR" sz="2000" dirty="0"/>
          </a:p>
          <a:p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0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TO BE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17701" y="1460810"/>
            <a:ext cx="95565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회원가입 모듈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구인자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구직자로만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아이디를 </a:t>
            </a:r>
            <a:r>
              <a:rPr lang="ko-KR" altLang="en-US" sz="2000" dirty="0" err="1" smtClean="0"/>
              <a:t>디비에</a:t>
            </a:r>
            <a:r>
              <a:rPr lang="ko-KR" altLang="en-US" sz="2000" dirty="0" smtClean="0"/>
              <a:t> 넣고 확인만하기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자기 소개 영상 추가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정규직 근무 보다는 스페어를 희망하는 사람들을 대상으로 사용층을 좁힘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알바몬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천국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잡코리아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 너무 쟁쟁한 구직사이트가 많음</a:t>
            </a:r>
            <a:r>
              <a:rPr lang="en-US" altLang="ko-KR" sz="2000" dirty="0" smtClean="0"/>
              <a:t>) (</a:t>
            </a:r>
            <a:r>
              <a:rPr lang="ko-KR" altLang="en-US" sz="2000" dirty="0" smtClean="0"/>
              <a:t>기능축소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6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7702" y="1572321"/>
            <a:ext cx="9911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서류제출보다 훨씬 구인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구직자들의 실제만족도가 높아질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방문면접하는</a:t>
            </a:r>
            <a:r>
              <a:rPr lang="ko-KR" altLang="en-US" dirty="0" smtClean="0"/>
              <a:t> 번거로움을 피할 수 있다</a:t>
            </a:r>
            <a:r>
              <a:rPr lang="en-US" altLang="ko-KR" dirty="0" smtClean="0"/>
              <a:t>. (but </a:t>
            </a:r>
            <a:r>
              <a:rPr lang="ko-KR" altLang="en-US" dirty="0" smtClean="0"/>
              <a:t>영상제작의 번거로움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영상을 통해 구직자는 구인가게를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구인자는 구직자의 성격 및 스타일을 확인 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미용관련 직업에서 근무하는 사람들은 영상으로 사람을 보면 성격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실력  면에서 그 사람과 잘 맞겠다는 생각이 든다고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기대효과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32931" y="4270917"/>
            <a:ext cx="514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의의</a:t>
            </a:r>
            <a:endParaRPr lang="en-US" altLang="ko-KR" b="1" dirty="0" smtClean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스프링 프레임워크 이해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디비에</a:t>
            </a:r>
            <a:r>
              <a:rPr lang="ko-KR" altLang="en-US" b="1" dirty="0" smtClean="0"/>
              <a:t> 영상 넣기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모델 체험 </a:t>
            </a:r>
            <a:r>
              <a:rPr lang="en-US" altLang="ko-KR" b="1" dirty="0" smtClean="0"/>
              <a:t>( </a:t>
            </a:r>
            <a:r>
              <a:rPr lang="ko-KR" altLang="en-US" b="1" dirty="0" err="1" smtClean="0"/>
              <a:t>다른사용자</a:t>
            </a:r>
            <a:r>
              <a:rPr lang="ko-KR" altLang="en-US" b="1" dirty="0" smtClean="0"/>
              <a:t> 다른 </a:t>
            </a:r>
            <a:r>
              <a:rPr lang="en-US" altLang="ko-KR" b="1" dirty="0" smtClean="0"/>
              <a:t>view )</a:t>
            </a:r>
          </a:p>
        </p:txBody>
      </p:sp>
    </p:spTree>
    <p:extLst>
      <p:ext uri="{BB962C8B-B14F-4D97-AF65-F5344CB8AC3E}">
        <p14:creationId xmlns:p14="http://schemas.microsoft.com/office/powerpoint/2010/main" val="31633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387</Words>
  <Application>Microsoft Office PowerPoint</Application>
  <PresentationFormat>와이드스크린</PresentationFormat>
  <Paragraphs>104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Times New Roman</vt:lpstr>
      <vt:lpstr>Office 테마</vt:lpstr>
      <vt:lpstr>s/w 프로젝트 </vt:lpstr>
      <vt:lpstr>PowerPoint 프레젠테이션</vt:lpstr>
      <vt:lpstr>PowerPoint 프레젠테이션</vt:lpstr>
      <vt:lpstr>Spring 을 이용한 게시판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프로젝트 </dc:title>
  <dc:creator>user</dc:creator>
  <cp:lastModifiedBy>user</cp:lastModifiedBy>
  <cp:revision>43</cp:revision>
  <dcterms:created xsi:type="dcterms:W3CDTF">2019-10-15T14:05:05Z</dcterms:created>
  <dcterms:modified xsi:type="dcterms:W3CDTF">2019-10-16T05:16:11Z</dcterms:modified>
</cp:coreProperties>
</file>