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56" r:id="rId3"/>
    <p:sldId id="260" r:id="rId4"/>
    <p:sldId id="258" r:id="rId5"/>
    <p:sldId id="259" r:id="rId6"/>
    <p:sldId id="257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D5805-9DB0-43D0-8552-29C5C6B3AD0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6606-4FB9-4712-9835-08D215A5D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0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86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86606-4FB9-4712-9835-08D215A5D5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3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4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4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27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9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5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4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2BAD-DC7F-40C6-B2AD-993CEBA1DECA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B19E-F445-472A-942D-1EFE12FE6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1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linecode.blogspot.com/2012/06/spring-mvc-controller-clas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5422694" y="3812875"/>
            <a:ext cx="1694098" cy="498016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800"/>
              </a:lnSpc>
            </a:pPr>
            <a:r>
              <a:rPr lang="en-US" altLang="ko-KR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ZA" sz="1600" b="1" spc="-10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</p:spPr>
        <p:txBody>
          <a:bodyPr rtlCol="0"/>
          <a:lstStyle/>
          <a:p>
            <a:pPr rtl="0">
              <a:lnSpc>
                <a:spcPts val="5800"/>
              </a:lnSpc>
            </a:pPr>
            <a:r>
              <a:rPr lang="en-US" altLang="ko-KR" dirty="0"/>
              <a:t>s/w </a:t>
            </a:r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760" y="4346296"/>
            <a:ext cx="3401478" cy="1192038"/>
          </a:xfrm>
        </p:spPr>
        <p:txBody>
          <a:bodyPr rtlCol="0"/>
          <a:lstStyle/>
          <a:p>
            <a:pPr rtl="0"/>
            <a:r>
              <a:rPr lang="en-US" altLang="ko-KR" spc="-80" dirty="0"/>
              <a:t>201644033 </a:t>
            </a:r>
            <a:r>
              <a:rPr lang="ko-KR" altLang="en-US" spc="-80" dirty="0"/>
              <a:t>정상원</a:t>
            </a:r>
            <a:endParaRPr lang="en-US" altLang="ko-KR" spc="-80" dirty="0"/>
          </a:p>
        </p:txBody>
      </p:sp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xmlns="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10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015" y="512956"/>
            <a:ext cx="95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Web.xml // *-context.xml </a:t>
            </a:r>
            <a:r>
              <a:rPr lang="ko-KR" altLang="en-US" dirty="0" smtClean="0"/>
              <a:t>등등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파일 모두 확인 해서 경로 확인  </a:t>
            </a:r>
            <a:r>
              <a:rPr lang="en-US" altLang="ko-KR" dirty="0" smtClean="0"/>
              <a:t>-&gt;XXXXX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830" y="1551360"/>
            <a:ext cx="757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수시간 삽질 끝에 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을 인식 못한다고 판단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87" y="1551360"/>
            <a:ext cx="4673522" cy="48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249" y="1067391"/>
            <a:ext cx="6200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새로 컨트롤러</a:t>
            </a:r>
            <a:r>
              <a:rPr lang="en-US" altLang="ko-KR" sz="2400" b="1" dirty="0" smtClean="0"/>
              <a:t>.java</a:t>
            </a:r>
            <a:r>
              <a:rPr lang="ko-KR" altLang="en-US" sz="2400" b="1" dirty="0" smtClean="0"/>
              <a:t>를 파서 컨트롤러가 인식되는지 확인을 했으나 </a:t>
            </a:r>
            <a:r>
              <a:rPr lang="ko-KR" altLang="en-US" sz="2400" b="1" dirty="0" err="1" smtClean="0"/>
              <a:t>인식안됨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8283" y="2196791"/>
            <a:ext cx="497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+ </a:t>
            </a:r>
            <a:r>
              <a:rPr lang="ko-KR" altLang="en-US" sz="2000" b="1" dirty="0" smtClean="0"/>
              <a:t>기존에 있던 컨트롤러 서비스를 바꿔도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</a:t>
            </a:r>
            <a:r>
              <a:rPr lang="ko-KR" altLang="en-US" sz="2000" b="1" dirty="0" err="1" smtClean="0"/>
              <a:t>바꾸기전</a:t>
            </a:r>
            <a:r>
              <a:rPr lang="ko-KR" altLang="en-US" sz="2000" b="1" dirty="0" smtClean="0"/>
              <a:t> 서비스를 호출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ㅋㅋ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8282" y="3534937"/>
            <a:ext cx="729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답이없어서</a:t>
            </a:r>
            <a:r>
              <a:rPr lang="ko-KR" altLang="en-US" sz="2000" dirty="0" smtClean="0"/>
              <a:t> 프로젝트를 지우고 다시 </a:t>
            </a:r>
            <a:r>
              <a:rPr lang="en-US" altLang="ko-KR" sz="2000" dirty="0" smtClean="0"/>
              <a:t>Import </a:t>
            </a:r>
            <a:r>
              <a:rPr lang="ko-KR" altLang="en-US" sz="2000" dirty="0" smtClean="0"/>
              <a:t>하기로 결정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3249" y="4439524"/>
            <a:ext cx="7058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Import </a:t>
            </a:r>
            <a:r>
              <a:rPr lang="ko-KR" altLang="en-US" sz="2000" dirty="0" err="1" smtClean="0"/>
              <a:t>하는법</a:t>
            </a:r>
            <a:r>
              <a:rPr lang="ko-KR" altLang="en-US" sz="2000" dirty="0" smtClean="0"/>
              <a:t> 까먹어서 다시 </a:t>
            </a:r>
            <a:r>
              <a:rPr lang="ko-KR" altLang="en-US" sz="2000" dirty="0" err="1" smtClean="0"/>
              <a:t>몇시간</a:t>
            </a:r>
            <a:r>
              <a:rPr lang="ko-KR" altLang="en-US" sz="2000" dirty="0" smtClean="0"/>
              <a:t> 삽질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처음부터 설정 다시 잡아줌</a:t>
            </a:r>
            <a:r>
              <a:rPr lang="en-US" altLang="ko-KR" sz="2000" dirty="0" smtClean="0"/>
              <a:t>(4</a:t>
            </a:r>
            <a:r>
              <a:rPr lang="ko-KR" altLang="en-US" sz="2000" dirty="0" smtClean="0"/>
              <a:t>번 </a:t>
            </a:r>
            <a:r>
              <a:rPr lang="en-US" altLang="ko-KR" sz="2000" dirty="0" smtClean="0"/>
              <a:t>Import delete </a:t>
            </a:r>
            <a:r>
              <a:rPr lang="ko-KR" altLang="en-US" sz="2000" dirty="0" smtClean="0"/>
              <a:t>해서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 설정함 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94264" y="5467221"/>
            <a:ext cx="780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안됨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63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249" y="535259"/>
            <a:ext cx="97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버리고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로 다시 </a:t>
            </a:r>
            <a:r>
              <a:rPr lang="ko-KR" altLang="en-US" dirty="0" err="1" smtClean="0"/>
              <a:t>임포트시켜보자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9" y="904591"/>
            <a:ext cx="8539162" cy="55981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9455" y="5252224"/>
            <a:ext cx="611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STS </a:t>
            </a:r>
            <a:r>
              <a:rPr lang="ko-KR" altLang="en-US" sz="2000" b="1" dirty="0" smtClean="0"/>
              <a:t>깔고 </a:t>
            </a:r>
            <a:r>
              <a:rPr lang="en-US" altLang="ko-KR" sz="2000" b="1" dirty="0" smtClean="0"/>
              <a:t>STS</a:t>
            </a:r>
            <a:r>
              <a:rPr lang="ko-KR" altLang="en-US" sz="2000" b="1" dirty="0" smtClean="0"/>
              <a:t>에도 </a:t>
            </a:r>
            <a:r>
              <a:rPr lang="en-US" altLang="ko-KR" sz="2000" b="1" dirty="0" smtClean="0"/>
              <a:t>3</a:t>
            </a:r>
            <a:r>
              <a:rPr lang="ko-KR" altLang="en-US" sz="2000" b="1" dirty="0" err="1" smtClean="0"/>
              <a:t>번정도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방법 바꿔가면서 시도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안됨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00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561" y="512956"/>
            <a:ext cx="772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마음 다잡고 </a:t>
            </a:r>
            <a:r>
              <a:rPr lang="en-US" altLang="ko-KR" sz="2400" dirty="0" smtClean="0"/>
              <a:t>eclipse </a:t>
            </a:r>
            <a:r>
              <a:rPr lang="ko-KR" altLang="en-US" sz="2400" dirty="0" smtClean="0"/>
              <a:t>에 </a:t>
            </a:r>
            <a:r>
              <a:rPr lang="ko-KR" altLang="en-US" sz="2400" dirty="0" err="1" smtClean="0"/>
              <a:t>임포트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다시하기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57561" y="1393902"/>
            <a:ext cx="711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버전 그대로 불러오면서 필요한 부분만 내가 수정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1" y="2310277"/>
            <a:ext cx="5578632" cy="16926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1" y="4272983"/>
            <a:ext cx="8115633" cy="1111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4322" y="3633607"/>
            <a:ext cx="305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인식 된다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95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2" y="235570"/>
            <a:ext cx="6629400" cy="2171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08" y="145895"/>
            <a:ext cx="5724525" cy="990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7" y="3212946"/>
            <a:ext cx="4562475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499" y="3089121"/>
            <a:ext cx="6410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15" y="290512"/>
            <a:ext cx="3886200" cy="2619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3120"/>
            <a:ext cx="119634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원인 </a:t>
            </a:r>
            <a:r>
              <a:rPr lang="en-US" altLang="ko-KR" sz="2800" b="1" dirty="0" smtClean="0"/>
              <a:t>:   ?</a:t>
            </a:r>
            <a:endParaRPr lang="ko-KR" altLang="en-US" sz="2800" b="1" dirty="0"/>
          </a:p>
        </p:txBody>
      </p:sp>
      <p:pic>
        <p:nvPicPr>
          <p:cNvPr id="4" name="bandicam 2019-11-13 04-03-58-84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9832" y="445158"/>
            <a:ext cx="11942958" cy="65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073" y="334536"/>
            <a:ext cx="307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 smtClean="0"/>
              <a:t>개선 요소</a:t>
            </a:r>
            <a:endParaRPr lang="ko-KR" alt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69073" y="1048215"/>
            <a:ext cx="7627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회원가입 모듈 수정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문자열 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창 출력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프로필 최신화 </a:t>
            </a:r>
            <a:r>
              <a:rPr lang="en-US" altLang="ko-KR" dirty="0" smtClean="0"/>
              <a:t>(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개인정보 노출 최소화 방안 마련</a:t>
            </a:r>
            <a:r>
              <a:rPr lang="en-US" altLang="ko-KR" dirty="0" smtClean="0"/>
              <a:t>,, 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 업로드 오류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nullpointerException</a:t>
            </a:r>
            <a:r>
              <a:rPr lang="en-US" altLang="ko-KR" dirty="0" smtClean="0"/>
              <a:t> )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참여현황 </a:t>
            </a:r>
            <a:r>
              <a:rPr lang="en-US" altLang="ko-KR" dirty="0" smtClean="0"/>
              <a:t>1-in list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문자열 입력 못하게 </a:t>
            </a:r>
            <a:r>
              <a:rPr lang="en-US" altLang="ko-KR" dirty="0" smtClean="0"/>
              <a:t>)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자료공유 페이지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데이터타입</a:t>
            </a:r>
            <a:r>
              <a:rPr lang="en-US" altLang="ko-KR" dirty="0" smtClean="0"/>
              <a:t>)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갤러리 페이지 오류 잡기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nullpointerException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0166" y="1014762"/>
            <a:ext cx="2665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대부분 완료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급한불끔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미완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미완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미완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완료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완료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4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5151" y="1401144"/>
            <a:ext cx="9144000" cy="2387600"/>
          </a:xfrm>
        </p:spPr>
        <p:txBody>
          <a:bodyPr/>
          <a:lstStyle/>
          <a:p>
            <a:r>
              <a:rPr lang="ko-KR" altLang="en-US" b="1" u="sng" dirty="0" smtClean="0"/>
              <a:t>동아리 홈페이지 유지보수</a:t>
            </a:r>
            <a:endParaRPr lang="ko-KR" alt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315522" y="4192859"/>
            <a:ext cx="5675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회원가입 모듈 수정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39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376" y="579863"/>
            <a:ext cx="86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처음엔</a:t>
            </a:r>
            <a:r>
              <a:rPr lang="en-US" altLang="ko-KR" sz="2400" dirty="0" smtClean="0"/>
              <a:t> Ajax </a:t>
            </a:r>
            <a:r>
              <a:rPr lang="ko-KR" altLang="en-US" sz="2400" dirty="0" err="1" smtClean="0"/>
              <a:t>안쓰고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데이터값</a:t>
            </a:r>
            <a:r>
              <a:rPr lang="ko-KR" altLang="en-US" sz="2400" dirty="0" smtClean="0"/>
              <a:t> 넘기고 받아오려 시도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40" y="1769791"/>
            <a:ext cx="8169929" cy="30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93" y="2148468"/>
            <a:ext cx="6477000" cy="1066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93" y="3136570"/>
            <a:ext cx="5781675" cy="923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593" y="4203370"/>
            <a:ext cx="6296025" cy="112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376" y="579863"/>
            <a:ext cx="788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처음엔</a:t>
            </a:r>
            <a:r>
              <a:rPr lang="en-US" altLang="ko-KR" sz="2400" dirty="0" smtClean="0"/>
              <a:t> Ajax </a:t>
            </a:r>
            <a:r>
              <a:rPr lang="ko-KR" altLang="en-US" sz="2400" dirty="0" err="1" smtClean="0"/>
              <a:t>안쓰고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데이터값</a:t>
            </a:r>
            <a:r>
              <a:rPr lang="ko-KR" altLang="en-US" sz="2400" dirty="0" smtClean="0"/>
              <a:t> 넘기고 받아오려 시도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093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82" y="1972952"/>
            <a:ext cx="11858625" cy="2733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82" y="1278208"/>
            <a:ext cx="8750019" cy="694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6945" y="5047428"/>
            <a:ext cx="9222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JoinUp.do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Service Controller</a:t>
            </a:r>
            <a:r>
              <a:rPr lang="ko-KR" altLang="en-US" sz="2000" b="1" dirty="0" smtClean="0"/>
              <a:t>를 수정해도 회원가입 처리로 넘어가</a:t>
            </a:r>
            <a:endParaRPr lang="en-US" altLang="ko-KR" sz="2000" b="1" dirty="0"/>
          </a:p>
          <a:p>
            <a:r>
              <a:rPr lang="ko-KR" altLang="en-US" sz="2000" b="1" dirty="0" err="1" smtClean="0"/>
              <a:t>유일키인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stu_no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중복데이터 에러 발생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3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5619" y="524107"/>
            <a:ext cx="459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Ajax </a:t>
            </a:r>
            <a:r>
              <a:rPr lang="ko-KR" altLang="en-US" sz="2400" b="1" dirty="0" smtClean="0"/>
              <a:t>쓰기로 시도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6" y="1134985"/>
            <a:ext cx="9523142" cy="5459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7892" y="570273"/>
            <a:ext cx="512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Join.jsp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87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66" y="2714277"/>
            <a:ext cx="8660189" cy="7091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94341" y="2344945"/>
            <a:ext cx="262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예시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6342" y="691376"/>
            <a:ext cx="1064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 *      </a:t>
            </a:r>
            <a:r>
              <a:rPr lang="ko-KR" altLang="en-US" sz="7200" dirty="0" err="1" smtClean="0"/>
              <a:t>크롬창</a:t>
            </a:r>
            <a:r>
              <a:rPr lang="ko-KR" altLang="en-US" sz="7200" dirty="0" smtClean="0"/>
              <a:t> </a:t>
            </a:r>
            <a:r>
              <a:rPr lang="en-US" altLang="ko-KR" sz="7200" dirty="0" smtClean="0"/>
              <a:t>F12     *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577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888" y="546410"/>
            <a:ext cx="8675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가 인식이 </a:t>
            </a:r>
            <a:r>
              <a:rPr lang="ko-KR" altLang="en-US" dirty="0" err="1" smtClean="0"/>
              <a:t>안됬으면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Change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실행이 </a:t>
            </a:r>
            <a:r>
              <a:rPr lang="ko-KR" altLang="en-US" dirty="0" err="1" smtClean="0"/>
              <a:t>안됬을</a:t>
            </a:r>
            <a:r>
              <a:rPr lang="ko-KR" altLang="en-US" dirty="0" smtClean="0"/>
              <a:t> 것이다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가정 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System.out</a:t>
            </a:r>
            <a:r>
              <a:rPr lang="ko-KR" altLang="en-US" dirty="0" smtClean="0"/>
              <a:t>으로 찍어봤으나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전까진 잘 실행이 됨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630104"/>
            <a:ext cx="9441703" cy="477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308" y="2107580"/>
            <a:ext cx="3163047" cy="497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9765" y="3082614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일치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434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42" y="635620"/>
            <a:ext cx="665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Base-package </a:t>
            </a:r>
            <a:r>
              <a:rPr lang="ko-KR" altLang="en-US" dirty="0" smtClean="0"/>
              <a:t>경로 바꿔보기 </a:t>
            </a:r>
            <a:r>
              <a:rPr lang="en-US" altLang="ko-KR" dirty="0" smtClean="0"/>
              <a:t>– (</a:t>
            </a:r>
            <a:r>
              <a:rPr lang="en-US" altLang="ko-KR" dirty="0" err="1" smtClean="0"/>
              <a:t>com.inhatc.mojuk</a:t>
            </a:r>
            <a:r>
              <a:rPr lang="en-US" altLang="ko-KR" dirty="0" smtClean="0"/>
              <a:t>) -&gt;(*)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70" y="1183888"/>
            <a:ext cx="8905875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0479" y="6211669"/>
            <a:ext cx="471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http://softlinecode.blogspot.com/2012/06/spring-mvc-controller-class.html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1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278</Words>
  <Application>Microsoft Office PowerPoint</Application>
  <PresentationFormat>와이드스크린</PresentationFormat>
  <Paragraphs>57</Paragraphs>
  <Slides>17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Times New Roman</vt:lpstr>
      <vt:lpstr>Office 테마</vt:lpstr>
      <vt:lpstr>s/w 프로젝트 </vt:lpstr>
      <vt:lpstr>동아리 홈페이지 유지보수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2019-11-11T07:21:38Z</dcterms:created>
  <dcterms:modified xsi:type="dcterms:W3CDTF">2019-11-12T19:12:07Z</dcterms:modified>
</cp:coreProperties>
</file>