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73" r:id="rId3"/>
    <p:sldId id="257" r:id="rId4"/>
    <p:sldId id="274" r:id="rId5"/>
    <p:sldId id="276" r:id="rId6"/>
    <p:sldId id="256" r:id="rId7"/>
    <p:sldId id="27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샤이비 샤이비" initials="샤샤" lastIdx="2" clrIdx="0">
    <p:extLst>
      <p:ext uri="{19B8F6BF-5375-455C-9EA6-DF929625EA0E}">
        <p15:presenceInfo xmlns:p15="http://schemas.microsoft.com/office/powerpoint/2012/main" userId="e0c6af8652fda5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E812A-4741-48F2-B2E7-29EF20F73AC6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754AD-0887-4E38-BE86-748EB4101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31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523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103A15C-FAA1-4222-A4E2-2ED08A7FA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753A3C9-6646-4703-93C1-21F6E5234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F3789DA-9014-42E7-9822-3085E9B76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3147-EFE8-4A25-88B6-49690FF8DC28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CED266A-2244-4D8B-BF19-786DB94C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566F116-4F5B-4A15-B340-908F33D1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B6CF-89BD-4594-A90E-E68D6E1A1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98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5E2007-4AB3-4C52-A929-80CF3708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B45C840-FAA4-4882-AA00-69B910BDE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015FFAA-1AC0-4B5A-81E0-889DCF03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3147-EFE8-4A25-88B6-49690FF8DC28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1BEB7CE-5332-4A17-906A-F6BEFFFC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84FA667-8BEF-4816-AD87-81B30D3B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B6CF-89BD-4594-A90E-E68D6E1A1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67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BA2FDEC-6D15-4CBF-B763-7D4541690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96FAF36-A971-40BF-A8AE-FD62C960D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6C7C915-40C4-4132-B048-F1E92B49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3147-EFE8-4A25-88B6-49690FF8DC28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54E29D-CA20-4F64-B61F-2AEA51DD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446E3EF-7891-453E-A470-6D274EDF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B6CF-89BD-4594-A90E-E68D6E1A1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0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1">
            <a:extLst>
              <a:ext uri="{FF2B5EF4-FFF2-40B4-BE49-F238E27FC236}">
                <a16:creationId xmlns:a16="http://schemas.microsoft.com/office/drawing/2014/main" xmlns="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028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5A7B72F-FA1F-45FE-8651-12588293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156E6BC-5F9A-4EAD-8BC6-83FEFA403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95F318E-52E7-4438-91DE-A4884533D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3147-EFE8-4A25-88B6-49690FF8DC28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C3B40E8-D7B4-4744-99C9-F528D677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0396D57-BABE-4E17-AECB-575D2F9BD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B6CF-89BD-4594-A90E-E68D6E1A1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78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D1C91B9-659A-439B-AEBA-0DF63545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69837B9-2D0D-4124-8358-1FA179B7F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D172A58-DE19-44D8-B106-66997668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3147-EFE8-4A25-88B6-49690FF8DC28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8551EC6-894D-4347-9FE9-B89AC447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2E6A2C6-B460-4F84-B78C-452CB04E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B6CF-89BD-4594-A90E-E68D6E1A1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9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4DB139-F6F9-4B74-8597-3D8344A2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5C6DF3C-7D0C-4F19-89B9-F395B95C6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AF8DE41-F66D-48B5-BF29-B961C1614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7267C52-C673-417E-8839-AC8E101E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3147-EFE8-4A25-88B6-49690FF8DC28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C8900BC-251E-4427-BDEF-E0A1FD67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62E2FE1-4919-41CB-9F38-A7277566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B6CF-89BD-4594-A90E-E68D6E1A1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31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C0A16A9-95EA-4DB7-9546-A8CD262CC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A6A96F1-9C53-4508-84F3-4831F503F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69F8C37-DF69-45D4-AD6E-90075FE55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717F56B-69A1-4324-80F7-CC37D67CF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D661408-5E43-453A-9379-82912E192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F6AFC07-463E-4234-A53B-E044E5DC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3147-EFE8-4A25-88B6-49690FF8DC28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B93A069-837B-4CC8-93CD-7B67B2D0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9F678B8-EA16-47EA-94F7-F55E6848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B6CF-89BD-4594-A90E-E68D6E1A1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1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C2CCF3-96E1-4E6E-BDAA-D090B3BF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F5E45F62-55A6-4822-9743-EEF3E3A3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3147-EFE8-4A25-88B6-49690FF8DC28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C6CC18BE-70C8-4D3A-A186-EA0E5397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27C5FEA-AC4B-40AE-8F25-1D340E3E1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B6CF-89BD-4594-A90E-E68D6E1A1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50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88DB1EC9-87D5-4D9C-BD92-F3073A58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3147-EFE8-4A25-88B6-49690FF8DC28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B9299AB-1368-46D6-9745-E633AFDB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4A16A86-0AF8-49C3-9166-4658377D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B6CF-89BD-4594-A90E-E68D6E1A1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31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669C75C-4884-4F48-A532-81078A68D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E61FDAB-F0E9-4355-96FE-F59DC7C83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4DCD776-0562-49D1-93B7-CF72D7B82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E1582A3-9E3B-4094-B5FC-F65BB1D1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3147-EFE8-4A25-88B6-49690FF8DC28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EF77359-537D-43B0-BA5C-53B54BBD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DBD32AE-C51B-443A-BE1B-0A75C831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B6CF-89BD-4594-A90E-E68D6E1A1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53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924A132-5826-437A-8C1A-B1AD31AD0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11D6FBA-BC25-41F4-AE9D-9FE040CC9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7CBFAEA-5819-4225-9068-D5DC78849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CE96EBD-E7D3-454D-BCF1-17313860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3147-EFE8-4A25-88B6-49690FF8DC28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75595E2-ABB0-4389-8FFD-4146A4B7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97212BB-A90A-4218-94CB-467AD91A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B6CF-89BD-4594-A90E-E68D6E1A1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35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5292A6A-C1C8-4243-90DA-98DEAD177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65359FD-A971-42C7-92A5-78B3BA265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77F564E-8BFB-43C8-8D51-5734CCFE4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E3147-EFE8-4A25-88B6-49690FF8DC28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F5AEE10-FC5E-4215-B755-C7AB35A78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4EC4090-4F6F-4C95-9767-9BD0AC906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9B6CF-89BD-4594-A90E-E68D6E1A1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24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상자 15">
            <a:extLst>
              <a:ext uri="{FF2B5EF4-FFF2-40B4-BE49-F238E27FC236}">
                <a16:creationId xmlns:a16="http://schemas.microsoft.com/office/drawing/2014/main" xmlns="" id="{E2F2BFDF-E9F2-4569-A9F2-E1FFCB7FB82D}"/>
              </a:ext>
            </a:extLst>
          </p:cNvPr>
          <p:cNvSpPr txBox="1"/>
          <p:nvPr/>
        </p:nvSpPr>
        <p:spPr>
          <a:xfrm>
            <a:off x="5422694" y="3812875"/>
            <a:ext cx="1694098" cy="498016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800"/>
              </a:lnSpc>
            </a:pPr>
            <a:r>
              <a:rPr lang="en-US" altLang="ko-KR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ko-KR" altLang="en-ZA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ZA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ZA" sz="1600" b="1" spc="-100" baseline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90" y="4346296"/>
            <a:ext cx="6798250" cy="1674470"/>
          </a:xfrm>
        </p:spPr>
        <p:txBody>
          <a:bodyPr rtlCol="0"/>
          <a:lstStyle/>
          <a:p>
            <a:pPr rtl="0">
              <a:lnSpc>
                <a:spcPts val="5800"/>
              </a:lnSpc>
            </a:pPr>
            <a:r>
              <a:rPr lang="en-US" altLang="ko-KR" dirty="0"/>
              <a:t>s/w </a:t>
            </a:r>
            <a:r>
              <a:rPr lang="ko-KR" altLang="en-US" dirty="0"/>
              <a:t>프로젝트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4760" y="4346296"/>
            <a:ext cx="3401478" cy="1192038"/>
          </a:xfrm>
        </p:spPr>
        <p:txBody>
          <a:bodyPr rtlCol="0"/>
          <a:lstStyle/>
          <a:p>
            <a:pPr rtl="0"/>
            <a:r>
              <a:rPr lang="en-US" altLang="ko-KR" spc="-80" dirty="0"/>
              <a:t>201644033 </a:t>
            </a:r>
            <a:r>
              <a:rPr lang="ko-KR" altLang="en-US" spc="-80" dirty="0"/>
              <a:t>정상원</a:t>
            </a:r>
            <a:endParaRPr lang="en-US" altLang="ko-KR" spc="-80" dirty="0"/>
          </a:p>
        </p:txBody>
      </p:sp>
      <p:pic>
        <p:nvPicPr>
          <p:cNvPr id="18" name="그림 개체 틀 17">
            <a:extLst>
              <a:ext uri="{FF2B5EF4-FFF2-40B4-BE49-F238E27FC236}">
                <a16:creationId xmlns:a16="http://schemas.microsoft.com/office/drawing/2014/main" xmlns="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8" r="379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020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8674" y="655413"/>
            <a:ext cx="1014385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다음주 계획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en-US" altLang="ko-KR" sz="4000" b="1" dirty="0"/>
              <a:t>E-RD </a:t>
            </a:r>
            <a:r>
              <a:rPr lang="ko-KR" altLang="en-US" sz="4000" b="1" dirty="0"/>
              <a:t>설계 </a:t>
            </a:r>
            <a:r>
              <a:rPr lang="en-US" altLang="ko-KR" sz="4000" b="1" dirty="0"/>
              <a:t>/ </a:t>
            </a:r>
            <a:r>
              <a:rPr lang="ko-KR" altLang="en-US" sz="4000" b="1" dirty="0"/>
              <a:t>요구사항 추가적으로 조사 후 </a:t>
            </a:r>
            <a:r>
              <a:rPr lang="en-US" altLang="ko-KR" sz="4000" b="1" dirty="0"/>
              <a:t>UI </a:t>
            </a:r>
            <a:r>
              <a:rPr lang="ko-KR" altLang="en-US" sz="4000" b="1" dirty="0"/>
              <a:t>설계 </a:t>
            </a:r>
            <a:r>
              <a:rPr lang="en-US" altLang="ko-KR" sz="4000" b="1" dirty="0"/>
              <a:t>/ 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2766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FC522A5-BD1E-4AFB-BDC1-7D8324EF6939}"/>
              </a:ext>
            </a:extLst>
          </p:cNvPr>
          <p:cNvSpPr txBox="1"/>
          <p:nvPr/>
        </p:nvSpPr>
        <p:spPr>
          <a:xfrm>
            <a:off x="1518862" y="2558266"/>
            <a:ext cx="9585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프로젝트 지속   </a:t>
            </a:r>
            <a:r>
              <a:rPr lang="en-US" altLang="ko-KR" sz="4400" dirty="0"/>
              <a:t>| |   </a:t>
            </a:r>
            <a:r>
              <a:rPr lang="ko-KR" altLang="en-US" sz="4400" dirty="0"/>
              <a:t>새 프로젝트</a:t>
            </a:r>
          </a:p>
        </p:txBody>
      </p:sp>
    </p:spTree>
    <p:extLst>
      <p:ext uri="{BB962C8B-B14F-4D97-AF65-F5344CB8AC3E}">
        <p14:creationId xmlns:p14="http://schemas.microsoft.com/office/powerpoint/2010/main" val="46038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4ACDCDC-EBE2-451B-B81B-503EDF969665}"/>
              </a:ext>
            </a:extLst>
          </p:cNvPr>
          <p:cNvSpPr txBox="1"/>
          <p:nvPr/>
        </p:nvSpPr>
        <p:spPr>
          <a:xfrm>
            <a:off x="996593" y="955496"/>
            <a:ext cx="4962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u="sng" dirty="0"/>
              <a:t>학습 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B8B1CD0-45AC-4984-8BF3-40545F280503}"/>
              </a:ext>
            </a:extLst>
          </p:cNvPr>
          <p:cNvSpPr txBox="1"/>
          <p:nvPr/>
        </p:nvSpPr>
        <p:spPr>
          <a:xfrm>
            <a:off x="996593" y="1613042"/>
            <a:ext cx="5959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 </a:t>
            </a:r>
            <a:r>
              <a:rPr lang="ko-KR" altLang="en-US" dirty="0"/>
              <a:t>업로드를 이용해 </a:t>
            </a:r>
            <a:r>
              <a:rPr lang="ko-KR" altLang="en-US" dirty="0" err="1"/>
              <a:t>디비에</a:t>
            </a:r>
            <a:r>
              <a:rPr lang="ko-KR" altLang="en-US" dirty="0"/>
              <a:t> 영상 및 사진을 넣을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MVC</a:t>
            </a:r>
            <a:r>
              <a:rPr lang="ko-KR" altLang="en-US" dirty="0"/>
              <a:t>모델을 이용해 사용자별 </a:t>
            </a:r>
            <a:r>
              <a:rPr lang="ko-KR" altLang="en-US" dirty="0" err="1"/>
              <a:t>서로다른</a:t>
            </a:r>
            <a:r>
              <a:rPr lang="ko-KR" altLang="en-US" dirty="0"/>
              <a:t> 뷰를 제공한다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페이징</a:t>
            </a:r>
            <a:r>
              <a:rPr lang="ko-KR" altLang="en-US" dirty="0"/>
              <a:t> 처리와 검색기능을 만들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A4E2670-2CE2-430F-8102-6F68902C605D}"/>
              </a:ext>
            </a:extLst>
          </p:cNvPr>
          <p:cNvSpPr txBox="1"/>
          <p:nvPr/>
        </p:nvSpPr>
        <p:spPr>
          <a:xfrm>
            <a:off x="996593" y="3395609"/>
            <a:ext cx="370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/>
              <a:t>개발 기대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21C4056-0C07-4BE5-ABA0-840A2B9121C1}"/>
              </a:ext>
            </a:extLst>
          </p:cNvPr>
          <p:cNvSpPr txBox="1"/>
          <p:nvPr/>
        </p:nvSpPr>
        <p:spPr>
          <a:xfrm>
            <a:off x="1202076" y="4150760"/>
            <a:ext cx="489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미용한정 </a:t>
            </a:r>
            <a:r>
              <a:rPr lang="ko-KR" altLang="en-US" dirty="0" err="1"/>
              <a:t>활용적인</a:t>
            </a:r>
            <a:r>
              <a:rPr lang="ko-KR" altLang="en-US" dirty="0"/>
              <a:t> 구인</a:t>
            </a:r>
            <a:r>
              <a:rPr lang="en-US" altLang="ko-KR" dirty="0"/>
              <a:t>/</a:t>
            </a:r>
            <a:r>
              <a:rPr lang="ko-KR" altLang="en-US" dirty="0"/>
              <a:t>구직 사이트 설계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99DD536-A3E9-45DE-9A65-7630ED49AD6D}"/>
              </a:ext>
            </a:extLst>
          </p:cNvPr>
          <p:cNvSpPr txBox="1"/>
          <p:nvPr/>
        </p:nvSpPr>
        <p:spPr>
          <a:xfrm>
            <a:off x="431515" y="384473"/>
            <a:ext cx="190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ko-KR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지속</a:t>
            </a:r>
            <a:endParaRPr lang="en-US" altLang="ko-K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885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15678DA-1CB7-420B-9811-41D04B9F6C28}"/>
              </a:ext>
            </a:extLst>
          </p:cNvPr>
          <p:cNvSpPr txBox="1"/>
          <p:nvPr/>
        </p:nvSpPr>
        <p:spPr>
          <a:xfrm>
            <a:off x="277403" y="185204"/>
            <a:ext cx="153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else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01B97F2-B52A-44C1-A0F0-BDC6C97266E1}"/>
              </a:ext>
            </a:extLst>
          </p:cNvPr>
          <p:cNvSpPr txBox="1"/>
          <p:nvPr/>
        </p:nvSpPr>
        <p:spPr>
          <a:xfrm>
            <a:off x="821933" y="760556"/>
            <a:ext cx="265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/>
              <a:t>동아리 소개 사이트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33" y="1335908"/>
            <a:ext cx="10129066" cy="50192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252" y="1814283"/>
            <a:ext cx="8198297" cy="406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ACA17DA-91EC-4AA1-845C-95DFB2AAD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65" y="1357472"/>
            <a:ext cx="11647470" cy="35523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A422B7D-C13E-4331-B95C-00B64C783220}"/>
              </a:ext>
            </a:extLst>
          </p:cNvPr>
          <p:cNvSpPr txBox="1"/>
          <p:nvPr/>
        </p:nvSpPr>
        <p:spPr>
          <a:xfrm>
            <a:off x="765424" y="606175"/>
            <a:ext cx="4443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u="sng" dirty="0"/>
              <a:t>IF.1</a:t>
            </a:r>
            <a:r>
              <a:rPr lang="ko-KR" altLang="en-US" sz="2800" u="sng" dirty="0"/>
              <a:t> 미용 테이블 설계</a:t>
            </a:r>
          </a:p>
        </p:txBody>
      </p:sp>
    </p:spTree>
    <p:extLst>
      <p:ext uri="{BB962C8B-B14F-4D97-AF65-F5344CB8AC3E}">
        <p14:creationId xmlns:p14="http://schemas.microsoft.com/office/powerpoint/2010/main" val="238854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5011C21-739B-4B56-9971-511F147CD237}"/>
              </a:ext>
            </a:extLst>
          </p:cNvPr>
          <p:cNvSpPr txBox="1"/>
          <p:nvPr/>
        </p:nvSpPr>
        <p:spPr>
          <a:xfrm>
            <a:off x="4345969" y="1777428"/>
            <a:ext cx="5568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다음주 계획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EC890E-553F-42C5-8931-71C58FA53BF0}"/>
              </a:ext>
            </a:extLst>
          </p:cNvPr>
          <p:cNvSpPr txBox="1"/>
          <p:nvPr/>
        </p:nvSpPr>
        <p:spPr>
          <a:xfrm>
            <a:off x="4345969" y="3051424"/>
            <a:ext cx="5517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u="sng" dirty="0"/>
              <a:t>둘 중 하나 정해서 하기</a:t>
            </a:r>
            <a:endParaRPr lang="en-US" altLang="ko-KR" u="sng" dirty="0"/>
          </a:p>
          <a:p>
            <a:pPr marL="285750" indent="-285750">
              <a:buFontTx/>
              <a:buChar char="-"/>
            </a:pPr>
            <a:r>
              <a:rPr lang="ko-KR" altLang="en-US" u="sng" dirty="0"/>
              <a:t>뷰 페이지 초안 만들기</a:t>
            </a:r>
            <a:endParaRPr lang="en-US" altLang="ko-KR" u="sng" dirty="0"/>
          </a:p>
          <a:p>
            <a:pPr marL="285750" indent="-285750">
              <a:buFontTx/>
              <a:buChar char="-"/>
            </a:pPr>
            <a:r>
              <a:rPr lang="ko-KR" altLang="en-US" u="sng" dirty="0"/>
              <a:t>게시판 기본 기능 구현하기</a:t>
            </a:r>
            <a:endParaRPr lang="en-US" altLang="ko-KR" u="sng" dirty="0"/>
          </a:p>
          <a:p>
            <a:pPr marL="285750" indent="-285750">
              <a:buFontTx/>
              <a:buChar char="-"/>
            </a:pP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265295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87</Words>
  <Application>Microsoft Office PowerPoint</Application>
  <PresentationFormat>와이드스크린</PresentationFormat>
  <Paragraphs>22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Times New Roman</vt:lpstr>
      <vt:lpstr>Office 테마</vt:lpstr>
      <vt:lpstr>s/w 프로젝트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s/w 프로젝트</dc:title>
  <dc:creator>샤이비 샤이비</dc:creator>
  <cp:lastModifiedBy>user</cp:lastModifiedBy>
  <cp:revision>10</cp:revision>
  <dcterms:created xsi:type="dcterms:W3CDTF">2019-10-29T18:08:06Z</dcterms:created>
  <dcterms:modified xsi:type="dcterms:W3CDTF">2019-10-30T04:23:37Z</dcterms:modified>
</cp:coreProperties>
</file>