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99" r:id="rId5"/>
    <p:sldId id="301" r:id="rId6"/>
    <p:sldId id="302" r:id="rId7"/>
    <p:sldId id="307" r:id="rId8"/>
    <p:sldId id="304" r:id="rId9"/>
    <p:sldId id="306" r:id="rId10"/>
    <p:sldId id="303" r:id="rId11"/>
    <p:sldId id="29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9" autoAdjust="0"/>
    <p:restoredTop sz="95250" autoAdjust="0"/>
  </p:normalViewPr>
  <p:slideViewPr>
    <p:cSldViewPr>
      <p:cViewPr varScale="1">
        <p:scale>
          <a:sx n="86" d="100"/>
          <a:sy n="86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7E5-9341-46E1-BAFF-98733A2CB497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1161-7D10-4F8B-B92A-C6CD885D4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netty</a:t>
            </a:r>
            <a:r>
              <a:rPr lang="zh-CN" altLang="en-US"/>
              <a:t>架构核心组件及线程模型源码分析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5085184"/>
            <a:ext cx="2952328" cy="600472"/>
          </a:xfrm>
        </p:spPr>
        <p:txBody>
          <a:bodyPr/>
          <a:lstStyle/>
          <a:p>
            <a:r>
              <a:rPr lang="en-US" altLang="zh-CN"/>
              <a:t>2018/5/3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7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584986"/>
            <a:ext cx="3816425" cy="3508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82" y="2619758"/>
            <a:ext cx="4650918" cy="36422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425" y="1988840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NioWorkerPool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48064" y="1988840"/>
            <a:ext cx="197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NioServerBoosPool</a:t>
            </a:r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49A0AE9-F31F-4FD9-B879-E30ED62C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类的关系</a:t>
            </a:r>
          </a:p>
        </p:txBody>
      </p:sp>
    </p:spTree>
    <p:extLst>
      <p:ext uri="{BB962C8B-B14F-4D97-AF65-F5344CB8AC3E}">
        <p14:creationId xmlns:p14="http://schemas.microsoft.com/office/powerpoint/2010/main" val="18349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3320663" cy="439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530708"/>
            <a:ext cx="4021457" cy="38884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520" y="1788895"/>
            <a:ext cx="11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NioWorker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02842" y="1784501"/>
            <a:ext cx="1535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NioServerBoss</a:t>
            </a:r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05E195-544E-4C00-8430-42EF7B4E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类的关系</a:t>
            </a:r>
          </a:p>
        </p:txBody>
      </p:sp>
    </p:spTree>
    <p:extLst>
      <p:ext uri="{BB962C8B-B14F-4D97-AF65-F5344CB8AC3E}">
        <p14:creationId xmlns:p14="http://schemas.microsoft.com/office/powerpoint/2010/main" val="6559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47501" cy="990600"/>
          </a:xfrm>
        </p:spPr>
        <p:txBody>
          <a:bodyPr/>
          <a:lstStyle/>
          <a:p>
            <a:pPr algn="l"/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367" y="1556792"/>
            <a:ext cx="6447501" cy="3626192"/>
          </a:xfrm>
        </p:spPr>
        <p:txBody>
          <a:bodyPr>
            <a:noAutofit/>
          </a:bodyPr>
          <a:lstStyle/>
          <a:p>
            <a:pPr lvl="0"/>
            <a:r>
              <a:rPr lang="en-US" altLang="zh-CN" sz="2800">
                <a:latin typeface="+mj-ea"/>
                <a:ea typeface="+mj-ea"/>
              </a:rPr>
              <a:t>Netty</a:t>
            </a:r>
            <a:r>
              <a:rPr lang="zh-CN" altLang="en-US" sz="2800">
                <a:latin typeface="+mj-ea"/>
                <a:ea typeface="+mj-ea"/>
              </a:rPr>
              <a:t>架构</a:t>
            </a:r>
            <a:endParaRPr lang="en-US" altLang="zh-CN" sz="2800">
              <a:latin typeface="+mj-ea"/>
              <a:ea typeface="+mj-ea"/>
            </a:endParaRPr>
          </a:p>
          <a:p>
            <a:pPr lvl="0"/>
            <a:r>
              <a:rPr lang="en-US" altLang="zh-CN" sz="2800">
                <a:latin typeface="+mj-ea"/>
                <a:ea typeface="+mj-ea"/>
              </a:rPr>
              <a:t>Netty</a:t>
            </a:r>
            <a:r>
              <a:rPr lang="zh-CN" altLang="en-US" sz="2800">
                <a:latin typeface="+mj-ea"/>
                <a:ea typeface="+mj-ea"/>
              </a:rPr>
              <a:t>模块组件</a:t>
            </a:r>
            <a:endParaRPr lang="en-US" altLang="zh-CN" sz="2800">
              <a:latin typeface="+mj-ea"/>
              <a:ea typeface="+mj-ea"/>
            </a:endParaRPr>
          </a:p>
          <a:p>
            <a:pPr lvl="0"/>
            <a:r>
              <a:rPr lang="en-US" altLang="zh-CN" sz="2800">
                <a:latin typeface="+mj-ea"/>
                <a:ea typeface="+mj-ea"/>
              </a:rPr>
              <a:t>Netty</a:t>
            </a:r>
            <a:r>
              <a:rPr lang="zh-CN" altLang="en-US" sz="2800">
                <a:latin typeface="+mj-ea"/>
                <a:ea typeface="+mj-ea"/>
              </a:rPr>
              <a:t>线程模型</a:t>
            </a:r>
            <a:endParaRPr lang="en-US" altLang="zh-CN" sz="2800">
              <a:latin typeface="+mj-ea"/>
              <a:ea typeface="+mj-ea"/>
            </a:endParaRPr>
          </a:p>
          <a:p>
            <a:pPr lvl="1"/>
            <a:r>
              <a:rPr lang="en-US" altLang="zh-CN">
                <a:latin typeface="+mj-ea"/>
                <a:ea typeface="+mj-ea"/>
              </a:rPr>
              <a:t>Boos</a:t>
            </a:r>
            <a:r>
              <a:rPr lang="zh-CN" altLang="en-US">
                <a:latin typeface="+mj-ea"/>
                <a:ea typeface="+mj-ea"/>
              </a:rPr>
              <a:t>线程</a:t>
            </a:r>
            <a:endParaRPr lang="en-US" altLang="zh-CN">
              <a:latin typeface="+mj-ea"/>
              <a:ea typeface="+mj-ea"/>
            </a:endParaRPr>
          </a:p>
          <a:p>
            <a:pPr lvl="1"/>
            <a:r>
              <a:rPr lang="en-US" altLang="zh-CN">
                <a:latin typeface="+mj-ea"/>
                <a:ea typeface="+mj-ea"/>
              </a:rPr>
              <a:t>Worker</a:t>
            </a:r>
            <a:r>
              <a:rPr lang="zh-CN" altLang="en-US">
                <a:latin typeface="+mj-ea"/>
                <a:ea typeface="+mj-ea"/>
              </a:rPr>
              <a:t>线程</a:t>
            </a:r>
            <a:endParaRPr lang="zh-CN" altLang="zh-CN" dirty="0">
              <a:latin typeface="+mj-ea"/>
              <a:ea typeface="+mj-ea"/>
            </a:endParaRPr>
          </a:p>
          <a:p>
            <a:pPr lvl="0"/>
            <a:r>
              <a:rPr lang="en-US" altLang="zh-CN" sz="2800">
                <a:latin typeface="+mj-ea"/>
                <a:ea typeface="+mj-ea"/>
              </a:rPr>
              <a:t>Netty</a:t>
            </a:r>
            <a:r>
              <a:rPr lang="zh-CN" altLang="en-US" sz="2800">
                <a:latin typeface="+mj-ea"/>
                <a:ea typeface="+mj-ea"/>
              </a:rPr>
              <a:t>线程模型源码深度分析</a:t>
            </a:r>
            <a:endParaRPr lang="zh-CN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2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ty.io/3.10/guide/images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84784"/>
            <a:ext cx="894223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47501" cy="990600"/>
          </a:xfrm>
        </p:spPr>
        <p:txBody>
          <a:bodyPr/>
          <a:lstStyle/>
          <a:p>
            <a:pPr algn="l"/>
            <a:r>
              <a:rPr lang="en-US" altLang="zh-CN"/>
              <a:t>Netty</a:t>
            </a:r>
            <a:r>
              <a:rPr lang="zh-CN" altLang="en-US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47501" cy="990600"/>
          </a:xfrm>
        </p:spPr>
        <p:txBody>
          <a:bodyPr/>
          <a:lstStyle/>
          <a:p>
            <a:pPr algn="l"/>
            <a:r>
              <a:rPr lang="en-US" altLang="zh-CN"/>
              <a:t>Netty</a:t>
            </a:r>
            <a:r>
              <a:rPr lang="zh-CN" altLang="en-US"/>
              <a:t>架构</a:t>
            </a:r>
            <a:r>
              <a:rPr lang="en-US" altLang="zh-CN"/>
              <a:t>5</a:t>
            </a:r>
            <a:r>
              <a:rPr lang="zh-CN" altLang="en-US"/>
              <a:t>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367" y="1428750"/>
            <a:ext cx="7542126" cy="4425043"/>
          </a:xfrm>
        </p:spPr>
        <p:txBody>
          <a:bodyPr>
            <a:noAutofit/>
          </a:bodyPr>
          <a:lstStyle/>
          <a:p>
            <a:pPr lvl="0"/>
            <a:r>
              <a:rPr lang="en-US" altLang="zh-CN" sz="1950">
                <a:latin typeface="+mj-ea"/>
                <a:ea typeface="+mj-ea"/>
              </a:rPr>
              <a:t>Extensible Event Model</a:t>
            </a:r>
          </a:p>
          <a:p>
            <a:pPr lvl="1"/>
            <a:r>
              <a:rPr lang="zh-CN" altLang="en-US" sz="1800">
                <a:latin typeface="+mj-ea"/>
                <a:ea typeface="+mj-ea"/>
              </a:rPr>
              <a:t>可扩展的事件模型</a:t>
            </a:r>
            <a:endParaRPr lang="en-US" altLang="zh-CN" sz="1800">
              <a:latin typeface="+mj-ea"/>
              <a:ea typeface="+mj-ea"/>
            </a:endParaRPr>
          </a:p>
          <a:p>
            <a:pPr lvl="0"/>
            <a:r>
              <a:rPr lang="en-US" altLang="zh-CN" sz="1950">
                <a:latin typeface="+mj-ea"/>
                <a:ea typeface="+mj-ea"/>
              </a:rPr>
              <a:t>Universal Communication API</a:t>
            </a:r>
          </a:p>
          <a:p>
            <a:pPr lvl="1"/>
            <a:r>
              <a:rPr lang="zh-CN" altLang="zh-CN" sz="1800">
                <a:latin typeface="+mj-ea"/>
                <a:ea typeface="+mj-ea"/>
              </a:rPr>
              <a:t>统一的通讯</a:t>
            </a:r>
            <a:r>
              <a:rPr lang="en-US" altLang="zh-CN" sz="1800">
                <a:latin typeface="+mj-ea"/>
                <a:ea typeface="+mj-ea"/>
              </a:rPr>
              <a:t>API</a:t>
            </a:r>
          </a:p>
          <a:p>
            <a:pPr lvl="0"/>
            <a:r>
              <a:rPr lang="en-US" altLang="zh-CN" sz="1950">
                <a:latin typeface="+mj-ea"/>
                <a:ea typeface="+mj-ea"/>
              </a:rPr>
              <a:t>Zero-Copy-Capable Rich Byte Buffer</a:t>
            </a:r>
          </a:p>
          <a:p>
            <a:pPr lvl="1"/>
            <a:r>
              <a:rPr lang="zh-CN" altLang="zh-CN" sz="1800">
                <a:latin typeface="+mj-ea"/>
                <a:ea typeface="+mj-ea"/>
              </a:rPr>
              <a:t>零拷贝的</a:t>
            </a:r>
            <a:r>
              <a:rPr lang="en-US" altLang="zh-CN" sz="1800">
                <a:latin typeface="+mj-ea"/>
                <a:ea typeface="+mj-ea"/>
              </a:rPr>
              <a:t>Buffer</a:t>
            </a:r>
          </a:p>
          <a:p>
            <a:r>
              <a:rPr lang="en-US" altLang="zh-CN" sz="1950">
                <a:latin typeface="+mj-ea"/>
                <a:ea typeface="+mj-ea"/>
              </a:rPr>
              <a:t>Transport Services</a:t>
            </a:r>
          </a:p>
          <a:p>
            <a:pPr lvl="1"/>
            <a:r>
              <a:rPr lang="zh-CN" altLang="en-US" sz="1800">
                <a:latin typeface="+mj-ea"/>
                <a:ea typeface="+mj-ea"/>
              </a:rPr>
              <a:t>传输层服务</a:t>
            </a:r>
            <a:endParaRPr lang="en-US" altLang="zh-CN" sz="1800">
              <a:latin typeface="+mj-ea"/>
              <a:ea typeface="+mj-ea"/>
            </a:endParaRPr>
          </a:p>
          <a:p>
            <a:r>
              <a:rPr lang="en-US" altLang="zh-CN" sz="1950">
                <a:latin typeface="+mj-ea"/>
                <a:ea typeface="+mj-ea"/>
              </a:rPr>
              <a:t>Protocol Support</a:t>
            </a:r>
          </a:p>
          <a:p>
            <a:pPr lvl="1"/>
            <a:r>
              <a:rPr lang="zh-CN" altLang="en-US" sz="1800">
                <a:latin typeface="+mj-ea"/>
                <a:ea typeface="+mj-ea"/>
              </a:rPr>
              <a:t>应用层协议支持</a:t>
            </a:r>
            <a:endParaRPr lang="en-US" altLang="zh-CN" sz="1800">
              <a:latin typeface="+mj-ea"/>
              <a:ea typeface="+mj-ea"/>
            </a:endParaRPr>
          </a:p>
          <a:p>
            <a:endParaRPr lang="en-US" altLang="zh-CN" sz="1800">
              <a:latin typeface="+mj-ea"/>
              <a:ea typeface="+mj-ea"/>
            </a:endParaRPr>
          </a:p>
          <a:p>
            <a:pPr lvl="1"/>
            <a:endParaRPr lang="en-US" altLang="zh-CN" sz="16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029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777" y="0"/>
            <a:ext cx="6447501" cy="990600"/>
          </a:xfrm>
        </p:spPr>
        <p:txBody>
          <a:bodyPr/>
          <a:lstStyle/>
          <a:p>
            <a:pPr algn="l"/>
            <a:r>
              <a:rPr lang="en-US" altLang="zh-CN"/>
              <a:t>Netty</a:t>
            </a:r>
            <a:r>
              <a:rPr lang="zh-CN" altLang="en-US"/>
              <a:t>模块</a:t>
            </a:r>
            <a:r>
              <a:rPr lang="en-US" altLang="zh-CN"/>
              <a:t>/</a:t>
            </a:r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367" y="1428750"/>
            <a:ext cx="7542126" cy="4425043"/>
          </a:xfrm>
        </p:spPr>
        <p:txBody>
          <a:bodyPr>
            <a:noAutofit/>
          </a:bodyPr>
          <a:lstStyle/>
          <a:p>
            <a:pPr lvl="0"/>
            <a:r>
              <a:rPr lang="en-US" altLang="zh-CN" sz="1950">
                <a:latin typeface="+mj-ea"/>
                <a:ea typeface="+mj-ea"/>
              </a:rPr>
              <a:t>bootstrap </a:t>
            </a:r>
          </a:p>
          <a:p>
            <a:pPr lvl="1"/>
            <a:r>
              <a:rPr lang="en-US" altLang="zh-CN" sz="1800">
                <a:latin typeface="+mj-ea"/>
                <a:ea typeface="+mj-ea"/>
              </a:rPr>
              <a:t>Netty</a:t>
            </a:r>
            <a:r>
              <a:rPr lang="zh-CN" altLang="en-US" sz="1800">
                <a:latin typeface="+mj-ea"/>
                <a:ea typeface="+mj-ea"/>
              </a:rPr>
              <a:t>服务端及客户端启动类</a:t>
            </a:r>
            <a:endParaRPr lang="en-US" altLang="zh-CN" sz="1800">
              <a:latin typeface="+mj-ea"/>
              <a:ea typeface="+mj-ea"/>
            </a:endParaRPr>
          </a:p>
          <a:p>
            <a:pPr lvl="0"/>
            <a:r>
              <a:rPr lang="en-US" altLang="zh-CN" sz="1950">
                <a:latin typeface="+mj-ea"/>
                <a:ea typeface="+mj-ea"/>
              </a:rPr>
              <a:t>buffer </a:t>
            </a:r>
          </a:p>
          <a:p>
            <a:pPr lvl="1"/>
            <a:r>
              <a:rPr lang="zh-CN" altLang="en-US" sz="1800">
                <a:latin typeface="+mj-ea"/>
                <a:ea typeface="+mj-ea"/>
              </a:rPr>
              <a:t>缓冲相关，对</a:t>
            </a:r>
            <a:r>
              <a:rPr lang="en-US" altLang="zh-CN" sz="1800">
                <a:latin typeface="+mj-ea"/>
                <a:ea typeface="+mj-ea"/>
              </a:rPr>
              <a:t>NIO Buffer</a:t>
            </a:r>
            <a:r>
              <a:rPr lang="zh-CN" altLang="en-US" sz="1800">
                <a:latin typeface="+mj-ea"/>
                <a:ea typeface="+mj-ea"/>
              </a:rPr>
              <a:t>做了一些优化、封装</a:t>
            </a:r>
            <a:endParaRPr lang="en-US" altLang="zh-CN" sz="1800">
              <a:latin typeface="+mj-ea"/>
              <a:ea typeface="+mj-ea"/>
            </a:endParaRPr>
          </a:p>
          <a:p>
            <a:pPr lvl="0"/>
            <a:r>
              <a:rPr lang="en-US" altLang="zh-CN" sz="1950">
                <a:latin typeface="+mj-ea"/>
                <a:ea typeface="+mj-ea"/>
              </a:rPr>
              <a:t>channel </a:t>
            </a:r>
          </a:p>
          <a:p>
            <a:pPr lvl="1"/>
            <a:r>
              <a:rPr lang="zh-CN" altLang="en-US" sz="1800">
                <a:latin typeface="+mj-ea"/>
                <a:ea typeface="+mj-ea"/>
              </a:rPr>
              <a:t>处理客户端与服务端之间的连接通道</a:t>
            </a:r>
            <a:endParaRPr lang="en-US" altLang="zh-CN" sz="1800">
              <a:latin typeface="+mj-ea"/>
              <a:ea typeface="+mj-ea"/>
            </a:endParaRPr>
          </a:p>
          <a:p>
            <a:pPr lvl="0"/>
            <a:r>
              <a:rPr lang="en-US" altLang="zh-CN" sz="1800">
                <a:latin typeface="+mj-ea"/>
                <a:ea typeface="+mj-ea"/>
              </a:rPr>
              <a:t>container </a:t>
            </a:r>
          </a:p>
          <a:p>
            <a:pPr lvl="1"/>
            <a:r>
              <a:rPr lang="zh-CN" altLang="en-US" sz="1650">
                <a:latin typeface="+mj-ea"/>
                <a:ea typeface="+mj-ea"/>
              </a:rPr>
              <a:t>连接其他容器的代码，例如</a:t>
            </a:r>
            <a:r>
              <a:rPr lang="en-US" altLang="zh-CN" sz="1650">
                <a:latin typeface="+mj-ea"/>
                <a:ea typeface="+mj-ea"/>
              </a:rPr>
              <a:t>Spring</a:t>
            </a:r>
          </a:p>
          <a:p>
            <a:pPr lvl="0"/>
            <a:r>
              <a:rPr lang="en-US" altLang="zh-CN" sz="1800">
                <a:latin typeface="+mj-ea"/>
                <a:ea typeface="+mj-ea"/>
              </a:rPr>
              <a:t>handler </a:t>
            </a:r>
          </a:p>
          <a:p>
            <a:pPr lvl="1"/>
            <a:r>
              <a:rPr lang="zh-CN" altLang="en-US" sz="1650">
                <a:latin typeface="+mj-ea"/>
                <a:ea typeface="+mj-ea"/>
              </a:rPr>
              <a:t>实现协议编解码等附加功能，</a:t>
            </a:r>
            <a:endParaRPr lang="en-US" altLang="zh-CN" sz="1650">
              <a:latin typeface="+mj-ea"/>
              <a:ea typeface="+mj-ea"/>
            </a:endParaRPr>
          </a:p>
          <a:p>
            <a:r>
              <a:rPr lang="en-US" altLang="zh-CN" sz="1800">
                <a:latin typeface="+mj-ea"/>
                <a:ea typeface="+mj-ea"/>
              </a:rPr>
              <a:t>logging </a:t>
            </a:r>
            <a:r>
              <a:rPr lang="zh-CN" altLang="en-US" sz="1800">
                <a:latin typeface="+mj-ea"/>
                <a:ea typeface="+mj-ea"/>
              </a:rPr>
              <a:t>日志</a:t>
            </a:r>
            <a:endParaRPr lang="en-US" altLang="zh-CN" sz="1800">
              <a:latin typeface="+mj-ea"/>
              <a:ea typeface="+mj-ea"/>
            </a:endParaRPr>
          </a:p>
          <a:p>
            <a:r>
              <a:rPr lang="en-US" altLang="zh-CN" sz="1800">
                <a:latin typeface="+mj-ea"/>
                <a:ea typeface="+mj-ea"/>
              </a:rPr>
              <a:t>util</a:t>
            </a:r>
            <a:r>
              <a:rPr lang="zh-CN" altLang="en-US" sz="1800">
                <a:latin typeface="+mj-ea"/>
                <a:ea typeface="+mj-ea"/>
              </a:rPr>
              <a:t>工具类</a:t>
            </a:r>
            <a:endParaRPr lang="en-US" altLang="zh-CN" sz="1800">
              <a:latin typeface="+mj-ea"/>
              <a:ea typeface="+mj-ea"/>
            </a:endParaRPr>
          </a:p>
          <a:p>
            <a:pPr lvl="1"/>
            <a:endParaRPr lang="en-US" altLang="zh-CN" sz="16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27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" y="2331043"/>
            <a:ext cx="8750688" cy="3000236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29831"/>
            <a:ext cx="6447501" cy="990600"/>
          </a:xfrm>
        </p:spPr>
        <p:txBody>
          <a:bodyPr/>
          <a:lstStyle/>
          <a:p>
            <a:pPr algn="l"/>
            <a:r>
              <a:rPr lang="zh-CN" altLang="en-US"/>
              <a:t>主从</a:t>
            </a:r>
            <a:r>
              <a:rPr lang="zh-CN" altLang="zh-CN"/>
              <a:t>多线程</a:t>
            </a:r>
            <a:r>
              <a:rPr lang="en-US" altLang="zh-CN"/>
              <a:t>Reactor</a:t>
            </a:r>
            <a:r>
              <a:rPr lang="zh-CN" altLang="zh-CN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1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Netty</a:t>
            </a:r>
            <a:r>
              <a:rPr lang="zh-CN" altLang="en-US"/>
              <a:t>中的对应关系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MainReactor = NioServerBoss</a:t>
            </a:r>
          </a:p>
          <a:p>
            <a:r>
              <a:rPr lang="en-US" altLang="zh-CN"/>
              <a:t>SubReactor =  NioWorker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+mj-ea"/>
                <a:ea typeface="+mj-ea"/>
              </a:rPr>
              <a:t>标记</a:t>
            </a:r>
            <a:r>
              <a:rPr lang="en-US" altLang="zh-CN" sz="1800">
                <a:latin typeface="+mj-ea"/>
                <a:ea typeface="+mj-ea"/>
              </a:rPr>
              <a:t>nio selector</a:t>
            </a:r>
            <a:r>
              <a:rPr lang="zh-CN" altLang="zh-CN" sz="1800">
                <a:latin typeface="+mj-ea"/>
                <a:ea typeface="+mj-ea"/>
              </a:rPr>
              <a:t>唤醒状态（</a:t>
            </a:r>
            <a:r>
              <a:rPr lang="en-US" altLang="zh-CN" sz="1800">
                <a:latin typeface="+mj-ea"/>
                <a:ea typeface="+mj-ea"/>
              </a:rPr>
              <a:t>wakeUp</a:t>
            </a:r>
            <a:r>
              <a:rPr lang="zh-CN" altLang="zh-CN" sz="1800">
                <a:latin typeface="+mj-ea"/>
                <a:ea typeface="+mj-ea"/>
              </a:rPr>
              <a:t>状态位）</a:t>
            </a:r>
          </a:p>
          <a:p>
            <a:r>
              <a:rPr lang="en-US" altLang="zh-CN" sz="1800">
                <a:latin typeface="+mj-ea"/>
                <a:ea typeface="+mj-ea"/>
              </a:rPr>
              <a:t>Selector</a:t>
            </a:r>
            <a:r>
              <a:rPr lang="zh-CN" altLang="zh-CN" sz="1800">
                <a:latin typeface="+mj-ea"/>
                <a:ea typeface="+mj-ea"/>
              </a:rPr>
              <a:t>（注册）</a:t>
            </a:r>
          </a:p>
          <a:p>
            <a:r>
              <a:rPr lang="zh-CN" altLang="zh-CN" sz="1800">
                <a:latin typeface="+mj-ea"/>
                <a:ea typeface="+mj-ea"/>
              </a:rPr>
              <a:t>处理任务队列</a:t>
            </a:r>
            <a:endParaRPr lang="en-US" altLang="zh-CN" sz="1800">
              <a:latin typeface="+mj-ea"/>
              <a:ea typeface="+mj-ea"/>
            </a:endParaRPr>
          </a:p>
          <a:p>
            <a:r>
              <a:rPr lang="zh-CN" altLang="zh-CN" sz="1800">
                <a:latin typeface="+mj-ea"/>
                <a:ea typeface="+mj-ea"/>
              </a:rPr>
              <a:t>处理自己的业务（客户端的读写请求等）</a:t>
            </a:r>
            <a:endParaRPr lang="zh-CN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02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0" y="1011109"/>
            <a:ext cx="7834700" cy="575956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C635179-5270-4F38-9C32-55F7A26B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处理流程</a:t>
            </a:r>
          </a:p>
        </p:txBody>
      </p:sp>
    </p:spTree>
    <p:extLst>
      <p:ext uri="{BB962C8B-B14F-4D97-AF65-F5344CB8AC3E}">
        <p14:creationId xmlns:p14="http://schemas.microsoft.com/office/powerpoint/2010/main" val="3139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185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宋体</vt:lpstr>
      <vt:lpstr>Arial</vt:lpstr>
      <vt:lpstr>Calibri</vt:lpstr>
      <vt:lpstr>Office 主题</vt:lpstr>
      <vt:lpstr>netty架构核心组件及线程模型源码分析</vt:lpstr>
      <vt:lpstr>课程安排</vt:lpstr>
      <vt:lpstr>Netty架构</vt:lpstr>
      <vt:lpstr>Netty架构5部分</vt:lpstr>
      <vt:lpstr>Netty模块/组件</vt:lpstr>
      <vt:lpstr>主从多线程Reactor模式</vt:lpstr>
      <vt:lpstr>Netty中的对应关系</vt:lpstr>
      <vt:lpstr>处理流程</vt:lpstr>
      <vt:lpstr>处理流程</vt:lpstr>
      <vt:lpstr>类的关系</vt:lpstr>
      <vt:lpstr>类的关系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IO与NIO线程模型Reactor模型Netty初探</dc:title>
  <dc:creator>百见</dc:creator>
  <cp:lastModifiedBy>1508871456@qq.com</cp:lastModifiedBy>
  <cp:revision>26</cp:revision>
  <dcterms:created xsi:type="dcterms:W3CDTF">2018-04-26T01:58:44Z</dcterms:created>
  <dcterms:modified xsi:type="dcterms:W3CDTF">2018-05-03T12:44:39Z</dcterms:modified>
</cp:coreProperties>
</file>