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18288000" cx="29260800"/>
  <p:notesSz cx="6858000" cy="9144000"/>
  <p:embeddedFontLst>
    <p:embeddedFont>
      <p:font typeface="Nunito SemiBold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Comforta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760">
          <p15:clr>
            <a:srgbClr val="A4A3A4"/>
          </p15:clr>
        </p15:guide>
        <p15:guide id="2" pos="9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934D65-A68C-4BB9-A0C1-E54EEC026D8C}">
  <a:tblStyle styleId="{6B934D65-A68C-4BB9-A0C1-E54EEC026D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19DB066-ED18-453B-B482-01B77BD8880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0" orient="horz"/>
        <p:guide pos="921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emiBold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mfortaa-bold.fntdata"/><Relationship Id="rId25" Type="http://schemas.openxmlformats.org/officeDocument/2006/relationships/font" Target="fonts/Comforta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SemiBold-regular.fntdata"/><Relationship Id="rId16" Type="http://schemas.openxmlformats.org/officeDocument/2006/relationships/slide" Target="slides/slide10.xml"/><Relationship Id="rId19" Type="http://schemas.openxmlformats.org/officeDocument/2006/relationships/font" Target="fonts/NunitoSemiBold-italic.fntdata"/><Relationship Id="rId18" Type="http://schemas.openxmlformats.org/officeDocument/2006/relationships/font" Target="fonts/Nunito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1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3be25db3b_0_1543:notes"/>
          <p:cNvSpPr/>
          <p:nvPr>
            <p:ph idx="2" type="sldImg"/>
          </p:nvPr>
        </p:nvSpPr>
        <p:spPr>
          <a:xfrm>
            <a:off x="68611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3be25db3b_0_1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3be25db3b_0_1445:notes"/>
          <p:cNvSpPr/>
          <p:nvPr>
            <p:ph idx="2" type="sldImg"/>
          </p:nvPr>
        </p:nvSpPr>
        <p:spPr>
          <a:xfrm>
            <a:off x="68611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3be25db3b_0_1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3be25db3b_0_0:notes"/>
          <p:cNvSpPr/>
          <p:nvPr>
            <p:ph idx="2" type="sldImg"/>
          </p:nvPr>
        </p:nvSpPr>
        <p:spPr>
          <a:xfrm>
            <a:off x="68611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3be25db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3be25db3b_0_1466:notes"/>
          <p:cNvSpPr/>
          <p:nvPr>
            <p:ph idx="2" type="sldImg"/>
          </p:nvPr>
        </p:nvSpPr>
        <p:spPr>
          <a:xfrm>
            <a:off x="68611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3be25db3b_0_1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3be25db3b_0_1425:notes"/>
          <p:cNvSpPr/>
          <p:nvPr>
            <p:ph idx="2" type="sldImg"/>
          </p:nvPr>
        </p:nvSpPr>
        <p:spPr>
          <a:xfrm>
            <a:off x="68611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3be25db3b_0_1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3be25db3b_0_1430:notes"/>
          <p:cNvSpPr/>
          <p:nvPr>
            <p:ph idx="2" type="sldImg"/>
          </p:nvPr>
        </p:nvSpPr>
        <p:spPr>
          <a:xfrm>
            <a:off x="68611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3be25db3b_0_1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816a2fb70_0_11:notes"/>
          <p:cNvSpPr/>
          <p:nvPr>
            <p:ph idx="2" type="sldImg"/>
          </p:nvPr>
        </p:nvSpPr>
        <p:spPr>
          <a:xfrm>
            <a:off x="68611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816a2fb7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816a2fb70_0_19:notes"/>
          <p:cNvSpPr/>
          <p:nvPr>
            <p:ph idx="2" type="sldImg"/>
          </p:nvPr>
        </p:nvSpPr>
        <p:spPr>
          <a:xfrm>
            <a:off x="68611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816a2fb7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3be25db3b_0_1435:notes"/>
          <p:cNvSpPr/>
          <p:nvPr>
            <p:ph idx="2" type="sldImg"/>
          </p:nvPr>
        </p:nvSpPr>
        <p:spPr>
          <a:xfrm>
            <a:off x="68611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3be25db3b_0_1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3be25db3b_0_1440:notes"/>
          <p:cNvSpPr/>
          <p:nvPr>
            <p:ph idx="2" type="sldImg"/>
          </p:nvPr>
        </p:nvSpPr>
        <p:spPr>
          <a:xfrm>
            <a:off x="68611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3be25db3b_0_1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7467" y="2647378"/>
            <a:ext cx="27265500" cy="7297800"/>
          </a:xfrm>
          <a:prstGeom prst="rect">
            <a:avLst/>
          </a:prstGeom>
        </p:spPr>
        <p:txBody>
          <a:bodyPr anchorCtr="0" anchor="b" bIns="270875" lIns="270875" spcFirstLastPara="1" rIns="270875" wrap="square" tIns="270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97440" y="10076889"/>
            <a:ext cx="27265500" cy="2818500"/>
          </a:xfrm>
          <a:prstGeom prst="rect">
            <a:avLst/>
          </a:prstGeom>
        </p:spPr>
        <p:txBody>
          <a:bodyPr anchorCtr="0" anchor="t" bIns="270875" lIns="270875" spcFirstLastPara="1" rIns="270875" wrap="square" tIns="270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7111865" y="16580326"/>
            <a:ext cx="1756200" cy="1399500"/>
          </a:xfrm>
          <a:prstGeom prst="rect">
            <a:avLst/>
          </a:prstGeom>
        </p:spPr>
        <p:txBody>
          <a:bodyPr anchorCtr="0" anchor="ctr" bIns="270875" lIns="270875" spcFirstLastPara="1" rIns="270875" wrap="square" tIns="270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997440" y="3932889"/>
            <a:ext cx="27265500" cy="6981900"/>
          </a:xfrm>
          <a:prstGeom prst="rect">
            <a:avLst/>
          </a:prstGeom>
        </p:spPr>
        <p:txBody>
          <a:bodyPr anchorCtr="0" anchor="b" bIns="270875" lIns="270875" spcFirstLastPara="1" rIns="270875" wrap="square" tIns="270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500"/>
              <a:buNone/>
              <a:defRPr sz="3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500"/>
              <a:buNone/>
              <a:defRPr sz="3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500"/>
              <a:buNone/>
              <a:defRPr sz="3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500"/>
              <a:buNone/>
              <a:defRPr sz="3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500"/>
              <a:buNone/>
              <a:defRPr sz="3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500"/>
              <a:buNone/>
              <a:defRPr sz="3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500"/>
              <a:buNone/>
              <a:defRPr sz="3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500"/>
              <a:buNone/>
              <a:defRPr sz="3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500"/>
              <a:buNone/>
              <a:defRPr sz="355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997440" y="11207911"/>
            <a:ext cx="27265500" cy="4625400"/>
          </a:xfrm>
          <a:prstGeom prst="rect">
            <a:avLst/>
          </a:prstGeom>
        </p:spPr>
        <p:txBody>
          <a:bodyPr anchorCtr="0" anchor="t" bIns="270875" lIns="270875" spcFirstLastPara="1" rIns="270875" wrap="square" tIns="270875">
            <a:normAutofit/>
          </a:bodyPr>
          <a:lstStyle>
            <a:lvl1pPr indent="-565150" lvl="0" marL="457200" algn="ctr">
              <a:spcBef>
                <a:spcPts val="0"/>
              </a:spcBef>
              <a:spcAft>
                <a:spcPts val="0"/>
              </a:spcAft>
              <a:buSzPts val="5300"/>
              <a:buChar char="●"/>
              <a:defRPr/>
            </a:lvl1pPr>
            <a:lvl2pPr indent="-501650" lvl="1" marL="914400" algn="ctr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2pPr>
            <a:lvl3pPr indent="-501650" lvl="2" marL="1371600" algn="ctr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3pPr>
            <a:lvl4pPr indent="-501650" lvl="3" marL="1828800" algn="ctr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4pPr>
            <a:lvl5pPr indent="-501650" lvl="4" marL="2286000" algn="ctr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5pPr>
            <a:lvl6pPr indent="-501650" lvl="5" marL="2743200" algn="ctr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6pPr>
            <a:lvl7pPr indent="-501650" lvl="6" marL="3200400" algn="ctr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7pPr>
            <a:lvl8pPr indent="-501650" lvl="7" marL="3657600" algn="ctr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8pPr>
            <a:lvl9pPr indent="-501650" lvl="8" marL="4114800" algn="ctr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7111865" y="16580326"/>
            <a:ext cx="1756200" cy="1399500"/>
          </a:xfrm>
          <a:prstGeom prst="rect">
            <a:avLst/>
          </a:prstGeom>
        </p:spPr>
        <p:txBody>
          <a:bodyPr anchorCtr="0" anchor="ctr" bIns="270875" lIns="270875" spcFirstLastPara="1" rIns="270875" wrap="square" tIns="270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7111865" y="16580326"/>
            <a:ext cx="1756200" cy="1399500"/>
          </a:xfrm>
          <a:prstGeom prst="rect">
            <a:avLst/>
          </a:prstGeom>
        </p:spPr>
        <p:txBody>
          <a:bodyPr anchorCtr="0" anchor="ctr" bIns="270875" lIns="270875" spcFirstLastPara="1" rIns="270875" wrap="square" tIns="270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97440" y="7647467"/>
            <a:ext cx="27265500" cy="2993400"/>
          </a:xfrm>
          <a:prstGeom prst="rect">
            <a:avLst/>
          </a:prstGeom>
        </p:spPr>
        <p:txBody>
          <a:bodyPr anchorCtr="0" anchor="ctr" bIns="270875" lIns="270875" spcFirstLastPara="1" rIns="270875" wrap="square" tIns="270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7111865" y="16580326"/>
            <a:ext cx="1756200" cy="1399500"/>
          </a:xfrm>
          <a:prstGeom prst="rect">
            <a:avLst/>
          </a:prstGeom>
        </p:spPr>
        <p:txBody>
          <a:bodyPr anchorCtr="0" anchor="ctr" bIns="270875" lIns="270875" spcFirstLastPara="1" rIns="270875" wrap="square" tIns="270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997440" y="1582311"/>
            <a:ext cx="27265500" cy="2035800"/>
          </a:xfrm>
          <a:prstGeom prst="rect">
            <a:avLst/>
          </a:prstGeom>
        </p:spPr>
        <p:txBody>
          <a:bodyPr anchorCtr="0" anchor="t" bIns="270875" lIns="270875" spcFirstLastPara="1" rIns="270875" wrap="square" tIns="270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97440" y="4097689"/>
            <a:ext cx="27265500" cy="12147900"/>
          </a:xfrm>
          <a:prstGeom prst="rect">
            <a:avLst/>
          </a:prstGeom>
        </p:spPr>
        <p:txBody>
          <a:bodyPr anchorCtr="0" anchor="t" bIns="270875" lIns="270875" spcFirstLastPara="1" rIns="270875" wrap="square" tIns="270875">
            <a:normAutofit/>
          </a:bodyPr>
          <a:lstStyle>
            <a:lvl1pPr indent="-565150" lvl="0" marL="457200">
              <a:spcBef>
                <a:spcPts val="0"/>
              </a:spcBef>
              <a:spcAft>
                <a:spcPts val="0"/>
              </a:spcAft>
              <a:buSzPts val="5300"/>
              <a:buChar char="●"/>
              <a:defRPr/>
            </a:lvl1pPr>
            <a:lvl2pPr indent="-501650" lvl="1" marL="914400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2pPr>
            <a:lvl3pPr indent="-501650" lvl="2" marL="1371600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3pPr>
            <a:lvl4pPr indent="-501650" lvl="3" marL="1828800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4pPr>
            <a:lvl5pPr indent="-501650" lvl="4" marL="2286000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5pPr>
            <a:lvl6pPr indent="-501650" lvl="5" marL="2743200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6pPr>
            <a:lvl7pPr indent="-501650" lvl="6" marL="3200400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7pPr>
            <a:lvl8pPr indent="-501650" lvl="7" marL="3657600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8pPr>
            <a:lvl9pPr indent="-501650" lvl="8" marL="4114800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7111865" y="16580326"/>
            <a:ext cx="1756200" cy="1399500"/>
          </a:xfrm>
          <a:prstGeom prst="rect">
            <a:avLst/>
          </a:prstGeom>
        </p:spPr>
        <p:txBody>
          <a:bodyPr anchorCtr="0" anchor="ctr" bIns="270875" lIns="270875" spcFirstLastPara="1" rIns="270875" wrap="square" tIns="270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97440" y="1582311"/>
            <a:ext cx="27265500" cy="2035800"/>
          </a:xfrm>
          <a:prstGeom prst="rect">
            <a:avLst/>
          </a:prstGeom>
        </p:spPr>
        <p:txBody>
          <a:bodyPr anchorCtr="0" anchor="t" bIns="270875" lIns="270875" spcFirstLastPara="1" rIns="270875" wrap="square" tIns="270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997440" y="4097689"/>
            <a:ext cx="12799800" cy="12147900"/>
          </a:xfrm>
          <a:prstGeom prst="rect">
            <a:avLst/>
          </a:prstGeom>
        </p:spPr>
        <p:txBody>
          <a:bodyPr anchorCtr="0" anchor="t" bIns="270875" lIns="270875" spcFirstLastPara="1" rIns="270875" wrap="square" tIns="270875">
            <a:normAutofit/>
          </a:bodyPr>
          <a:lstStyle>
            <a:lvl1pPr indent="-501650" lvl="0" marL="457200">
              <a:spcBef>
                <a:spcPts val="0"/>
              </a:spcBef>
              <a:spcAft>
                <a:spcPts val="0"/>
              </a:spcAft>
              <a:buSzPts val="4300"/>
              <a:buChar char="●"/>
              <a:defRPr sz="4300"/>
            </a:lvl1pPr>
            <a:lvl2pPr indent="-450850" lvl="1" marL="9144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2pPr>
            <a:lvl3pPr indent="-450850" lvl="2" marL="13716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3pPr>
            <a:lvl4pPr indent="-450850" lvl="3" marL="18288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4pPr>
            <a:lvl5pPr indent="-450850" lvl="4" marL="22860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5pPr>
            <a:lvl6pPr indent="-450850" lvl="5" marL="27432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6pPr>
            <a:lvl7pPr indent="-450850" lvl="6" marL="32004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7pPr>
            <a:lvl8pPr indent="-450850" lvl="7" marL="36576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8pPr>
            <a:lvl9pPr indent="-450850" lvl="8" marL="41148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5463680" y="4097689"/>
            <a:ext cx="12799800" cy="12147900"/>
          </a:xfrm>
          <a:prstGeom prst="rect">
            <a:avLst/>
          </a:prstGeom>
        </p:spPr>
        <p:txBody>
          <a:bodyPr anchorCtr="0" anchor="t" bIns="270875" lIns="270875" spcFirstLastPara="1" rIns="270875" wrap="square" tIns="270875">
            <a:normAutofit/>
          </a:bodyPr>
          <a:lstStyle>
            <a:lvl1pPr indent="-501650" lvl="0" marL="457200">
              <a:spcBef>
                <a:spcPts val="0"/>
              </a:spcBef>
              <a:spcAft>
                <a:spcPts val="0"/>
              </a:spcAft>
              <a:buSzPts val="4300"/>
              <a:buChar char="●"/>
              <a:defRPr sz="4300"/>
            </a:lvl1pPr>
            <a:lvl2pPr indent="-450850" lvl="1" marL="9144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2pPr>
            <a:lvl3pPr indent="-450850" lvl="2" marL="13716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3pPr>
            <a:lvl4pPr indent="-450850" lvl="3" marL="18288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4pPr>
            <a:lvl5pPr indent="-450850" lvl="4" marL="22860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5pPr>
            <a:lvl6pPr indent="-450850" lvl="5" marL="27432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6pPr>
            <a:lvl7pPr indent="-450850" lvl="6" marL="32004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7pPr>
            <a:lvl8pPr indent="-450850" lvl="7" marL="36576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8pPr>
            <a:lvl9pPr indent="-450850" lvl="8" marL="41148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7111865" y="16580326"/>
            <a:ext cx="1756200" cy="1399500"/>
          </a:xfrm>
          <a:prstGeom prst="rect">
            <a:avLst/>
          </a:prstGeom>
        </p:spPr>
        <p:txBody>
          <a:bodyPr anchorCtr="0" anchor="ctr" bIns="270875" lIns="270875" spcFirstLastPara="1" rIns="270875" wrap="square" tIns="270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997440" y="1582311"/>
            <a:ext cx="27265500" cy="2035800"/>
          </a:xfrm>
          <a:prstGeom prst="rect">
            <a:avLst/>
          </a:prstGeom>
        </p:spPr>
        <p:txBody>
          <a:bodyPr anchorCtr="0" anchor="t" bIns="270875" lIns="270875" spcFirstLastPara="1" rIns="270875" wrap="square" tIns="270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7111865" y="16580326"/>
            <a:ext cx="1756200" cy="1399500"/>
          </a:xfrm>
          <a:prstGeom prst="rect">
            <a:avLst/>
          </a:prstGeom>
        </p:spPr>
        <p:txBody>
          <a:bodyPr anchorCtr="0" anchor="ctr" bIns="270875" lIns="270875" spcFirstLastPara="1" rIns="270875" wrap="square" tIns="270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997440" y="1975467"/>
            <a:ext cx="8985600" cy="2687400"/>
          </a:xfrm>
          <a:prstGeom prst="rect">
            <a:avLst/>
          </a:prstGeom>
        </p:spPr>
        <p:txBody>
          <a:bodyPr anchorCtr="0" anchor="b" bIns="270875" lIns="270875" spcFirstLastPara="1" rIns="270875" wrap="square" tIns="270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2pPr>
            <a:lvl3pPr lvl="2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3pPr>
            <a:lvl4pPr lvl="3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4pPr>
            <a:lvl5pPr lvl="4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5pPr>
            <a:lvl6pPr lvl="5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6pPr>
            <a:lvl7pPr lvl="6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7pPr>
            <a:lvl8pPr lvl="7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8pPr>
            <a:lvl9pPr lvl="8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997440" y="4940800"/>
            <a:ext cx="8985600" cy="11304300"/>
          </a:xfrm>
          <a:prstGeom prst="rect">
            <a:avLst/>
          </a:prstGeom>
        </p:spPr>
        <p:txBody>
          <a:bodyPr anchorCtr="0" anchor="t" bIns="270875" lIns="270875" spcFirstLastPara="1" rIns="270875" wrap="square" tIns="270875">
            <a:norm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indent="-450850" lvl="1" marL="9144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2pPr>
            <a:lvl3pPr indent="-450850" lvl="2" marL="13716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3pPr>
            <a:lvl4pPr indent="-450850" lvl="3" marL="18288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4pPr>
            <a:lvl5pPr indent="-450850" lvl="4" marL="22860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5pPr>
            <a:lvl6pPr indent="-450850" lvl="5" marL="27432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6pPr>
            <a:lvl7pPr indent="-450850" lvl="6" marL="32004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7pPr>
            <a:lvl8pPr indent="-450850" lvl="7" marL="36576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8pPr>
            <a:lvl9pPr indent="-450850" lvl="8" marL="41148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7111865" y="16580326"/>
            <a:ext cx="1756200" cy="1399500"/>
          </a:xfrm>
          <a:prstGeom prst="rect">
            <a:avLst/>
          </a:prstGeom>
        </p:spPr>
        <p:txBody>
          <a:bodyPr anchorCtr="0" anchor="ctr" bIns="270875" lIns="270875" spcFirstLastPara="1" rIns="270875" wrap="square" tIns="270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568800" y="1600533"/>
            <a:ext cx="20377200" cy="14544900"/>
          </a:xfrm>
          <a:prstGeom prst="rect">
            <a:avLst/>
          </a:prstGeom>
        </p:spPr>
        <p:txBody>
          <a:bodyPr anchorCtr="0" anchor="ctr" bIns="270875" lIns="270875" spcFirstLastPara="1" rIns="270875" wrap="square" tIns="270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1pPr>
            <a:lvl2pPr lvl="1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2pPr>
            <a:lvl3pPr lvl="2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3pPr>
            <a:lvl4pPr lvl="3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4pPr>
            <a:lvl5pPr lvl="4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5pPr>
            <a:lvl6pPr lvl="5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6pPr>
            <a:lvl7pPr lvl="6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7pPr>
            <a:lvl8pPr lvl="7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8pPr>
            <a:lvl9pPr lvl="8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7111865" y="16580326"/>
            <a:ext cx="1756200" cy="1399500"/>
          </a:xfrm>
          <a:prstGeom prst="rect">
            <a:avLst/>
          </a:prstGeom>
        </p:spPr>
        <p:txBody>
          <a:bodyPr anchorCtr="0" anchor="ctr" bIns="270875" lIns="270875" spcFirstLastPara="1" rIns="270875" wrap="square" tIns="270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4630400" y="-444"/>
            <a:ext cx="14630400" cy="1828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70875" lIns="270875" spcFirstLastPara="1" rIns="270875" wrap="square" tIns="270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849600" y="4384622"/>
            <a:ext cx="12944700" cy="5269800"/>
          </a:xfrm>
          <a:prstGeom prst="rect">
            <a:avLst/>
          </a:prstGeom>
        </p:spPr>
        <p:txBody>
          <a:bodyPr anchorCtr="0" anchor="b" bIns="270875" lIns="270875" spcFirstLastPara="1" rIns="270875" wrap="square" tIns="270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849600" y="9966489"/>
            <a:ext cx="12944700" cy="4391700"/>
          </a:xfrm>
          <a:prstGeom prst="rect">
            <a:avLst/>
          </a:prstGeom>
        </p:spPr>
        <p:txBody>
          <a:bodyPr anchorCtr="0" anchor="t" bIns="270875" lIns="270875" spcFirstLastPara="1" rIns="270875" wrap="square" tIns="270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5806400" y="2574489"/>
            <a:ext cx="12278400" cy="13138500"/>
          </a:xfrm>
          <a:prstGeom prst="rect">
            <a:avLst/>
          </a:prstGeom>
        </p:spPr>
        <p:txBody>
          <a:bodyPr anchorCtr="0" anchor="ctr" bIns="270875" lIns="270875" spcFirstLastPara="1" rIns="270875" wrap="square" tIns="270875">
            <a:normAutofit/>
          </a:bodyPr>
          <a:lstStyle>
            <a:lvl1pPr indent="-565150" lvl="0" marL="457200">
              <a:spcBef>
                <a:spcPts val="0"/>
              </a:spcBef>
              <a:spcAft>
                <a:spcPts val="0"/>
              </a:spcAft>
              <a:buSzPts val="5300"/>
              <a:buChar char="●"/>
              <a:defRPr/>
            </a:lvl1pPr>
            <a:lvl2pPr indent="-501650" lvl="1" marL="914400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2pPr>
            <a:lvl3pPr indent="-501650" lvl="2" marL="1371600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3pPr>
            <a:lvl4pPr indent="-501650" lvl="3" marL="1828800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4pPr>
            <a:lvl5pPr indent="-501650" lvl="4" marL="2286000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5pPr>
            <a:lvl6pPr indent="-501650" lvl="5" marL="2743200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6pPr>
            <a:lvl7pPr indent="-501650" lvl="6" marL="3200400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7pPr>
            <a:lvl8pPr indent="-501650" lvl="7" marL="3657600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8pPr>
            <a:lvl9pPr indent="-501650" lvl="8" marL="4114800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7111865" y="16580326"/>
            <a:ext cx="1756200" cy="1399500"/>
          </a:xfrm>
          <a:prstGeom prst="rect">
            <a:avLst/>
          </a:prstGeom>
        </p:spPr>
        <p:txBody>
          <a:bodyPr anchorCtr="0" anchor="ctr" bIns="270875" lIns="270875" spcFirstLastPara="1" rIns="270875" wrap="square" tIns="270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997440" y="15042044"/>
            <a:ext cx="19196400" cy="2151600"/>
          </a:xfrm>
          <a:prstGeom prst="rect">
            <a:avLst/>
          </a:prstGeom>
        </p:spPr>
        <p:txBody>
          <a:bodyPr anchorCtr="0" anchor="ctr" bIns="270875" lIns="270875" spcFirstLastPara="1" rIns="270875" wrap="square" tIns="2708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7111865" y="16580326"/>
            <a:ext cx="1756200" cy="1399500"/>
          </a:xfrm>
          <a:prstGeom prst="rect">
            <a:avLst/>
          </a:prstGeom>
        </p:spPr>
        <p:txBody>
          <a:bodyPr anchorCtr="0" anchor="ctr" bIns="270875" lIns="270875" spcFirstLastPara="1" rIns="270875" wrap="square" tIns="270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97440" y="1582311"/>
            <a:ext cx="27265500" cy="20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875" lIns="270875" spcFirstLastPara="1" rIns="270875" wrap="square" tIns="270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sz="8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sz="8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sz="8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sz="8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sz="8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sz="8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sz="8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sz="8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sz="8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97440" y="4097689"/>
            <a:ext cx="27265500" cy="121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875" lIns="270875" spcFirstLastPara="1" rIns="270875" wrap="square" tIns="270875">
            <a:normAutofit/>
          </a:bodyPr>
          <a:lstStyle>
            <a:lvl1pPr indent="-565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Char char="●"/>
              <a:defRPr sz="5300">
                <a:solidFill>
                  <a:schemeClr val="dk2"/>
                </a:solidFill>
              </a:defRPr>
            </a:lvl1pPr>
            <a:lvl2pPr indent="-5016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○"/>
              <a:defRPr sz="4300">
                <a:solidFill>
                  <a:schemeClr val="dk2"/>
                </a:solidFill>
              </a:defRPr>
            </a:lvl2pPr>
            <a:lvl3pPr indent="-5016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■"/>
              <a:defRPr sz="4300">
                <a:solidFill>
                  <a:schemeClr val="dk2"/>
                </a:solidFill>
              </a:defRPr>
            </a:lvl3pPr>
            <a:lvl4pPr indent="-5016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●"/>
              <a:defRPr sz="4300">
                <a:solidFill>
                  <a:schemeClr val="dk2"/>
                </a:solidFill>
              </a:defRPr>
            </a:lvl4pPr>
            <a:lvl5pPr indent="-5016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○"/>
              <a:defRPr sz="4300">
                <a:solidFill>
                  <a:schemeClr val="dk2"/>
                </a:solidFill>
              </a:defRPr>
            </a:lvl5pPr>
            <a:lvl6pPr indent="-5016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■"/>
              <a:defRPr sz="4300">
                <a:solidFill>
                  <a:schemeClr val="dk2"/>
                </a:solidFill>
              </a:defRPr>
            </a:lvl6pPr>
            <a:lvl7pPr indent="-5016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●"/>
              <a:defRPr sz="4300">
                <a:solidFill>
                  <a:schemeClr val="dk2"/>
                </a:solidFill>
              </a:defRPr>
            </a:lvl7pPr>
            <a:lvl8pPr indent="-5016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○"/>
              <a:defRPr sz="4300">
                <a:solidFill>
                  <a:schemeClr val="dk2"/>
                </a:solidFill>
              </a:defRPr>
            </a:lvl8pPr>
            <a:lvl9pPr indent="-5016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■"/>
              <a:defRPr sz="4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7111865" y="16580326"/>
            <a:ext cx="17562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875" lIns="270875" spcFirstLastPara="1" rIns="270875" wrap="square" tIns="270875">
            <a:normAutofit/>
          </a:bodyPr>
          <a:lstStyle>
            <a:lvl1pPr lvl="0" algn="r">
              <a:buNone/>
              <a:defRPr sz="3000">
                <a:solidFill>
                  <a:schemeClr val="dk2"/>
                </a:solidFill>
              </a:defRPr>
            </a:lvl1pPr>
            <a:lvl2pPr lvl="1" algn="r">
              <a:buNone/>
              <a:defRPr sz="3000">
                <a:solidFill>
                  <a:schemeClr val="dk2"/>
                </a:solidFill>
              </a:defRPr>
            </a:lvl2pPr>
            <a:lvl3pPr lvl="2" algn="r">
              <a:buNone/>
              <a:defRPr sz="3000">
                <a:solidFill>
                  <a:schemeClr val="dk2"/>
                </a:solidFill>
              </a:defRPr>
            </a:lvl3pPr>
            <a:lvl4pPr lvl="3" algn="r">
              <a:buNone/>
              <a:defRPr sz="3000">
                <a:solidFill>
                  <a:schemeClr val="dk2"/>
                </a:solidFill>
              </a:defRPr>
            </a:lvl4pPr>
            <a:lvl5pPr lvl="4" algn="r">
              <a:buNone/>
              <a:defRPr sz="3000">
                <a:solidFill>
                  <a:schemeClr val="dk2"/>
                </a:solidFill>
              </a:defRPr>
            </a:lvl5pPr>
            <a:lvl6pPr lvl="5" algn="r">
              <a:buNone/>
              <a:defRPr sz="3000">
                <a:solidFill>
                  <a:schemeClr val="dk2"/>
                </a:solidFill>
              </a:defRPr>
            </a:lvl6pPr>
            <a:lvl7pPr lvl="6" algn="r">
              <a:buNone/>
              <a:defRPr sz="3000">
                <a:solidFill>
                  <a:schemeClr val="dk2"/>
                </a:solidFill>
              </a:defRPr>
            </a:lvl7pPr>
            <a:lvl8pPr lvl="7" algn="r">
              <a:buNone/>
              <a:defRPr sz="3000">
                <a:solidFill>
                  <a:schemeClr val="dk2"/>
                </a:solidFill>
              </a:defRPr>
            </a:lvl8pPr>
            <a:lvl9pPr lvl="8" algn="r">
              <a:buNone/>
              <a:defRPr sz="3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1" Type="http://schemas.openxmlformats.org/officeDocument/2006/relationships/image" Target="../media/image15.jpg"/><Relationship Id="rId10" Type="http://schemas.openxmlformats.org/officeDocument/2006/relationships/image" Target="../media/image9.jpg"/><Relationship Id="rId9" Type="http://schemas.openxmlformats.org/officeDocument/2006/relationships/image" Target="../media/image4.jpg"/><Relationship Id="rId5" Type="http://schemas.openxmlformats.org/officeDocument/2006/relationships/image" Target="../media/image10.jpg"/><Relationship Id="rId6" Type="http://schemas.openxmlformats.org/officeDocument/2006/relationships/image" Target="../media/image8.jpg"/><Relationship Id="rId7" Type="http://schemas.openxmlformats.org/officeDocument/2006/relationships/image" Target="../media/image11.jpg"/><Relationship Id="rId8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72" y="541880"/>
            <a:ext cx="2671150" cy="317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95825" y="541875"/>
            <a:ext cx="6238125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970560" y="5113067"/>
            <a:ext cx="25759800" cy="2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875" lIns="270875" spcFirstLastPara="1" rIns="270875" wrap="square" tIns="2708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6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Dhaka WASA Water ATM Booth        </a:t>
            </a:r>
            <a:endParaRPr b="1" sz="10600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2513200" y="8837422"/>
            <a:ext cx="165321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875" lIns="270875" spcFirstLastPara="1" rIns="270875" wrap="square" tIns="270875">
            <a:spAutoFit/>
          </a:bodyPr>
          <a:lstStyle/>
          <a:p>
            <a:pPr indent="-1346200" lvl="0" marL="134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00"/>
              <a:buFont typeface="Georgia"/>
              <a:buChar char="-"/>
            </a:pPr>
            <a:r>
              <a:rPr lang="en" sz="10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Project Overview</a:t>
            </a:r>
            <a:br>
              <a:rPr lang="en" sz="10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0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(2017- 2021 )</a:t>
            </a:r>
            <a:endParaRPr sz="4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" y="541867"/>
            <a:ext cx="1872289" cy="2228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01850" y="666298"/>
            <a:ext cx="3921800" cy="16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3846905" y="2150036"/>
            <a:ext cx="19794600" cy="25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875" lIns="270875" spcFirstLastPara="1" rIns="270875" wrap="square" tIns="2708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900"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b="1" lang="en" sz="12900" u="sng">
                <a:latin typeface="Nunito"/>
                <a:ea typeface="Nunito"/>
                <a:cs typeface="Nunito"/>
                <a:sym typeface="Nunito"/>
              </a:rPr>
              <a:t>Marketing </a:t>
            </a:r>
            <a:r>
              <a:rPr b="1" lang="en" sz="12900" u="sng">
                <a:latin typeface="Nunito"/>
                <a:ea typeface="Nunito"/>
                <a:cs typeface="Nunito"/>
                <a:sym typeface="Nunito"/>
              </a:rPr>
              <a:t>Initiatives</a:t>
            </a:r>
            <a:endParaRPr b="1" sz="4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1828800" y="6428500"/>
            <a:ext cx="26240400" cy="106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2175" y="5708150"/>
            <a:ext cx="25473650" cy="109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" y="541867"/>
            <a:ext cx="1710409" cy="203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25531" y="666299"/>
            <a:ext cx="3892794" cy="16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382320" y="3572444"/>
            <a:ext cx="4478700" cy="18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875" lIns="270875" spcFirstLastPara="1" rIns="270875" wrap="square" tIns="2708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Nunito"/>
                <a:ea typeface="Nunito"/>
                <a:cs typeface="Nunito"/>
                <a:sym typeface="Nunito"/>
              </a:rPr>
              <a:t>      </a:t>
            </a:r>
            <a:r>
              <a:rPr lang="en" sz="4300">
                <a:latin typeface="Nunito SemiBold"/>
                <a:ea typeface="Nunito SemiBold"/>
                <a:cs typeface="Nunito SemiBold"/>
                <a:sym typeface="Nunito SemiBold"/>
              </a:rPr>
              <a:t>Design</a:t>
            </a:r>
            <a:br>
              <a:rPr lang="en" sz="4300">
                <a:latin typeface="Nunito SemiBold"/>
                <a:ea typeface="Nunito SemiBold"/>
                <a:cs typeface="Nunito SemiBold"/>
                <a:sym typeface="Nunito SemiBold"/>
              </a:rPr>
            </a:br>
            <a:r>
              <a:rPr lang="en" sz="4300">
                <a:latin typeface="Nunito SemiBold"/>
                <a:ea typeface="Nunito SemiBold"/>
                <a:cs typeface="Nunito SemiBold"/>
                <a:sym typeface="Nunito SemiBold"/>
              </a:rPr>
              <a:t>(2017-2018)</a:t>
            </a:r>
            <a:endParaRPr sz="43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9716011" y="3572444"/>
            <a:ext cx="4478700" cy="18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875" lIns="270875" spcFirstLastPara="1" rIns="270875" wrap="square" tIns="2708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lang="en" sz="4300">
                <a:latin typeface="Nunito SemiBold"/>
                <a:ea typeface="Nunito SemiBold"/>
                <a:cs typeface="Nunito SemiBold"/>
                <a:sym typeface="Nunito SemiBold"/>
              </a:rPr>
              <a:t>   Design</a:t>
            </a:r>
            <a:br>
              <a:rPr lang="en" sz="4300">
                <a:latin typeface="Nunito SemiBold"/>
                <a:ea typeface="Nunito SemiBold"/>
                <a:cs typeface="Nunito SemiBold"/>
                <a:sym typeface="Nunito SemiBold"/>
              </a:rPr>
            </a:br>
            <a:r>
              <a:rPr lang="en" sz="4300">
                <a:latin typeface="Nunito SemiBold"/>
                <a:ea typeface="Nunito SemiBold"/>
                <a:cs typeface="Nunito SemiBold"/>
                <a:sym typeface="Nunito SemiBold"/>
              </a:rPr>
              <a:t>(2019-2020)</a:t>
            </a:r>
            <a:endParaRPr sz="43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6491658" y="3572444"/>
            <a:ext cx="4478700" cy="18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875" lIns="270875" spcFirstLastPara="1" rIns="270875" wrap="square" tIns="2708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Nunito"/>
                <a:ea typeface="Nunito"/>
                <a:cs typeface="Nunito"/>
                <a:sym typeface="Nunito"/>
              </a:rPr>
              <a:t>     </a:t>
            </a:r>
            <a:r>
              <a:rPr lang="en" sz="4300">
                <a:latin typeface="Nunito SemiBold"/>
                <a:ea typeface="Nunito SemiBold"/>
                <a:cs typeface="Nunito SemiBold"/>
                <a:sym typeface="Nunito SemiBold"/>
              </a:rPr>
              <a:t> Design</a:t>
            </a:r>
            <a:br>
              <a:rPr lang="en" sz="4300">
                <a:latin typeface="Nunito SemiBold"/>
                <a:ea typeface="Nunito SemiBold"/>
                <a:cs typeface="Nunito SemiBold"/>
                <a:sym typeface="Nunito SemiBold"/>
              </a:rPr>
            </a:br>
            <a:r>
              <a:rPr lang="en" sz="4300">
                <a:latin typeface="Nunito SemiBold"/>
                <a:ea typeface="Nunito SemiBold"/>
                <a:cs typeface="Nunito SemiBold"/>
                <a:sym typeface="Nunito SemiBold"/>
              </a:rPr>
              <a:t>      (2021 )</a:t>
            </a:r>
            <a:endParaRPr sz="43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325" y="11461375"/>
            <a:ext cx="6860551" cy="5247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321" y="6423024"/>
            <a:ext cx="6860544" cy="401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74345" y="6423039"/>
            <a:ext cx="6209400" cy="4016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8">
            <a:alphaModFix/>
          </a:blip>
          <a:srcRect b="-6157" l="0" r="0" t="0"/>
          <a:stretch/>
        </p:blipFill>
        <p:spPr>
          <a:xfrm>
            <a:off x="8088450" y="11419475"/>
            <a:ext cx="6878074" cy="5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535325" y="6256775"/>
            <a:ext cx="6209400" cy="104106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23074850" y="3572475"/>
            <a:ext cx="5343600" cy="18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875" lIns="270875" spcFirstLastPara="1" rIns="270875" wrap="square" tIns="2708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Nunito SemiBold"/>
                <a:ea typeface="Nunito SemiBold"/>
                <a:cs typeface="Nunito SemiBold"/>
                <a:sym typeface="Nunito SemiBold"/>
              </a:rPr>
              <a:t>         Design</a:t>
            </a:r>
            <a:br>
              <a:rPr lang="en" sz="4300">
                <a:latin typeface="Nunito SemiBold"/>
                <a:ea typeface="Nunito SemiBold"/>
                <a:cs typeface="Nunito SemiBold"/>
                <a:sym typeface="Nunito SemiBold"/>
              </a:rPr>
            </a:br>
            <a:r>
              <a:rPr lang="en" sz="4300">
                <a:latin typeface="Nunito SemiBold"/>
                <a:ea typeface="Nunito SemiBold"/>
                <a:cs typeface="Nunito SemiBold"/>
                <a:sym typeface="Nunito SemiBold"/>
              </a:rPr>
              <a:t>( From July 2021 ) </a:t>
            </a:r>
            <a:endParaRPr sz="43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313514" y="11589275"/>
            <a:ext cx="5959386" cy="5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313527" y="6672979"/>
            <a:ext cx="6401127" cy="443481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5612900" y="843250"/>
            <a:ext cx="169440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900">
                <a:solidFill>
                  <a:schemeClr val="dk1"/>
                </a:solidFill>
              </a:rPr>
              <a:t>    </a:t>
            </a:r>
            <a:r>
              <a:rPr b="1" lang="en" sz="129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Design Overview</a:t>
            </a:r>
            <a:r>
              <a:rPr b="1" lang="en" sz="12900" u="sng">
                <a:solidFill>
                  <a:schemeClr val="dk1"/>
                </a:solidFill>
              </a:rPr>
              <a:t> </a:t>
            </a:r>
            <a:endParaRPr sz="4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" y="541867"/>
            <a:ext cx="1669850" cy="1987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27375" y="260550"/>
            <a:ext cx="3418850" cy="14723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2" name="Google Shape;82;p15"/>
          <p:cNvGraphicFramePr/>
          <p:nvPr/>
        </p:nvGraphicFramePr>
        <p:xfrm>
          <a:off x="2387890" y="676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{6B934D65-A68C-4BB9-A0C1-E54EEC026D8C}</a:tableStyleId>
              </a:tblPr>
              <a:tblGrid>
                <a:gridCol w="5777300"/>
                <a:gridCol w="7572450"/>
                <a:gridCol w="3982050"/>
                <a:gridCol w="5777300"/>
              </a:tblGrid>
              <a:tr h="860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Design</a:t>
                      </a:r>
                      <a:endParaRPr b="1" sz="2400"/>
                    </a:p>
                  </a:txBody>
                  <a:tcPr marT="29325" marB="29325" marR="35725" marL="35725" anchor="b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Advantages</a:t>
                      </a:r>
                      <a:endParaRPr b="1" sz="2400"/>
                    </a:p>
                  </a:txBody>
                  <a:tcPr marT="29325" marB="29325" marR="35725" marL="35725" anchor="b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Limitations</a:t>
                      </a:r>
                      <a:endParaRPr b="1" sz="2400"/>
                    </a:p>
                  </a:txBody>
                  <a:tcPr marT="29325" marB="29325" marR="35725" marL="35725" anchor="b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Picture</a:t>
                      </a:r>
                      <a:endParaRPr b="1" sz="2400"/>
                    </a:p>
                  </a:txBody>
                  <a:tcPr marT="29325" marB="29325" marR="35725" marL="35725" anchor="b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79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/>
                        <a:t>2017-2018</a:t>
                      </a:r>
                      <a:endParaRPr b="1" sz="2300"/>
                    </a:p>
                  </a:txBody>
                  <a:tcPr marT="29325" marB="29325" marR="35725" marL="357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bigger space available for customers for taking water and keeping jar inside the booth</a:t>
                      </a:r>
                      <a:endParaRPr sz="23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(</a:t>
                      </a:r>
                      <a:r>
                        <a:rPr b="1" lang="en" sz="2300"/>
                        <a:t>Measurement 12' * 12'</a:t>
                      </a:r>
                      <a:r>
                        <a:rPr lang="en" sz="2300"/>
                        <a:t>)</a:t>
                      </a:r>
                      <a:endParaRPr sz="2300"/>
                    </a:p>
                  </a:txBody>
                  <a:tcPr marT="29325" marB="29325" marR="35725" marL="357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- a lot of space needed to build a atm booth (not everywhere this space is available)</a:t>
                      </a:r>
                      <a:endParaRPr sz="23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- customer and other local people gather in the open space of atm booth</a:t>
                      </a:r>
                      <a:endParaRPr sz="23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- filtration system is exposed infront of all people</a:t>
                      </a:r>
                      <a:endParaRPr sz="2300"/>
                    </a:p>
                  </a:txBody>
                  <a:tcPr marT="29325" marB="29325" marR="35725" marL="357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140650" marB="140650" marR="114275" marL="11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5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/>
                        <a:t>2019-2020</a:t>
                      </a:r>
                      <a:endParaRPr b="1" sz="2300"/>
                    </a:p>
                  </a:txBody>
                  <a:tcPr marT="29325" marB="29325" marR="35725" marL="357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-a lot of space is not needed for building a atm booth. we can prioritize to evaluate site according to sales and customer requirements.</a:t>
                      </a:r>
                      <a:endParaRPr sz="23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- Filtration system installed behind of the local premises which should not be exposed to all local agents.</a:t>
                      </a:r>
                      <a:endParaRPr sz="23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- Booth operator has a separate place to sit and do his/her work infront of camera.</a:t>
                      </a:r>
                      <a:endParaRPr sz="23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- customer do not need to enter into the whole booth to take water, they can just stand in front of the dispensing unit and take water comfortably.</a:t>
                      </a:r>
                      <a:endParaRPr sz="23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(</a:t>
                      </a:r>
                      <a:r>
                        <a:rPr b="1" lang="en" sz="2300"/>
                        <a:t>Measurement 10' * 10'. Dispensing unit separated from filtration system</a:t>
                      </a:r>
                      <a:r>
                        <a:rPr lang="en" sz="2300"/>
                        <a:t>)</a:t>
                      </a:r>
                      <a:endParaRPr sz="2300"/>
                    </a:p>
                  </a:txBody>
                  <a:tcPr marT="29325" marB="29325" marR="35725" marL="357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- In some places, we can not build atm booths on street to get more focus from the consumers.</a:t>
                      </a:r>
                      <a:endParaRPr sz="2300"/>
                    </a:p>
                  </a:txBody>
                  <a:tcPr marT="29325" marB="29325" marR="35725" marL="357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140650" marB="140650" marR="114275" marL="11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7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/>
                        <a:t>2021</a:t>
                      </a:r>
                      <a:endParaRPr b="1" sz="2300"/>
                    </a:p>
                  </a:txBody>
                  <a:tcPr marT="29325" marB="29325" marR="35725" marL="357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Customised design &amp; measurement applied considering sales perspective. Introduced in April '2021</a:t>
                      </a:r>
                      <a:endParaRPr sz="23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ATM box ignored thus there is no way for consumers to access / manipulate our system.</a:t>
                      </a:r>
                      <a:endParaRPr sz="23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Mandatory brick wall applied to prevent stealing.</a:t>
                      </a:r>
                      <a:endParaRPr sz="2300"/>
                    </a:p>
                  </a:txBody>
                  <a:tcPr marT="29325" marB="29325" marR="35725" marL="357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Customers can't collect water after operating hours.</a:t>
                      </a:r>
                      <a:endParaRPr sz="2300"/>
                    </a:p>
                  </a:txBody>
                  <a:tcPr marT="29325" marB="29325" marR="35725" marL="357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140650" marB="140650" marR="114275" marL="11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09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/>
                        <a:t>In Future</a:t>
                      </a:r>
                      <a:endParaRPr b="1" sz="2300"/>
                    </a:p>
                  </a:txBody>
                  <a:tcPr marT="29325" marB="29325" marR="35725" marL="357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Introduced Manless operation in july 2021.</a:t>
                      </a:r>
                      <a:endParaRPr sz="23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Customers will be able to collect water after operational hours.</a:t>
                      </a:r>
                      <a:endParaRPr sz="2300"/>
                    </a:p>
                  </a:txBody>
                  <a:tcPr marT="29325" marB="29325" marR="35725" marL="357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/>
                    </a:p>
                  </a:txBody>
                  <a:tcPr marT="29325" marB="29325" marR="35725" marL="357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140650" marB="140650" marR="114275" marL="11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10887" y="2164925"/>
            <a:ext cx="5026853" cy="29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36071" y="6607288"/>
            <a:ext cx="5176470" cy="3364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728638" y="10859237"/>
            <a:ext cx="3418864" cy="34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310697" y="14386325"/>
            <a:ext cx="4644425" cy="29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" y="541867"/>
            <a:ext cx="2297244" cy="2734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03680" y="666311"/>
            <a:ext cx="4498651" cy="193736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6"/>
          <p:cNvGraphicFramePr/>
          <p:nvPr/>
        </p:nvGraphicFramePr>
        <p:xfrm>
          <a:off x="213360" y="67104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{D19DB066-ED18-453B-B482-01B77BD8880D}</a:tableStyleId>
              </a:tblPr>
              <a:tblGrid>
                <a:gridCol w="3992875"/>
                <a:gridCol w="2773675"/>
                <a:gridCol w="2865125"/>
                <a:gridCol w="2926100"/>
                <a:gridCol w="2865125"/>
                <a:gridCol w="3108925"/>
                <a:gridCol w="3230900"/>
                <a:gridCol w="2801650"/>
                <a:gridCol w="4269725"/>
              </a:tblGrid>
              <a:tr h="2336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b="1" sz="4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700" marB="67700" marR="85750" marL="857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System Installed</a:t>
                      </a:r>
                      <a:endParaRPr b="1" sz="4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700" marB="67700" marR="85750" marL="85750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System Online</a:t>
                      </a:r>
                      <a:endParaRPr b="1" sz="4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700" marB="67700" marR="85750" marL="85750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No. Of Card sold</a:t>
                      </a:r>
                      <a:endParaRPr b="1" sz="4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700" marB="67700" marR="85750" marL="85750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No Of card sold amount</a:t>
                      </a:r>
                      <a:endParaRPr b="1" sz="4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700" marB="67700" marR="85750" marL="85750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Recharge</a:t>
                      </a:r>
                      <a:endParaRPr b="1" sz="4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700" marB="67700" marR="85750" marL="85750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Revenue</a:t>
                      </a:r>
                      <a:endParaRPr b="1" sz="4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700" marB="67700" marR="85750" marL="85750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O&amp;M Bill</a:t>
                      </a:r>
                      <a:endParaRPr b="1" sz="4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700" marB="67700" marR="85750" marL="85750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Dhaka WASA Payout</a:t>
                      </a:r>
                      <a:endParaRPr b="1" sz="4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700" marB="67700" marR="85750" marL="85750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711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3,615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1,084,500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1,033,190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2,117,690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760,000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1,357,690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2018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62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62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14,658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4,397,400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12,623,734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17,021,134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9,834,239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7,186,895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2019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127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124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31,629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4,611,650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34,656,067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39,267,717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33,310,247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5,957,470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2020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198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181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41,382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3,817,400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44,506,452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48,323,852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58,589,578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-10,265,726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2021 (Jan-Feb)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198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173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8,828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459,250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7,394,465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7,853,715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9,703,107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-1,849,392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2021 (March-June)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240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211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32,957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2,679,650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26,067,772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28,747,422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20,846,084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7,901,338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7700" marB="67700" marR="85750" marL="85750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" name="Google Shape;94;p16"/>
          <p:cNvSpPr txBox="1"/>
          <p:nvPr/>
        </p:nvSpPr>
        <p:spPr>
          <a:xfrm>
            <a:off x="4730240" y="2174844"/>
            <a:ext cx="17837400" cy="25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875" lIns="270875" spcFirstLastPara="1" rIns="270875" wrap="square" tIns="2708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900"/>
              <a:t>   </a:t>
            </a:r>
            <a:r>
              <a:rPr b="1" lang="en" sz="12900" u="sng">
                <a:latin typeface="Nunito"/>
                <a:ea typeface="Nunito"/>
                <a:cs typeface="Nunito"/>
                <a:sym typeface="Nunito"/>
              </a:rPr>
              <a:t>Financial Mapping</a:t>
            </a:r>
            <a:endParaRPr b="1" sz="4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" y="541867"/>
            <a:ext cx="2297606" cy="2735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89120" y="666311"/>
            <a:ext cx="4421517" cy="190413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4717380" y="643054"/>
            <a:ext cx="18034800" cy="25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875" lIns="270875" spcFirstLastPara="1" rIns="270875" wrap="square" tIns="2708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900"/>
              <a:t>       </a:t>
            </a:r>
            <a:r>
              <a:rPr b="1" lang="en" sz="12900" u="sng">
                <a:latin typeface="Nunito"/>
                <a:ea typeface="Nunito"/>
                <a:cs typeface="Nunito"/>
                <a:sym typeface="Nunito"/>
              </a:rPr>
              <a:t>Flow Diagram</a:t>
            </a:r>
            <a:r>
              <a:rPr b="1" lang="en" sz="12900" u="sng"/>
              <a:t> </a:t>
            </a:r>
            <a:endParaRPr sz="430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763" y="4809423"/>
            <a:ext cx="28895274" cy="96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2550350" y="14866750"/>
            <a:ext cx="25065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1 : Above diagram mainly used for Surface water purification. Where higher         concentration of </a:t>
            </a:r>
            <a:r>
              <a:rPr lang="en" sz="6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chlorine</a:t>
            </a:r>
            <a:r>
              <a:rPr lang="en" sz="6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heavy metal have found. Example: Nazirabazar, sikkatuli, narinda-1 water ATM etc</a:t>
            </a:r>
            <a:endParaRPr sz="60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" y="541867"/>
            <a:ext cx="2297606" cy="2735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89120" y="666311"/>
            <a:ext cx="4421517" cy="190413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4717380" y="643054"/>
            <a:ext cx="18034800" cy="25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875" lIns="270875" spcFirstLastPara="1" rIns="270875" wrap="square" tIns="2708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900"/>
              <a:t>       </a:t>
            </a:r>
            <a:r>
              <a:rPr b="1" lang="en" sz="12900" u="sng">
                <a:latin typeface="Nunito"/>
                <a:ea typeface="Nunito"/>
                <a:cs typeface="Nunito"/>
                <a:sym typeface="Nunito"/>
              </a:rPr>
              <a:t>Flow Diagram</a:t>
            </a:r>
            <a:r>
              <a:rPr b="1" lang="en" sz="12900" u="sng"/>
              <a:t> </a:t>
            </a:r>
            <a:endParaRPr sz="4300"/>
          </a:p>
        </p:txBody>
      </p:sp>
      <p:sp>
        <p:nvSpPr>
          <p:cNvPr id="111" name="Google Shape;111;p18"/>
          <p:cNvSpPr txBox="1"/>
          <p:nvPr/>
        </p:nvSpPr>
        <p:spPr>
          <a:xfrm>
            <a:off x="2550350" y="14866750"/>
            <a:ext cx="25065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2 : Above d</a:t>
            </a:r>
            <a:r>
              <a:rPr lang="en" sz="6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iagram is used where we found sustainable quality water with low deviation in parameters. Such as Matuail 01 water ATM Booth.</a:t>
            </a:r>
            <a:endParaRPr sz="60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863" y="4360215"/>
            <a:ext cx="28959075" cy="93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" y="541867"/>
            <a:ext cx="2297606" cy="2735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89120" y="666311"/>
            <a:ext cx="4421517" cy="190413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4717380" y="643054"/>
            <a:ext cx="18034800" cy="25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875" lIns="270875" spcFirstLastPara="1" rIns="270875" wrap="square" tIns="2708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900"/>
              <a:t>       </a:t>
            </a:r>
            <a:r>
              <a:rPr b="1" lang="en" sz="12900" u="sng">
                <a:latin typeface="Nunito"/>
                <a:ea typeface="Nunito"/>
                <a:cs typeface="Nunito"/>
                <a:sym typeface="Nunito"/>
              </a:rPr>
              <a:t>Flow Diagram</a:t>
            </a:r>
            <a:r>
              <a:rPr b="1" lang="en" sz="12900" u="sng"/>
              <a:t> </a:t>
            </a:r>
            <a:endParaRPr sz="4300"/>
          </a:p>
        </p:txBody>
      </p:sp>
      <p:sp>
        <p:nvSpPr>
          <p:cNvPr id="120" name="Google Shape;120;p19"/>
          <p:cNvSpPr txBox="1"/>
          <p:nvPr/>
        </p:nvSpPr>
        <p:spPr>
          <a:xfrm>
            <a:off x="2363750" y="14400225"/>
            <a:ext cx="25760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3 : </a:t>
            </a:r>
            <a:r>
              <a:rPr lang="en" sz="6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three is mainly used to control excessive iron oxide from water. We've deployed it where above 2 PPM iron is present. Example: Iraqi kabarsthan, RM das lane water ATM etc.</a:t>
            </a:r>
            <a:endParaRPr sz="60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975" y="4395241"/>
            <a:ext cx="28916851" cy="93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" y="541867"/>
            <a:ext cx="2005322" cy="2387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67120" y="666311"/>
            <a:ext cx="3809433" cy="164052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4341945" y="2306858"/>
            <a:ext cx="19773000" cy="25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875" lIns="270875" spcFirstLastPara="1" rIns="270875" wrap="square" tIns="2708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900" u="sng">
                <a:latin typeface="Nunito"/>
                <a:ea typeface="Nunito"/>
                <a:cs typeface="Nunito"/>
                <a:sym typeface="Nunito"/>
              </a:rPr>
              <a:t>Innovation In Filtration</a:t>
            </a:r>
            <a:endParaRPr b="1" sz="4300" u="sng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1812800" y="6549333"/>
            <a:ext cx="25487400" cy="12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875" lIns="270875" spcFirstLastPara="1" rIns="270875" wrap="square" tIns="2708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</p:txBody>
      </p:sp>
      <p:sp>
        <p:nvSpPr>
          <p:cNvPr id="130" name="Google Shape;130;p20"/>
          <p:cNvSpPr/>
          <p:nvPr/>
        </p:nvSpPr>
        <p:spPr>
          <a:xfrm>
            <a:off x="2423400" y="5430975"/>
            <a:ext cx="24414000" cy="10770450"/>
          </a:xfrm>
          <a:prstGeom prst="flowChartPunchedTap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0875" lIns="270875" spcFirstLastPara="1" rIns="270875" wrap="square" tIns="270875">
            <a:noAutofit/>
          </a:bodyPr>
          <a:lstStyle/>
          <a:p>
            <a:pPr indent="-946150" lvl="0" marL="134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Char char="●"/>
            </a:pPr>
            <a:r>
              <a:rPr lang="en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lang="en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r>
              <a:rPr lang="en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beside our common filtration system, We applied </a:t>
            </a:r>
            <a:r>
              <a:rPr b="1" lang="en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Ultraviolet lamp</a:t>
            </a:r>
            <a:r>
              <a:rPr lang="en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preventing Microbial contamination.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0" lvl="0" marL="134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Roboto"/>
              <a:buChar char="●"/>
            </a:pPr>
            <a:r>
              <a:rPr lang="en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October </a:t>
            </a:r>
            <a:r>
              <a:rPr b="1" lang="en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r>
              <a:rPr lang="en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applied a </a:t>
            </a:r>
            <a:r>
              <a:rPr b="1" lang="en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micron sediment cartridge</a:t>
            </a:r>
            <a:r>
              <a:rPr lang="en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avoid visible components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0" lvl="0" marL="134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Roboto"/>
              <a:buChar char="●"/>
            </a:pPr>
            <a:r>
              <a:rPr lang="en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Removing strong concentration of chlorine from source water we added </a:t>
            </a:r>
            <a:r>
              <a:rPr b="1" lang="en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GAC</a:t>
            </a:r>
            <a:r>
              <a:rPr lang="en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our multimedia tank.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0" lvl="0" marL="134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Roboto"/>
              <a:buChar char="●"/>
            </a:pPr>
            <a:r>
              <a:rPr lang="en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discussing With </a:t>
            </a:r>
            <a:r>
              <a:rPr b="1" lang="en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Engr.</a:t>
            </a:r>
            <a:r>
              <a:rPr b="1" lang="en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Ramaswer</a:t>
            </a:r>
            <a:r>
              <a:rPr b="1" lang="en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Sir</a:t>
            </a:r>
            <a:r>
              <a:rPr lang="en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we've introduced an additional</a:t>
            </a:r>
            <a:r>
              <a:rPr b="1" lang="en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 micron </a:t>
            </a:r>
            <a:r>
              <a:rPr b="1" lang="en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cartridge</a:t>
            </a:r>
            <a:r>
              <a:rPr lang="en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our new systems, thus customers can store it above 48 hours.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0" lvl="0" marL="134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Char char="●"/>
            </a:pPr>
            <a:r>
              <a:rPr lang="en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maintain quality service &amp; customer satisfaction we test all our treated water samples from a Govt. Authorised Laboratory in every three month interval.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" y="354889"/>
            <a:ext cx="2091516" cy="2489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20720" y="666311"/>
            <a:ext cx="4031876" cy="173636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3229015" y="2402678"/>
            <a:ext cx="22362300" cy="25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875" lIns="270875" spcFirstLastPara="1" rIns="270875" wrap="square" tIns="2708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900" u="sng">
                <a:latin typeface="Nunito"/>
                <a:ea typeface="Nunito"/>
                <a:cs typeface="Nunito"/>
                <a:sym typeface="Nunito"/>
              </a:rPr>
              <a:t>Booth Operator Initiatives</a:t>
            </a:r>
            <a:endParaRPr b="1" sz="4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2286750" y="5569525"/>
            <a:ext cx="23898300" cy="10030500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9" name="Google Shape;139;p21"/>
          <p:cNvSpPr txBox="1"/>
          <p:nvPr/>
        </p:nvSpPr>
        <p:spPr>
          <a:xfrm>
            <a:off x="3075750" y="7135425"/>
            <a:ext cx="23109300" cy="6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Calibri"/>
              <a:buChar char="❖"/>
            </a:pPr>
            <a:r>
              <a:rPr lang="en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make fully digitalized &amp; IoT base operation we've deployed Google form to collect daily sales data, logsheet, attendance sheet, CC camera for mass monitoring to our ATMs.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❖"/>
            </a:pPr>
            <a:r>
              <a:rPr lang="en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positive mindset &amp; close attachment with operation we launched sales incentive, employee of the month &amp; KPI based service among our operators.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❖"/>
            </a:pPr>
            <a:r>
              <a:rPr lang="en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Continuing a Vast training session of two month time period based on SOP, </a:t>
            </a:r>
            <a:r>
              <a:rPr lang="en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Hygiene</a:t>
            </a:r>
            <a:r>
              <a:rPr lang="en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sanitation,behaviour,attitude, &amp; customer interaction to all our 300+ operators.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❖"/>
            </a:pPr>
            <a:r>
              <a:rPr lang="en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also discussing about weekly holiday for caretakers to reduce stress, anxiety &amp; working hour.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