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bd5e3dae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bd5e3dae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d8bc6c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d8bc6c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088900" y="4761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Presentation On -</a:t>
            </a:r>
            <a:endParaRPr sz="3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Logistic Regression</a:t>
            </a:r>
            <a:endParaRPr sz="3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Data Mining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MCSE 642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60400" y="2727125"/>
            <a:ext cx="42555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88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Group C</a:t>
            </a:r>
            <a:endParaRPr b="1" sz="5088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MCE 079 05534 Rokibul Hasan</a:t>
            </a:r>
            <a:endParaRPr sz="43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MCE 079 05535 Sumon Kumar Ghosh</a:t>
            </a:r>
            <a:endParaRPr sz="43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MCE 079 05536 Shyed Shahriar Housaini</a:t>
            </a:r>
            <a:endParaRPr sz="43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MCE 079 05537 Anjan Chandra Das</a:t>
            </a:r>
            <a:endParaRPr sz="43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MCE 079 05538 Abdul Bari</a:t>
            </a:r>
            <a:endParaRPr sz="43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