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4" r:id="rId2"/>
    <p:sldId id="276" r:id="rId3"/>
    <p:sldId id="279" r:id="rId4"/>
    <p:sldId id="266" r:id="rId5"/>
    <p:sldId id="283" r:id="rId6"/>
    <p:sldId id="284" r:id="rId7"/>
    <p:sldId id="285" r:id="rId8"/>
    <p:sldId id="286" r:id="rId9"/>
    <p:sldId id="269" r:id="rId10"/>
    <p:sldId id="270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90" d="100"/>
          <a:sy n="90" d="100"/>
        </p:scale>
        <p:origin x="398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900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Group A</a:t>
          </a:r>
          <a:endParaRPr lang="en-US" sz="3100" kern="1200" dirty="0"/>
        </a:p>
      </dsp:txBody>
      <dsp:txXfrm>
        <a:off x="36296" y="65303"/>
        <a:ext cx="4904221" cy="670943"/>
      </dsp:txXfrm>
    </dsp:sp>
    <dsp:sp modelId="{CD5F6E02-AD43-4E7A-935B-DDF5D6C74800}">
      <dsp:nvSpPr>
        <dsp:cNvPr id="0" name=""/>
        <dsp:cNvSpPr/>
      </dsp:nvSpPr>
      <dsp:spPr>
        <a:xfrm>
          <a:off x="0" y="772542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Task 2</a:t>
          </a:r>
        </a:p>
      </dsp:txBody>
      <dsp:txXfrm>
        <a:off x="0" y="772542"/>
        <a:ext cx="4976813" cy="834210"/>
      </dsp:txXfrm>
    </dsp:sp>
    <dsp:sp modelId="{81203336-F3DE-4B3A-BCF4-0F68C23AC2BB}">
      <dsp:nvSpPr>
        <dsp:cNvPr id="0" name=""/>
        <dsp:cNvSpPr/>
      </dsp:nvSpPr>
      <dsp:spPr>
        <a:xfrm>
          <a:off x="0" y="1606752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Group B</a:t>
          </a:r>
        </a:p>
      </dsp:txBody>
      <dsp:txXfrm>
        <a:off x="36296" y="1643048"/>
        <a:ext cx="4904221" cy="670943"/>
      </dsp:txXfrm>
    </dsp:sp>
    <dsp:sp modelId="{782956A5-ADC8-4959-B856-589B9D9B9635}">
      <dsp:nvSpPr>
        <dsp:cNvPr id="0" name=""/>
        <dsp:cNvSpPr/>
      </dsp:nvSpPr>
      <dsp:spPr>
        <a:xfrm>
          <a:off x="0" y="2350287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Task 2</a:t>
          </a:r>
        </a:p>
      </dsp:txBody>
      <dsp:txXfrm>
        <a:off x="0" y="2350287"/>
        <a:ext cx="4976813" cy="834210"/>
      </dsp:txXfrm>
    </dsp:sp>
    <dsp:sp modelId="{D64CB5D5-837D-47FC-9E42-A26D800BC695}">
      <dsp:nvSpPr>
        <dsp:cNvPr id="0" name=""/>
        <dsp:cNvSpPr/>
      </dsp:nvSpPr>
      <dsp:spPr>
        <a:xfrm>
          <a:off x="0" y="318449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Group C</a:t>
          </a:r>
        </a:p>
      </dsp:txBody>
      <dsp:txXfrm>
        <a:off x="36296" y="3220793"/>
        <a:ext cx="4904221" cy="670943"/>
      </dsp:txXfrm>
    </dsp:sp>
    <dsp:sp modelId="{08B7B17B-8600-44B0-B235-389E5D71D804}">
      <dsp:nvSpPr>
        <dsp:cNvPr id="0" name=""/>
        <dsp:cNvSpPr/>
      </dsp:nvSpPr>
      <dsp:spPr>
        <a:xfrm>
          <a:off x="0" y="3928032"/>
          <a:ext cx="4976813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Task 1</a:t>
          </a:r>
        </a:p>
      </dsp:txBody>
      <dsp:txXfrm>
        <a:off x="0" y="3928032"/>
        <a:ext cx="4976813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11/17/2022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11/17/2022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11/17/2022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914400"/>
            <a:ext cx="10058400" cy="55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914400"/>
            <a:ext cx="10058400" cy="55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533400"/>
            <a:ext cx="10058400" cy="578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1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7612" y="762000"/>
            <a:ext cx="8228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Support Vector Machine | Non-Linear SVM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" t="-7611" r="-3183" b="16424"/>
          <a:stretch/>
        </p:blipFill>
        <p:spPr>
          <a:xfrm>
            <a:off x="1293812" y="1447800"/>
            <a:ext cx="9906000" cy="49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4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838200"/>
            <a:ext cx="10058400" cy="55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8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838200"/>
            <a:ext cx="10058400" cy="55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1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762000"/>
            <a:ext cx="10058400" cy="550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3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914400"/>
            <a:ext cx="10058400" cy="554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4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838200"/>
            <a:ext cx="10058400" cy="55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5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762000"/>
            <a:ext cx="10058400" cy="562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7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625310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1412" y="533400"/>
            <a:ext cx="7542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Support Vector Machine | Linear SVM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95400"/>
            <a:ext cx="9083827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9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219200"/>
            <a:ext cx="8687553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8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371600"/>
            <a:ext cx="8977138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2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371600"/>
            <a:ext cx="8062659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6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"/>
          <a:stretch/>
        </p:blipFill>
        <p:spPr>
          <a:xfrm>
            <a:off x="1217612" y="609600"/>
            <a:ext cx="10058400" cy="55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35</TotalTime>
  <Words>81</Words>
  <Application>Microsoft Office PowerPoint</Application>
  <PresentationFormat>Custom</PresentationFormat>
  <Paragraphs>22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Books 16x9</vt:lpstr>
      <vt:lpstr>Title Layout</vt:lpstr>
      <vt:lpstr>Title and Content Layout with List</vt:lpstr>
      <vt:lpstr>Two Content Layout with SmartArt</vt:lpstr>
      <vt:lpstr>Add a Slide Title - 1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Sumon Ghosh</dc:creator>
  <cp:lastModifiedBy>Sumon Ghosh</cp:lastModifiedBy>
  <cp:revision>5</cp:revision>
  <dcterms:created xsi:type="dcterms:W3CDTF">2022-11-16T21:57:19Z</dcterms:created>
  <dcterms:modified xsi:type="dcterms:W3CDTF">2022-11-16T22:32:34Z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