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presProps.xml" ContentType="application/vnd.openxmlformats-officedocument.presentationml.presProps+xml"/>
  <Override PartName="/ppt/media/image57.png" ContentType="image/png"/>
  <Override PartName="/ppt/media/image1.png" ContentType="image/png"/>
  <Override PartName="/ppt/media/image58.png" ContentType="image/png"/>
  <Override PartName="/ppt/media/image2.png" ContentType="image/png"/>
  <Override PartName="/ppt/media/image59.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47.png" ContentType="image/png"/>
  <Override PartName="/ppt/media/image48.png" ContentType="image/png"/>
  <Override PartName="/ppt/media/image49.png" ContentType="image/png"/>
  <Override PartName="/ppt/media/image50.png" ContentType="image/png"/>
  <Override PartName="/ppt/media/image51.png" ContentType="image/png"/>
  <Override PartName="/ppt/media/image52.png" ContentType="image/png"/>
  <Override PartName="/ppt/media/image53.png" ContentType="image/png"/>
  <Override PartName="/ppt/media/image54.png" ContentType="image/png"/>
  <Override PartName="/ppt/media/image55.png" ContentType="image/png"/>
  <Override PartName="/ppt/media/image5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Lst>
  <p:sldSz cx="9144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5C86F038-C79E-4303-BD13-9B13216B071B}"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7467120" cy="1142640"/>
          </a:xfrm>
          <a:prstGeom prst="rect">
            <a:avLst/>
          </a:prstGeom>
          <a:noFill/>
          <a:ln w="0">
            <a:noFill/>
          </a:ln>
        </p:spPr>
        <p:txBody>
          <a:bodyPr lIns="0" rIns="0" tIns="0" bIns="0" anchor="ctr">
            <a:noAutofit/>
          </a:bodyPr>
          <a:p>
            <a:endParaRPr b="0" lang="en-US" sz="1800" spc="-1" strike="noStrike">
              <a:solidFill>
                <a:srgbClr val="000000"/>
              </a:solidFill>
              <a:latin typeface="Century Schoolbook"/>
            </a:endParaRPr>
          </a:p>
        </p:txBody>
      </p:sp>
      <p:sp>
        <p:nvSpPr>
          <p:cNvPr id="49" name="PlaceHolder 2"/>
          <p:cNvSpPr>
            <a:spLocks noGrp="1"/>
          </p:cNvSpPr>
          <p:nvPr>
            <p:ph/>
          </p:nvPr>
        </p:nvSpPr>
        <p:spPr>
          <a:xfrm>
            <a:off x="457200" y="1600200"/>
            <a:ext cx="7467120" cy="23245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50" name="PlaceHolder 3"/>
          <p:cNvSpPr>
            <a:spLocks noGrp="1"/>
          </p:cNvSpPr>
          <p:nvPr>
            <p:ph/>
          </p:nvPr>
        </p:nvSpPr>
        <p:spPr>
          <a:xfrm>
            <a:off x="457200" y="4146120"/>
            <a:ext cx="7467120" cy="23245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ADDEE200-1FEB-48DD-9743-56E6C1344A1B}"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7467120" cy="1142640"/>
          </a:xfrm>
          <a:prstGeom prst="rect">
            <a:avLst/>
          </a:prstGeom>
          <a:noFill/>
          <a:ln w="0">
            <a:noFill/>
          </a:ln>
        </p:spPr>
        <p:txBody>
          <a:bodyPr lIns="0" rIns="0" tIns="0" bIns="0" anchor="ctr">
            <a:noAutofit/>
          </a:bodyPr>
          <a:p>
            <a:endParaRPr b="0" lang="en-US" sz="1800" spc="-1" strike="noStrike">
              <a:solidFill>
                <a:srgbClr val="000000"/>
              </a:solidFill>
              <a:latin typeface="Century Schoolbook"/>
            </a:endParaRPr>
          </a:p>
        </p:txBody>
      </p:sp>
      <p:sp>
        <p:nvSpPr>
          <p:cNvPr id="52" name="PlaceHolder 2"/>
          <p:cNvSpPr>
            <a:spLocks noGrp="1"/>
          </p:cNvSpPr>
          <p:nvPr>
            <p:ph/>
          </p:nvPr>
        </p:nvSpPr>
        <p:spPr>
          <a:xfrm>
            <a:off x="457200" y="1600200"/>
            <a:ext cx="3643920" cy="23245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53" name="PlaceHolder 3"/>
          <p:cNvSpPr>
            <a:spLocks noGrp="1"/>
          </p:cNvSpPr>
          <p:nvPr>
            <p:ph/>
          </p:nvPr>
        </p:nvSpPr>
        <p:spPr>
          <a:xfrm>
            <a:off x="4283640" y="1600200"/>
            <a:ext cx="3643920" cy="23245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54" name="PlaceHolder 4"/>
          <p:cNvSpPr>
            <a:spLocks noGrp="1"/>
          </p:cNvSpPr>
          <p:nvPr>
            <p:ph/>
          </p:nvPr>
        </p:nvSpPr>
        <p:spPr>
          <a:xfrm>
            <a:off x="457200" y="4146120"/>
            <a:ext cx="3643920" cy="23245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55" name="PlaceHolder 5"/>
          <p:cNvSpPr>
            <a:spLocks noGrp="1"/>
          </p:cNvSpPr>
          <p:nvPr>
            <p:ph/>
          </p:nvPr>
        </p:nvSpPr>
        <p:spPr>
          <a:xfrm>
            <a:off x="4283640" y="4146120"/>
            <a:ext cx="3643920" cy="23245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0F2386FD-1826-4374-9210-DD90FADE4D33}"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4680"/>
            <a:ext cx="7467120" cy="1142640"/>
          </a:xfrm>
          <a:prstGeom prst="rect">
            <a:avLst/>
          </a:prstGeom>
          <a:noFill/>
          <a:ln w="0">
            <a:noFill/>
          </a:ln>
        </p:spPr>
        <p:txBody>
          <a:bodyPr lIns="0" rIns="0" tIns="0" bIns="0" anchor="ctr">
            <a:noAutofit/>
          </a:bodyPr>
          <a:p>
            <a:endParaRPr b="0" lang="en-US" sz="1800" spc="-1" strike="noStrike">
              <a:solidFill>
                <a:srgbClr val="000000"/>
              </a:solidFill>
              <a:latin typeface="Century Schoolbook"/>
            </a:endParaRPr>
          </a:p>
        </p:txBody>
      </p:sp>
      <p:sp>
        <p:nvSpPr>
          <p:cNvPr id="57" name="PlaceHolder 2"/>
          <p:cNvSpPr>
            <a:spLocks noGrp="1"/>
          </p:cNvSpPr>
          <p:nvPr>
            <p:ph/>
          </p:nvPr>
        </p:nvSpPr>
        <p:spPr>
          <a:xfrm>
            <a:off x="457200" y="1600200"/>
            <a:ext cx="2404080" cy="23245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58" name="PlaceHolder 3"/>
          <p:cNvSpPr>
            <a:spLocks noGrp="1"/>
          </p:cNvSpPr>
          <p:nvPr>
            <p:ph/>
          </p:nvPr>
        </p:nvSpPr>
        <p:spPr>
          <a:xfrm>
            <a:off x="2981880" y="1600200"/>
            <a:ext cx="2404080" cy="23245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59" name="PlaceHolder 4"/>
          <p:cNvSpPr>
            <a:spLocks noGrp="1"/>
          </p:cNvSpPr>
          <p:nvPr>
            <p:ph/>
          </p:nvPr>
        </p:nvSpPr>
        <p:spPr>
          <a:xfrm>
            <a:off x="5506560" y="1600200"/>
            <a:ext cx="2404080" cy="23245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60" name="PlaceHolder 5"/>
          <p:cNvSpPr>
            <a:spLocks noGrp="1"/>
          </p:cNvSpPr>
          <p:nvPr>
            <p:ph/>
          </p:nvPr>
        </p:nvSpPr>
        <p:spPr>
          <a:xfrm>
            <a:off x="457200" y="4146120"/>
            <a:ext cx="2404080" cy="23245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61" name="PlaceHolder 6"/>
          <p:cNvSpPr>
            <a:spLocks noGrp="1"/>
          </p:cNvSpPr>
          <p:nvPr>
            <p:ph/>
          </p:nvPr>
        </p:nvSpPr>
        <p:spPr>
          <a:xfrm>
            <a:off x="2981880" y="4146120"/>
            <a:ext cx="2404080" cy="23245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62" name="PlaceHolder 7"/>
          <p:cNvSpPr>
            <a:spLocks noGrp="1"/>
          </p:cNvSpPr>
          <p:nvPr>
            <p:ph/>
          </p:nvPr>
        </p:nvSpPr>
        <p:spPr>
          <a:xfrm>
            <a:off x="5506560" y="4146120"/>
            <a:ext cx="2404080" cy="23245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54A7A5CE-743E-4929-9AA4-759DB2B6A463}"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sldNum" idx="5"/>
          </p:nvPr>
        </p:nvSpPr>
        <p:spPr/>
        <p:txBody>
          <a:bodyPr/>
          <a:p>
            <a:fld id="{6A45F83A-7514-4544-81F7-3796A8D295A0}"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7467120" cy="1142640"/>
          </a:xfrm>
          <a:prstGeom prst="rect">
            <a:avLst/>
          </a:prstGeom>
          <a:noFill/>
          <a:ln w="0">
            <a:noFill/>
          </a:ln>
        </p:spPr>
        <p:txBody>
          <a:bodyPr lIns="0" rIns="0" tIns="0" bIns="0" anchor="ctr">
            <a:noAutofit/>
          </a:bodyPr>
          <a:p>
            <a:endParaRPr b="0" lang="en-US" sz="1800" spc="-1" strike="noStrike">
              <a:solidFill>
                <a:srgbClr val="000000"/>
              </a:solidFill>
              <a:latin typeface="Century Schoolbook"/>
            </a:endParaRPr>
          </a:p>
        </p:txBody>
      </p:sp>
      <p:sp>
        <p:nvSpPr>
          <p:cNvPr id="75" name="PlaceHolder 2"/>
          <p:cNvSpPr>
            <a:spLocks noGrp="1"/>
          </p:cNvSpPr>
          <p:nvPr>
            <p:ph type="subTitle"/>
          </p:nvPr>
        </p:nvSpPr>
        <p:spPr>
          <a:xfrm>
            <a:off x="457200" y="1600200"/>
            <a:ext cx="7467120" cy="48733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5"/>
          </p:nvPr>
        </p:nvSpPr>
        <p:spPr/>
        <p:txBody>
          <a:bodyPr/>
          <a:p>
            <a:fld id="{C71DC0A1-C5F3-4501-9263-E0523C42E630}"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4680"/>
            <a:ext cx="7467120" cy="1142640"/>
          </a:xfrm>
          <a:prstGeom prst="rect">
            <a:avLst/>
          </a:prstGeom>
          <a:noFill/>
          <a:ln w="0">
            <a:noFill/>
          </a:ln>
        </p:spPr>
        <p:txBody>
          <a:bodyPr lIns="0" rIns="0" tIns="0" bIns="0" anchor="ctr">
            <a:noAutofit/>
          </a:bodyPr>
          <a:p>
            <a:endParaRPr b="0" lang="en-US" sz="1800" spc="-1" strike="noStrike">
              <a:solidFill>
                <a:srgbClr val="000000"/>
              </a:solidFill>
              <a:latin typeface="Century Schoolbook"/>
            </a:endParaRPr>
          </a:p>
        </p:txBody>
      </p:sp>
      <p:sp>
        <p:nvSpPr>
          <p:cNvPr id="77" name="PlaceHolder 2"/>
          <p:cNvSpPr>
            <a:spLocks noGrp="1"/>
          </p:cNvSpPr>
          <p:nvPr>
            <p:ph/>
          </p:nvPr>
        </p:nvSpPr>
        <p:spPr>
          <a:xfrm>
            <a:off x="457200" y="1600200"/>
            <a:ext cx="7467120" cy="48733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5"/>
          </p:nvPr>
        </p:nvSpPr>
        <p:spPr/>
        <p:txBody>
          <a:bodyPr/>
          <a:p>
            <a:fld id="{617217A4-3B31-4162-A233-DFC9316AF280}"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4680"/>
            <a:ext cx="7467120" cy="1142640"/>
          </a:xfrm>
          <a:prstGeom prst="rect">
            <a:avLst/>
          </a:prstGeom>
          <a:noFill/>
          <a:ln w="0">
            <a:noFill/>
          </a:ln>
        </p:spPr>
        <p:txBody>
          <a:bodyPr lIns="0" rIns="0" tIns="0" bIns="0" anchor="ctr">
            <a:noAutofit/>
          </a:bodyPr>
          <a:p>
            <a:endParaRPr b="0" lang="en-US" sz="1800" spc="-1" strike="noStrike">
              <a:solidFill>
                <a:srgbClr val="000000"/>
              </a:solidFill>
              <a:latin typeface="Century Schoolbook"/>
            </a:endParaRPr>
          </a:p>
        </p:txBody>
      </p:sp>
      <p:sp>
        <p:nvSpPr>
          <p:cNvPr id="79" name="PlaceHolder 2"/>
          <p:cNvSpPr>
            <a:spLocks noGrp="1"/>
          </p:cNvSpPr>
          <p:nvPr>
            <p:ph/>
          </p:nvPr>
        </p:nvSpPr>
        <p:spPr>
          <a:xfrm>
            <a:off x="457200" y="1600200"/>
            <a:ext cx="3643920" cy="48733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80" name="PlaceHolder 3"/>
          <p:cNvSpPr>
            <a:spLocks noGrp="1"/>
          </p:cNvSpPr>
          <p:nvPr>
            <p:ph/>
          </p:nvPr>
        </p:nvSpPr>
        <p:spPr>
          <a:xfrm>
            <a:off x="4283640" y="1600200"/>
            <a:ext cx="3643920" cy="48733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5"/>
          </p:nvPr>
        </p:nvSpPr>
        <p:spPr/>
        <p:txBody>
          <a:bodyPr/>
          <a:p>
            <a:fld id="{63B99753-55D3-4EF6-8127-F9D65F3E0222}"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4680"/>
            <a:ext cx="7467120" cy="1142640"/>
          </a:xfrm>
          <a:prstGeom prst="rect">
            <a:avLst/>
          </a:prstGeom>
          <a:noFill/>
          <a:ln w="0">
            <a:noFill/>
          </a:ln>
        </p:spPr>
        <p:txBody>
          <a:bodyPr lIns="0" rIns="0" tIns="0" bIns="0" anchor="ctr">
            <a:noAutofit/>
          </a:bodyPr>
          <a:p>
            <a:endParaRPr b="0" lang="en-US" sz="1800" spc="-1" strike="noStrike">
              <a:solidFill>
                <a:srgbClr val="000000"/>
              </a:solidFill>
              <a:latin typeface="Century Schoolbook"/>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5"/>
          </p:nvPr>
        </p:nvSpPr>
        <p:spPr/>
        <p:txBody>
          <a:bodyPr/>
          <a:p>
            <a:fld id="{066873D7-3B05-4B1D-9C1C-B3F05CED5644}"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457200" y="274680"/>
            <a:ext cx="7467120" cy="5297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5"/>
          </p:nvPr>
        </p:nvSpPr>
        <p:spPr/>
        <p:txBody>
          <a:bodyPr/>
          <a:p>
            <a:fld id="{248B2B9E-05FF-4F56-AEA4-9DF59C548192}"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4680"/>
            <a:ext cx="7467120" cy="1142640"/>
          </a:xfrm>
          <a:prstGeom prst="rect">
            <a:avLst/>
          </a:prstGeom>
          <a:noFill/>
          <a:ln w="0">
            <a:noFill/>
          </a:ln>
        </p:spPr>
        <p:txBody>
          <a:bodyPr lIns="0" rIns="0" tIns="0" bIns="0" anchor="ctr">
            <a:noAutofit/>
          </a:bodyPr>
          <a:p>
            <a:endParaRPr b="0" lang="en-US" sz="1800" spc="-1" strike="noStrike">
              <a:solidFill>
                <a:srgbClr val="000000"/>
              </a:solidFill>
              <a:latin typeface="Century Schoolbook"/>
            </a:endParaRPr>
          </a:p>
        </p:txBody>
      </p:sp>
      <p:sp>
        <p:nvSpPr>
          <p:cNvPr id="84" name="PlaceHolder 2"/>
          <p:cNvSpPr>
            <a:spLocks noGrp="1"/>
          </p:cNvSpPr>
          <p:nvPr>
            <p:ph/>
          </p:nvPr>
        </p:nvSpPr>
        <p:spPr>
          <a:xfrm>
            <a:off x="457200" y="1600200"/>
            <a:ext cx="3643920" cy="23245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85" name="PlaceHolder 3"/>
          <p:cNvSpPr>
            <a:spLocks noGrp="1"/>
          </p:cNvSpPr>
          <p:nvPr>
            <p:ph/>
          </p:nvPr>
        </p:nvSpPr>
        <p:spPr>
          <a:xfrm>
            <a:off x="4283640" y="1600200"/>
            <a:ext cx="3643920" cy="48733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86" name="PlaceHolder 4"/>
          <p:cNvSpPr>
            <a:spLocks noGrp="1"/>
          </p:cNvSpPr>
          <p:nvPr>
            <p:ph/>
          </p:nvPr>
        </p:nvSpPr>
        <p:spPr>
          <a:xfrm>
            <a:off x="457200" y="4146120"/>
            <a:ext cx="3643920" cy="23245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5"/>
          </p:nvPr>
        </p:nvSpPr>
        <p:spPr/>
        <p:txBody>
          <a:bodyPr/>
          <a:p>
            <a:fld id="{3944A18A-00B2-4087-8D02-E3B953F213EB}"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7467120" cy="1142640"/>
          </a:xfrm>
          <a:prstGeom prst="rect">
            <a:avLst/>
          </a:prstGeom>
          <a:noFill/>
          <a:ln w="0">
            <a:noFill/>
          </a:ln>
        </p:spPr>
        <p:txBody>
          <a:bodyPr lIns="0" rIns="0" tIns="0" bIns="0" anchor="ctr">
            <a:noAutofit/>
          </a:bodyPr>
          <a:p>
            <a:endParaRPr b="0" lang="en-US" sz="1800" spc="-1" strike="noStrike">
              <a:solidFill>
                <a:srgbClr val="000000"/>
              </a:solidFill>
              <a:latin typeface="Century Schoolbook"/>
            </a:endParaRPr>
          </a:p>
        </p:txBody>
      </p:sp>
      <p:sp>
        <p:nvSpPr>
          <p:cNvPr id="28" name="PlaceHolder 2"/>
          <p:cNvSpPr>
            <a:spLocks noGrp="1"/>
          </p:cNvSpPr>
          <p:nvPr>
            <p:ph type="subTitle"/>
          </p:nvPr>
        </p:nvSpPr>
        <p:spPr>
          <a:xfrm>
            <a:off x="457200" y="1600200"/>
            <a:ext cx="7467120" cy="48733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409338EE-874A-4222-8A13-02EDFA0CE842}"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680"/>
            <a:ext cx="7467120" cy="1142640"/>
          </a:xfrm>
          <a:prstGeom prst="rect">
            <a:avLst/>
          </a:prstGeom>
          <a:noFill/>
          <a:ln w="0">
            <a:noFill/>
          </a:ln>
        </p:spPr>
        <p:txBody>
          <a:bodyPr lIns="0" rIns="0" tIns="0" bIns="0" anchor="ctr">
            <a:noAutofit/>
          </a:bodyPr>
          <a:p>
            <a:endParaRPr b="0" lang="en-US" sz="1800" spc="-1" strike="noStrike">
              <a:solidFill>
                <a:srgbClr val="000000"/>
              </a:solidFill>
              <a:latin typeface="Century Schoolbook"/>
            </a:endParaRPr>
          </a:p>
        </p:txBody>
      </p:sp>
      <p:sp>
        <p:nvSpPr>
          <p:cNvPr id="88" name="PlaceHolder 2"/>
          <p:cNvSpPr>
            <a:spLocks noGrp="1"/>
          </p:cNvSpPr>
          <p:nvPr>
            <p:ph/>
          </p:nvPr>
        </p:nvSpPr>
        <p:spPr>
          <a:xfrm>
            <a:off x="457200" y="1600200"/>
            <a:ext cx="3643920" cy="48733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89" name="PlaceHolder 3"/>
          <p:cNvSpPr>
            <a:spLocks noGrp="1"/>
          </p:cNvSpPr>
          <p:nvPr>
            <p:ph/>
          </p:nvPr>
        </p:nvSpPr>
        <p:spPr>
          <a:xfrm>
            <a:off x="4283640" y="1600200"/>
            <a:ext cx="3643920" cy="23245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90" name="PlaceHolder 4"/>
          <p:cNvSpPr>
            <a:spLocks noGrp="1"/>
          </p:cNvSpPr>
          <p:nvPr>
            <p:ph/>
          </p:nvPr>
        </p:nvSpPr>
        <p:spPr>
          <a:xfrm>
            <a:off x="4283640" y="4146120"/>
            <a:ext cx="3643920" cy="23245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5"/>
          </p:nvPr>
        </p:nvSpPr>
        <p:spPr/>
        <p:txBody>
          <a:bodyPr/>
          <a:p>
            <a:fld id="{D136D5F7-5941-45CC-B9E6-4306945C6827}"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4680"/>
            <a:ext cx="7467120" cy="1142640"/>
          </a:xfrm>
          <a:prstGeom prst="rect">
            <a:avLst/>
          </a:prstGeom>
          <a:noFill/>
          <a:ln w="0">
            <a:noFill/>
          </a:ln>
        </p:spPr>
        <p:txBody>
          <a:bodyPr lIns="0" rIns="0" tIns="0" bIns="0" anchor="ctr">
            <a:noAutofit/>
          </a:bodyPr>
          <a:p>
            <a:endParaRPr b="0" lang="en-US" sz="1800" spc="-1" strike="noStrike">
              <a:solidFill>
                <a:srgbClr val="000000"/>
              </a:solidFill>
              <a:latin typeface="Century Schoolbook"/>
            </a:endParaRPr>
          </a:p>
        </p:txBody>
      </p:sp>
      <p:sp>
        <p:nvSpPr>
          <p:cNvPr id="92" name="PlaceHolder 2"/>
          <p:cNvSpPr>
            <a:spLocks noGrp="1"/>
          </p:cNvSpPr>
          <p:nvPr>
            <p:ph/>
          </p:nvPr>
        </p:nvSpPr>
        <p:spPr>
          <a:xfrm>
            <a:off x="457200" y="1600200"/>
            <a:ext cx="3643920" cy="23245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93" name="PlaceHolder 3"/>
          <p:cNvSpPr>
            <a:spLocks noGrp="1"/>
          </p:cNvSpPr>
          <p:nvPr>
            <p:ph/>
          </p:nvPr>
        </p:nvSpPr>
        <p:spPr>
          <a:xfrm>
            <a:off x="4283640" y="1600200"/>
            <a:ext cx="3643920" cy="23245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94" name="PlaceHolder 4"/>
          <p:cNvSpPr>
            <a:spLocks noGrp="1"/>
          </p:cNvSpPr>
          <p:nvPr>
            <p:ph/>
          </p:nvPr>
        </p:nvSpPr>
        <p:spPr>
          <a:xfrm>
            <a:off x="457200" y="4146120"/>
            <a:ext cx="7467120" cy="23245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5"/>
          </p:nvPr>
        </p:nvSpPr>
        <p:spPr/>
        <p:txBody>
          <a:bodyPr/>
          <a:p>
            <a:fld id="{610104B7-B59B-4B8C-B491-270519F12965}"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4680"/>
            <a:ext cx="7467120" cy="1142640"/>
          </a:xfrm>
          <a:prstGeom prst="rect">
            <a:avLst/>
          </a:prstGeom>
          <a:noFill/>
          <a:ln w="0">
            <a:noFill/>
          </a:ln>
        </p:spPr>
        <p:txBody>
          <a:bodyPr lIns="0" rIns="0" tIns="0" bIns="0" anchor="ctr">
            <a:noAutofit/>
          </a:bodyPr>
          <a:p>
            <a:endParaRPr b="0" lang="en-US" sz="1800" spc="-1" strike="noStrike">
              <a:solidFill>
                <a:srgbClr val="000000"/>
              </a:solidFill>
              <a:latin typeface="Century Schoolbook"/>
            </a:endParaRPr>
          </a:p>
        </p:txBody>
      </p:sp>
      <p:sp>
        <p:nvSpPr>
          <p:cNvPr id="96" name="PlaceHolder 2"/>
          <p:cNvSpPr>
            <a:spLocks noGrp="1"/>
          </p:cNvSpPr>
          <p:nvPr>
            <p:ph/>
          </p:nvPr>
        </p:nvSpPr>
        <p:spPr>
          <a:xfrm>
            <a:off x="457200" y="1600200"/>
            <a:ext cx="7467120" cy="23245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97" name="PlaceHolder 3"/>
          <p:cNvSpPr>
            <a:spLocks noGrp="1"/>
          </p:cNvSpPr>
          <p:nvPr>
            <p:ph/>
          </p:nvPr>
        </p:nvSpPr>
        <p:spPr>
          <a:xfrm>
            <a:off x="457200" y="4146120"/>
            <a:ext cx="7467120" cy="23245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5"/>
          </p:nvPr>
        </p:nvSpPr>
        <p:spPr/>
        <p:txBody>
          <a:bodyPr/>
          <a:p>
            <a:fld id="{E3E2DDB7-7687-4486-BF9A-A7DB1BC130CD}"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4680"/>
            <a:ext cx="7467120" cy="1142640"/>
          </a:xfrm>
          <a:prstGeom prst="rect">
            <a:avLst/>
          </a:prstGeom>
          <a:noFill/>
          <a:ln w="0">
            <a:noFill/>
          </a:ln>
        </p:spPr>
        <p:txBody>
          <a:bodyPr lIns="0" rIns="0" tIns="0" bIns="0" anchor="ctr">
            <a:noAutofit/>
          </a:bodyPr>
          <a:p>
            <a:endParaRPr b="0" lang="en-US" sz="1800" spc="-1" strike="noStrike">
              <a:solidFill>
                <a:srgbClr val="000000"/>
              </a:solidFill>
              <a:latin typeface="Century Schoolbook"/>
            </a:endParaRPr>
          </a:p>
        </p:txBody>
      </p:sp>
      <p:sp>
        <p:nvSpPr>
          <p:cNvPr id="99" name="PlaceHolder 2"/>
          <p:cNvSpPr>
            <a:spLocks noGrp="1"/>
          </p:cNvSpPr>
          <p:nvPr>
            <p:ph/>
          </p:nvPr>
        </p:nvSpPr>
        <p:spPr>
          <a:xfrm>
            <a:off x="457200" y="1600200"/>
            <a:ext cx="3643920" cy="23245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100" name="PlaceHolder 3"/>
          <p:cNvSpPr>
            <a:spLocks noGrp="1"/>
          </p:cNvSpPr>
          <p:nvPr>
            <p:ph/>
          </p:nvPr>
        </p:nvSpPr>
        <p:spPr>
          <a:xfrm>
            <a:off x="4283640" y="1600200"/>
            <a:ext cx="3643920" cy="23245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101" name="PlaceHolder 4"/>
          <p:cNvSpPr>
            <a:spLocks noGrp="1"/>
          </p:cNvSpPr>
          <p:nvPr>
            <p:ph/>
          </p:nvPr>
        </p:nvSpPr>
        <p:spPr>
          <a:xfrm>
            <a:off x="457200" y="4146120"/>
            <a:ext cx="3643920" cy="23245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102" name="PlaceHolder 5"/>
          <p:cNvSpPr>
            <a:spLocks noGrp="1"/>
          </p:cNvSpPr>
          <p:nvPr>
            <p:ph/>
          </p:nvPr>
        </p:nvSpPr>
        <p:spPr>
          <a:xfrm>
            <a:off x="4283640" y="4146120"/>
            <a:ext cx="3643920" cy="23245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7" name="PlaceHolder 6"/>
          <p:cNvSpPr>
            <a:spLocks noGrp="1"/>
          </p:cNvSpPr>
          <p:nvPr>
            <p:ph type="ftr" idx="6"/>
          </p:nvPr>
        </p:nvSpPr>
        <p:spPr/>
        <p:txBody>
          <a:bodyPr/>
          <a:p>
            <a:r>
              <a:t>Footer</a:t>
            </a:r>
          </a:p>
        </p:txBody>
      </p:sp>
      <p:sp>
        <p:nvSpPr>
          <p:cNvPr id="8" name="PlaceHolder 7"/>
          <p:cNvSpPr>
            <a:spLocks noGrp="1"/>
          </p:cNvSpPr>
          <p:nvPr>
            <p:ph type="sldNum" idx="5"/>
          </p:nvPr>
        </p:nvSpPr>
        <p:spPr/>
        <p:txBody>
          <a:bodyPr/>
          <a:p>
            <a:fld id="{096AEC67-D220-441C-BB6B-93DE05D395F7}"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4680"/>
            <a:ext cx="7467120" cy="1142640"/>
          </a:xfrm>
          <a:prstGeom prst="rect">
            <a:avLst/>
          </a:prstGeom>
          <a:noFill/>
          <a:ln w="0">
            <a:noFill/>
          </a:ln>
        </p:spPr>
        <p:txBody>
          <a:bodyPr lIns="0" rIns="0" tIns="0" bIns="0" anchor="ctr">
            <a:noAutofit/>
          </a:bodyPr>
          <a:p>
            <a:endParaRPr b="0" lang="en-US" sz="1800" spc="-1" strike="noStrike">
              <a:solidFill>
                <a:srgbClr val="000000"/>
              </a:solidFill>
              <a:latin typeface="Century Schoolbook"/>
            </a:endParaRPr>
          </a:p>
        </p:txBody>
      </p:sp>
      <p:sp>
        <p:nvSpPr>
          <p:cNvPr id="104" name="PlaceHolder 2"/>
          <p:cNvSpPr>
            <a:spLocks noGrp="1"/>
          </p:cNvSpPr>
          <p:nvPr>
            <p:ph/>
          </p:nvPr>
        </p:nvSpPr>
        <p:spPr>
          <a:xfrm>
            <a:off x="457200" y="1600200"/>
            <a:ext cx="2404080" cy="23245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105" name="PlaceHolder 3"/>
          <p:cNvSpPr>
            <a:spLocks noGrp="1"/>
          </p:cNvSpPr>
          <p:nvPr>
            <p:ph/>
          </p:nvPr>
        </p:nvSpPr>
        <p:spPr>
          <a:xfrm>
            <a:off x="2981880" y="1600200"/>
            <a:ext cx="2404080" cy="23245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106" name="PlaceHolder 4"/>
          <p:cNvSpPr>
            <a:spLocks noGrp="1"/>
          </p:cNvSpPr>
          <p:nvPr>
            <p:ph/>
          </p:nvPr>
        </p:nvSpPr>
        <p:spPr>
          <a:xfrm>
            <a:off x="5506560" y="1600200"/>
            <a:ext cx="2404080" cy="23245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107" name="PlaceHolder 5"/>
          <p:cNvSpPr>
            <a:spLocks noGrp="1"/>
          </p:cNvSpPr>
          <p:nvPr>
            <p:ph/>
          </p:nvPr>
        </p:nvSpPr>
        <p:spPr>
          <a:xfrm>
            <a:off x="457200" y="4146120"/>
            <a:ext cx="2404080" cy="23245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108" name="PlaceHolder 6"/>
          <p:cNvSpPr>
            <a:spLocks noGrp="1"/>
          </p:cNvSpPr>
          <p:nvPr>
            <p:ph/>
          </p:nvPr>
        </p:nvSpPr>
        <p:spPr>
          <a:xfrm>
            <a:off x="2981880" y="4146120"/>
            <a:ext cx="2404080" cy="23245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109" name="PlaceHolder 7"/>
          <p:cNvSpPr>
            <a:spLocks noGrp="1"/>
          </p:cNvSpPr>
          <p:nvPr>
            <p:ph/>
          </p:nvPr>
        </p:nvSpPr>
        <p:spPr>
          <a:xfrm>
            <a:off x="5506560" y="4146120"/>
            <a:ext cx="2404080" cy="23245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9" name="PlaceHolder 8"/>
          <p:cNvSpPr>
            <a:spLocks noGrp="1"/>
          </p:cNvSpPr>
          <p:nvPr>
            <p:ph type="ftr" idx="6"/>
          </p:nvPr>
        </p:nvSpPr>
        <p:spPr/>
        <p:txBody>
          <a:bodyPr/>
          <a:p>
            <a:r>
              <a:t>Footer</a:t>
            </a:r>
          </a:p>
        </p:txBody>
      </p:sp>
      <p:sp>
        <p:nvSpPr>
          <p:cNvPr id="10" name="PlaceHolder 9"/>
          <p:cNvSpPr>
            <a:spLocks noGrp="1"/>
          </p:cNvSpPr>
          <p:nvPr>
            <p:ph type="sldNum" idx="5"/>
          </p:nvPr>
        </p:nvSpPr>
        <p:spPr/>
        <p:txBody>
          <a:bodyPr/>
          <a:p>
            <a:fld id="{303CD9D7-A968-430D-95D4-E2B5EF1FC8C8}"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7467120" cy="1142640"/>
          </a:xfrm>
          <a:prstGeom prst="rect">
            <a:avLst/>
          </a:prstGeom>
          <a:noFill/>
          <a:ln w="0">
            <a:noFill/>
          </a:ln>
        </p:spPr>
        <p:txBody>
          <a:bodyPr lIns="0" rIns="0" tIns="0" bIns="0" anchor="ctr">
            <a:noAutofit/>
          </a:bodyPr>
          <a:p>
            <a:endParaRPr b="0" lang="en-US" sz="1800" spc="-1" strike="noStrike">
              <a:solidFill>
                <a:srgbClr val="000000"/>
              </a:solidFill>
              <a:latin typeface="Century Schoolbook"/>
            </a:endParaRPr>
          </a:p>
        </p:txBody>
      </p:sp>
      <p:sp>
        <p:nvSpPr>
          <p:cNvPr id="30" name="PlaceHolder 2"/>
          <p:cNvSpPr>
            <a:spLocks noGrp="1"/>
          </p:cNvSpPr>
          <p:nvPr>
            <p:ph/>
          </p:nvPr>
        </p:nvSpPr>
        <p:spPr>
          <a:xfrm>
            <a:off x="457200" y="1600200"/>
            <a:ext cx="7467120" cy="48733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160B64D-F9E8-4D35-A341-EE425EF4FAA7}"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4680"/>
            <a:ext cx="7467120" cy="1142640"/>
          </a:xfrm>
          <a:prstGeom prst="rect">
            <a:avLst/>
          </a:prstGeom>
          <a:noFill/>
          <a:ln w="0">
            <a:noFill/>
          </a:ln>
        </p:spPr>
        <p:txBody>
          <a:bodyPr lIns="0" rIns="0" tIns="0" bIns="0" anchor="ctr">
            <a:noAutofit/>
          </a:bodyPr>
          <a:p>
            <a:endParaRPr b="0" lang="en-US" sz="1800" spc="-1" strike="noStrike">
              <a:solidFill>
                <a:srgbClr val="000000"/>
              </a:solidFill>
              <a:latin typeface="Century Schoolbook"/>
            </a:endParaRPr>
          </a:p>
        </p:txBody>
      </p:sp>
      <p:sp>
        <p:nvSpPr>
          <p:cNvPr id="32" name="PlaceHolder 2"/>
          <p:cNvSpPr>
            <a:spLocks noGrp="1"/>
          </p:cNvSpPr>
          <p:nvPr>
            <p:ph/>
          </p:nvPr>
        </p:nvSpPr>
        <p:spPr>
          <a:xfrm>
            <a:off x="457200" y="1600200"/>
            <a:ext cx="3643920" cy="48733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33" name="PlaceHolder 3"/>
          <p:cNvSpPr>
            <a:spLocks noGrp="1"/>
          </p:cNvSpPr>
          <p:nvPr>
            <p:ph/>
          </p:nvPr>
        </p:nvSpPr>
        <p:spPr>
          <a:xfrm>
            <a:off x="4283640" y="1600200"/>
            <a:ext cx="3643920" cy="48733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05064084-1D27-4127-8FB8-E899A8599AE4}"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7467120" cy="1142640"/>
          </a:xfrm>
          <a:prstGeom prst="rect">
            <a:avLst/>
          </a:prstGeom>
          <a:noFill/>
          <a:ln w="0">
            <a:noFill/>
          </a:ln>
        </p:spPr>
        <p:txBody>
          <a:bodyPr lIns="0" rIns="0" tIns="0" bIns="0" anchor="ctr">
            <a:noAutofit/>
          </a:bodyPr>
          <a:p>
            <a:endParaRPr b="0" lang="en-US" sz="1800" spc="-1" strike="noStrike">
              <a:solidFill>
                <a:srgbClr val="000000"/>
              </a:solidFill>
              <a:latin typeface="Century Schoolbook"/>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0A38740B-0238-44B7-8157-AEE2FFCD4579}"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457200" y="274680"/>
            <a:ext cx="7467120" cy="5297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F069CF1-A828-442C-9C5D-DA6DA5BB214D}"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4680"/>
            <a:ext cx="7467120" cy="1142640"/>
          </a:xfrm>
          <a:prstGeom prst="rect">
            <a:avLst/>
          </a:prstGeom>
          <a:noFill/>
          <a:ln w="0">
            <a:noFill/>
          </a:ln>
        </p:spPr>
        <p:txBody>
          <a:bodyPr lIns="0" rIns="0" tIns="0" bIns="0" anchor="ctr">
            <a:noAutofit/>
          </a:bodyPr>
          <a:p>
            <a:endParaRPr b="0" lang="en-US" sz="1800" spc="-1" strike="noStrike">
              <a:solidFill>
                <a:srgbClr val="000000"/>
              </a:solidFill>
              <a:latin typeface="Century Schoolbook"/>
            </a:endParaRPr>
          </a:p>
        </p:txBody>
      </p:sp>
      <p:sp>
        <p:nvSpPr>
          <p:cNvPr id="37" name="PlaceHolder 2"/>
          <p:cNvSpPr>
            <a:spLocks noGrp="1"/>
          </p:cNvSpPr>
          <p:nvPr>
            <p:ph/>
          </p:nvPr>
        </p:nvSpPr>
        <p:spPr>
          <a:xfrm>
            <a:off x="457200" y="1600200"/>
            <a:ext cx="3643920" cy="23245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38" name="PlaceHolder 3"/>
          <p:cNvSpPr>
            <a:spLocks noGrp="1"/>
          </p:cNvSpPr>
          <p:nvPr>
            <p:ph/>
          </p:nvPr>
        </p:nvSpPr>
        <p:spPr>
          <a:xfrm>
            <a:off x="4283640" y="1600200"/>
            <a:ext cx="3643920" cy="48733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39" name="PlaceHolder 4"/>
          <p:cNvSpPr>
            <a:spLocks noGrp="1"/>
          </p:cNvSpPr>
          <p:nvPr>
            <p:ph/>
          </p:nvPr>
        </p:nvSpPr>
        <p:spPr>
          <a:xfrm>
            <a:off x="457200" y="4146120"/>
            <a:ext cx="3643920" cy="23245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01B3CF3-7248-4478-876F-EF98E032D4E6}"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4680"/>
            <a:ext cx="7467120" cy="1142640"/>
          </a:xfrm>
          <a:prstGeom prst="rect">
            <a:avLst/>
          </a:prstGeom>
          <a:noFill/>
          <a:ln w="0">
            <a:noFill/>
          </a:ln>
        </p:spPr>
        <p:txBody>
          <a:bodyPr lIns="0" rIns="0" tIns="0" bIns="0" anchor="ctr">
            <a:noAutofit/>
          </a:bodyPr>
          <a:p>
            <a:endParaRPr b="0" lang="en-US" sz="1800" spc="-1" strike="noStrike">
              <a:solidFill>
                <a:srgbClr val="000000"/>
              </a:solidFill>
              <a:latin typeface="Century Schoolbook"/>
            </a:endParaRPr>
          </a:p>
        </p:txBody>
      </p:sp>
      <p:sp>
        <p:nvSpPr>
          <p:cNvPr id="41" name="PlaceHolder 2"/>
          <p:cNvSpPr>
            <a:spLocks noGrp="1"/>
          </p:cNvSpPr>
          <p:nvPr>
            <p:ph/>
          </p:nvPr>
        </p:nvSpPr>
        <p:spPr>
          <a:xfrm>
            <a:off x="457200" y="1600200"/>
            <a:ext cx="3643920" cy="48733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42" name="PlaceHolder 3"/>
          <p:cNvSpPr>
            <a:spLocks noGrp="1"/>
          </p:cNvSpPr>
          <p:nvPr>
            <p:ph/>
          </p:nvPr>
        </p:nvSpPr>
        <p:spPr>
          <a:xfrm>
            <a:off x="4283640" y="1600200"/>
            <a:ext cx="3643920" cy="23245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43" name="PlaceHolder 4"/>
          <p:cNvSpPr>
            <a:spLocks noGrp="1"/>
          </p:cNvSpPr>
          <p:nvPr>
            <p:ph/>
          </p:nvPr>
        </p:nvSpPr>
        <p:spPr>
          <a:xfrm>
            <a:off x="4283640" y="4146120"/>
            <a:ext cx="3643920" cy="23245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326EA99-8170-462D-8B20-BB274ADCF450}"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7467120" cy="1142640"/>
          </a:xfrm>
          <a:prstGeom prst="rect">
            <a:avLst/>
          </a:prstGeom>
          <a:noFill/>
          <a:ln w="0">
            <a:noFill/>
          </a:ln>
        </p:spPr>
        <p:txBody>
          <a:bodyPr lIns="0" rIns="0" tIns="0" bIns="0" anchor="ctr">
            <a:noAutofit/>
          </a:bodyPr>
          <a:p>
            <a:endParaRPr b="0" lang="en-US" sz="1800" spc="-1" strike="noStrike">
              <a:solidFill>
                <a:srgbClr val="000000"/>
              </a:solidFill>
              <a:latin typeface="Century Schoolbook"/>
            </a:endParaRPr>
          </a:p>
        </p:txBody>
      </p:sp>
      <p:sp>
        <p:nvSpPr>
          <p:cNvPr id="45" name="PlaceHolder 2"/>
          <p:cNvSpPr>
            <a:spLocks noGrp="1"/>
          </p:cNvSpPr>
          <p:nvPr>
            <p:ph/>
          </p:nvPr>
        </p:nvSpPr>
        <p:spPr>
          <a:xfrm>
            <a:off x="457200" y="1600200"/>
            <a:ext cx="3643920" cy="23245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46" name="PlaceHolder 3"/>
          <p:cNvSpPr>
            <a:spLocks noGrp="1"/>
          </p:cNvSpPr>
          <p:nvPr>
            <p:ph/>
          </p:nvPr>
        </p:nvSpPr>
        <p:spPr>
          <a:xfrm>
            <a:off x="4283640" y="1600200"/>
            <a:ext cx="3643920" cy="23245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47" name="PlaceHolder 4"/>
          <p:cNvSpPr>
            <a:spLocks noGrp="1"/>
          </p:cNvSpPr>
          <p:nvPr>
            <p:ph/>
          </p:nvPr>
        </p:nvSpPr>
        <p:spPr>
          <a:xfrm>
            <a:off x="457200" y="4146120"/>
            <a:ext cx="7467120" cy="2324520"/>
          </a:xfrm>
          <a:prstGeom prst="rect">
            <a:avLst/>
          </a:prstGeom>
          <a:noFill/>
          <a:ln w="0">
            <a:noFill/>
          </a:ln>
        </p:spPr>
        <p:txBody>
          <a:bodyPr lIns="0" rIns="0" tIns="0" bIns="0" anchor="t">
            <a:normAutofit/>
          </a:bodyPr>
          <a:p>
            <a:endParaRPr b="0" lang="en-US" sz="2400" spc="-1" strike="noStrike">
              <a:solidFill>
                <a:srgbClr val="000000"/>
              </a:solidFill>
              <a:latin typeface="Century School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F29F246-167F-4590-ABF9-643681D0F1F8}"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Straight Connector 15"/>
          <p:cNvSpPr/>
          <p:nvPr/>
        </p:nvSpPr>
        <p:spPr>
          <a:xfrm>
            <a:off x="8762760" y="0"/>
            <a:ext cx="360" cy="6858000"/>
          </a:xfrm>
          <a:prstGeom prst="line">
            <a:avLst/>
          </a:prstGeom>
          <a:ln w="38160">
            <a:solidFill>
              <a:srgbClr val="fec2ae">
                <a:alpha val="93000"/>
              </a:srgbClr>
            </a:solidFill>
            <a:round/>
          </a:ln>
        </p:spPr>
        <p:style>
          <a:lnRef idx="0"/>
          <a:fillRef idx="0"/>
          <a:effectRef idx="0"/>
          <a:fontRef idx="minor"/>
        </p:style>
      </p:sp>
      <p:sp>
        <p:nvSpPr>
          <p:cNvPr id="1" name="Straight Connector 6"/>
          <p:cNvSpPr/>
          <p:nvPr/>
        </p:nvSpPr>
        <p:spPr>
          <a:xfrm>
            <a:off x="75960" y="0"/>
            <a:ext cx="360" cy="6858000"/>
          </a:xfrm>
          <a:prstGeom prst="line">
            <a:avLst/>
          </a:prstGeom>
          <a:ln w="57240">
            <a:solidFill>
              <a:srgbClr val="fec2ae"/>
            </a:solidFill>
            <a:round/>
          </a:ln>
        </p:spPr>
        <p:style>
          <a:lnRef idx="0"/>
          <a:fillRef idx="0"/>
          <a:effectRef idx="0"/>
          <a:fontRef idx="minor"/>
        </p:style>
      </p:sp>
      <p:sp>
        <p:nvSpPr>
          <p:cNvPr id="2" name="Straight Connector 8"/>
          <p:cNvSpPr/>
          <p:nvPr/>
        </p:nvSpPr>
        <p:spPr>
          <a:xfrm>
            <a:off x="8991360" y="0"/>
            <a:ext cx="360" cy="6858000"/>
          </a:xfrm>
          <a:prstGeom prst="line">
            <a:avLst/>
          </a:prstGeom>
          <a:ln w="19080">
            <a:solidFill>
              <a:srgbClr val="fe8637"/>
            </a:solidFill>
            <a:round/>
          </a:ln>
        </p:spPr>
        <p:style>
          <a:lnRef idx="0"/>
          <a:fillRef idx="0"/>
          <a:effectRef idx="0"/>
          <a:fontRef idx="minor"/>
        </p:style>
      </p:sp>
      <p:sp>
        <p:nvSpPr>
          <p:cNvPr id="3" name="Rectangle 9" hidden="1"/>
          <p:cNvSpPr/>
          <p:nvPr/>
        </p:nvSpPr>
        <p:spPr>
          <a:xfrm>
            <a:off x="8839080" y="0"/>
            <a:ext cx="304560" cy="6857640"/>
          </a:xfrm>
          <a:prstGeom prst="rect">
            <a:avLst/>
          </a:prstGeom>
          <a:solidFill>
            <a:srgbClr val="fec2ae">
              <a:alpha val="87000"/>
            </a:srgbClr>
          </a:solidFill>
          <a:ln w="38160">
            <a:noFill/>
          </a:ln>
          <a:effectLst>
            <a:outerShdw dist="24840" dir="5400000" blurRad="50760" rotWithShape="0">
              <a:srgbClr val="000000">
                <a:alpha val="40000"/>
              </a:srgbClr>
            </a:outerShdw>
          </a:effectLst>
        </p:spPr>
        <p:style>
          <a:lnRef idx="0"/>
          <a:fillRef idx="0"/>
          <a:effectRef idx="0"/>
          <a:fontRef idx="minor"/>
        </p:style>
      </p:sp>
      <p:sp>
        <p:nvSpPr>
          <p:cNvPr id="4" name="Straight Connector 10"/>
          <p:cNvSpPr/>
          <p:nvPr/>
        </p:nvSpPr>
        <p:spPr>
          <a:xfrm>
            <a:off x="8915400" y="0"/>
            <a:ext cx="360" cy="6858000"/>
          </a:xfrm>
          <a:prstGeom prst="line">
            <a:avLst/>
          </a:prstGeom>
          <a:ln w="9360">
            <a:solidFill>
              <a:srgbClr val="fe8637"/>
            </a:solidFill>
            <a:round/>
          </a:ln>
        </p:spPr>
        <p:style>
          <a:lnRef idx="0"/>
          <a:fillRef idx="0"/>
          <a:effectRef idx="0"/>
          <a:fontRef idx="minor"/>
        </p:style>
      </p:sp>
      <p:sp>
        <p:nvSpPr>
          <p:cNvPr id="5" name="Oval 11" hidden="1"/>
          <p:cNvSpPr/>
          <p:nvPr/>
        </p:nvSpPr>
        <p:spPr>
          <a:xfrm>
            <a:off x="8156520" y="5715000"/>
            <a:ext cx="548280" cy="548280"/>
          </a:xfrm>
          <a:prstGeom prst="ellipse">
            <a:avLst/>
          </a:prstGeom>
          <a:solidFill>
            <a:srgbClr val="fe8637"/>
          </a:solidFill>
          <a:ln w="38160">
            <a:noFill/>
          </a:ln>
          <a:effectLst>
            <a:outerShdw dist="24840" dir="5400000" blurRad="50760" rotWithShape="0">
              <a:srgbClr val="000000">
                <a:alpha val="40000"/>
              </a:srgbClr>
            </a:outerShdw>
          </a:effectLst>
        </p:spPr>
        <p:style>
          <a:lnRef idx="0"/>
          <a:fillRef idx="0"/>
          <a:effectRef idx="0"/>
          <a:fontRef idx="minor"/>
        </p:style>
      </p:sp>
      <p:sp>
        <p:nvSpPr>
          <p:cNvPr id="6" name="PlaceHolder 1"/>
          <p:cNvSpPr>
            <a:spLocks noGrp="1"/>
          </p:cNvSpPr>
          <p:nvPr>
            <p:ph type="title"/>
          </p:nvPr>
        </p:nvSpPr>
        <p:spPr>
          <a:xfrm>
            <a:off x="2286000" y="3124080"/>
            <a:ext cx="6171840" cy="1893960"/>
          </a:xfrm>
          <a:prstGeom prst="rect">
            <a:avLst/>
          </a:prstGeom>
          <a:noFill/>
          <a:ln w="0">
            <a:noFill/>
          </a:ln>
        </p:spPr>
        <p:txBody>
          <a:bodyPr lIns="90000" rIns="90000" tIns="45000" bIns="45000" anchor="b">
            <a:noAutofit/>
          </a:bodyPr>
          <a:p>
            <a:pPr>
              <a:lnSpc>
                <a:spcPct val="100000"/>
              </a:lnSpc>
              <a:buNone/>
            </a:pPr>
            <a:r>
              <a:rPr b="1" lang="en-US" sz="3000" spc="-1" strike="noStrike" cap="small">
                <a:solidFill>
                  <a:srgbClr val="575f6d"/>
                </a:solidFill>
                <a:latin typeface="Century Schoolbook"/>
              </a:rPr>
              <a:t>Click to edit Master title style</a:t>
            </a:r>
            <a:endParaRPr b="0" lang="en-US" sz="3000" spc="-1" strike="noStrike">
              <a:solidFill>
                <a:srgbClr val="000000"/>
              </a:solidFill>
              <a:latin typeface="Century Schoolbook"/>
            </a:endParaRPr>
          </a:p>
        </p:txBody>
      </p:sp>
      <p:sp>
        <p:nvSpPr>
          <p:cNvPr id="7" name="PlaceHolder 2"/>
          <p:cNvSpPr>
            <a:spLocks noGrp="1"/>
          </p:cNvSpPr>
          <p:nvPr>
            <p:ph type="dt" idx="1"/>
          </p:nvPr>
        </p:nvSpPr>
        <p:spPr>
          <a:xfrm rot="5400000">
            <a:off x="7765200" y="1174320"/>
            <a:ext cx="2285640" cy="3805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575f6d"/>
                </a:solidFill>
                <a:latin typeface="Century Schoolbook"/>
              </a:defRPr>
            </a:lvl1pPr>
          </a:lstStyle>
          <a:p>
            <a:pPr algn="r">
              <a:lnSpc>
                <a:spcPct val="100000"/>
              </a:lnSpc>
              <a:buNone/>
            </a:pPr>
            <a:r>
              <a:rPr b="0" lang="en-US" sz="1200" spc="-1" strike="noStrike">
                <a:solidFill>
                  <a:srgbClr val="575f6d"/>
                </a:solidFill>
                <a:latin typeface="Century Schoolbook"/>
              </a:rPr>
              <a:t>&lt;date/time&gt;</a:t>
            </a:r>
            <a:endParaRPr b="0" lang="en-US" sz="1200" spc="-1" strike="noStrike">
              <a:latin typeface="Times New Roman"/>
            </a:endParaRPr>
          </a:p>
        </p:txBody>
      </p:sp>
      <p:sp>
        <p:nvSpPr>
          <p:cNvPr id="8" name="PlaceHolder 3"/>
          <p:cNvSpPr>
            <a:spLocks noGrp="1"/>
          </p:cNvSpPr>
          <p:nvPr>
            <p:ph type="ftr" idx="2"/>
          </p:nvPr>
        </p:nvSpPr>
        <p:spPr>
          <a:xfrm rot="5400000">
            <a:off x="7077240" y="4181400"/>
            <a:ext cx="3657240" cy="383760"/>
          </a:xfrm>
          <a:prstGeom prst="rect">
            <a:avLst/>
          </a:prstGeom>
          <a:noFill/>
          <a:ln w="0">
            <a:noFill/>
          </a:ln>
        </p:spPr>
        <p:txBody>
          <a:bodyPr lIns="90000" rIns="90000" tIns="45000" bIns="45000"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9" name="Rectangle 9"/>
          <p:cNvSpPr/>
          <p:nvPr/>
        </p:nvSpPr>
        <p:spPr>
          <a:xfrm>
            <a:off x="380880" y="0"/>
            <a:ext cx="609120" cy="6857640"/>
          </a:xfrm>
          <a:prstGeom prst="rect">
            <a:avLst/>
          </a:prstGeom>
          <a:solidFill>
            <a:srgbClr val="fec2ae">
              <a:alpha val="54000"/>
            </a:srgbClr>
          </a:solidFill>
          <a:ln w="38160">
            <a:noFill/>
          </a:ln>
          <a:effectLst>
            <a:outerShdw dist="24840" dir="5400000" blurRad="50760" rotWithShape="0">
              <a:srgbClr val="000000">
                <a:alpha val="40000"/>
              </a:srgbClr>
            </a:outerShdw>
          </a:effectLst>
        </p:spPr>
        <p:style>
          <a:lnRef idx="0"/>
          <a:fillRef idx="0"/>
          <a:effectRef idx="0"/>
          <a:fontRef idx="minor"/>
        </p:style>
      </p:sp>
      <p:sp>
        <p:nvSpPr>
          <p:cNvPr id="10" name="Rectangle 11"/>
          <p:cNvSpPr/>
          <p:nvPr/>
        </p:nvSpPr>
        <p:spPr>
          <a:xfrm>
            <a:off x="276480" y="0"/>
            <a:ext cx="104400" cy="6857640"/>
          </a:xfrm>
          <a:prstGeom prst="rect">
            <a:avLst/>
          </a:prstGeom>
          <a:solidFill>
            <a:srgbClr val="fed9cd">
              <a:alpha val="36000"/>
            </a:srgbClr>
          </a:solidFill>
          <a:ln w="38160">
            <a:noFill/>
          </a:ln>
          <a:effectLst>
            <a:outerShdw dist="24840" dir="5400000" blurRad="50760" rotWithShape="0">
              <a:srgbClr val="000000">
                <a:alpha val="40000"/>
              </a:srgbClr>
            </a:outerShdw>
          </a:effectLst>
        </p:spPr>
        <p:style>
          <a:lnRef idx="0"/>
          <a:fillRef idx="0"/>
          <a:effectRef idx="0"/>
          <a:fontRef idx="minor"/>
        </p:style>
      </p:sp>
      <p:sp>
        <p:nvSpPr>
          <p:cNvPr id="11" name="Rectangle 13"/>
          <p:cNvSpPr/>
          <p:nvPr/>
        </p:nvSpPr>
        <p:spPr>
          <a:xfrm>
            <a:off x="990720" y="0"/>
            <a:ext cx="181440" cy="6857640"/>
          </a:xfrm>
          <a:prstGeom prst="rect">
            <a:avLst/>
          </a:prstGeom>
          <a:solidFill>
            <a:srgbClr val="fed9cd">
              <a:alpha val="70000"/>
            </a:srgbClr>
          </a:solidFill>
          <a:ln w="38160">
            <a:noFill/>
          </a:ln>
          <a:effectLst>
            <a:outerShdw dist="24840" dir="5400000" blurRad="50760" rotWithShape="0">
              <a:srgbClr val="000000">
                <a:alpha val="40000"/>
              </a:srgbClr>
            </a:outerShdw>
          </a:effectLst>
        </p:spPr>
        <p:style>
          <a:lnRef idx="0"/>
          <a:fillRef idx="0"/>
          <a:effectRef idx="0"/>
          <a:fontRef idx="minor"/>
        </p:style>
      </p:sp>
      <p:sp>
        <p:nvSpPr>
          <p:cNvPr id="12" name="Rectangle 18"/>
          <p:cNvSpPr/>
          <p:nvPr/>
        </p:nvSpPr>
        <p:spPr>
          <a:xfrm>
            <a:off x="1141200" y="0"/>
            <a:ext cx="230040" cy="6857640"/>
          </a:xfrm>
          <a:prstGeom prst="rect">
            <a:avLst/>
          </a:prstGeom>
          <a:solidFill>
            <a:srgbClr val="feede8">
              <a:alpha val="71000"/>
            </a:srgbClr>
          </a:solidFill>
          <a:ln w="38160">
            <a:noFill/>
          </a:ln>
          <a:effectLst>
            <a:outerShdw dist="24840" dir="5400000" blurRad="50760" rotWithShape="0">
              <a:srgbClr val="000000">
                <a:alpha val="40000"/>
              </a:srgbClr>
            </a:outerShdw>
          </a:effectLst>
        </p:spPr>
        <p:style>
          <a:lnRef idx="0"/>
          <a:fillRef idx="0"/>
          <a:effectRef idx="0"/>
          <a:fontRef idx="minor"/>
        </p:style>
      </p:sp>
      <p:sp>
        <p:nvSpPr>
          <p:cNvPr id="13" name="Straight Connector 10"/>
          <p:cNvSpPr/>
          <p:nvPr/>
        </p:nvSpPr>
        <p:spPr>
          <a:xfrm>
            <a:off x="106200" y="0"/>
            <a:ext cx="360" cy="6858000"/>
          </a:xfrm>
          <a:prstGeom prst="line">
            <a:avLst/>
          </a:prstGeom>
          <a:ln w="57240">
            <a:solidFill>
              <a:srgbClr val="fec2ae">
                <a:alpha val="73000"/>
              </a:srgbClr>
            </a:solidFill>
            <a:round/>
          </a:ln>
        </p:spPr>
        <p:style>
          <a:lnRef idx="0"/>
          <a:fillRef idx="0"/>
          <a:effectRef idx="0"/>
          <a:fontRef idx="minor"/>
        </p:style>
      </p:sp>
      <p:sp>
        <p:nvSpPr>
          <p:cNvPr id="14" name="Straight Connector 17"/>
          <p:cNvSpPr/>
          <p:nvPr/>
        </p:nvSpPr>
        <p:spPr>
          <a:xfrm>
            <a:off x="914400" y="0"/>
            <a:ext cx="360" cy="6858000"/>
          </a:xfrm>
          <a:prstGeom prst="line">
            <a:avLst/>
          </a:prstGeom>
          <a:ln w="57240">
            <a:solidFill>
              <a:srgbClr val="feede8">
                <a:alpha val="83000"/>
              </a:srgbClr>
            </a:solidFill>
            <a:round/>
          </a:ln>
        </p:spPr>
        <p:style>
          <a:lnRef idx="0"/>
          <a:fillRef idx="0"/>
          <a:effectRef idx="0"/>
          <a:fontRef idx="minor"/>
        </p:style>
      </p:sp>
      <p:sp>
        <p:nvSpPr>
          <p:cNvPr id="15" name="Straight Connector 19"/>
          <p:cNvSpPr/>
          <p:nvPr/>
        </p:nvSpPr>
        <p:spPr>
          <a:xfrm>
            <a:off x="853920" y="0"/>
            <a:ext cx="360" cy="6858000"/>
          </a:xfrm>
          <a:prstGeom prst="line">
            <a:avLst/>
          </a:prstGeom>
          <a:ln w="57240">
            <a:solidFill>
              <a:srgbClr val="fec2ae"/>
            </a:solidFill>
            <a:round/>
          </a:ln>
        </p:spPr>
        <p:style>
          <a:lnRef idx="0"/>
          <a:fillRef idx="0"/>
          <a:effectRef idx="0"/>
          <a:fontRef idx="minor"/>
        </p:style>
      </p:sp>
      <p:sp>
        <p:nvSpPr>
          <p:cNvPr id="16" name="Straight Connector 15"/>
          <p:cNvSpPr/>
          <p:nvPr/>
        </p:nvSpPr>
        <p:spPr>
          <a:xfrm>
            <a:off x="1726560" y="0"/>
            <a:ext cx="360" cy="6858000"/>
          </a:xfrm>
          <a:prstGeom prst="line">
            <a:avLst/>
          </a:prstGeom>
          <a:ln w="28440">
            <a:solidFill>
              <a:srgbClr val="fec2ae">
                <a:alpha val="82000"/>
              </a:srgbClr>
            </a:solidFill>
            <a:round/>
          </a:ln>
        </p:spPr>
        <p:style>
          <a:lnRef idx="0"/>
          <a:fillRef idx="0"/>
          <a:effectRef idx="0"/>
          <a:fontRef idx="minor"/>
        </p:style>
      </p:sp>
      <p:sp>
        <p:nvSpPr>
          <p:cNvPr id="17" name="Straight Connector 14"/>
          <p:cNvSpPr/>
          <p:nvPr/>
        </p:nvSpPr>
        <p:spPr>
          <a:xfrm>
            <a:off x="1066680" y="0"/>
            <a:ext cx="360" cy="6858000"/>
          </a:xfrm>
          <a:prstGeom prst="line">
            <a:avLst/>
          </a:prstGeom>
          <a:ln w="9360">
            <a:solidFill>
              <a:srgbClr val="fec2ae"/>
            </a:solidFill>
            <a:round/>
          </a:ln>
        </p:spPr>
        <p:style>
          <a:lnRef idx="0"/>
          <a:fillRef idx="0"/>
          <a:effectRef idx="0"/>
          <a:fontRef idx="minor"/>
        </p:style>
      </p:sp>
      <p:sp>
        <p:nvSpPr>
          <p:cNvPr id="18" name="Straight Connector 21"/>
          <p:cNvSpPr/>
          <p:nvPr/>
        </p:nvSpPr>
        <p:spPr>
          <a:xfrm>
            <a:off x="9113760" y="0"/>
            <a:ext cx="360" cy="6858000"/>
          </a:xfrm>
          <a:prstGeom prst="line">
            <a:avLst/>
          </a:prstGeom>
          <a:ln w="57240">
            <a:solidFill>
              <a:srgbClr val="fec2ae"/>
            </a:solidFill>
            <a:round/>
          </a:ln>
        </p:spPr>
        <p:style>
          <a:lnRef idx="0"/>
          <a:fillRef idx="0"/>
          <a:effectRef idx="0"/>
          <a:fontRef idx="minor"/>
        </p:style>
      </p:sp>
      <p:sp>
        <p:nvSpPr>
          <p:cNvPr id="19" name="Rectangle 26"/>
          <p:cNvSpPr/>
          <p:nvPr/>
        </p:nvSpPr>
        <p:spPr>
          <a:xfrm>
            <a:off x="1219320" y="0"/>
            <a:ext cx="75960" cy="6857640"/>
          </a:xfrm>
          <a:prstGeom prst="rect">
            <a:avLst/>
          </a:prstGeom>
          <a:solidFill>
            <a:srgbClr val="fec2ae">
              <a:alpha val="51000"/>
            </a:srgbClr>
          </a:solidFill>
          <a:ln w="38160">
            <a:noFill/>
          </a:ln>
          <a:effectLst>
            <a:outerShdw dist="24840" dir="5400000" blurRad="50760" rotWithShape="0">
              <a:srgbClr val="000000">
                <a:alpha val="40000"/>
              </a:srgbClr>
            </a:outerShdw>
          </a:effectLst>
        </p:spPr>
        <p:style>
          <a:lnRef idx="0"/>
          <a:fillRef idx="0"/>
          <a:effectRef idx="0"/>
          <a:fontRef idx="minor"/>
        </p:style>
      </p:sp>
      <p:sp>
        <p:nvSpPr>
          <p:cNvPr id="20" name="Oval 20"/>
          <p:cNvSpPr/>
          <p:nvPr/>
        </p:nvSpPr>
        <p:spPr>
          <a:xfrm>
            <a:off x="609480" y="3429000"/>
            <a:ext cx="1294920" cy="1294920"/>
          </a:xfrm>
          <a:prstGeom prst="ellipse">
            <a:avLst/>
          </a:prstGeom>
          <a:solidFill>
            <a:srgbClr val="fe8637"/>
          </a:solidFill>
          <a:ln w="38160">
            <a:noFill/>
          </a:ln>
          <a:effectLst>
            <a:outerShdw dist="24840" dir="5400000" blurRad="50760" rotWithShape="0">
              <a:srgbClr val="000000">
                <a:alpha val="40000"/>
              </a:srgbClr>
            </a:outerShdw>
          </a:effectLst>
        </p:spPr>
        <p:style>
          <a:lnRef idx="0"/>
          <a:fillRef idx="0"/>
          <a:effectRef idx="0"/>
          <a:fontRef idx="minor"/>
        </p:style>
      </p:sp>
      <p:sp>
        <p:nvSpPr>
          <p:cNvPr id="21" name="Oval 22"/>
          <p:cNvSpPr/>
          <p:nvPr/>
        </p:nvSpPr>
        <p:spPr>
          <a:xfrm>
            <a:off x="1309680" y="4866840"/>
            <a:ext cx="641160" cy="641160"/>
          </a:xfrm>
          <a:prstGeom prst="ellipse">
            <a:avLst/>
          </a:prstGeom>
          <a:solidFill>
            <a:srgbClr val="fe8637"/>
          </a:solidFill>
          <a:ln w="28440">
            <a:noFill/>
          </a:ln>
          <a:effectLst>
            <a:outerShdw dist="24840" dir="5400000" blurRad="50760" rotWithShape="0">
              <a:srgbClr val="000000">
                <a:alpha val="40000"/>
              </a:srgbClr>
            </a:outerShdw>
          </a:effectLst>
        </p:spPr>
        <p:style>
          <a:lnRef idx="0"/>
          <a:fillRef idx="0"/>
          <a:effectRef idx="0"/>
          <a:fontRef idx="minor"/>
        </p:style>
      </p:sp>
      <p:sp>
        <p:nvSpPr>
          <p:cNvPr id="22" name="Oval 23"/>
          <p:cNvSpPr/>
          <p:nvPr/>
        </p:nvSpPr>
        <p:spPr>
          <a:xfrm>
            <a:off x="1091160" y="5500800"/>
            <a:ext cx="136800" cy="136800"/>
          </a:xfrm>
          <a:prstGeom prst="ellipse">
            <a:avLst/>
          </a:prstGeom>
          <a:solidFill>
            <a:srgbClr val="fe8637"/>
          </a:solidFill>
          <a:ln w="12600">
            <a:noFill/>
          </a:ln>
          <a:effectLst>
            <a:outerShdw dist="24840" dir="5400000" blurRad="50760" rotWithShape="0">
              <a:srgbClr val="000000">
                <a:alpha val="40000"/>
              </a:srgbClr>
            </a:outerShdw>
          </a:effectLst>
        </p:spPr>
        <p:style>
          <a:lnRef idx="0"/>
          <a:fillRef idx="0"/>
          <a:effectRef idx="0"/>
          <a:fontRef idx="minor"/>
        </p:style>
      </p:sp>
      <p:sp>
        <p:nvSpPr>
          <p:cNvPr id="23" name="Oval 25"/>
          <p:cNvSpPr/>
          <p:nvPr/>
        </p:nvSpPr>
        <p:spPr>
          <a:xfrm>
            <a:off x="1664280" y="5788080"/>
            <a:ext cx="273960" cy="273960"/>
          </a:xfrm>
          <a:prstGeom prst="ellipse">
            <a:avLst/>
          </a:prstGeom>
          <a:solidFill>
            <a:srgbClr val="fe8637"/>
          </a:solidFill>
          <a:ln w="12600">
            <a:noFill/>
          </a:ln>
          <a:effectLst>
            <a:outerShdw dist="24840" dir="5400000" blurRad="50760" rotWithShape="0">
              <a:srgbClr val="000000">
                <a:alpha val="40000"/>
              </a:srgbClr>
            </a:outerShdw>
          </a:effectLst>
        </p:spPr>
        <p:style>
          <a:lnRef idx="0"/>
          <a:fillRef idx="0"/>
          <a:effectRef idx="0"/>
          <a:fontRef idx="minor"/>
        </p:style>
      </p:sp>
      <p:sp>
        <p:nvSpPr>
          <p:cNvPr id="24" name="Oval 24"/>
          <p:cNvSpPr/>
          <p:nvPr/>
        </p:nvSpPr>
        <p:spPr>
          <a:xfrm>
            <a:off x="1905120" y="4495680"/>
            <a:ext cx="365400" cy="365400"/>
          </a:xfrm>
          <a:prstGeom prst="ellipse">
            <a:avLst/>
          </a:prstGeom>
          <a:solidFill>
            <a:srgbClr val="fe8637"/>
          </a:solidFill>
          <a:ln w="28440">
            <a:noFill/>
          </a:ln>
          <a:effectLst>
            <a:outerShdw dist="24840" dir="5400000" blurRad="50760" rotWithShape="0">
              <a:srgbClr val="000000">
                <a:alpha val="40000"/>
              </a:srgbClr>
            </a:outerShdw>
          </a:effectLst>
        </p:spPr>
        <p:style>
          <a:lnRef idx="0"/>
          <a:fillRef idx="0"/>
          <a:effectRef idx="0"/>
          <a:fontRef idx="minor"/>
        </p:style>
      </p:sp>
      <p:sp>
        <p:nvSpPr>
          <p:cNvPr id="25" name="PlaceHolder 4"/>
          <p:cNvSpPr>
            <a:spLocks noGrp="1"/>
          </p:cNvSpPr>
          <p:nvPr>
            <p:ph type="sldNum" idx="3"/>
          </p:nvPr>
        </p:nvSpPr>
        <p:spPr>
          <a:xfrm>
            <a:off x="1325520" y="4928760"/>
            <a:ext cx="609120" cy="51732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Century Schoolbook"/>
              </a:defRPr>
            </a:lvl1pPr>
          </a:lstStyle>
          <a:p>
            <a:pPr algn="ctr">
              <a:lnSpc>
                <a:spcPct val="100000"/>
              </a:lnSpc>
              <a:buNone/>
            </a:pPr>
            <a:fld id="{3FAD70B4-371B-4F48-B8A5-24F89E81648C}" type="slidenum">
              <a:rPr b="1" lang="en-US" sz="1400" spc="-1" strike="noStrike">
                <a:solidFill>
                  <a:srgbClr val="ffffff"/>
                </a:solidFill>
                <a:latin typeface="Century Schoolbook"/>
              </a:rPr>
              <a:t>&lt;number&gt;</a:t>
            </a:fld>
            <a:endParaRPr b="0" lang="en-US" sz="1400" spc="-1" strike="noStrike">
              <a:latin typeface="Times New Roman"/>
            </a:endParaRPr>
          </a:p>
        </p:txBody>
      </p:sp>
      <p:sp>
        <p:nvSpPr>
          <p:cNvPr id="26"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Century Schoolbook"/>
              </a:rPr>
              <a:t>Click to edit the outline text format</a:t>
            </a:r>
            <a:endParaRPr b="0" lang="en-US" sz="2400" spc="-1" strike="noStrike">
              <a:solidFill>
                <a:srgbClr val="000000"/>
              </a:solidFill>
              <a:latin typeface="Century Schoolbook"/>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entury Schoolbook"/>
              </a:rPr>
              <a:t>Second Outline Level</a:t>
            </a:r>
            <a:endParaRPr b="0" lang="en-US" sz="1800" spc="-1" strike="noStrike">
              <a:solidFill>
                <a:srgbClr val="000000"/>
              </a:solidFill>
              <a:latin typeface="Century Schoolbook"/>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entury Schoolbook"/>
              </a:rPr>
              <a:t>Third Outline Level</a:t>
            </a:r>
            <a:endParaRPr b="0" lang="en-US" sz="1800" spc="-1" strike="noStrike">
              <a:solidFill>
                <a:srgbClr val="000000"/>
              </a:solidFill>
              <a:latin typeface="Century Schoolbook"/>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Century Schoolbook"/>
              </a:rPr>
              <a:t>Fourth Outline Level</a:t>
            </a:r>
            <a:endParaRPr b="0" lang="en-US" sz="1600" spc="-1" strike="noStrike">
              <a:solidFill>
                <a:srgbClr val="000000"/>
              </a:solidFill>
              <a:latin typeface="Century Schoolbook"/>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entury Schoolbook"/>
              </a:rPr>
              <a:t>Fifth Outline Level</a:t>
            </a:r>
            <a:endParaRPr b="0" lang="en-US" sz="2000" spc="-1" strike="noStrike">
              <a:solidFill>
                <a:srgbClr val="000000"/>
              </a:solidFill>
              <a:latin typeface="Century Schoolbook"/>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entury Schoolbook"/>
              </a:rPr>
              <a:t>Sixth Outline Level</a:t>
            </a:r>
            <a:endParaRPr b="0" lang="en-US" sz="2000" spc="-1" strike="noStrike">
              <a:solidFill>
                <a:srgbClr val="000000"/>
              </a:solidFill>
              <a:latin typeface="Century Schoolbook"/>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entury Schoolbook"/>
              </a:rPr>
              <a:t>Seventh Outline Level</a:t>
            </a:r>
            <a:endParaRPr b="0" lang="en-US" sz="2000" spc="-1" strike="noStrike">
              <a:solidFill>
                <a:srgbClr val="000000"/>
              </a:solidFill>
              <a:latin typeface="Century Schoolboo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3" name="Straight Connector 15"/>
          <p:cNvSpPr/>
          <p:nvPr/>
        </p:nvSpPr>
        <p:spPr>
          <a:xfrm>
            <a:off x="8762760" y="0"/>
            <a:ext cx="360" cy="6858000"/>
          </a:xfrm>
          <a:prstGeom prst="line">
            <a:avLst/>
          </a:prstGeom>
          <a:ln w="38160">
            <a:solidFill>
              <a:srgbClr val="fec2ae">
                <a:alpha val="93000"/>
              </a:srgbClr>
            </a:solidFill>
            <a:round/>
          </a:ln>
        </p:spPr>
        <p:style>
          <a:lnRef idx="0"/>
          <a:fillRef idx="0"/>
          <a:effectRef idx="0"/>
          <a:fontRef idx="minor"/>
        </p:style>
      </p:sp>
      <p:sp>
        <p:nvSpPr>
          <p:cNvPr id="64" name="Straight Connector 6"/>
          <p:cNvSpPr/>
          <p:nvPr/>
        </p:nvSpPr>
        <p:spPr>
          <a:xfrm>
            <a:off x="75960" y="0"/>
            <a:ext cx="360" cy="6858000"/>
          </a:xfrm>
          <a:prstGeom prst="line">
            <a:avLst/>
          </a:prstGeom>
          <a:ln w="57240">
            <a:solidFill>
              <a:srgbClr val="fec2ae"/>
            </a:solidFill>
            <a:round/>
          </a:ln>
        </p:spPr>
        <p:style>
          <a:lnRef idx="0"/>
          <a:fillRef idx="0"/>
          <a:effectRef idx="0"/>
          <a:fontRef idx="minor"/>
        </p:style>
      </p:sp>
      <p:sp>
        <p:nvSpPr>
          <p:cNvPr id="65" name="Straight Connector 8"/>
          <p:cNvSpPr/>
          <p:nvPr/>
        </p:nvSpPr>
        <p:spPr>
          <a:xfrm>
            <a:off x="8991360" y="0"/>
            <a:ext cx="360" cy="6858000"/>
          </a:xfrm>
          <a:prstGeom prst="line">
            <a:avLst/>
          </a:prstGeom>
          <a:ln w="19080">
            <a:solidFill>
              <a:srgbClr val="fe8637"/>
            </a:solidFill>
            <a:round/>
          </a:ln>
        </p:spPr>
        <p:style>
          <a:lnRef idx="0"/>
          <a:fillRef idx="0"/>
          <a:effectRef idx="0"/>
          <a:fontRef idx="minor"/>
        </p:style>
      </p:sp>
      <p:sp>
        <p:nvSpPr>
          <p:cNvPr id="66" name="Rectangle 9"/>
          <p:cNvSpPr/>
          <p:nvPr/>
        </p:nvSpPr>
        <p:spPr>
          <a:xfrm>
            <a:off x="8839080" y="0"/>
            <a:ext cx="304560" cy="6857640"/>
          </a:xfrm>
          <a:prstGeom prst="rect">
            <a:avLst/>
          </a:prstGeom>
          <a:solidFill>
            <a:srgbClr val="fec2ae">
              <a:alpha val="87000"/>
            </a:srgbClr>
          </a:solidFill>
          <a:ln w="38160">
            <a:noFill/>
          </a:ln>
          <a:effectLst>
            <a:outerShdw dist="24840" dir="5400000" blurRad="50760" rotWithShape="0">
              <a:srgbClr val="000000">
                <a:alpha val="40000"/>
              </a:srgbClr>
            </a:outerShdw>
          </a:effectLst>
        </p:spPr>
        <p:style>
          <a:lnRef idx="0"/>
          <a:fillRef idx="0"/>
          <a:effectRef idx="0"/>
          <a:fontRef idx="minor"/>
        </p:style>
      </p:sp>
      <p:sp>
        <p:nvSpPr>
          <p:cNvPr id="67" name="Straight Connector 10"/>
          <p:cNvSpPr/>
          <p:nvPr/>
        </p:nvSpPr>
        <p:spPr>
          <a:xfrm>
            <a:off x="8915400" y="0"/>
            <a:ext cx="360" cy="6858000"/>
          </a:xfrm>
          <a:prstGeom prst="line">
            <a:avLst/>
          </a:prstGeom>
          <a:ln w="9360">
            <a:solidFill>
              <a:srgbClr val="fe8637"/>
            </a:solidFill>
            <a:round/>
          </a:ln>
        </p:spPr>
        <p:style>
          <a:lnRef idx="0"/>
          <a:fillRef idx="0"/>
          <a:effectRef idx="0"/>
          <a:fontRef idx="minor"/>
        </p:style>
      </p:sp>
      <p:sp>
        <p:nvSpPr>
          <p:cNvPr id="68" name="Oval 11"/>
          <p:cNvSpPr/>
          <p:nvPr/>
        </p:nvSpPr>
        <p:spPr>
          <a:xfrm>
            <a:off x="8156520" y="5715000"/>
            <a:ext cx="548280" cy="548280"/>
          </a:xfrm>
          <a:prstGeom prst="ellipse">
            <a:avLst/>
          </a:prstGeom>
          <a:solidFill>
            <a:srgbClr val="fe8637"/>
          </a:solidFill>
          <a:ln w="38160">
            <a:noFill/>
          </a:ln>
          <a:effectLst>
            <a:outerShdw dist="24840" dir="5400000" blurRad="50760" rotWithShape="0">
              <a:srgbClr val="000000">
                <a:alpha val="40000"/>
              </a:srgbClr>
            </a:outerShdw>
          </a:effectLst>
        </p:spPr>
        <p:style>
          <a:lnRef idx="0"/>
          <a:fillRef idx="0"/>
          <a:effectRef idx="0"/>
          <a:fontRef idx="minor"/>
        </p:style>
      </p:sp>
      <p:sp>
        <p:nvSpPr>
          <p:cNvPr id="69" name="PlaceHolder 1"/>
          <p:cNvSpPr>
            <a:spLocks noGrp="1"/>
          </p:cNvSpPr>
          <p:nvPr>
            <p:ph type="title"/>
          </p:nvPr>
        </p:nvSpPr>
        <p:spPr>
          <a:xfrm>
            <a:off x="457200" y="274680"/>
            <a:ext cx="7467120" cy="1142640"/>
          </a:xfrm>
          <a:prstGeom prst="rect">
            <a:avLst/>
          </a:prstGeom>
          <a:noFill/>
          <a:ln w="0">
            <a:noFill/>
          </a:ln>
        </p:spPr>
        <p:txBody>
          <a:bodyPr lIns="90000" rIns="90000" tIns="45000" bIns="45000" anchor="b">
            <a:noAutofit/>
          </a:bodyPr>
          <a:p>
            <a:pPr>
              <a:lnSpc>
                <a:spcPct val="100000"/>
              </a:lnSpc>
              <a:buNone/>
            </a:pPr>
            <a:r>
              <a:rPr b="0" lang="en-US" sz="3000" spc="-1" strike="noStrike" cap="small">
                <a:solidFill>
                  <a:srgbClr val="575f6d"/>
                </a:solidFill>
                <a:latin typeface="Century Schoolbook"/>
              </a:rPr>
              <a:t>Click to edit Master title style</a:t>
            </a:r>
            <a:endParaRPr b="0" lang="en-US" sz="3000" spc="-1" strike="noStrike">
              <a:solidFill>
                <a:srgbClr val="000000"/>
              </a:solidFill>
              <a:latin typeface="Century Schoolbook"/>
            </a:endParaRPr>
          </a:p>
        </p:txBody>
      </p:sp>
      <p:sp>
        <p:nvSpPr>
          <p:cNvPr id="70" name="PlaceHolder 2"/>
          <p:cNvSpPr>
            <a:spLocks noGrp="1"/>
          </p:cNvSpPr>
          <p:nvPr>
            <p:ph type="body"/>
          </p:nvPr>
        </p:nvSpPr>
        <p:spPr>
          <a:xfrm>
            <a:off x="457200" y="1600200"/>
            <a:ext cx="7467120" cy="4873320"/>
          </a:xfrm>
          <a:prstGeom prst="rect">
            <a:avLst/>
          </a:prstGeom>
          <a:noFill/>
          <a:ln w="0">
            <a:noFill/>
          </a:ln>
        </p:spPr>
        <p:txBody>
          <a:bodyPr lIns="90000" rIns="90000" tIns="45000" bIns="45000" anchor="t">
            <a:noAutofit/>
          </a:bodyPr>
          <a:p>
            <a:pPr marL="432000" indent="-324000">
              <a:lnSpc>
                <a:spcPct val="100000"/>
              </a:lnSpc>
              <a:spcBef>
                <a:spcPts val="601"/>
              </a:spcBef>
              <a:buClr>
                <a:srgbClr val="000000"/>
              </a:buClr>
              <a:buSzPct val="45000"/>
              <a:buFont typeface="Wingdings" charset="2"/>
              <a:buChar char=""/>
            </a:pPr>
            <a:r>
              <a:rPr b="0" lang="en-US" sz="2400" spc="-1" strike="noStrike">
                <a:solidFill>
                  <a:srgbClr val="000000"/>
                </a:solidFill>
                <a:latin typeface="Century Schoolbook"/>
              </a:rPr>
              <a:t>Click to edit Master text styles</a:t>
            </a:r>
            <a:endParaRPr b="0" lang="en-US" sz="2400" spc="-1" strike="noStrike">
              <a:solidFill>
                <a:srgbClr val="000000"/>
              </a:solidFill>
              <a:latin typeface="Century Schoolbook"/>
            </a:endParaRPr>
          </a:p>
          <a:p>
            <a:pPr lvl="1" marL="864000" indent="-324000">
              <a:lnSpc>
                <a:spcPct val="100000"/>
              </a:lnSpc>
              <a:spcBef>
                <a:spcPts val="420"/>
              </a:spcBef>
              <a:buClr>
                <a:srgbClr val="000000"/>
              </a:buClr>
              <a:buSzPct val="75000"/>
              <a:buFont typeface="Symbol" charset="2"/>
              <a:buChar char=""/>
            </a:pPr>
            <a:r>
              <a:rPr b="0" lang="en-US" sz="2100" spc="-1" strike="noStrike">
                <a:solidFill>
                  <a:srgbClr val="000000"/>
                </a:solidFill>
                <a:latin typeface="Century Schoolbook"/>
              </a:rPr>
              <a:t>Second level</a:t>
            </a:r>
            <a:endParaRPr b="0" lang="en-US" sz="2100" spc="-1" strike="noStrike">
              <a:solidFill>
                <a:srgbClr val="000000"/>
              </a:solidFill>
              <a:latin typeface="Century Schoolbook"/>
            </a:endParaRPr>
          </a:p>
          <a:p>
            <a:pPr lvl="2" marL="1296000" indent="-288000">
              <a:lnSpc>
                <a:spcPct val="100000"/>
              </a:lnSpc>
              <a:spcBef>
                <a:spcPts val="360"/>
              </a:spcBef>
              <a:buClr>
                <a:srgbClr val="000000"/>
              </a:buClr>
              <a:buSzPct val="45000"/>
              <a:buFont typeface="Wingdings" charset="2"/>
              <a:buChar char=""/>
            </a:pPr>
            <a:r>
              <a:rPr b="0" lang="en-US" sz="1800" spc="-1" strike="noStrike">
                <a:solidFill>
                  <a:srgbClr val="000000"/>
                </a:solidFill>
                <a:latin typeface="Century Schoolbook"/>
              </a:rPr>
              <a:t>Third level</a:t>
            </a:r>
            <a:endParaRPr b="0" lang="en-US" sz="1800" spc="-1" strike="noStrike">
              <a:solidFill>
                <a:srgbClr val="000000"/>
              </a:solidFill>
              <a:latin typeface="Century Schoolbook"/>
            </a:endParaRPr>
          </a:p>
          <a:p>
            <a:pPr lvl="3" marL="1728000" indent="-216000">
              <a:lnSpc>
                <a:spcPct val="100000"/>
              </a:lnSpc>
              <a:spcBef>
                <a:spcPts val="360"/>
              </a:spcBef>
              <a:buClr>
                <a:srgbClr val="000000"/>
              </a:buClr>
              <a:buSzPct val="75000"/>
              <a:buFont typeface="Symbol" charset="2"/>
              <a:buChar char=""/>
            </a:pPr>
            <a:r>
              <a:rPr b="0" lang="en-US" sz="1800" spc="-1" strike="noStrike">
                <a:solidFill>
                  <a:srgbClr val="000000"/>
                </a:solidFill>
                <a:latin typeface="Century Schoolbook"/>
              </a:rPr>
              <a:t>Fourth level</a:t>
            </a:r>
            <a:endParaRPr b="0" lang="en-US" sz="1800" spc="-1" strike="noStrike">
              <a:solidFill>
                <a:srgbClr val="000000"/>
              </a:solidFill>
              <a:latin typeface="Century Schoolbook"/>
            </a:endParaRPr>
          </a:p>
          <a:p>
            <a:pPr lvl="4" marL="2160000" indent="-216000">
              <a:lnSpc>
                <a:spcPct val="100000"/>
              </a:lnSpc>
              <a:spcBef>
                <a:spcPts val="320"/>
              </a:spcBef>
              <a:buClr>
                <a:srgbClr val="000000"/>
              </a:buClr>
              <a:buSzPct val="45000"/>
              <a:buFont typeface="Wingdings" charset="2"/>
              <a:buChar char=""/>
            </a:pPr>
            <a:r>
              <a:rPr b="0" lang="en-US" sz="1600" spc="-1" strike="noStrike">
                <a:solidFill>
                  <a:srgbClr val="000000"/>
                </a:solidFill>
                <a:latin typeface="Century Schoolbook"/>
              </a:rPr>
              <a:t>Fifth level</a:t>
            </a:r>
            <a:endParaRPr b="0" lang="en-US" sz="1600" spc="-1" strike="noStrike">
              <a:solidFill>
                <a:srgbClr val="000000"/>
              </a:solidFill>
              <a:latin typeface="Century Schoolbook"/>
            </a:endParaRPr>
          </a:p>
        </p:txBody>
      </p:sp>
      <p:sp>
        <p:nvSpPr>
          <p:cNvPr id="71" name="PlaceHolder 3"/>
          <p:cNvSpPr>
            <a:spLocks noGrp="1"/>
          </p:cNvSpPr>
          <p:nvPr>
            <p:ph type="dt" idx="4"/>
          </p:nvPr>
        </p:nvSpPr>
        <p:spPr>
          <a:xfrm rot="5400000">
            <a:off x="7589520" y="1081800"/>
            <a:ext cx="2011320" cy="38376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575f6d"/>
                </a:solidFill>
                <a:latin typeface="Century Schoolbook"/>
              </a:defRPr>
            </a:lvl1pPr>
          </a:lstStyle>
          <a:p>
            <a:pPr algn="r">
              <a:lnSpc>
                <a:spcPct val="100000"/>
              </a:lnSpc>
              <a:buNone/>
            </a:pPr>
            <a:r>
              <a:rPr b="0" lang="en-US" sz="1200" spc="-1" strike="noStrike">
                <a:solidFill>
                  <a:srgbClr val="575f6d"/>
                </a:solidFill>
                <a:latin typeface="Century Schoolbook"/>
              </a:rPr>
              <a:t>&lt;date/time&gt;</a:t>
            </a:r>
            <a:endParaRPr b="0" lang="en-US" sz="1200" spc="-1" strike="noStrike">
              <a:latin typeface="Times New Roman"/>
            </a:endParaRPr>
          </a:p>
        </p:txBody>
      </p:sp>
      <p:sp>
        <p:nvSpPr>
          <p:cNvPr id="72" name="PlaceHolder 4"/>
          <p:cNvSpPr>
            <a:spLocks noGrp="1"/>
          </p:cNvSpPr>
          <p:nvPr>
            <p:ph type="sldNum" idx="5"/>
          </p:nvPr>
        </p:nvSpPr>
        <p:spPr>
          <a:xfrm>
            <a:off x="8129160" y="5734080"/>
            <a:ext cx="609120" cy="52092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Century Schoolbook"/>
              </a:defRPr>
            </a:lvl1pPr>
          </a:lstStyle>
          <a:p>
            <a:pPr algn="ctr">
              <a:lnSpc>
                <a:spcPct val="100000"/>
              </a:lnSpc>
              <a:buNone/>
            </a:pPr>
            <a:fld id="{03AA5DBE-5423-422A-BD5F-0F8E2503CDBE}" type="slidenum">
              <a:rPr b="1" lang="en-US" sz="1400" spc="-1" strike="noStrike">
                <a:solidFill>
                  <a:srgbClr val="ffffff"/>
                </a:solidFill>
                <a:latin typeface="Century Schoolbook"/>
              </a:rPr>
              <a:t>&lt;number&gt;</a:t>
            </a:fld>
            <a:endParaRPr b="0" lang="en-US" sz="1400" spc="-1" strike="noStrike">
              <a:latin typeface="Times New Roman"/>
            </a:endParaRPr>
          </a:p>
        </p:txBody>
      </p:sp>
      <p:sp>
        <p:nvSpPr>
          <p:cNvPr id="73" name="PlaceHolder 5"/>
          <p:cNvSpPr>
            <a:spLocks noGrp="1"/>
          </p:cNvSpPr>
          <p:nvPr>
            <p:ph type="ftr" idx="6"/>
          </p:nvPr>
        </p:nvSpPr>
        <p:spPr>
          <a:xfrm rot="5400000">
            <a:off x="6990480" y="3737160"/>
            <a:ext cx="3200040" cy="365400"/>
          </a:xfrm>
          <a:prstGeom prst="rect">
            <a:avLst/>
          </a:prstGeom>
          <a:noFill/>
          <a:ln w="0">
            <a:noFill/>
          </a:ln>
        </p:spPr>
        <p:txBody>
          <a:bodyPr lIns="90000" rIns="90000" tIns="45000" bIns="45000"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image" Target="../media/image56.png"/><Relationship Id="rId7" Type="http://schemas.openxmlformats.org/officeDocument/2006/relationships/image" Target="../media/image57.png"/><Relationship Id="rId8" Type="http://schemas.openxmlformats.org/officeDocument/2006/relationships/image" Target="../media/image58.png"/><Relationship Id="rId9" Type="http://schemas.openxmlformats.org/officeDocument/2006/relationships/image" Target="../media/image59.png"/><Relationship Id="rId10"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2286000" y="3124080"/>
            <a:ext cx="6552720" cy="1893960"/>
          </a:xfrm>
          <a:prstGeom prst="rect">
            <a:avLst/>
          </a:prstGeom>
          <a:noFill/>
          <a:ln w="0">
            <a:noFill/>
          </a:ln>
        </p:spPr>
        <p:txBody>
          <a:bodyPr lIns="90000" rIns="90000" tIns="45000" bIns="45000" anchor="b">
            <a:noAutofit/>
          </a:bodyPr>
          <a:p>
            <a:pPr>
              <a:lnSpc>
                <a:spcPct val="100000"/>
              </a:lnSpc>
              <a:buNone/>
            </a:pPr>
            <a:r>
              <a:rPr b="1" lang="en-US" sz="3000" spc="-1" strike="noStrike" cap="small">
                <a:solidFill>
                  <a:srgbClr val="575f6d"/>
                </a:solidFill>
                <a:latin typeface="Century Schoolbook"/>
              </a:rPr>
              <a:t>CSE 219: Digital Logic &amp; Computer Design</a:t>
            </a:r>
            <a:endParaRPr b="0" lang="en-US" sz="3000" spc="-1" strike="noStrike">
              <a:solidFill>
                <a:srgbClr val="000000"/>
              </a:solidFill>
              <a:latin typeface="Century Schoolbook"/>
            </a:endParaRPr>
          </a:p>
        </p:txBody>
      </p:sp>
      <p:sp>
        <p:nvSpPr>
          <p:cNvPr id="111" name="PlaceHolder 2"/>
          <p:cNvSpPr>
            <a:spLocks noGrp="1"/>
          </p:cNvSpPr>
          <p:nvPr>
            <p:ph type="subTitle"/>
          </p:nvPr>
        </p:nvSpPr>
        <p:spPr>
          <a:xfrm>
            <a:off x="2286000" y="5003280"/>
            <a:ext cx="6171840" cy="1371240"/>
          </a:xfrm>
          <a:prstGeom prst="rect">
            <a:avLst/>
          </a:prstGeom>
          <a:noFill/>
          <a:ln w="0">
            <a:noFill/>
          </a:ln>
        </p:spPr>
        <p:txBody>
          <a:bodyPr lIns="90000" rIns="90000" tIns="45000" bIns="45000" anchor="t">
            <a:normAutofit fontScale="96000"/>
          </a:bodyPr>
          <a:p>
            <a:pPr algn="r">
              <a:lnSpc>
                <a:spcPct val="100000"/>
              </a:lnSpc>
              <a:spcBef>
                <a:spcPts val="601"/>
              </a:spcBef>
              <a:buNone/>
              <a:tabLst>
                <a:tab algn="l" pos="0"/>
              </a:tabLst>
            </a:pPr>
            <a:r>
              <a:rPr b="1" lang="en-US" sz="1800" spc="-1" strike="noStrike">
                <a:solidFill>
                  <a:srgbClr val="575f6d"/>
                </a:solidFill>
                <a:latin typeface="Century Schoolbook"/>
              </a:rPr>
              <a:t>Tamanna Haque Nipa</a:t>
            </a:r>
            <a:endParaRPr b="0" lang="en-US" sz="1800" spc="-1" strike="noStrike">
              <a:latin typeface="Arial"/>
            </a:endParaRPr>
          </a:p>
          <a:p>
            <a:pPr algn="r">
              <a:lnSpc>
                <a:spcPct val="100000"/>
              </a:lnSpc>
              <a:spcBef>
                <a:spcPts val="601"/>
              </a:spcBef>
              <a:buNone/>
              <a:tabLst>
                <a:tab algn="l" pos="0"/>
              </a:tabLst>
            </a:pPr>
            <a:r>
              <a:rPr b="1" lang="en-US" sz="1800" spc="-1" strike="noStrike">
                <a:solidFill>
                  <a:srgbClr val="575f6d"/>
                </a:solidFill>
                <a:latin typeface="Century Schoolbook"/>
              </a:rPr>
              <a:t>Assistant Professor</a:t>
            </a:r>
            <a:endParaRPr b="0" lang="en-US" sz="1800" spc="-1" strike="noStrike">
              <a:latin typeface="Arial"/>
            </a:endParaRPr>
          </a:p>
          <a:p>
            <a:pPr algn="r">
              <a:lnSpc>
                <a:spcPct val="100000"/>
              </a:lnSpc>
              <a:spcBef>
                <a:spcPts val="601"/>
              </a:spcBef>
              <a:buNone/>
              <a:tabLst>
                <a:tab algn="l" pos="0"/>
              </a:tabLst>
            </a:pPr>
            <a:r>
              <a:rPr b="1" lang="en-US" sz="1800" spc="-1" strike="noStrike">
                <a:solidFill>
                  <a:srgbClr val="575f6d"/>
                </a:solidFill>
                <a:latin typeface="Century Schoolbook"/>
              </a:rPr>
              <a:t>Dept. of CSE</a:t>
            </a:r>
            <a:endParaRPr b="0" lang="en-US" sz="1800" spc="-1" strike="noStrike">
              <a:latin typeface="Arial"/>
            </a:endParaRPr>
          </a:p>
          <a:p>
            <a:pPr algn="r">
              <a:lnSpc>
                <a:spcPct val="100000"/>
              </a:lnSpc>
              <a:spcBef>
                <a:spcPts val="601"/>
              </a:spcBef>
              <a:buNone/>
              <a:tabLst>
                <a:tab algn="l" pos="0"/>
              </a:tabLst>
            </a:pPr>
            <a:r>
              <a:rPr b="1" lang="en-US" sz="1800" spc="-1" strike="noStrike">
                <a:solidFill>
                  <a:srgbClr val="575f6d"/>
                </a:solidFill>
                <a:latin typeface="Century Schoolbook"/>
              </a:rPr>
              <a:t>Stamford University Bangladesh</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74680"/>
            <a:ext cx="7467120" cy="1142640"/>
          </a:xfrm>
          <a:prstGeom prst="rect">
            <a:avLst/>
          </a:prstGeom>
          <a:noFill/>
          <a:ln w="0">
            <a:noFill/>
          </a:ln>
        </p:spPr>
        <p:txBody>
          <a:bodyPr lIns="90000" rIns="90000" tIns="45000" bIns="45000" anchor="b">
            <a:noAutofit/>
          </a:bodyPr>
          <a:p>
            <a:pPr>
              <a:lnSpc>
                <a:spcPct val="100000"/>
              </a:lnSpc>
              <a:buNone/>
            </a:pPr>
            <a:r>
              <a:rPr b="0" lang="en-US" sz="3000" spc="-1" strike="noStrike" cap="small">
                <a:solidFill>
                  <a:srgbClr val="575f6d"/>
                </a:solidFill>
                <a:latin typeface="Century Schoolbook"/>
              </a:rPr>
              <a:t>S-R Latch (NOR gate)</a:t>
            </a:r>
            <a:endParaRPr b="0" lang="en-US" sz="3000" spc="-1" strike="noStrike">
              <a:solidFill>
                <a:srgbClr val="000000"/>
              </a:solidFill>
              <a:latin typeface="Century Schoolbook"/>
            </a:endParaRPr>
          </a:p>
        </p:txBody>
      </p:sp>
      <p:graphicFrame>
        <p:nvGraphicFramePr>
          <p:cNvPr id="160" name="Table 5"/>
          <p:cNvGraphicFramePr/>
          <p:nvPr/>
        </p:nvGraphicFramePr>
        <p:xfrm>
          <a:off x="685800" y="2057400"/>
          <a:ext cx="1828080" cy="1853640"/>
        </p:xfrm>
        <a:graphic>
          <a:graphicData uri="http://schemas.openxmlformats.org/drawingml/2006/table">
            <a:tbl>
              <a:tblPr/>
              <a:tblGrid>
                <a:gridCol w="329760"/>
                <a:gridCol w="359640"/>
                <a:gridCol w="1139040"/>
              </a:tblGrid>
              <a:tr h="370800">
                <a:tc>
                  <a:txBody>
                    <a:bodyPr anchor="t">
                      <a:noAutofit/>
                    </a:bodyPr>
                    <a:p>
                      <a:pPr>
                        <a:lnSpc>
                          <a:spcPct val="100000"/>
                        </a:lnSpc>
                        <a:buNone/>
                      </a:pPr>
                      <a:r>
                        <a:rPr b="1" lang="en-US" sz="1800" spc="-1" strike="noStrike">
                          <a:solidFill>
                            <a:srgbClr val="ffffff"/>
                          </a:solidFill>
                          <a:latin typeface="Century Schoolbook"/>
                        </a:rPr>
                        <a:t>A</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800" spc="-1" strike="noStrike">
                          <a:solidFill>
                            <a:srgbClr val="ffffff"/>
                          </a:solidFill>
                          <a:latin typeface="Century Schoolbook"/>
                        </a:rPr>
                        <a:t>B</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600" spc="-1" strike="noStrike">
                          <a:solidFill>
                            <a:srgbClr val="ffffff"/>
                          </a:solidFill>
                          <a:latin typeface="Century Schoolbook"/>
                        </a:rPr>
                        <a:t>F=(A+B)</a:t>
                      </a:r>
                      <a:r>
                        <a:rPr b="1" lang="en-US" sz="1600" spc="-1" strike="noStrike" baseline="30000">
                          <a:solidFill>
                            <a:srgbClr val="ffffff"/>
                          </a:solidFill>
                          <a:latin typeface="Century Schoolbook"/>
                        </a:rPr>
                        <a:t>0</a:t>
                      </a:r>
                      <a:r>
                        <a:rPr b="1" lang="en-US" sz="1600" spc="-1" strike="noStrike">
                          <a:solidFill>
                            <a:srgbClr val="ffffff"/>
                          </a:solidFill>
                          <a:latin typeface="Century Schoolbook"/>
                        </a:rPr>
                        <a:t> </a:t>
                      </a:r>
                      <a:endParaRPr b="0" lang="en-US"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sp>
        <p:nvSpPr>
          <p:cNvPr id="161" name="TextBox 6"/>
          <p:cNvSpPr/>
          <p:nvPr/>
        </p:nvSpPr>
        <p:spPr>
          <a:xfrm>
            <a:off x="685800" y="4114800"/>
            <a:ext cx="17521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NOR Gate</a:t>
            </a:r>
            <a:endParaRPr b="0" lang="en-US" sz="1800" spc="-1" strike="noStrike">
              <a:latin typeface="Arial"/>
            </a:endParaRPr>
          </a:p>
        </p:txBody>
      </p:sp>
      <p:pic>
        <p:nvPicPr>
          <p:cNvPr id="162" name="Picture 2" descr=""/>
          <p:cNvPicPr/>
          <p:nvPr/>
        </p:nvPicPr>
        <p:blipFill>
          <a:blip r:embed="rId1"/>
          <a:stretch/>
        </p:blipFill>
        <p:spPr>
          <a:xfrm>
            <a:off x="3581280" y="1828800"/>
            <a:ext cx="1523520" cy="1228320"/>
          </a:xfrm>
          <a:prstGeom prst="rect">
            <a:avLst/>
          </a:prstGeom>
          <a:ln w="0">
            <a:noFill/>
          </a:ln>
        </p:spPr>
      </p:pic>
      <p:pic>
        <p:nvPicPr>
          <p:cNvPr id="163" name="Picture 3" descr=""/>
          <p:cNvPicPr/>
          <p:nvPr/>
        </p:nvPicPr>
        <p:blipFill>
          <a:blip r:embed="rId2"/>
          <a:stretch/>
        </p:blipFill>
        <p:spPr>
          <a:xfrm>
            <a:off x="3581280" y="3267000"/>
            <a:ext cx="1523520" cy="1228320"/>
          </a:xfrm>
          <a:prstGeom prst="rect">
            <a:avLst/>
          </a:prstGeom>
          <a:ln w="0">
            <a:noFill/>
          </a:ln>
        </p:spPr>
      </p:pic>
      <p:sp>
        <p:nvSpPr>
          <p:cNvPr id="164" name="Straight Connector 8"/>
          <p:cNvSpPr/>
          <p:nvPr/>
        </p:nvSpPr>
        <p:spPr>
          <a:xfrm>
            <a:off x="4959000" y="2442960"/>
            <a:ext cx="767880" cy="0"/>
          </a:xfrm>
          <a:prstGeom prst="line">
            <a:avLst/>
          </a:prstGeom>
          <a:ln w="28440">
            <a:solidFill>
              <a:srgbClr val="000000"/>
            </a:solidFill>
            <a:round/>
          </a:ln>
        </p:spPr>
        <p:style>
          <a:lnRef idx="0"/>
          <a:fillRef idx="0"/>
          <a:effectRef idx="0"/>
          <a:fontRef idx="minor"/>
        </p:style>
      </p:sp>
      <p:sp>
        <p:nvSpPr>
          <p:cNvPr id="165" name="Straight Connector 11"/>
          <p:cNvSpPr/>
          <p:nvPr/>
        </p:nvSpPr>
        <p:spPr>
          <a:xfrm flipV="1">
            <a:off x="4952880" y="3885840"/>
            <a:ext cx="767880" cy="360"/>
          </a:xfrm>
          <a:prstGeom prst="line">
            <a:avLst/>
          </a:prstGeom>
          <a:ln w="28440">
            <a:solidFill>
              <a:srgbClr val="000000"/>
            </a:solidFill>
            <a:round/>
          </a:ln>
        </p:spPr>
        <p:style>
          <a:lnRef idx="0"/>
          <a:fillRef idx="0"/>
          <a:effectRef idx="0"/>
          <a:fontRef idx="minor"/>
        </p:style>
      </p:sp>
      <p:sp>
        <p:nvSpPr>
          <p:cNvPr id="166" name="Straight Connector 10"/>
          <p:cNvSpPr/>
          <p:nvPr/>
        </p:nvSpPr>
        <p:spPr>
          <a:xfrm>
            <a:off x="3581280" y="2743200"/>
            <a:ext cx="360" cy="304560"/>
          </a:xfrm>
          <a:prstGeom prst="line">
            <a:avLst/>
          </a:prstGeom>
          <a:ln w="28440">
            <a:solidFill>
              <a:srgbClr val="000000"/>
            </a:solidFill>
            <a:round/>
          </a:ln>
        </p:spPr>
        <p:style>
          <a:lnRef idx="0"/>
          <a:fillRef idx="0"/>
          <a:effectRef idx="0"/>
          <a:fontRef idx="minor"/>
        </p:style>
      </p:sp>
      <p:sp>
        <p:nvSpPr>
          <p:cNvPr id="167" name="Straight Connector 14"/>
          <p:cNvSpPr/>
          <p:nvPr/>
        </p:nvSpPr>
        <p:spPr>
          <a:xfrm>
            <a:off x="3581280" y="3033000"/>
            <a:ext cx="1371600" cy="360"/>
          </a:xfrm>
          <a:prstGeom prst="line">
            <a:avLst/>
          </a:prstGeom>
          <a:ln w="28440">
            <a:solidFill>
              <a:srgbClr val="000000"/>
            </a:solidFill>
            <a:round/>
          </a:ln>
        </p:spPr>
        <p:style>
          <a:lnRef idx="0"/>
          <a:fillRef idx="0"/>
          <a:effectRef idx="0"/>
          <a:fontRef idx="minor"/>
        </p:style>
      </p:sp>
      <p:sp>
        <p:nvSpPr>
          <p:cNvPr id="168" name="Straight Connector 16"/>
          <p:cNvSpPr/>
          <p:nvPr/>
        </p:nvSpPr>
        <p:spPr>
          <a:xfrm>
            <a:off x="4959000" y="3019680"/>
            <a:ext cx="384120" cy="866520"/>
          </a:xfrm>
          <a:prstGeom prst="line">
            <a:avLst/>
          </a:prstGeom>
          <a:ln w="28440">
            <a:solidFill>
              <a:srgbClr val="000000"/>
            </a:solidFill>
            <a:round/>
          </a:ln>
        </p:spPr>
        <p:style>
          <a:lnRef idx="0"/>
          <a:fillRef idx="0"/>
          <a:effectRef idx="0"/>
          <a:fontRef idx="minor"/>
        </p:style>
      </p:sp>
      <p:sp>
        <p:nvSpPr>
          <p:cNvPr id="169" name="Straight Connector 18"/>
          <p:cNvSpPr/>
          <p:nvPr/>
        </p:nvSpPr>
        <p:spPr>
          <a:xfrm>
            <a:off x="3587400" y="3276360"/>
            <a:ext cx="360" cy="304920"/>
          </a:xfrm>
          <a:prstGeom prst="line">
            <a:avLst/>
          </a:prstGeom>
          <a:ln w="28440">
            <a:solidFill>
              <a:srgbClr val="000000"/>
            </a:solidFill>
            <a:round/>
          </a:ln>
        </p:spPr>
        <p:style>
          <a:lnRef idx="0"/>
          <a:fillRef idx="0"/>
          <a:effectRef idx="0"/>
          <a:fontRef idx="minor"/>
        </p:style>
      </p:sp>
      <p:sp>
        <p:nvSpPr>
          <p:cNvPr id="170" name="Straight Connector 19"/>
          <p:cNvSpPr/>
          <p:nvPr/>
        </p:nvSpPr>
        <p:spPr>
          <a:xfrm flipV="1">
            <a:off x="3587400" y="3267000"/>
            <a:ext cx="1365480" cy="9360"/>
          </a:xfrm>
          <a:prstGeom prst="line">
            <a:avLst/>
          </a:prstGeom>
          <a:ln w="28440">
            <a:solidFill>
              <a:srgbClr val="000000"/>
            </a:solidFill>
            <a:round/>
          </a:ln>
        </p:spPr>
        <p:style>
          <a:lnRef idx="0"/>
          <a:fillRef idx="0"/>
          <a:effectRef idx="0"/>
          <a:fontRef idx="minor"/>
        </p:style>
      </p:sp>
      <p:sp>
        <p:nvSpPr>
          <p:cNvPr id="171" name="Straight Connector 24"/>
          <p:cNvSpPr/>
          <p:nvPr/>
        </p:nvSpPr>
        <p:spPr>
          <a:xfrm flipV="1">
            <a:off x="4952880" y="2442960"/>
            <a:ext cx="463320" cy="824040"/>
          </a:xfrm>
          <a:prstGeom prst="line">
            <a:avLst/>
          </a:prstGeom>
          <a:ln w="28440">
            <a:solidFill>
              <a:srgbClr val="000000"/>
            </a:solidFill>
            <a:round/>
          </a:ln>
        </p:spPr>
        <p:style>
          <a:lnRef idx="0"/>
          <a:fillRef idx="0"/>
          <a:effectRef idx="0"/>
          <a:fontRef idx="minor"/>
        </p:style>
      </p:sp>
      <p:sp>
        <p:nvSpPr>
          <p:cNvPr id="172" name="Straight Connector 31"/>
          <p:cNvSpPr/>
          <p:nvPr/>
        </p:nvSpPr>
        <p:spPr>
          <a:xfrm>
            <a:off x="3200400" y="2151720"/>
            <a:ext cx="767880" cy="0"/>
          </a:xfrm>
          <a:prstGeom prst="line">
            <a:avLst/>
          </a:prstGeom>
          <a:ln w="28440">
            <a:solidFill>
              <a:srgbClr val="000000"/>
            </a:solidFill>
            <a:round/>
          </a:ln>
        </p:spPr>
        <p:style>
          <a:lnRef idx="0"/>
          <a:fillRef idx="0"/>
          <a:effectRef idx="0"/>
          <a:fontRef idx="minor"/>
        </p:style>
      </p:sp>
      <p:sp>
        <p:nvSpPr>
          <p:cNvPr id="173" name="Straight Connector 33"/>
          <p:cNvSpPr/>
          <p:nvPr/>
        </p:nvSpPr>
        <p:spPr>
          <a:xfrm>
            <a:off x="3206160" y="4181760"/>
            <a:ext cx="768240" cy="0"/>
          </a:xfrm>
          <a:prstGeom prst="line">
            <a:avLst/>
          </a:prstGeom>
          <a:ln w="28440">
            <a:solidFill>
              <a:srgbClr val="000000"/>
            </a:solidFill>
            <a:round/>
          </a:ln>
        </p:spPr>
        <p:style>
          <a:lnRef idx="0"/>
          <a:fillRef idx="0"/>
          <a:effectRef idx="0"/>
          <a:fontRef idx="minor"/>
        </p:style>
      </p:sp>
      <p:graphicFrame>
        <p:nvGraphicFramePr>
          <p:cNvPr id="174" name="Table 29"/>
          <p:cNvGraphicFramePr/>
          <p:nvPr/>
        </p:nvGraphicFramePr>
        <p:xfrm>
          <a:off x="6248520" y="2133720"/>
          <a:ext cx="913680" cy="2047680"/>
        </p:xfrm>
        <a:graphic>
          <a:graphicData uri="http://schemas.openxmlformats.org/drawingml/2006/table">
            <a:tbl>
              <a:tblPr/>
              <a:tblGrid>
                <a:gridCol w="380880"/>
                <a:gridCol w="533160"/>
              </a:tblGrid>
              <a:tr h="409320">
                <a:tc>
                  <a:txBody>
                    <a:bodyPr anchor="t">
                      <a:noAutofit/>
                    </a:bodyPr>
                    <a:p>
                      <a:pPr>
                        <a:lnSpc>
                          <a:spcPct val="100000"/>
                        </a:lnSpc>
                        <a:buNone/>
                      </a:pPr>
                      <a:r>
                        <a:rPr b="1" lang="en-US" sz="1800" spc="-1" strike="noStrike">
                          <a:solidFill>
                            <a:srgbClr val="ffffff"/>
                          </a:solidFill>
                          <a:latin typeface="Century Schoolbook"/>
                        </a:rPr>
                        <a:t>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b32c16"/>
                    </a:solidFill>
                  </a:tcPr>
                </a:tc>
                <a:tc>
                  <a:txBody>
                    <a:bodyPr anchor="t">
                      <a:noAutofit/>
                    </a:bodyPr>
                    <a:p>
                      <a:pPr>
                        <a:lnSpc>
                          <a:spcPct val="100000"/>
                        </a:lnSpc>
                        <a:buNone/>
                      </a:pPr>
                      <a:r>
                        <a:rPr b="1" lang="en-US" sz="1800" spc="-1" strike="noStrike">
                          <a:solidFill>
                            <a:srgbClr val="ffffff"/>
                          </a:solidFill>
                          <a:latin typeface="Century Schoolbook"/>
                        </a:rPr>
                        <a:t>R</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b32c16"/>
                    </a:solidFill>
                  </a:tcPr>
                </a:tc>
              </a:tr>
              <a:tr h="40932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4cdcc"/>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4cdcc"/>
                    </a:solidFill>
                  </a:tcPr>
                </a:tc>
              </a:tr>
              <a:tr h="40932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r>
              <a:tr h="40932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4cdcc"/>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4cdcc"/>
                    </a:solidFill>
                  </a:tcPr>
                </a:tc>
              </a:tr>
              <a:tr h="41076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r>
            </a:tbl>
          </a:graphicData>
        </a:graphic>
      </p:graphicFrame>
      <p:graphicFrame>
        <p:nvGraphicFramePr>
          <p:cNvPr id="175" name="Table 30"/>
          <p:cNvGraphicFramePr/>
          <p:nvPr/>
        </p:nvGraphicFramePr>
        <p:xfrm>
          <a:off x="7238880" y="2161080"/>
          <a:ext cx="1065960" cy="2019960"/>
        </p:xfrm>
        <a:graphic>
          <a:graphicData uri="http://schemas.openxmlformats.org/drawingml/2006/table">
            <a:tbl>
              <a:tblPr/>
              <a:tblGrid>
                <a:gridCol w="533160"/>
                <a:gridCol w="533160"/>
              </a:tblGrid>
              <a:tr h="403920">
                <a:tc>
                  <a:txBody>
                    <a:bodyPr anchor="t">
                      <a:noAutofit/>
                    </a:bodyPr>
                    <a:p>
                      <a:pPr>
                        <a:lnSpc>
                          <a:spcPct val="100000"/>
                        </a:lnSpc>
                        <a:buNone/>
                      </a:pPr>
                      <a:r>
                        <a:rPr b="1" lang="en-US" sz="1800" spc="-1" strike="noStrike">
                          <a:solidFill>
                            <a:srgbClr val="ffffff"/>
                          </a:solidFill>
                          <a:latin typeface="Century Schoolbook"/>
                        </a:rPr>
                        <a:t>Q</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7598d9"/>
                    </a:solidFill>
                  </a:tcPr>
                </a:tc>
                <a:tc>
                  <a:txBody>
                    <a:bodyPr anchor="t">
                      <a:noAutofit/>
                    </a:bodyPr>
                    <a:p>
                      <a:pPr>
                        <a:lnSpc>
                          <a:spcPct val="100000"/>
                        </a:lnSpc>
                        <a:buNone/>
                      </a:pPr>
                      <a:r>
                        <a:rPr b="1" lang="en-US" sz="1800" spc="-1" strike="noStrike">
                          <a:solidFill>
                            <a:srgbClr val="ffffff"/>
                          </a:solidFill>
                          <a:latin typeface="Century Schoolbook"/>
                        </a:rPr>
                        <a:t>Q</a:t>
                      </a:r>
                      <a:r>
                        <a:rPr b="1" lang="en-US" sz="1800" spc="-1" strike="noStrike" baseline="30000">
                          <a:solidFill>
                            <a:srgbClr val="ffffff"/>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7598d9"/>
                    </a:solidFill>
                  </a:tcPr>
                </a:tc>
              </a:tr>
              <a:tr h="403920">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5ddf0"/>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5ddf0"/>
                    </a:solidFill>
                  </a:tcPr>
                </a:tc>
              </a:tr>
              <a:tr h="40392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r>
              <a:tr h="403920">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5ddf0"/>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5ddf0"/>
                    </a:solidFill>
                  </a:tcPr>
                </a:tc>
              </a:tr>
              <a:tr h="404640">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r>
            </a:tbl>
          </a:graphicData>
        </a:graphic>
      </p:graphicFrame>
      <p:sp>
        <p:nvSpPr>
          <p:cNvPr id="176" name="TextBox 7167"/>
          <p:cNvSpPr/>
          <p:nvPr/>
        </p:nvSpPr>
        <p:spPr>
          <a:xfrm>
            <a:off x="3124080" y="1676520"/>
            <a:ext cx="30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177" name="TextBox 7168"/>
          <p:cNvSpPr/>
          <p:nvPr/>
        </p:nvSpPr>
        <p:spPr>
          <a:xfrm>
            <a:off x="3124080" y="3809880"/>
            <a:ext cx="30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p:txBody>
      </p:sp>
      <p:sp>
        <p:nvSpPr>
          <p:cNvPr id="178" name="TextBox 7171"/>
          <p:cNvSpPr/>
          <p:nvPr/>
        </p:nvSpPr>
        <p:spPr>
          <a:xfrm>
            <a:off x="2743200" y="1981080"/>
            <a:ext cx="380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R</a:t>
            </a:r>
            <a:endParaRPr b="0" lang="en-US" sz="1800" spc="-1" strike="noStrike">
              <a:latin typeface="Arial"/>
            </a:endParaRPr>
          </a:p>
        </p:txBody>
      </p:sp>
      <p:sp>
        <p:nvSpPr>
          <p:cNvPr id="179" name="TextBox 7172"/>
          <p:cNvSpPr/>
          <p:nvPr/>
        </p:nvSpPr>
        <p:spPr>
          <a:xfrm>
            <a:off x="2819520" y="3962520"/>
            <a:ext cx="380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S</a:t>
            </a:r>
            <a:endParaRPr b="0" lang="en-US" sz="1800" spc="-1" strike="noStrike">
              <a:latin typeface="Arial"/>
            </a:endParaRPr>
          </a:p>
        </p:txBody>
      </p:sp>
      <p:sp>
        <p:nvSpPr>
          <p:cNvPr id="180" name="TextBox 7173"/>
          <p:cNvSpPr/>
          <p:nvPr/>
        </p:nvSpPr>
        <p:spPr>
          <a:xfrm>
            <a:off x="5160240" y="1872720"/>
            <a:ext cx="3866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p:txBody>
      </p:sp>
      <p:sp>
        <p:nvSpPr>
          <p:cNvPr id="181" name="TextBox 7174"/>
          <p:cNvSpPr/>
          <p:nvPr/>
        </p:nvSpPr>
        <p:spPr>
          <a:xfrm>
            <a:off x="4933800" y="4147200"/>
            <a:ext cx="342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182" name="TextBox 7175"/>
          <p:cNvSpPr/>
          <p:nvPr/>
        </p:nvSpPr>
        <p:spPr>
          <a:xfrm>
            <a:off x="5562720" y="2590920"/>
            <a:ext cx="380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Q</a:t>
            </a:r>
            <a:endParaRPr b="0" lang="en-US" sz="1800" spc="-1" strike="noStrike">
              <a:latin typeface="Arial"/>
            </a:endParaRPr>
          </a:p>
        </p:txBody>
      </p:sp>
      <p:sp>
        <p:nvSpPr>
          <p:cNvPr id="183" name="TextBox 7176"/>
          <p:cNvSpPr/>
          <p:nvPr/>
        </p:nvSpPr>
        <p:spPr>
          <a:xfrm>
            <a:off x="5638680" y="3994560"/>
            <a:ext cx="450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Q</a:t>
            </a:r>
            <a:r>
              <a:rPr b="0" lang="en-US" sz="1800" spc="-1" strike="noStrike" baseline="30000">
                <a:solidFill>
                  <a:srgbClr val="000000"/>
                </a:solidFill>
                <a:latin typeface="Century Schoolbook"/>
              </a:rPr>
              <a:t>0</a:t>
            </a:r>
            <a:endParaRPr b="0" lang="en-US" sz="1800" spc="-1" strike="noStrike">
              <a:latin typeface="Arial"/>
            </a:endParaRPr>
          </a:p>
        </p:txBody>
      </p:sp>
      <p:sp>
        <p:nvSpPr>
          <p:cNvPr id="184" name="TextBox 7178"/>
          <p:cNvSpPr/>
          <p:nvPr/>
        </p:nvSpPr>
        <p:spPr>
          <a:xfrm>
            <a:off x="5105520" y="4163400"/>
            <a:ext cx="3927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185" name="TextBox 7179"/>
          <p:cNvSpPr/>
          <p:nvPr/>
        </p:nvSpPr>
        <p:spPr>
          <a:xfrm>
            <a:off x="5356080" y="1877760"/>
            <a:ext cx="450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p:txBody>
      </p:sp>
      <p:sp>
        <p:nvSpPr>
          <p:cNvPr id="186" name="TextBox 7180"/>
          <p:cNvSpPr/>
          <p:nvPr/>
        </p:nvSpPr>
        <p:spPr>
          <a:xfrm>
            <a:off x="5373000" y="4149720"/>
            <a:ext cx="3906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187" name="Rectangle 2"/>
          <p:cNvSpPr/>
          <p:nvPr/>
        </p:nvSpPr>
        <p:spPr>
          <a:xfrm>
            <a:off x="7238880" y="2960280"/>
            <a:ext cx="1066320" cy="468360"/>
          </a:xfrm>
          <a:prstGeom prst="rect">
            <a:avLst/>
          </a:prstGeom>
          <a:noFill/>
          <a:ln w="25560">
            <a:solidFill>
              <a:srgbClr val="bb6328"/>
            </a:solidFill>
            <a:round/>
          </a:ln>
        </p:spPr>
        <p:style>
          <a:lnRef idx="0"/>
          <a:fillRef idx="0"/>
          <a:effectRef idx="0"/>
          <a:fontRef idx="minor"/>
        </p:style>
      </p:sp>
      <p:sp>
        <p:nvSpPr>
          <p:cNvPr id="3" name="PlaceHolder 2"/>
          <p:cNvSpPr>
            <a:spLocks noGrp="1"/>
          </p:cNvSpPr>
          <p:nvPr>
            <p:ph type="sldNum" idx="5"/>
          </p:nvPr>
        </p:nvSpPr>
        <p:spPr/>
        <p:txBody>
          <a:bodyPr/>
          <a:p>
            <a:fld id="{A3C7EEE4-C420-4A56-83AB-2BEFC8A55073}" type="slidenum">
              <a:t>10</a:t>
            </a:fld>
          </a:p>
        </p:txBody>
      </p:sp>
    </p:spTree>
  </p:cSld>
  <mc:AlternateContent>
    <mc:Choice Requires="p14">
      <p:transition spd="slow" p14:dur="2000"/>
    </mc:Choice>
    <mc:Fallback>
      <p:transition spd="slow"/>
    </mc:Fallback>
  </mc:AlternateContent>
  <p:timing>
    <p:tnLst>
      <p:par>
        <p:cTn id="34" dur="indefinite" restart="never" nodeType="tmRoot">
          <p:childTnLst>
            <p:seq>
              <p:cTn id="35" dur="indefinite" nodeType="mainSeq">
                <p:childTnLst>
                  <p:par>
                    <p:cTn id="36" fill="hold">
                      <p:stCondLst>
                        <p:cond delay="indefinite"/>
                      </p:stCondLst>
                      <p:childTnLst>
                        <p:par>
                          <p:cTn id="37" fill="hold">
                            <p:stCondLst>
                              <p:cond delay="0"/>
                            </p:stCondLst>
                            <p:childTnLst>
                              <p:par>
                                <p:cTn id="38" nodeType="clickEffect" fill="hold" presetClass="entr" presetID="22" presetSubtype="4">
                                  <p:stCondLst>
                                    <p:cond delay="0"/>
                                  </p:stCondLst>
                                  <p:childTnLst>
                                    <p:set>
                                      <p:cBhvr>
                                        <p:cTn id="39" dur="1" fill="hold">
                                          <p:stCondLst>
                                            <p:cond delay="0"/>
                                          </p:stCondLst>
                                        </p:cTn>
                                        <p:tgtEl>
                                          <p:spTgt spid="176"/>
                                        </p:tgtEl>
                                        <p:attrNameLst>
                                          <p:attrName>style.visibility</p:attrName>
                                        </p:attrNameLst>
                                      </p:cBhvr>
                                      <p:to>
                                        <p:strVal val="visible"/>
                                      </p:to>
                                    </p:set>
                                    <p:animEffect filter="wipe(down)" transition="in">
                                      <p:cBhvr additive="repl">
                                        <p:cTn id="40" dur="500"/>
                                        <p:tgtEl>
                                          <p:spTgt spid="176"/>
                                        </p:tgtEl>
                                      </p:cBhvr>
                                    </p:animEffect>
                                  </p:childTnLst>
                                </p:cTn>
                              </p:par>
                              <p:par>
                                <p:cTn id="41" nodeType="withEffect" fill="hold" presetClass="entr" presetID="22" presetSubtype="4">
                                  <p:stCondLst>
                                    <p:cond delay="0"/>
                                  </p:stCondLst>
                                  <p:childTnLst>
                                    <p:set>
                                      <p:cBhvr>
                                        <p:cTn id="42" dur="1" fill="hold">
                                          <p:stCondLst>
                                            <p:cond delay="0"/>
                                          </p:stCondLst>
                                        </p:cTn>
                                        <p:tgtEl>
                                          <p:spTgt spid="177"/>
                                        </p:tgtEl>
                                        <p:attrNameLst>
                                          <p:attrName>style.visibility</p:attrName>
                                        </p:attrNameLst>
                                      </p:cBhvr>
                                      <p:to>
                                        <p:strVal val="visible"/>
                                      </p:to>
                                    </p:set>
                                    <p:animEffect filter="wipe(down)" transition="in">
                                      <p:cBhvr additive="repl">
                                        <p:cTn id="43" dur="500"/>
                                        <p:tgtEl>
                                          <p:spTgt spid="177"/>
                                        </p:tgtEl>
                                      </p:cBhvr>
                                    </p:animEffect>
                                  </p:childTnLst>
                                </p:cTn>
                              </p:par>
                            </p:childTnLst>
                          </p:cTn>
                        </p:par>
                      </p:childTnLst>
                    </p:cTn>
                  </p:par>
                  <p:par>
                    <p:cTn id="44" fill="hold">
                      <p:stCondLst>
                        <p:cond delay="indefinite"/>
                      </p:stCondLst>
                      <p:childTnLst>
                        <p:par>
                          <p:cTn id="45" fill="hold">
                            <p:stCondLst>
                              <p:cond delay="0"/>
                            </p:stCondLst>
                            <p:childTnLst>
                              <p:par>
                                <p:cTn id="46" nodeType="clickEffect" fill="hold" presetClass="entr" presetID="22" presetSubtype="4">
                                  <p:stCondLst>
                                    <p:cond delay="0"/>
                                  </p:stCondLst>
                                  <p:childTnLst>
                                    <p:set>
                                      <p:cBhvr>
                                        <p:cTn id="47" dur="1" fill="hold">
                                          <p:stCondLst>
                                            <p:cond delay="0"/>
                                          </p:stCondLst>
                                        </p:cTn>
                                        <p:tgtEl>
                                          <p:spTgt spid="180"/>
                                        </p:tgtEl>
                                        <p:attrNameLst>
                                          <p:attrName>style.visibility</p:attrName>
                                        </p:attrNameLst>
                                      </p:cBhvr>
                                      <p:to>
                                        <p:strVal val="visible"/>
                                      </p:to>
                                    </p:set>
                                    <p:animEffect filter="wipe(down)" transition="in">
                                      <p:cBhvr additive="repl">
                                        <p:cTn id="48" dur="500"/>
                                        <p:tgtEl>
                                          <p:spTgt spid="180"/>
                                        </p:tgtEl>
                                      </p:cBhvr>
                                    </p:animEffect>
                                  </p:childTnLst>
                                </p:cTn>
                              </p:par>
                              <p:par>
                                <p:cTn id="49" nodeType="withEffect" fill="hold" presetClass="entr" presetID="22" presetSubtype="4">
                                  <p:stCondLst>
                                    <p:cond delay="0"/>
                                  </p:stCondLst>
                                  <p:childTnLst>
                                    <p:set>
                                      <p:cBhvr>
                                        <p:cTn id="50" dur="1" fill="hold">
                                          <p:stCondLst>
                                            <p:cond delay="0"/>
                                          </p:stCondLst>
                                        </p:cTn>
                                        <p:tgtEl>
                                          <p:spTgt spid="181"/>
                                        </p:tgtEl>
                                        <p:attrNameLst>
                                          <p:attrName>style.visibility</p:attrName>
                                        </p:attrNameLst>
                                      </p:cBhvr>
                                      <p:to>
                                        <p:strVal val="visible"/>
                                      </p:to>
                                    </p:set>
                                    <p:animEffect filter="wipe(down)" transition="in">
                                      <p:cBhvr additive="repl">
                                        <p:cTn id="51" dur="500"/>
                                        <p:tgtEl>
                                          <p:spTgt spid="181"/>
                                        </p:tgtEl>
                                      </p:cBhvr>
                                    </p:animEffect>
                                  </p:childTnLst>
                                </p:cTn>
                              </p:par>
                            </p:childTnLst>
                          </p:cTn>
                        </p:par>
                      </p:childTnLst>
                    </p:cTn>
                  </p:par>
                  <p:par>
                    <p:cTn id="52" fill="hold">
                      <p:stCondLst>
                        <p:cond delay="indefinite"/>
                      </p:stCondLst>
                      <p:childTnLst>
                        <p:par>
                          <p:cTn id="53" fill="hold">
                            <p:stCondLst>
                              <p:cond delay="0"/>
                            </p:stCondLst>
                            <p:childTnLst>
                              <p:par>
                                <p:cTn id="54" nodeType="clickEffect" fill="hold" presetClass="entr" presetID="22" presetSubtype="4">
                                  <p:stCondLst>
                                    <p:cond delay="0"/>
                                  </p:stCondLst>
                                  <p:childTnLst>
                                    <p:set>
                                      <p:cBhvr>
                                        <p:cTn id="55" dur="1" fill="hold">
                                          <p:stCondLst>
                                            <p:cond delay="0"/>
                                          </p:stCondLst>
                                        </p:cTn>
                                        <p:tgtEl>
                                          <p:spTgt spid="184"/>
                                        </p:tgtEl>
                                        <p:attrNameLst>
                                          <p:attrName>style.visibility</p:attrName>
                                        </p:attrNameLst>
                                      </p:cBhvr>
                                      <p:to>
                                        <p:strVal val="visible"/>
                                      </p:to>
                                    </p:set>
                                    <p:animEffect filter="wipe(down)" transition="in">
                                      <p:cBhvr additive="repl">
                                        <p:cTn id="56" dur="500"/>
                                        <p:tgtEl>
                                          <p:spTgt spid="184"/>
                                        </p:tgtEl>
                                      </p:cBhvr>
                                    </p:animEffec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22" presetSubtype="4">
                                  <p:stCondLst>
                                    <p:cond delay="0"/>
                                  </p:stCondLst>
                                  <p:childTnLst>
                                    <p:set>
                                      <p:cBhvr>
                                        <p:cTn id="60" dur="1" fill="hold">
                                          <p:stCondLst>
                                            <p:cond delay="0"/>
                                          </p:stCondLst>
                                        </p:cTn>
                                        <p:tgtEl>
                                          <p:spTgt spid="185"/>
                                        </p:tgtEl>
                                        <p:attrNameLst>
                                          <p:attrName>style.visibility</p:attrName>
                                        </p:attrNameLst>
                                      </p:cBhvr>
                                      <p:to>
                                        <p:strVal val="visible"/>
                                      </p:to>
                                    </p:set>
                                    <p:animEffect filter="wipe(down)" transition="in">
                                      <p:cBhvr additive="repl">
                                        <p:cTn id="61" dur="500"/>
                                        <p:tgtEl>
                                          <p:spTgt spid="185"/>
                                        </p:tgtEl>
                                      </p:cBhvr>
                                    </p:animEffect>
                                  </p:childTnLst>
                                </p:cTn>
                              </p:par>
                            </p:childTnLst>
                          </p:cTn>
                        </p:par>
                      </p:childTnLst>
                    </p:cTn>
                  </p:par>
                  <p:par>
                    <p:cTn id="62" fill="hold">
                      <p:stCondLst>
                        <p:cond delay="indefinite"/>
                      </p:stCondLst>
                      <p:childTnLst>
                        <p:par>
                          <p:cTn id="63" fill="hold">
                            <p:stCondLst>
                              <p:cond delay="0"/>
                            </p:stCondLst>
                            <p:childTnLst>
                              <p:par>
                                <p:cTn id="64" nodeType="clickEffect" fill="hold" presetClass="entr" presetID="22" presetSubtype="4">
                                  <p:stCondLst>
                                    <p:cond delay="0"/>
                                  </p:stCondLst>
                                  <p:childTnLst>
                                    <p:set>
                                      <p:cBhvr>
                                        <p:cTn id="65" dur="1" fill="hold">
                                          <p:stCondLst>
                                            <p:cond delay="0"/>
                                          </p:stCondLst>
                                        </p:cTn>
                                        <p:tgtEl>
                                          <p:spTgt spid="186"/>
                                        </p:tgtEl>
                                        <p:attrNameLst>
                                          <p:attrName>style.visibility</p:attrName>
                                        </p:attrNameLst>
                                      </p:cBhvr>
                                      <p:to>
                                        <p:strVal val="visible"/>
                                      </p:to>
                                    </p:set>
                                    <p:animEffect filter="wipe(down)" transition="in">
                                      <p:cBhvr additive="repl">
                                        <p:cTn id="66" dur="5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74680"/>
            <a:ext cx="7467120" cy="1142640"/>
          </a:xfrm>
          <a:prstGeom prst="rect">
            <a:avLst/>
          </a:prstGeom>
          <a:noFill/>
          <a:ln w="0">
            <a:noFill/>
          </a:ln>
        </p:spPr>
        <p:txBody>
          <a:bodyPr lIns="90000" rIns="90000" tIns="45000" bIns="45000" anchor="b">
            <a:noAutofit/>
          </a:bodyPr>
          <a:p>
            <a:pPr>
              <a:lnSpc>
                <a:spcPct val="100000"/>
              </a:lnSpc>
              <a:buNone/>
            </a:pPr>
            <a:r>
              <a:rPr b="0" lang="en-US" sz="3000" spc="-1" strike="noStrike" cap="small">
                <a:solidFill>
                  <a:srgbClr val="575f6d"/>
                </a:solidFill>
                <a:latin typeface="Century Schoolbook"/>
              </a:rPr>
              <a:t>S-R Latch (NOR gate)</a:t>
            </a:r>
            <a:endParaRPr b="0" lang="en-US" sz="3000" spc="-1" strike="noStrike">
              <a:solidFill>
                <a:srgbClr val="000000"/>
              </a:solidFill>
              <a:latin typeface="Century Schoolbook"/>
            </a:endParaRPr>
          </a:p>
        </p:txBody>
      </p:sp>
      <p:graphicFrame>
        <p:nvGraphicFramePr>
          <p:cNvPr id="189" name="Table 5"/>
          <p:cNvGraphicFramePr/>
          <p:nvPr/>
        </p:nvGraphicFramePr>
        <p:xfrm>
          <a:off x="685800" y="2057400"/>
          <a:ext cx="1828080" cy="1853640"/>
        </p:xfrm>
        <a:graphic>
          <a:graphicData uri="http://schemas.openxmlformats.org/drawingml/2006/table">
            <a:tbl>
              <a:tblPr/>
              <a:tblGrid>
                <a:gridCol w="329760"/>
                <a:gridCol w="359640"/>
                <a:gridCol w="1139040"/>
              </a:tblGrid>
              <a:tr h="370800">
                <a:tc>
                  <a:txBody>
                    <a:bodyPr anchor="t">
                      <a:noAutofit/>
                    </a:bodyPr>
                    <a:p>
                      <a:pPr>
                        <a:lnSpc>
                          <a:spcPct val="100000"/>
                        </a:lnSpc>
                        <a:buNone/>
                      </a:pPr>
                      <a:r>
                        <a:rPr b="1" lang="en-US" sz="1800" spc="-1" strike="noStrike">
                          <a:solidFill>
                            <a:srgbClr val="ffffff"/>
                          </a:solidFill>
                          <a:latin typeface="Century Schoolbook"/>
                        </a:rPr>
                        <a:t>A</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800" spc="-1" strike="noStrike">
                          <a:solidFill>
                            <a:srgbClr val="ffffff"/>
                          </a:solidFill>
                          <a:latin typeface="Century Schoolbook"/>
                        </a:rPr>
                        <a:t>B</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600" spc="-1" strike="noStrike">
                          <a:solidFill>
                            <a:srgbClr val="ffffff"/>
                          </a:solidFill>
                          <a:latin typeface="Century Schoolbook"/>
                        </a:rPr>
                        <a:t>F=(A+B)</a:t>
                      </a:r>
                      <a:r>
                        <a:rPr b="1" lang="en-US" sz="1600" spc="-1" strike="noStrike" baseline="30000">
                          <a:solidFill>
                            <a:srgbClr val="ffffff"/>
                          </a:solidFill>
                          <a:latin typeface="Century Schoolbook"/>
                        </a:rPr>
                        <a:t>0</a:t>
                      </a:r>
                      <a:r>
                        <a:rPr b="1" lang="en-US" sz="1600" spc="-1" strike="noStrike">
                          <a:solidFill>
                            <a:srgbClr val="ffffff"/>
                          </a:solidFill>
                          <a:latin typeface="Century Schoolbook"/>
                        </a:rPr>
                        <a:t> </a:t>
                      </a:r>
                      <a:endParaRPr b="0" lang="en-US"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sp>
        <p:nvSpPr>
          <p:cNvPr id="190" name="TextBox 6"/>
          <p:cNvSpPr/>
          <p:nvPr/>
        </p:nvSpPr>
        <p:spPr>
          <a:xfrm>
            <a:off x="685800" y="4114800"/>
            <a:ext cx="17521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NOR Gate</a:t>
            </a:r>
            <a:endParaRPr b="0" lang="en-US" sz="1800" spc="-1" strike="noStrike">
              <a:latin typeface="Arial"/>
            </a:endParaRPr>
          </a:p>
        </p:txBody>
      </p:sp>
      <p:pic>
        <p:nvPicPr>
          <p:cNvPr id="191" name="Picture 2" descr=""/>
          <p:cNvPicPr/>
          <p:nvPr/>
        </p:nvPicPr>
        <p:blipFill>
          <a:blip r:embed="rId1"/>
          <a:stretch/>
        </p:blipFill>
        <p:spPr>
          <a:xfrm>
            <a:off x="3581280" y="1828800"/>
            <a:ext cx="1523520" cy="1228320"/>
          </a:xfrm>
          <a:prstGeom prst="rect">
            <a:avLst/>
          </a:prstGeom>
          <a:ln w="0">
            <a:noFill/>
          </a:ln>
        </p:spPr>
      </p:pic>
      <p:pic>
        <p:nvPicPr>
          <p:cNvPr id="192" name="Picture 3" descr=""/>
          <p:cNvPicPr/>
          <p:nvPr/>
        </p:nvPicPr>
        <p:blipFill>
          <a:blip r:embed="rId2"/>
          <a:stretch/>
        </p:blipFill>
        <p:spPr>
          <a:xfrm>
            <a:off x="3581280" y="3267000"/>
            <a:ext cx="1523520" cy="1228320"/>
          </a:xfrm>
          <a:prstGeom prst="rect">
            <a:avLst/>
          </a:prstGeom>
          <a:ln w="0">
            <a:noFill/>
          </a:ln>
        </p:spPr>
      </p:pic>
      <p:sp>
        <p:nvSpPr>
          <p:cNvPr id="193" name="Straight Connector 8"/>
          <p:cNvSpPr/>
          <p:nvPr/>
        </p:nvSpPr>
        <p:spPr>
          <a:xfrm>
            <a:off x="4959000" y="2442960"/>
            <a:ext cx="767880" cy="0"/>
          </a:xfrm>
          <a:prstGeom prst="line">
            <a:avLst/>
          </a:prstGeom>
          <a:ln w="28440">
            <a:solidFill>
              <a:srgbClr val="000000"/>
            </a:solidFill>
            <a:round/>
          </a:ln>
        </p:spPr>
        <p:style>
          <a:lnRef idx="0"/>
          <a:fillRef idx="0"/>
          <a:effectRef idx="0"/>
          <a:fontRef idx="minor"/>
        </p:style>
      </p:sp>
      <p:sp>
        <p:nvSpPr>
          <p:cNvPr id="194" name="Straight Connector 11"/>
          <p:cNvSpPr/>
          <p:nvPr/>
        </p:nvSpPr>
        <p:spPr>
          <a:xfrm flipV="1">
            <a:off x="4952880" y="3885840"/>
            <a:ext cx="767880" cy="360"/>
          </a:xfrm>
          <a:prstGeom prst="line">
            <a:avLst/>
          </a:prstGeom>
          <a:ln w="28440">
            <a:solidFill>
              <a:srgbClr val="000000"/>
            </a:solidFill>
            <a:round/>
          </a:ln>
        </p:spPr>
        <p:style>
          <a:lnRef idx="0"/>
          <a:fillRef idx="0"/>
          <a:effectRef idx="0"/>
          <a:fontRef idx="minor"/>
        </p:style>
      </p:sp>
      <p:sp>
        <p:nvSpPr>
          <p:cNvPr id="195" name="Straight Connector 10"/>
          <p:cNvSpPr/>
          <p:nvPr/>
        </p:nvSpPr>
        <p:spPr>
          <a:xfrm>
            <a:off x="3581280" y="2743200"/>
            <a:ext cx="360" cy="304560"/>
          </a:xfrm>
          <a:prstGeom prst="line">
            <a:avLst/>
          </a:prstGeom>
          <a:ln w="28440">
            <a:solidFill>
              <a:srgbClr val="000000"/>
            </a:solidFill>
            <a:round/>
          </a:ln>
        </p:spPr>
        <p:style>
          <a:lnRef idx="0"/>
          <a:fillRef idx="0"/>
          <a:effectRef idx="0"/>
          <a:fontRef idx="minor"/>
        </p:style>
      </p:sp>
      <p:sp>
        <p:nvSpPr>
          <p:cNvPr id="196" name="Straight Connector 14"/>
          <p:cNvSpPr/>
          <p:nvPr/>
        </p:nvSpPr>
        <p:spPr>
          <a:xfrm>
            <a:off x="3581280" y="3033000"/>
            <a:ext cx="1371600" cy="360"/>
          </a:xfrm>
          <a:prstGeom prst="line">
            <a:avLst/>
          </a:prstGeom>
          <a:ln w="28440">
            <a:solidFill>
              <a:srgbClr val="000000"/>
            </a:solidFill>
            <a:round/>
          </a:ln>
        </p:spPr>
        <p:style>
          <a:lnRef idx="0"/>
          <a:fillRef idx="0"/>
          <a:effectRef idx="0"/>
          <a:fontRef idx="minor"/>
        </p:style>
      </p:sp>
      <p:sp>
        <p:nvSpPr>
          <p:cNvPr id="197" name="Straight Connector 16"/>
          <p:cNvSpPr/>
          <p:nvPr/>
        </p:nvSpPr>
        <p:spPr>
          <a:xfrm>
            <a:off x="4959000" y="3019680"/>
            <a:ext cx="384120" cy="866520"/>
          </a:xfrm>
          <a:prstGeom prst="line">
            <a:avLst/>
          </a:prstGeom>
          <a:ln w="28440">
            <a:solidFill>
              <a:srgbClr val="000000"/>
            </a:solidFill>
            <a:round/>
          </a:ln>
        </p:spPr>
        <p:style>
          <a:lnRef idx="0"/>
          <a:fillRef idx="0"/>
          <a:effectRef idx="0"/>
          <a:fontRef idx="minor"/>
        </p:style>
      </p:sp>
      <p:sp>
        <p:nvSpPr>
          <p:cNvPr id="198" name="Straight Connector 18"/>
          <p:cNvSpPr/>
          <p:nvPr/>
        </p:nvSpPr>
        <p:spPr>
          <a:xfrm>
            <a:off x="3587400" y="3276360"/>
            <a:ext cx="360" cy="304920"/>
          </a:xfrm>
          <a:prstGeom prst="line">
            <a:avLst/>
          </a:prstGeom>
          <a:ln w="28440">
            <a:solidFill>
              <a:srgbClr val="000000"/>
            </a:solidFill>
            <a:round/>
          </a:ln>
        </p:spPr>
        <p:style>
          <a:lnRef idx="0"/>
          <a:fillRef idx="0"/>
          <a:effectRef idx="0"/>
          <a:fontRef idx="minor"/>
        </p:style>
      </p:sp>
      <p:sp>
        <p:nvSpPr>
          <p:cNvPr id="199" name="Straight Connector 19"/>
          <p:cNvSpPr/>
          <p:nvPr/>
        </p:nvSpPr>
        <p:spPr>
          <a:xfrm flipV="1">
            <a:off x="3587400" y="3267000"/>
            <a:ext cx="1365480" cy="9360"/>
          </a:xfrm>
          <a:prstGeom prst="line">
            <a:avLst/>
          </a:prstGeom>
          <a:ln w="28440">
            <a:solidFill>
              <a:srgbClr val="000000"/>
            </a:solidFill>
            <a:round/>
          </a:ln>
        </p:spPr>
        <p:style>
          <a:lnRef idx="0"/>
          <a:fillRef idx="0"/>
          <a:effectRef idx="0"/>
          <a:fontRef idx="minor"/>
        </p:style>
      </p:sp>
      <p:sp>
        <p:nvSpPr>
          <p:cNvPr id="200" name="Straight Connector 24"/>
          <p:cNvSpPr/>
          <p:nvPr/>
        </p:nvSpPr>
        <p:spPr>
          <a:xfrm flipV="1">
            <a:off x="4952880" y="2442960"/>
            <a:ext cx="463320" cy="824040"/>
          </a:xfrm>
          <a:prstGeom prst="line">
            <a:avLst/>
          </a:prstGeom>
          <a:ln w="28440">
            <a:solidFill>
              <a:srgbClr val="000000"/>
            </a:solidFill>
            <a:round/>
          </a:ln>
        </p:spPr>
        <p:style>
          <a:lnRef idx="0"/>
          <a:fillRef idx="0"/>
          <a:effectRef idx="0"/>
          <a:fontRef idx="minor"/>
        </p:style>
      </p:sp>
      <p:sp>
        <p:nvSpPr>
          <p:cNvPr id="201" name="Straight Connector 31"/>
          <p:cNvSpPr/>
          <p:nvPr/>
        </p:nvSpPr>
        <p:spPr>
          <a:xfrm>
            <a:off x="3200400" y="2151720"/>
            <a:ext cx="767880" cy="0"/>
          </a:xfrm>
          <a:prstGeom prst="line">
            <a:avLst/>
          </a:prstGeom>
          <a:ln w="28440">
            <a:solidFill>
              <a:srgbClr val="000000"/>
            </a:solidFill>
            <a:round/>
          </a:ln>
        </p:spPr>
        <p:style>
          <a:lnRef idx="0"/>
          <a:fillRef idx="0"/>
          <a:effectRef idx="0"/>
          <a:fontRef idx="minor"/>
        </p:style>
      </p:sp>
      <p:sp>
        <p:nvSpPr>
          <p:cNvPr id="202" name="Straight Connector 33"/>
          <p:cNvSpPr/>
          <p:nvPr/>
        </p:nvSpPr>
        <p:spPr>
          <a:xfrm>
            <a:off x="3206160" y="4181760"/>
            <a:ext cx="768240" cy="0"/>
          </a:xfrm>
          <a:prstGeom prst="line">
            <a:avLst/>
          </a:prstGeom>
          <a:ln w="28440">
            <a:solidFill>
              <a:srgbClr val="000000"/>
            </a:solidFill>
            <a:round/>
          </a:ln>
        </p:spPr>
        <p:style>
          <a:lnRef idx="0"/>
          <a:fillRef idx="0"/>
          <a:effectRef idx="0"/>
          <a:fontRef idx="minor"/>
        </p:style>
      </p:sp>
      <p:graphicFrame>
        <p:nvGraphicFramePr>
          <p:cNvPr id="203" name="Table 29"/>
          <p:cNvGraphicFramePr/>
          <p:nvPr/>
        </p:nvGraphicFramePr>
        <p:xfrm>
          <a:off x="6248520" y="2133720"/>
          <a:ext cx="913680" cy="2047680"/>
        </p:xfrm>
        <a:graphic>
          <a:graphicData uri="http://schemas.openxmlformats.org/drawingml/2006/table">
            <a:tbl>
              <a:tblPr/>
              <a:tblGrid>
                <a:gridCol w="380880"/>
                <a:gridCol w="533160"/>
              </a:tblGrid>
              <a:tr h="409320">
                <a:tc>
                  <a:txBody>
                    <a:bodyPr anchor="t">
                      <a:noAutofit/>
                    </a:bodyPr>
                    <a:p>
                      <a:pPr>
                        <a:lnSpc>
                          <a:spcPct val="100000"/>
                        </a:lnSpc>
                        <a:buNone/>
                      </a:pPr>
                      <a:r>
                        <a:rPr b="1" lang="en-US" sz="1800" spc="-1" strike="noStrike">
                          <a:solidFill>
                            <a:srgbClr val="ffffff"/>
                          </a:solidFill>
                          <a:latin typeface="Century Schoolbook"/>
                        </a:rPr>
                        <a:t>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b32c16"/>
                    </a:solidFill>
                  </a:tcPr>
                </a:tc>
                <a:tc>
                  <a:txBody>
                    <a:bodyPr anchor="t">
                      <a:noAutofit/>
                    </a:bodyPr>
                    <a:p>
                      <a:pPr>
                        <a:lnSpc>
                          <a:spcPct val="100000"/>
                        </a:lnSpc>
                        <a:buNone/>
                      </a:pPr>
                      <a:r>
                        <a:rPr b="1" lang="en-US" sz="1800" spc="-1" strike="noStrike">
                          <a:solidFill>
                            <a:srgbClr val="ffffff"/>
                          </a:solidFill>
                          <a:latin typeface="Century Schoolbook"/>
                        </a:rPr>
                        <a:t>R</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b32c16"/>
                    </a:solidFill>
                  </a:tcPr>
                </a:tc>
              </a:tr>
              <a:tr h="40932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4cdcc"/>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4cdcc"/>
                    </a:solidFill>
                  </a:tcPr>
                </a:tc>
              </a:tr>
              <a:tr h="40932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r>
              <a:tr h="40932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4cdcc"/>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4cdcc"/>
                    </a:solidFill>
                  </a:tcPr>
                </a:tc>
              </a:tr>
              <a:tr h="41076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r>
            </a:tbl>
          </a:graphicData>
        </a:graphic>
      </p:graphicFrame>
      <p:graphicFrame>
        <p:nvGraphicFramePr>
          <p:cNvPr id="204" name="Table 30"/>
          <p:cNvGraphicFramePr/>
          <p:nvPr/>
        </p:nvGraphicFramePr>
        <p:xfrm>
          <a:off x="7238880" y="2161080"/>
          <a:ext cx="1065960" cy="2019960"/>
        </p:xfrm>
        <a:graphic>
          <a:graphicData uri="http://schemas.openxmlformats.org/drawingml/2006/table">
            <a:tbl>
              <a:tblPr/>
              <a:tblGrid>
                <a:gridCol w="533160"/>
                <a:gridCol w="533160"/>
              </a:tblGrid>
              <a:tr h="403920">
                <a:tc>
                  <a:txBody>
                    <a:bodyPr anchor="t">
                      <a:noAutofit/>
                    </a:bodyPr>
                    <a:p>
                      <a:pPr>
                        <a:lnSpc>
                          <a:spcPct val="100000"/>
                        </a:lnSpc>
                        <a:buNone/>
                      </a:pPr>
                      <a:r>
                        <a:rPr b="1" lang="en-US" sz="1800" spc="-1" strike="noStrike">
                          <a:solidFill>
                            <a:srgbClr val="ffffff"/>
                          </a:solidFill>
                          <a:latin typeface="Century Schoolbook"/>
                        </a:rPr>
                        <a:t>Q</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7598d9"/>
                    </a:solidFill>
                  </a:tcPr>
                </a:tc>
                <a:tc>
                  <a:txBody>
                    <a:bodyPr anchor="t">
                      <a:noAutofit/>
                    </a:bodyPr>
                    <a:p>
                      <a:pPr>
                        <a:lnSpc>
                          <a:spcPct val="100000"/>
                        </a:lnSpc>
                        <a:buNone/>
                      </a:pPr>
                      <a:r>
                        <a:rPr b="1" lang="en-US" sz="1800" spc="-1" strike="noStrike">
                          <a:solidFill>
                            <a:srgbClr val="ffffff"/>
                          </a:solidFill>
                          <a:latin typeface="Century Schoolbook"/>
                        </a:rPr>
                        <a:t>Q</a:t>
                      </a:r>
                      <a:r>
                        <a:rPr b="1" lang="en-US" sz="1800" spc="-1" strike="noStrike" baseline="30000">
                          <a:solidFill>
                            <a:srgbClr val="ffffff"/>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7598d9"/>
                    </a:solidFill>
                  </a:tcPr>
                </a:tc>
              </a:tr>
              <a:tr h="403920">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5ddf0"/>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5ddf0"/>
                    </a:solidFill>
                  </a:tcPr>
                </a:tc>
              </a:tr>
              <a:tr h="40392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r>
              <a:tr h="40392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5ddf0"/>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5ddf0"/>
                    </a:solidFill>
                  </a:tcPr>
                </a:tc>
              </a:tr>
              <a:tr h="404640">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r>
            </a:tbl>
          </a:graphicData>
        </a:graphic>
      </p:graphicFrame>
      <p:sp>
        <p:nvSpPr>
          <p:cNvPr id="205" name="TextBox 7167"/>
          <p:cNvSpPr/>
          <p:nvPr/>
        </p:nvSpPr>
        <p:spPr>
          <a:xfrm>
            <a:off x="3124080" y="1676520"/>
            <a:ext cx="30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p:txBody>
      </p:sp>
      <p:sp>
        <p:nvSpPr>
          <p:cNvPr id="206" name="TextBox 7168"/>
          <p:cNvSpPr/>
          <p:nvPr/>
        </p:nvSpPr>
        <p:spPr>
          <a:xfrm>
            <a:off x="3124080" y="3809880"/>
            <a:ext cx="30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207" name="TextBox 7171"/>
          <p:cNvSpPr/>
          <p:nvPr/>
        </p:nvSpPr>
        <p:spPr>
          <a:xfrm>
            <a:off x="2743200" y="1981080"/>
            <a:ext cx="380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R</a:t>
            </a:r>
            <a:endParaRPr b="0" lang="en-US" sz="1800" spc="-1" strike="noStrike">
              <a:latin typeface="Arial"/>
            </a:endParaRPr>
          </a:p>
        </p:txBody>
      </p:sp>
      <p:sp>
        <p:nvSpPr>
          <p:cNvPr id="208" name="TextBox 7172"/>
          <p:cNvSpPr/>
          <p:nvPr/>
        </p:nvSpPr>
        <p:spPr>
          <a:xfrm>
            <a:off x="2819520" y="3962520"/>
            <a:ext cx="380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S</a:t>
            </a:r>
            <a:endParaRPr b="0" lang="en-US" sz="1800" spc="-1" strike="noStrike">
              <a:latin typeface="Arial"/>
            </a:endParaRPr>
          </a:p>
        </p:txBody>
      </p:sp>
      <p:sp>
        <p:nvSpPr>
          <p:cNvPr id="209" name="TextBox 7173"/>
          <p:cNvSpPr/>
          <p:nvPr/>
        </p:nvSpPr>
        <p:spPr>
          <a:xfrm>
            <a:off x="5160240" y="1872720"/>
            <a:ext cx="3866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p:txBody>
      </p:sp>
      <p:sp>
        <p:nvSpPr>
          <p:cNvPr id="210" name="TextBox 7174"/>
          <p:cNvSpPr/>
          <p:nvPr/>
        </p:nvSpPr>
        <p:spPr>
          <a:xfrm>
            <a:off x="4933800" y="4147200"/>
            <a:ext cx="342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211" name="TextBox 7175"/>
          <p:cNvSpPr/>
          <p:nvPr/>
        </p:nvSpPr>
        <p:spPr>
          <a:xfrm>
            <a:off x="5562720" y="2590920"/>
            <a:ext cx="380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Q</a:t>
            </a:r>
            <a:endParaRPr b="0" lang="en-US" sz="1800" spc="-1" strike="noStrike">
              <a:latin typeface="Arial"/>
            </a:endParaRPr>
          </a:p>
        </p:txBody>
      </p:sp>
      <p:sp>
        <p:nvSpPr>
          <p:cNvPr id="212" name="TextBox 7176"/>
          <p:cNvSpPr/>
          <p:nvPr/>
        </p:nvSpPr>
        <p:spPr>
          <a:xfrm>
            <a:off x="5638680" y="3994560"/>
            <a:ext cx="450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Q</a:t>
            </a:r>
            <a:r>
              <a:rPr b="0" lang="en-US" sz="1800" spc="-1" strike="noStrike" baseline="30000">
                <a:solidFill>
                  <a:srgbClr val="000000"/>
                </a:solidFill>
                <a:latin typeface="Century Schoolbook"/>
              </a:rPr>
              <a:t>0</a:t>
            </a:r>
            <a:endParaRPr b="0" lang="en-US" sz="1800" spc="-1" strike="noStrike">
              <a:latin typeface="Arial"/>
            </a:endParaRPr>
          </a:p>
        </p:txBody>
      </p:sp>
      <p:sp>
        <p:nvSpPr>
          <p:cNvPr id="213" name="TextBox 7178"/>
          <p:cNvSpPr/>
          <p:nvPr/>
        </p:nvSpPr>
        <p:spPr>
          <a:xfrm>
            <a:off x="5105520" y="4163400"/>
            <a:ext cx="3927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p:txBody>
      </p:sp>
      <p:sp>
        <p:nvSpPr>
          <p:cNvPr id="214" name="TextBox 7179"/>
          <p:cNvSpPr/>
          <p:nvPr/>
        </p:nvSpPr>
        <p:spPr>
          <a:xfrm>
            <a:off x="5356080" y="1877760"/>
            <a:ext cx="450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215" name="TextBox 7180"/>
          <p:cNvSpPr/>
          <p:nvPr/>
        </p:nvSpPr>
        <p:spPr>
          <a:xfrm>
            <a:off x="5373000" y="4149720"/>
            <a:ext cx="3906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p:txBody>
      </p:sp>
      <p:sp>
        <p:nvSpPr>
          <p:cNvPr id="216" name="Rectangle 2"/>
          <p:cNvSpPr/>
          <p:nvPr/>
        </p:nvSpPr>
        <p:spPr>
          <a:xfrm>
            <a:off x="7238880" y="3352680"/>
            <a:ext cx="1066320" cy="456840"/>
          </a:xfrm>
          <a:prstGeom prst="rect">
            <a:avLst/>
          </a:prstGeom>
          <a:noFill/>
          <a:ln w="25560">
            <a:solidFill>
              <a:srgbClr val="bb6328"/>
            </a:solidFill>
            <a:round/>
          </a:ln>
        </p:spPr>
        <p:style>
          <a:lnRef idx="0"/>
          <a:fillRef idx="0"/>
          <a:effectRef idx="0"/>
          <a:fontRef idx="minor"/>
        </p:style>
      </p:sp>
      <p:sp>
        <p:nvSpPr>
          <p:cNvPr id="3" name="PlaceHolder 2"/>
          <p:cNvSpPr>
            <a:spLocks noGrp="1"/>
          </p:cNvSpPr>
          <p:nvPr>
            <p:ph type="sldNum" idx="5"/>
          </p:nvPr>
        </p:nvSpPr>
        <p:spPr/>
        <p:txBody>
          <a:bodyPr/>
          <a:p>
            <a:fld id="{966043CA-FEC9-4257-BDCA-04DA34C3EF84}" type="slidenum">
              <a:t>11</a:t>
            </a:fld>
          </a:p>
        </p:txBody>
      </p:sp>
    </p:spTree>
  </p:cSld>
  <mc:AlternateContent>
    <mc:Choice Requires="p14">
      <p:transition spd="slow" p14:dur="2000"/>
    </mc:Choice>
    <mc:Fallback>
      <p:transition spd="slow"/>
    </mc:Fallback>
  </mc:AlternateContent>
  <p:timing>
    <p:tnLst>
      <p:par>
        <p:cTn id="67" dur="indefinite" restart="never" nodeType="tmRoot">
          <p:childTnLst>
            <p:seq>
              <p:cTn id="68" dur="indefinite" nodeType="mainSeq">
                <p:childTnLst>
                  <p:par>
                    <p:cTn id="69" fill="hold">
                      <p:stCondLst>
                        <p:cond delay="indefinite"/>
                      </p:stCondLst>
                      <p:childTnLst>
                        <p:par>
                          <p:cTn id="70" fill="hold">
                            <p:stCondLst>
                              <p:cond delay="0"/>
                            </p:stCondLst>
                            <p:childTnLst>
                              <p:par>
                                <p:cTn id="71" nodeType="clickEffect" fill="hold" presetClass="entr" presetID="22" presetSubtype="4">
                                  <p:stCondLst>
                                    <p:cond delay="0"/>
                                  </p:stCondLst>
                                  <p:childTnLst>
                                    <p:set>
                                      <p:cBhvr>
                                        <p:cTn id="72" dur="1" fill="hold">
                                          <p:stCondLst>
                                            <p:cond delay="0"/>
                                          </p:stCondLst>
                                        </p:cTn>
                                        <p:tgtEl>
                                          <p:spTgt spid="205"/>
                                        </p:tgtEl>
                                        <p:attrNameLst>
                                          <p:attrName>style.visibility</p:attrName>
                                        </p:attrNameLst>
                                      </p:cBhvr>
                                      <p:to>
                                        <p:strVal val="visible"/>
                                      </p:to>
                                    </p:set>
                                    <p:animEffect filter="wipe(down)" transition="in">
                                      <p:cBhvr additive="repl">
                                        <p:cTn id="73" dur="500"/>
                                        <p:tgtEl>
                                          <p:spTgt spid="205"/>
                                        </p:tgtEl>
                                      </p:cBhvr>
                                    </p:animEffect>
                                  </p:childTnLst>
                                </p:cTn>
                              </p:par>
                              <p:par>
                                <p:cTn id="74" nodeType="withEffect" fill="hold" presetClass="entr" presetID="22" presetSubtype="4">
                                  <p:stCondLst>
                                    <p:cond delay="0"/>
                                  </p:stCondLst>
                                  <p:childTnLst>
                                    <p:set>
                                      <p:cBhvr>
                                        <p:cTn id="75" dur="1" fill="hold">
                                          <p:stCondLst>
                                            <p:cond delay="0"/>
                                          </p:stCondLst>
                                        </p:cTn>
                                        <p:tgtEl>
                                          <p:spTgt spid="206"/>
                                        </p:tgtEl>
                                        <p:attrNameLst>
                                          <p:attrName>style.visibility</p:attrName>
                                        </p:attrNameLst>
                                      </p:cBhvr>
                                      <p:to>
                                        <p:strVal val="visible"/>
                                      </p:to>
                                    </p:set>
                                    <p:animEffect filter="wipe(down)" transition="in">
                                      <p:cBhvr additive="repl">
                                        <p:cTn id="76" dur="500"/>
                                        <p:tgtEl>
                                          <p:spTgt spid="206"/>
                                        </p:tgtEl>
                                      </p:cBhvr>
                                    </p:animEffect>
                                  </p:childTnLst>
                                </p:cTn>
                              </p:par>
                            </p:childTnLst>
                          </p:cTn>
                        </p:par>
                      </p:childTnLst>
                    </p:cTn>
                  </p:par>
                  <p:par>
                    <p:cTn id="77" fill="hold">
                      <p:stCondLst>
                        <p:cond delay="indefinite"/>
                      </p:stCondLst>
                      <p:childTnLst>
                        <p:par>
                          <p:cTn id="78" fill="hold">
                            <p:stCondLst>
                              <p:cond delay="0"/>
                            </p:stCondLst>
                            <p:childTnLst>
                              <p:par>
                                <p:cTn id="79" nodeType="clickEffect" fill="hold" presetClass="entr" presetID="22" presetSubtype="4">
                                  <p:stCondLst>
                                    <p:cond delay="0"/>
                                  </p:stCondLst>
                                  <p:childTnLst>
                                    <p:set>
                                      <p:cBhvr>
                                        <p:cTn id="80" dur="1" fill="hold">
                                          <p:stCondLst>
                                            <p:cond delay="0"/>
                                          </p:stCondLst>
                                        </p:cTn>
                                        <p:tgtEl>
                                          <p:spTgt spid="209"/>
                                        </p:tgtEl>
                                        <p:attrNameLst>
                                          <p:attrName>style.visibility</p:attrName>
                                        </p:attrNameLst>
                                      </p:cBhvr>
                                      <p:to>
                                        <p:strVal val="visible"/>
                                      </p:to>
                                    </p:set>
                                    <p:animEffect filter="wipe(down)" transition="in">
                                      <p:cBhvr additive="repl">
                                        <p:cTn id="81" dur="500"/>
                                        <p:tgtEl>
                                          <p:spTgt spid="209"/>
                                        </p:tgtEl>
                                      </p:cBhvr>
                                    </p:animEffect>
                                  </p:childTnLst>
                                </p:cTn>
                              </p:par>
                              <p:par>
                                <p:cTn id="82" nodeType="withEffect" fill="hold" presetClass="entr" presetID="22" presetSubtype="4">
                                  <p:stCondLst>
                                    <p:cond delay="0"/>
                                  </p:stCondLst>
                                  <p:childTnLst>
                                    <p:set>
                                      <p:cBhvr>
                                        <p:cTn id="83" dur="1" fill="hold">
                                          <p:stCondLst>
                                            <p:cond delay="0"/>
                                          </p:stCondLst>
                                        </p:cTn>
                                        <p:tgtEl>
                                          <p:spTgt spid="210"/>
                                        </p:tgtEl>
                                        <p:attrNameLst>
                                          <p:attrName>style.visibility</p:attrName>
                                        </p:attrNameLst>
                                      </p:cBhvr>
                                      <p:to>
                                        <p:strVal val="visible"/>
                                      </p:to>
                                    </p:set>
                                    <p:animEffect filter="wipe(down)" transition="in">
                                      <p:cBhvr additive="repl">
                                        <p:cTn id="84" dur="500"/>
                                        <p:tgtEl>
                                          <p:spTgt spid="210"/>
                                        </p:tgtEl>
                                      </p:cBhvr>
                                    </p:animEffect>
                                  </p:childTnLst>
                                </p:cTn>
                              </p:par>
                            </p:childTnLst>
                          </p:cTn>
                        </p:par>
                      </p:childTnLst>
                    </p:cTn>
                  </p:par>
                  <p:par>
                    <p:cTn id="85" fill="hold">
                      <p:stCondLst>
                        <p:cond delay="indefinite"/>
                      </p:stCondLst>
                      <p:childTnLst>
                        <p:par>
                          <p:cTn id="86" fill="hold">
                            <p:stCondLst>
                              <p:cond delay="0"/>
                            </p:stCondLst>
                            <p:childTnLst>
                              <p:par>
                                <p:cTn id="87" nodeType="clickEffect" fill="hold" presetClass="entr" presetID="22" presetSubtype="4">
                                  <p:stCondLst>
                                    <p:cond delay="0"/>
                                  </p:stCondLst>
                                  <p:childTnLst>
                                    <p:set>
                                      <p:cBhvr>
                                        <p:cTn id="88" dur="1" fill="hold">
                                          <p:stCondLst>
                                            <p:cond delay="0"/>
                                          </p:stCondLst>
                                        </p:cTn>
                                        <p:tgtEl>
                                          <p:spTgt spid="213"/>
                                        </p:tgtEl>
                                        <p:attrNameLst>
                                          <p:attrName>style.visibility</p:attrName>
                                        </p:attrNameLst>
                                      </p:cBhvr>
                                      <p:to>
                                        <p:strVal val="visible"/>
                                      </p:to>
                                    </p:set>
                                    <p:animEffect filter="wipe(down)" transition="in">
                                      <p:cBhvr additive="repl">
                                        <p:cTn id="89" dur="500"/>
                                        <p:tgtEl>
                                          <p:spTgt spid="213"/>
                                        </p:tgtEl>
                                      </p:cBhvr>
                                    </p:animEffect>
                                  </p:childTnLst>
                                </p:cTn>
                              </p:par>
                            </p:childTnLst>
                          </p:cTn>
                        </p:par>
                      </p:childTnLst>
                    </p:cTn>
                  </p:par>
                  <p:par>
                    <p:cTn id="90" fill="hold">
                      <p:stCondLst>
                        <p:cond delay="indefinite"/>
                      </p:stCondLst>
                      <p:childTnLst>
                        <p:par>
                          <p:cTn id="91" fill="hold">
                            <p:stCondLst>
                              <p:cond delay="0"/>
                            </p:stCondLst>
                            <p:childTnLst>
                              <p:par>
                                <p:cTn id="92" nodeType="clickEffect" fill="hold" presetClass="entr" presetID="22" presetSubtype="4">
                                  <p:stCondLst>
                                    <p:cond delay="0"/>
                                  </p:stCondLst>
                                  <p:childTnLst>
                                    <p:set>
                                      <p:cBhvr>
                                        <p:cTn id="93" dur="1" fill="hold">
                                          <p:stCondLst>
                                            <p:cond delay="0"/>
                                          </p:stCondLst>
                                        </p:cTn>
                                        <p:tgtEl>
                                          <p:spTgt spid="214"/>
                                        </p:tgtEl>
                                        <p:attrNameLst>
                                          <p:attrName>style.visibility</p:attrName>
                                        </p:attrNameLst>
                                      </p:cBhvr>
                                      <p:to>
                                        <p:strVal val="visible"/>
                                      </p:to>
                                    </p:set>
                                    <p:animEffect filter="wipe(down)" transition="in">
                                      <p:cBhvr additive="repl">
                                        <p:cTn id="94" dur="500"/>
                                        <p:tgtEl>
                                          <p:spTgt spid="214"/>
                                        </p:tgtEl>
                                      </p:cBhvr>
                                    </p:animEffect>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22" presetSubtype="4">
                                  <p:stCondLst>
                                    <p:cond delay="0"/>
                                  </p:stCondLst>
                                  <p:childTnLst>
                                    <p:set>
                                      <p:cBhvr>
                                        <p:cTn id="98" dur="1" fill="hold">
                                          <p:stCondLst>
                                            <p:cond delay="0"/>
                                          </p:stCondLst>
                                        </p:cTn>
                                        <p:tgtEl>
                                          <p:spTgt spid="215"/>
                                        </p:tgtEl>
                                        <p:attrNameLst>
                                          <p:attrName>style.visibility</p:attrName>
                                        </p:attrNameLst>
                                      </p:cBhvr>
                                      <p:to>
                                        <p:strVal val="visible"/>
                                      </p:to>
                                    </p:set>
                                    <p:animEffect filter="wipe(down)" transition="in">
                                      <p:cBhvr additive="repl">
                                        <p:cTn id="99" dur="5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74680"/>
            <a:ext cx="7467120" cy="1142640"/>
          </a:xfrm>
          <a:prstGeom prst="rect">
            <a:avLst/>
          </a:prstGeom>
          <a:noFill/>
          <a:ln w="0">
            <a:noFill/>
          </a:ln>
        </p:spPr>
        <p:txBody>
          <a:bodyPr lIns="90000" rIns="90000" tIns="45000" bIns="45000" anchor="b">
            <a:noAutofit/>
          </a:bodyPr>
          <a:p>
            <a:pPr>
              <a:lnSpc>
                <a:spcPct val="100000"/>
              </a:lnSpc>
              <a:buNone/>
            </a:pPr>
            <a:r>
              <a:rPr b="0" lang="en-US" sz="3000" spc="-1" strike="noStrike" cap="small">
                <a:solidFill>
                  <a:srgbClr val="575f6d"/>
                </a:solidFill>
                <a:latin typeface="Century Schoolbook"/>
              </a:rPr>
              <a:t>S-R Latch (NOR gate)</a:t>
            </a:r>
            <a:endParaRPr b="0" lang="en-US" sz="3000" spc="-1" strike="noStrike">
              <a:solidFill>
                <a:srgbClr val="000000"/>
              </a:solidFill>
              <a:latin typeface="Century Schoolbook"/>
            </a:endParaRPr>
          </a:p>
        </p:txBody>
      </p:sp>
      <p:graphicFrame>
        <p:nvGraphicFramePr>
          <p:cNvPr id="218" name="Table 5"/>
          <p:cNvGraphicFramePr/>
          <p:nvPr/>
        </p:nvGraphicFramePr>
        <p:xfrm>
          <a:off x="685800" y="2057400"/>
          <a:ext cx="1828080" cy="1853640"/>
        </p:xfrm>
        <a:graphic>
          <a:graphicData uri="http://schemas.openxmlformats.org/drawingml/2006/table">
            <a:tbl>
              <a:tblPr/>
              <a:tblGrid>
                <a:gridCol w="329760"/>
                <a:gridCol w="359640"/>
                <a:gridCol w="1139040"/>
              </a:tblGrid>
              <a:tr h="370800">
                <a:tc>
                  <a:txBody>
                    <a:bodyPr anchor="t">
                      <a:noAutofit/>
                    </a:bodyPr>
                    <a:p>
                      <a:pPr>
                        <a:lnSpc>
                          <a:spcPct val="100000"/>
                        </a:lnSpc>
                        <a:buNone/>
                      </a:pPr>
                      <a:r>
                        <a:rPr b="1" lang="en-US" sz="1800" spc="-1" strike="noStrike">
                          <a:solidFill>
                            <a:srgbClr val="ffffff"/>
                          </a:solidFill>
                          <a:latin typeface="Century Schoolbook"/>
                        </a:rPr>
                        <a:t>A</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800" spc="-1" strike="noStrike">
                          <a:solidFill>
                            <a:srgbClr val="ffffff"/>
                          </a:solidFill>
                          <a:latin typeface="Century Schoolbook"/>
                        </a:rPr>
                        <a:t>B</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600" spc="-1" strike="noStrike">
                          <a:solidFill>
                            <a:srgbClr val="ffffff"/>
                          </a:solidFill>
                          <a:latin typeface="Century Schoolbook"/>
                        </a:rPr>
                        <a:t>F=(A+B)</a:t>
                      </a:r>
                      <a:r>
                        <a:rPr b="1" lang="en-US" sz="1600" spc="-1" strike="noStrike" baseline="30000">
                          <a:solidFill>
                            <a:srgbClr val="ffffff"/>
                          </a:solidFill>
                          <a:latin typeface="Century Schoolbook"/>
                        </a:rPr>
                        <a:t>0</a:t>
                      </a:r>
                      <a:r>
                        <a:rPr b="1" lang="en-US" sz="1600" spc="-1" strike="noStrike">
                          <a:solidFill>
                            <a:srgbClr val="ffffff"/>
                          </a:solidFill>
                          <a:latin typeface="Century Schoolbook"/>
                        </a:rPr>
                        <a:t> </a:t>
                      </a:r>
                      <a:endParaRPr b="0" lang="en-US"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sp>
        <p:nvSpPr>
          <p:cNvPr id="219" name="TextBox 6"/>
          <p:cNvSpPr/>
          <p:nvPr/>
        </p:nvSpPr>
        <p:spPr>
          <a:xfrm>
            <a:off x="685800" y="4114800"/>
            <a:ext cx="17521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NOR Gate</a:t>
            </a:r>
            <a:endParaRPr b="0" lang="en-US" sz="1800" spc="-1" strike="noStrike">
              <a:latin typeface="Arial"/>
            </a:endParaRPr>
          </a:p>
        </p:txBody>
      </p:sp>
      <p:pic>
        <p:nvPicPr>
          <p:cNvPr id="220" name="Picture 2" descr=""/>
          <p:cNvPicPr/>
          <p:nvPr/>
        </p:nvPicPr>
        <p:blipFill>
          <a:blip r:embed="rId1"/>
          <a:stretch/>
        </p:blipFill>
        <p:spPr>
          <a:xfrm>
            <a:off x="3581280" y="1828800"/>
            <a:ext cx="1523520" cy="1228320"/>
          </a:xfrm>
          <a:prstGeom prst="rect">
            <a:avLst/>
          </a:prstGeom>
          <a:ln w="0">
            <a:noFill/>
          </a:ln>
        </p:spPr>
      </p:pic>
      <p:pic>
        <p:nvPicPr>
          <p:cNvPr id="221" name="Picture 3" descr=""/>
          <p:cNvPicPr/>
          <p:nvPr/>
        </p:nvPicPr>
        <p:blipFill>
          <a:blip r:embed="rId2"/>
          <a:stretch/>
        </p:blipFill>
        <p:spPr>
          <a:xfrm>
            <a:off x="3581280" y="3267000"/>
            <a:ext cx="1523520" cy="1228320"/>
          </a:xfrm>
          <a:prstGeom prst="rect">
            <a:avLst/>
          </a:prstGeom>
          <a:ln w="0">
            <a:noFill/>
          </a:ln>
        </p:spPr>
      </p:pic>
      <p:sp>
        <p:nvSpPr>
          <p:cNvPr id="222" name="Straight Connector 8"/>
          <p:cNvSpPr/>
          <p:nvPr/>
        </p:nvSpPr>
        <p:spPr>
          <a:xfrm>
            <a:off x="4959000" y="2442960"/>
            <a:ext cx="767880" cy="0"/>
          </a:xfrm>
          <a:prstGeom prst="line">
            <a:avLst/>
          </a:prstGeom>
          <a:ln w="28440">
            <a:solidFill>
              <a:srgbClr val="000000"/>
            </a:solidFill>
            <a:round/>
          </a:ln>
        </p:spPr>
        <p:style>
          <a:lnRef idx="0"/>
          <a:fillRef idx="0"/>
          <a:effectRef idx="0"/>
          <a:fontRef idx="minor"/>
        </p:style>
      </p:sp>
      <p:sp>
        <p:nvSpPr>
          <p:cNvPr id="223" name="Straight Connector 11"/>
          <p:cNvSpPr/>
          <p:nvPr/>
        </p:nvSpPr>
        <p:spPr>
          <a:xfrm flipV="1">
            <a:off x="4952880" y="3885840"/>
            <a:ext cx="767880" cy="360"/>
          </a:xfrm>
          <a:prstGeom prst="line">
            <a:avLst/>
          </a:prstGeom>
          <a:ln w="28440">
            <a:solidFill>
              <a:srgbClr val="000000"/>
            </a:solidFill>
            <a:round/>
          </a:ln>
        </p:spPr>
        <p:style>
          <a:lnRef idx="0"/>
          <a:fillRef idx="0"/>
          <a:effectRef idx="0"/>
          <a:fontRef idx="minor"/>
        </p:style>
      </p:sp>
      <p:sp>
        <p:nvSpPr>
          <p:cNvPr id="224" name="Straight Connector 10"/>
          <p:cNvSpPr/>
          <p:nvPr/>
        </p:nvSpPr>
        <p:spPr>
          <a:xfrm>
            <a:off x="3581280" y="2743200"/>
            <a:ext cx="360" cy="304560"/>
          </a:xfrm>
          <a:prstGeom prst="line">
            <a:avLst/>
          </a:prstGeom>
          <a:ln w="28440">
            <a:solidFill>
              <a:srgbClr val="000000"/>
            </a:solidFill>
            <a:round/>
          </a:ln>
        </p:spPr>
        <p:style>
          <a:lnRef idx="0"/>
          <a:fillRef idx="0"/>
          <a:effectRef idx="0"/>
          <a:fontRef idx="minor"/>
        </p:style>
      </p:sp>
      <p:sp>
        <p:nvSpPr>
          <p:cNvPr id="225" name="Straight Connector 14"/>
          <p:cNvSpPr/>
          <p:nvPr/>
        </p:nvSpPr>
        <p:spPr>
          <a:xfrm>
            <a:off x="3581280" y="3033000"/>
            <a:ext cx="1371600" cy="360"/>
          </a:xfrm>
          <a:prstGeom prst="line">
            <a:avLst/>
          </a:prstGeom>
          <a:ln w="28440">
            <a:solidFill>
              <a:srgbClr val="000000"/>
            </a:solidFill>
            <a:round/>
          </a:ln>
        </p:spPr>
        <p:style>
          <a:lnRef idx="0"/>
          <a:fillRef idx="0"/>
          <a:effectRef idx="0"/>
          <a:fontRef idx="minor"/>
        </p:style>
      </p:sp>
      <p:sp>
        <p:nvSpPr>
          <p:cNvPr id="226" name="Straight Connector 16"/>
          <p:cNvSpPr/>
          <p:nvPr/>
        </p:nvSpPr>
        <p:spPr>
          <a:xfrm>
            <a:off x="4959000" y="3019680"/>
            <a:ext cx="384120" cy="866520"/>
          </a:xfrm>
          <a:prstGeom prst="line">
            <a:avLst/>
          </a:prstGeom>
          <a:ln w="28440">
            <a:solidFill>
              <a:srgbClr val="000000"/>
            </a:solidFill>
            <a:round/>
          </a:ln>
        </p:spPr>
        <p:style>
          <a:lnRef idx="0"/>
          <a:fillRef idx="0"/>
          <a:effectRef idx="0"/>
          <a:fontRef idx="minor"/>
        </p:style>
      </p:sp>
      <p:sp>
        <p:nvSpPr>
          <p:cNvPr id="227" name="Straight Connector 18"/>
          <p:cNvSpPr/>
          <p:nvPr/>
        </p:nvSpPr>
        <p:spPr>
          <a:xfrm>
            <a:off x="3587400" y="3276360"/>
            <a:ext cx="360" cy="304920"/>
          </a:xfrm>
          <a:prstGeom prst="line">
            <a:avLst/>
          </a:prstGeom>
          <a:ln w="28440">
            <a:solidFill>
              <a:srgbClr val="000000"/>
            </a:solidFill>
            <a:round/>
          </a:ln>
        </p:spPr>
        <p:style>
          <a:lnRef idx="0"/>
          <a:fillRef idx="0"/>
          <a:effectRef idx="0"/>
          <a:fontRef idx="minor"/>
        </p:style>
      </p:sp>
      <p:sp>
        <p:nvSpPr>
          <p:cNvPr id="228" name="Straight Connector 19"/>
          <p:cNvSpPr/>
          <p:nvPr/>
        </p:nvSpPr>
        <p:spPr>
          <a:xfrm flipV="1">
            <a:off x="3587400" y="3267000"/>
            <a:ext cx="1365480" cy="9360"/>
          </a:xfrm>
          <a:prstGeom prst="line">
            <a:avLst/>
          </a:prstGeom>
          <a:ln w="28440">
            <a:solidFill>
              <a:srgbClr val="000000"/>
            </a:solidFill>
            <a:round/>
          </a:ln>
        </p:spPr>
        <p:style>
          <a:lnRef idx="0"/>
          <a:fillRef idx="0"/>
          <a:effectRef idx="0"/>
          <a:fontRef idx="minor"/>
        </p:style>
      </p:sp>
      <p:sp>
        <p:nvSpPr>
          <p:cNvPr id="229" name="Straight Connector 24"/>
          <p:cNvSpPr/>
          <p:nvPr/>
        </p:nvSpPr>
        <p:spPr>
          <a:xfrm flipV="1">
            <a:off x="4952880" y="2442960"/>
            <a:ext cx="463320" cy="824040"/>
          </a:xfrm>
          <a:prstGeom prst="line">
            <a:avLst/>
          </a:prstGeom>
          <a:ln w="28440">
            <a:solidFill>
              <a:srgbClr val="000000"/>
            </a:solidFill>
            <a:round/>
          </a:ln>
        </p:spPr>
        <p:style>
          <a:lnRef idx="0"/>
          <a:fillRef idx="0"/>
          <a:effectRef idx="0"/>
          <a:fontRef idx="minor"/>
        </p:style>
      </p:sp>
      <p:sp>
        <p:nvSpPr>
          <p:cNvPr id="230" name="Straight Connector 31"/>
          <p:cNvSpPr/>
          <p:nvPr/>
        </p:nvSpPr>
        <p:spPr>
          <a:xfrm>
            <a:off x="3200400" y="2151720"/>
            <a:ext cx="767880" cy="0"/>
          </a:xfrm>
          <a:prstGeom prst="line">
            <a:avLst/>
          </a:prstGeom>
          <a:ln w="28440">
            <a:solidFill>
              <a:srgbClr val="000000"/>
            </a:solidFill>
            <a:round/>
          </a:ln>
        </p:spPr>
        <p:style>
          <a:lnRef idx="0"/>
          <a:fillRef idx="0"/>
          <a:effectRef idx="0"/>
          <a:fontRef idx="minor"/>
        </p:style>
      </p:sp>
      <p:sp>
        <p:nvSpPr>
          <p:cNvPr id="231" name="Straight Connector 33"/>
          <p:cNvSpPr/>
          <p:nvPr/>
        </p:nvSpPr>
        <p:spPr>
          <a:xfrm>
            <a:off x="3206160" y="4181760"/>
            <a:ext cx="768240" cy="0"/>
          </a:xfrm>
          <a:prstGeom prst="line">
            <a:avLst/>
          </a:prstGeom>
          <a:ln w="28440">
            <a:solidFill>
              <a:srgbClr val="000000"/>
            </a:solidFill>
            <a:round/>
          </a:ln>
        </p:spPr>
        <p:style>
          <a:lnRef idx="0"/>
          <a:fillRef idx="0"/>
          <a:effectRef idx="0"/>
          <a:fontRef idx="minor"/>
        </p:style>
      </p:sp>
      <p:graphicFrame>
        <p:nvGraphicFramePr>
          <p:cNvPr id="232" name="Table 29"/>
          <p:cNvGraphicFramePr/>
          <p:nvPr/>
        </p:nvGraphicFramePr>
        <p:xfrm>
          <a:off x="6248520" y="2133720"/>
          <a:ext cx="913680" cy="2047680"/>
        </p:xfrm>
        <a:graphic>
          <a:graphicData uri="http://schemas.openxmlformats.org/drawingml/2006/table">
            <a:tbl>
              <a:tblPr/>
              <a:tblGrid>
                <a:gridCol w="380880"/>
                <a:gridCol w="533160"/>
              </a:tblGrid>
              <a:tr h="409320">
                <a:tc>
                  <a:txBody>
                    <a:bodyPr anchor="t">
                      <a:noAutofit/>
                    </a:bodyPr>
                    <a:p>
                      <a:pPr>
                        <a:lnSpc>
                          <a:spcPct val="100000"/>
                        </a:lnSpc>
                        <a:buNone/>
                      </a:pPr>
                      <a:r>
                        <a:rPr b="1" lang="en-US" sz="1800" spc="-1" strike="noStrike">
                          <a:solidFill>
                            <a:srgbClr val="ffffff"/>
                          </a:solidFill>
                          <a:latin typeface="Century Schoolbook"/>
                        </a:rPr>
                        <a:t>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b32c16"/>
                    </a:solidFill>
                  </a:tcPr>
                </a:tc>
                <a:tc>
                  <a:txBody>
                    <a:bodyPr anchor="t">
                      <a:noAutofit/>
                    </a:bodyPr>
                    <a:p>
                      <a:pPr>
                        <a:lnSpc>
                          <a:spcPct val="100000"/>
                        </a:lnSpc>
                        <a:buNone/>
                      </a:pPr>
                      <a:r>
                        <a:rPr b="1" lang="en-US" sz="1800" spc="-1" strike="noStrike">
                          <a:solidFill>
                            <a:srgbClr val="ffffff"/>
                          </a:solidFill>
                          <a:latin typeface="Century Schoolbook"/>
                        </a:rPr>
                        <a:t>R</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b32c16"/>
                    </a:solidFill>
                  </a:tcPr>
                </a:tc>
              </a:tr>
              <a:tr h="40932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4cdcc"/>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4cdcc"/>
                    </a:solidFill>
                  </a:tcPr>
                </a:tc>
              </a:tr>
              <a:tr h="40932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r>
              <a:tr h="40932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4cdcc"/>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4cdcc"/>
                    </a:solidFill>
                  </a:tcPr>
                </a:tc>
              </a:tr>
              <a:tr h="41076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r>
            </a:tbl>
          </a:graphicData>
        </a:graphic>
      </p:graphicFrame>
      <p:graphicFrame>
        <p:nvGraphicFramePr>
          <p:cNvPr id="233" name="Table 30"/>
          <p:cNvGraphicFramePr/>
          <p:nvPr/>
        </p:nvGraphicFramePr>
        <p:xfrm>
          <a:off x="7238880" y="2161080"/>
          <a:ext cx="1065960" cy="2019960"/>
        </p:xfrm>
        <a:graphic>
          <a:graphicData uri="http://schemas.openxmlformats.org/drawingml/2006/table">
            <a:tbl>
              <a:tblPr/>
              <a:tblGrid>
                <a:gridCol w="533160"/>
                <a:gridCol w="533160"/>
              </a:tblGrid>
              <a:tr h="403920">
                <a:tc>
                  <a:txBody>
                    <a:bodyPr anchor="t">
                      <a:noAutofit/>
                    </a:bodyPr>
                    <a:p>
                      <a:pPr>
                        <a:lnSpc>
                          <a:spcPct val="100000"/>
                        </a:lnSpc>
                        <a:buNone/>
                      </a:pPr>
                      <a:r>
                        <a:rPr b="1" lang="en-US" sz="1800" spc="-1" strike="noStrike">
                          <a:solidFill>
                            <a:srgbClr val="ffffff"/>
                          </a:solidFill>
                          <a:latin typeface="Century Schoolbook"/>
                        </a:rPr>
                        <a:t>Q</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7598d9"/>
                    </a:solidFill>
                  </a:tcPr>
                </a:tc>
                <a:tc>
                  <a:txBody>
                    <a:bodyPr anchor="t">
                      <a:noAutofit/>
                    </a:bodyPr>
                    <a:p>
                      <a:pPr>
                        <a:lnSpc>
                          <a:spcPct val="100000"/>
                        </a:lnSpc>
                        <a:buNone/>
                      </a:pPr>
                      <a:r>
                        <a:rPr b="1" lang="en-US" sz="1800" spc="-1" strike="noStrike">
                          <a:solidFill>
                            <a:srgbClr val="ffffff"/>
                          </a:solidFill>
                          <a:latin typeface="Century Schoolbook"/>
                        </a:rPr>
                        <a:t>Q</a:t>
                      </a:r>
                      <a:r>
                        <a:rPr b="1" lang="en-US" sz="1800" spc="-1" strike="noStrike" baseline="30000">
                          <a:solidFill>
                            <a:srgbClr val="ffffff"/>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7598d9"/>
                    </a:solidFill>
                  </a:tcPr>
                </a:tc>
              </a:tr>
              <a:tr h="403920">
                <a:tc>
                  <a:txBody>
                    <a:bodyPr anchor="t">
                      <a:noAutofit/>
                    </a:bodyPr>
                    <a:p>
                      <a:pPr>
                        <a:lnSpc>
                          <a:spcPct val="100000"/>
                        </a:lnSpc>
                        <a:buNone/>
                      </a:pPr>
                      <a:r>
                        <a:rPr b="0" lang="en-US" sz="1600" spc="-1" strike="noStrike">
                          <a:solidFill>
                            <a:srgbClr val="000000"/>
                          </a:solidFill>
                          <a:latin typeface="Century Schoolbook"/>
                        </a:rPr>
                        <a:t>NC</a:t>
                      </a:r>
                      <a:endParaRPr b="0" lang="en-US"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5ddf0"/>
                    </a:solidFill>
                  </a:tcPr>
                </a:tc>
                <a:tc>
                  <a:txBody>
                    <a:bodyPr anchor="t">
                      <a:noAutofit/>
                    </a:bodyPr>
                    <a:p>
                      <a:pPr>
                        <a:lnSpc>
                          <a:spcPct val="100000"/>
                        </a:lnSpc>
                        <a:buNone/>
                      </a:pPr>
                      <a:r>
                        <a:rPr b="0" lang="en-US" sz="1600" spc="-1" strike="noStrike">
                          <a:solidFill>
                            <a:srgbClr val="000000"/>
                          </a:solidFill>
                          <a:latin typeface="Century Schoolbook"/>
                        </a:rPr>
                        <a:t>NC</a:t>
                      </a:r>
                      <a:endParaRPr b="0" lang="en-US"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5ddf0"/>
                    </a:solidFill>
                  </a:tcPr>
                </a:tc>
              </a:tr>
              <a:tr h="40392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r>
              <a:tr h="40392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5ddf0"/>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5ddf0"/>
                    </a:solidFill>
                  </a:tcPr>
                </a:tc>
              </a:tr>
              <a:tr h="404640">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r>
            </a:tbl>
          </a:graphicData>
        </a:graphic>
      </p:graphicFrame>
      <p:sp>
        <p:nvSpPr>
          <p:cNvPr id="234" name="TextBox 7167"/>
          <p:cNvSpPr/>
          <p:nvPr/>
        </p:nvSpPr>
        <p:spPr>
          <a:xfrm>
            <a:off x="3124080" y="1676520"/>
            <a:ext cx="30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p:txBody>
      </p:sp>
      <p:sp>
        <p:nvSpPr>
          <p:cNvPr id="235" name="TextBox 7168"/>
          <p:cNvSpPr/>
          <p:nvPr/>
        </p:nvSpPr>
        <p:spPr>
          <a:xfrm>
            <a:off x="3124080" y="3809880"/>
            <a:ext cx="30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p:txBody>
      </p:sp>
      <p:sp>
        <p:nvSpPr>
          <p:cNvPr id="236" name="TextBox 7171"/>
          <p:cNvSpPr/>
          <p:nvPr/>
        </p:nvSpPr>
        <p:spPr>
          <a:xfrm>
            <a:off x="2743200" y="1981080"/>
            <a:ext cx="380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R</a:t>
            </a:r>
            <a:endParaRPr b="0" lang="en-US" sz="1800" spc="-1" strike="noStrike">
              <a:latin typeface="Arial"/>
            </a:endParaRPr>
          </a:p>
        </p:txBody>
      </p:sp>
      <p:sp>
        <p:nvSpPr>
          <p:cNvPr id="237" name="TextBox 7172"/>
          <p:cNvSpPr/>
          <p:nvPr/>
        </p:nvSpPr>
        <p:spPr>
          <a:xfrm>
            <a:off x="2819520" y="3962520"/>
            <a:ext cx="380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S</a:t>
            </a:r>
            <a:endParaRPr b="0" lang="en-US" sz="1800" spc="-1" strike="noStrike">
              <a:latin typeface="Arial"/>
            </a:endParaRPr>
          </a:p>
        </p:txBody>
      </p:sp>
      <p:sp>
        <p:nvSpPr>
          <p:cNvPr id="238" name="TextBox 7173"/>
          <p:cNvSpPr/>
          <p:nvPr/>
        </p:nvSpPr>
        <p:spPr>
          <a:xfrm>
            <a:off x="5160240" y="1872720"/>
            <a:ext cx="3866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p:txBody>
      </p:sp>
      <p:sp>
        <p:nvSpPr>
          <p:cNvPr id="239" name="TextBox 7174"/>
          <p:cNvSpPr/>
          <p:nvPr/>
        </p:nvSpPr>
        <p:spPr>
          <a:xfrm>
            <a:off x="4933800" y="4147200"/>
            <a:ext cx="342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240" name="TextBox 7175"/>
          <p:cNvSpPr/>
          <p:nvPr/>
        </p:nvSpPr>
        <p:spPr>
          <a:xfrm>
            <a:off x="5562720" y="2590920"/>
            <a:ext cx="380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Q</a:t>
            </a:r>
            <a:endParaRPr b="0" lang="en-US" sz="1800" spc="-1" strike="noStrike">
              <a:latin typeface="Arial"/>
            </a:endParaRPr>
          </a:p>
        </p:txBody>
      </p:sp>
      <p:sp>
        <p:nvSpPr>
          <p:cNvPr id="241" name="TextBox 7176"/>
          <p:cNvSpPr/>
          <p:nvPr/>
        </p:nvSpPr>
        <p:spPr>
          <a:xfrm>
            <a:off x="5638680" y="3994560"/>
            <a:ext cx="450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Q</a:t>
            </a:r>
            <a:r>
              <a:rPr b="0" lang="en-US" sz="1800" spc="-1" strike="noStrike" baseline="30000">
                <a:solidFill>
                  <a:srgbClr val="000000"/>
                </a:solidFill>
                <a:latin typeface="Century Schoolbook"/>
              </a:rPr>
              <a:t>0</a:t>
            </a:r>
            <a:endParaRPr b="0" lang="en-US" sz="1800" spc="-1" strike="noStrike">
              <a:latin typeface="Arial"/>
            </a:endParaRPr>
          </a:p>
        </p:txBody>
      </p:sp>
      <p:sp>
        <p:nvSpPr>
          <p:cNvPr id="242" name="TextBox 7178"/>
          <p:cNvSpPr/>
          <p:nvPr/>
        </p:nvSpPr>
        <p:spPr>
          <a:xfrm>
            <a:off x="5105520" y="4163400"/>
            <a:ext cx="3927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243" name="TextBox 7179"/>
          <p:cNvSpPr/>
          <p:nvPr/>
        </p:nvSpPr>
        <p:spPr>
          <a:xfrm>
            <a:off x="5356080" y="1877760"/>
            <a:ext cx="450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p:txBody>
      </p:sp>
      <p:sp>
        <p:nvSpPr>
          <p:cNvPr id="244" name="TextBox 7180"/>
          <p:cNvSpPr/>
          <p:nvPr/>
        </p:nvSpPr>
        <p:spPr>
          <a:xfrm>
            <a:off x="5373000" y="4149720"/>
            <a:ext cx="3906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245" name="Rectangle 2"/>
          <p:cNvSpPr/>
          <p:nvPr/>
        </p:nvSpPr>
        <p:spPr>
          <a:xfrm>
            <a:off x="7238880" y="2514600"/>
            <a:ext cx="1066320" cy="456840"/>
          </a:xfrm>
          <a:prstGeom prst="rect">
            <a:avLst/>
          </a:prstGeom>
          <a:noFill/>
          <a:ln w="25560">
            <a:solidFill>
              <a:srgbClr val="bb6328"/>
            </a:solidFill>
            <a:round/>
          </a:ln>
        </p:spPr>
        <p:style>
          <a:lnRef idx="0"/>
          <a:fillRef idx="0"/>
          <a:effectRef idx="0"/>
          <a:fontRef idx="minor"/>
        </p:style>
      </p:sp>
      <p:sp>
        <p:nvSpPr>
          <p:cNvPr id="3" name="PlaceHolder 2"/>
          <p:cNvSpPr>
            <a:spLocks noGrp="1"/>
          </p:cNvSpPr>
          <p:nvPr>
            <p:ph type="sldNum" idx="5"/>
          </p:nvPr>
        </p:nvSpPr>
        <p:spPr/>
        <p:txBody>
          <a:bodyPr/>
          <a:p>
            <a:fld id="{FDD5705E-3B9B-41B3-804A-42CF8AC03FB4}" type="slidenum">
              <a:t>12</a:t>
            </a:fld>
          </a:p>
        </p:txBody>
      </p:sp>
    </p:spTree>
  </p:cSld>
  <mc:AlternateContent>
    <mc:Choice Requires="p14">
      <p:transition spd="slow" p14:dur="2000"/>
    </mc:Choice>
    <mc:Fallback>
      <p:transition spd="slow"/>
    </mc:Fallback>
  </mc:AlternateContent>
  <p:timing>
    <p:tnLst>
      <p:par>
        <p:cTn id="100" dur="indefinite" restart="never" nodeType="tmRoot">
          <p:childTnLst>
            <p:seq>
              <p:cTn id="101" dur="indefinite" nodeType="mainSeq">
                <p:childTnLst>
                  <p:par>
                    <p:cTn id="102" fill="hold">
                      <p:stCondLst>
                        <p:cond delay="indefinite"/>
                      </p:stCondLst>
                      <p:childTnLst>
                        <p:par>
                          <p:cTn id="103" fill="hold">
                            <p:stCondLst>
                              <p:cond delay="0"/>
                            </p:stCondLst>
                            <p:childTnLst>
                              <p:par>
                                <p:cTn id="104" nodeType="clickEffect" fill="hold" presetClass="entr" presetID="22" presetSubtype="4">
                                  <p:stCondLst>
                                    <p:cond delay="0"/>
                                  </p:stCondLst>
                                  <p:childTnLst>
                                    <p:set>
                                      <p:cBhvr>
                                        <p:cTn id="105" dur="1" fill="hold">
                                          <p:stCondLst>
                                            <p:cond delay="0"/>
                                          </p:stCondLst>
                                        </p:cTn>
                                        <p:tgtEl>
                                          <p:spTgt spid="234"/>
                                        </p:tgtEl>
                                        <p:attrNameLst>
                                          <p:attrName>style.visibility</p:attrName>
                                        </p:attrNameLst>
                                      </p:cBhvr>
                                      <p:to>
                                        <p:strVal val="visible"/>
                                      </p:to>
                                    </p:set>
                                    <p:animEffect filter="wipe(down)" transition="in">
                                      <p:cBhvr additive="repl">
                                        <p:cTn id="106" dur="500"/>
                                        <p:tgtEl>
                                          <p:spTgt spid="234"/>
                                        </p:tgtEl>
                                      </p:cBhvr>
                                    </p:animEffect>
                                  </p:childTnLst>
                                </p:cTn>
                              </p:par>
                              <p:par>
                                <p:cTn id="107" nodeType="withEffect" fill="hold" presetClass="entr" presetID="22" presetSubtype="4">
                                  <p:stCondLst>
                                    <p:cond delay="0"/>
                                  </p:stCondLst>
                                  <p:childTnLst>
                                    <p:set>
                                      <p:cBhvr>
                                        <p:cTn id="108" dur="1" fill="hold">
                                          <p:stCondLst>
                                            <p:cond delay="0"/>
                                          </p:stCondLst>
                                        </p:cTn>
                                        <p:tgtEl>
                                          <p:spTgt spid="235"/>
                                        </p:tgtEl>
                                        <p:attrNameLst>
                                          <p:attrName>style.visibility</p:attrName>
                                        </p:attrNameLst>
                                      </p:cBhvr>
                                      <p:to>
                                        <p:strVal val="visible"/>
                                      </p:to>
                                    </p:set>
                                    <p:animEffect filter="wipe(down)" transition="in">
                                      <p:cBhvr additive="repl">
                                        <p:cTn id="109" dur="500"/>
                                        <p:tgtEl>
                                          <p:spTgt spid="235"/>
                                        </p:tgtEl>
                                      </p:cBhvr>
                                    </p:animEffect>
                                  </p:childTnLst>
                                </p:cTn>
                              </p:par>
                            </p:childTnLst>
                          </p:cTn>
                        </p:par>
                      </p:childTnLst>
                    </p:cTn>
                  </p:par>
                  <p:par>
                    <p:cTn id="110" fill="hold">
                      <p:stCondLst>
                        <p:cond delay="indefinite"/>
                      </p:stCondLst>
                      <p:childTnLst>
                        <p:par>
                          <p:cTn id="111" fill="hold">
                            <p:stCondLst>
                              <p:cond delay="0"/>
                            </p:stCondLst>
                            <p:childTnLst>
                              <p:par>
                                <p:cTn id="112" nodeType="clickEffect" fill="hold" presetClass="entr" presetID="22" presetSubtype="4">
                                  <p:stCondLst>
                                    <p:cond delay="0"/>
                                  </p:stCondLst>
                                  <p:childTnLst>
                                    <p:set>
                                      <p:cBhvr>
                                        <p:cTn id="113" dur="1" fill="hold">
                                          <p:stCondLst>
                                            <p:cond delay="0"/>
                                          </p:stCondLst>
                                        </p:cTn>
                                        <p:tgtEl>
                                          <p:spTgt spid="238"/>
                                        </p:tgtEl>
                                        <p:attrNameLst>
                                          <p:attrName>style.visibility</p:attrName>
                                        </p:attrNameLst>
                                      </p:cBhvr>
                                      <p:to>
                                        <p:strVal val="visible"/>
                                      </p:to>
                                    </p:set>
                                    <p:animEffect filter="wipe(down)" transition="in">
                                      <p:cBhvr additive="repl">
                                        <p:cTn id="114" dur="500"/>
                                        <p:tgtEl>
                                          <p:spTgt spid="238"/>
                                        </p:tgtEl>
                                      </p:cBhvr>
                                    </p:animEffect>
                                  </p:childTnLst>
                                </p:cTn>
                              </p:par>
                              <p:par>
                                <p:cTn id="115" nodeType="withEffect" fill="hold" presetClass="entr" presetID="22" presetSubtype="4">
                                  <p:stCondLst>
                                    <p:cond delay="0"/>
                                  </p:stCondLst>
                                  <p:childTnLst>
                                    <p:set>
                                      <p:cBhvr>
                                        <p:cTn id="116" dur="1" fill="hold">
                                          <p:stCondLst>
                                            <p:cond delay="0"/>
                                          </p:stCondLst>
                                        </p:cTn>
                                        <p:tgtEl>
                                          <p:spTgt spid="239"/>
                                        </p:tgtEl>
                                        <p:attrNameLst>
                                          <p:attrName>style.visibility</p:attrName>
                                        </p:attrNameLst>
                                      </p:cBhvr>
                                      <p:to>
                                        <p:strVal val="visible"/>
                                      </p:to>
                                    </p:set>
                                    <p:animEffect filter="wipe(down)" transition="in">
                                      <p:cBhvr additive="repl">
                                        <p:cTn id="117" dur="500"/>
                                        <p:tgtEl>
                                          <p:spTgt spid="239"/>
                                        </p:tgtEl>
                                      </p:cBhvr>
                                    </p:animEffect>
                                  </p:childTnLst>
                                </p:cTn>
                              </p:par>
                            </p:childTnLst>
                          </p:cTn>
                        </p:par>
                      </p:childTnLst>
                    </p:cTn>
                  </p:par>
                  <p:par>
                    <p:cTn id="118" fill="hold">
                      <p:stCondLst>
                        <p:cond delay="indefinite"/>
                      </p:stCondLst>
                      <p:childTnLst>
                        <p:par>
                          <p:cTn id="119" fill="hold">
                            <p:stCondLst>
                              <p:cond delay="0"/>
                            </p:stCondLst>
                            <p:childTnLst>
                              <p:par>
                                <p:cTn id="120" nodeType="clickEffect" fill="hold" presetClass="entr" presetID="22" presetSubtype="4">
                                  <p:stCondLst>
                                    <p:cond delay="0"/>
                                  </p:stCondLst>
                                  <p:childTnLst>
                                    <p:set>
                                      <p:cBhvr>
                                        <p:cTn id="121" dur="1" fill="hold">
                                          <p:stCondLst>
                                            <p:cond delay="0"/>
                                          </p:stCondLst>
                                        </p:cTn>
                                        <p:tgtEl>
                                          <p:spTgt spid="242"/>
                                        </p:tgtEl>
                                        <p:attrNameLst>
                                          <p:attrName>style.visibility</p:attrName>
                                        </p:attrNameLst>
                                      </p:cBhvr>
                                      <p:to>
                                        <p:strVal val="visible"/>
                                      </p:to>
                                    </p:set>
                                    <p:animEffect filter="wipe(down)" transition="in">
                                      <p:cBhvr additive="repl">
                                        <p:cTn id="122" dur="500"/>
                                        <p:tgtEl>
                                          <p:spTgt spid="242"/>
                                        </p:tgtEl>
                                      </p:cBhvr>
                                    </p:animEffect>
                                  </p:childTnLst>
                                </p:cTn>
                              </p:par>
                            </p:childTnLst>
                          </p:cTn>
                        </p:par>
                      </p:childTnLst>
                    </p:cTn>
                  </p:par>
                  <p:par>
                    <p:cTn id="123" fill="hold">
                      <p:stCondLst>
                        <p:cond delay="indefinite"/>
                      </p:stCondLst>
                      <p:childTnLst>
                        <p:par>
                          <p:cTn id="124" fill="hold">
                            <p:stCondLst>
                              <p:cond delay="0"/>
                            </p:stCondLst>
                            <p:childTnLst>
                              <p:par>
                                <p:cTn id="125" nodeType="clickEffect" fill="hold" presetClass="entr" presetID="22" presetSubtype="4">
                                  <p:stCondLst>
                                    <p:cond delay="0"/>
                                  </p:stCondLst>
                                  <p:childTnLst>
                                    <p:set>
                                      <p:cBhvr>
                                        <p:cTn id="126" dur="1" fill="hold">
                                          <p:stCondLst>
                                            <p:cond delay="0"/>
                                          </p:stCondLst>
                                        </p:cTn>
                                        <p:tgtEl>
                                          <p:spTgt spid="243"/>
                                        </p:tgtEl>
                                        <p:attrNameLst>
                                          <p:attrName>style.visibility</p:attrName>
                                        </p:attrNameLst>
                                      </p:cBhvr>
                                      <p:to>
                                        <p:strVal val="visible"/>
                                      </p:to>
                                    </p:set>
                                    <p:animEffect filter="wipe(down)" transition="in">
                                      <p:cBhvr additive="repl">
                                        <p:cTn id="127" dur="500"/>
                                        <p:tgtEl>
                                          <p:spTgt spid="243"/>
                                        </p:tgtEl>
                                      </p:cBhvr>
                                    </p:animEffect>
                                  </p:childTnLst>
                                </p:cTn>
                              </p:par>
                            </p:childTnLst>
                          </p:cTn>
                        </p:par>
                      </p:childTnLst>
                    </p:cTn>
                  </p:par>
                  <p:par>
                    <p:cTn id="128" fill="hold">
                      <p:stCondLst>
                        <p:cond delay="indefinite"/>
                      </p:stCondLst>
                      <p:childTnLst>
                        <p:par>
                          <p:cTn id="129" fill="hold">
                            <p:stCondLst>
                              <p:cond delay="0"/>
                            </p:stCondLst>
                            <p:childTnLst>
                              <p:par>
                                <p:cTn id="130" nodeType="clickEffect" fill="hold" presetClass="entr" presetID="22" presetSubtype="4">
                                  <p:stCondLst>
                                    <p:cond delay="0"/>
                                  </p:stCondLst>
                                  <p:childTnLst>
                                    <p:set>
                                      <p:cBhvr>
                                        <p:cTn id="131" dur="1" fill="hold">
                                          <p:stCondLst>
                                            <p:cond delay="0"/>
                                          </p:stCondLst>
                                        </p:cTn>
                                        <p:tgtEl>
                                          <p:spTgt spid="244"/>
                                        </p:tgtEl>
                                        <p:attrNameLst>
                                          <p:attrName>style.visibility</p:attrName>
                                        </p:attrNameLst>
                                      </p:cBhvr>
                                      <p:to>
                                        <p:strVal val="visible"/>
                                      </p:to>
                                    </p:set>
                                    <p:animEffect filter="wipe(down)" transition="in">
                                      <p:cBhvr additive="repl">
                                        <p:cTn id="132" dur="5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457200" y="274680"/>
            <a:ext cx="7467120" cy="1142640"/>
          </a:xfrm>
          <a:prstGeom prst="rect">
            <a:avLst/>
          </a:prstGeom>
          <a:noFill/>
          <a:ln w="0">
            <a:noFill/>
          </a:ln>
        </p:spPr>
        <p:txBody>
          <a:bodyPr lIns="90000" rIns="90000" tIns="45000" bIns="45000" anchor="b">
            <a:noAutofit/>
          </a:bodyPr>
          <a:p>
            <a:pPr>
              <a:lnSpc>
                <a:spcPct val="100000"/>
              </a:lnSpc>
              <a:buNone/>
            </a:pPr>
            <a:r>
              <a:rPr b="0" lang="en-US" sz="3000" spc="-1" strike="noStrike" cap="small">
                <a:solidFill>
                  <a:srgbClr val="575f6d"/>
                </a:solidFill>
                <a:latin typeface="Century Schoolbook"/>
              </a:rPr>
              <a:t>S-R Latch (NOR gate)</a:t>
            </a:r>
            <a:endParaRPr b="0" lang="en-US" sz="3000" spc="-1" strike="noStrike">
              <a:solidFill>
                <a:srgbClr val="000000"/>
              </a:solidFill>
              <a:latin typeface="Century Schoolbook"/>
            </a:endParaRPr>
          </a:p>
        </p:txBody>
      </p:sp>
      <p:graphicFrame>
        <p:nvGraphicFramePr>
          <p:cNvPr id="247" name="Table 5"/>
          <p:cNvGraphicFramePr/>
          <p:nvPr/>
        </p:nvGraphicFramePr>
        <p:xfrm>
          <a:off x="685800" y="2057400"/>
          <a:ext cx="1828080" cy="1853640"/>
        </p:xfrm>
        <a:graphic>
          <a:graphicData uri="http://schemas.openxmlformats.org/drawingml/2006/table">
            <a:tbl>
              <a:tblPr/>
              <a:tblGrid>
                <a:gridCol w="329760"/>
                <a:gridCol w="359640"/>
                <a:gridCol w="1139040"/>
              </a:tblGrid>
              <a:tr h="370800">
                <a:tc>
                  <a:txBody>
                    <a:bodyPr anchor="t">
                      <a:noAutofit/>
                    </a:bodyPr>
                    <a:p>
                      <a:pPr>
                        <a:lnSpc>
                          <a:spcPct val="100000"/>
                        </a:lnSpc>
                        <a:buNone/>
                      </a:pPr>
                      <a:r>
                        <a:rPr b="1" lang="en-US" sz="1800" spc="-1" strike="noStrike">
                          <a:solidFill>
                            <a:srgbClr val="ffffff"/>
                          </a:solidFill>
                          <a:latin typeface="Century Schoolbook"/>
                        </a:rPr>
                        <a:t>A</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800" spc="-1" strike="noStrike">
                          <a:solidFill>
                            <a:srgbClr val="ffffff"/>
                          </a:solidFill>
                          <a:latin typeface="Century Schoolbook"/>
                        </a:rPr>
                        <a:t>B</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600" spc="-1" strike="noStrike">
                          <a:solidFill>
                            <a:srgbClr val="ffffff"/>
                          </a:solidFill>
                          <a:latin typeface="Century Schoolbook"/>
                        </a:rPr>
                        <a:t>F=(A+B)</a:t>
                      </a:r>
                      <a:r>
                        <a:rPr b="1" lang="en-US" sz="1600" spc="-1" strike="noStrike" baseline="30000">
                          <a:solidFill>
                            <a:srgbClr val="ffffff"/>
                          </a:solidFill>
                          <a:latin typeface="Century Schoolbook"/>
                        </a:rPr>
                        <a:t>0</a:t>
                      </a:r>
                      <a:r>
                        <a:rPr b="1" lang="en-US" sz="1600" spc="-1" strike="noStrike">
                          <a:solidFill>
                            <a:srgbClr val="ffffff"/>
                          </a:solidFill>
                          <a:latin typeface="Century Schoolbook"/>
                        </a:rPr>
                        <a:t> </a:t>
                      </a:r>
                      <a:endParaRPr b="0" lang="en-US"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sp>
        <p:nvSpPr>
          <p:cNvPr id="248" name="TextBox 6"/>
          <p:cNvSpPr/>
          <p:nvPr/>
        </p:nvSpPr>
        <p:spPr>
          <a:xfrm>
            <a:off x="685800" y="4114800"/>
            <a:ext cx="17521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NOR Gate</a:t>
            </a:r>
            <a:endParaRPr b="0" lang="en-US" sz="1800" spc="-1" strike="noStrike">
              <a:latin typeface="Arial"/>
            </a:endParaRPr>
          </a:p>
        </p:txBody>
      </p:sp>
      <p:pic>
        <p:nvPicPr>
          <p:cNvPr id="249" name="Picture 2" descr=""/>
          <p:cNvPicPr/>
          <p:nvPr/>
        </p:nvPicPr>
        <p:blipFill>
          <a:blip r:embed="rId1"/>
          <a:stretch/>
        </p:blipFill>
        <p:spPr>
          <a:xfrm>
            <a:off x="3581280" y="1828800"/>
            <a:ext cx="1523520" cy="1228320"/>
          </a:xfrm>
          <a:prstGeom prst="rect">
            <a:avLst/>
          </a:prstGeom>
          <a:ln w="0">
            <a:noFill/>
          </a:ln>
        </p:spPr>
      </p:pic>
      <p:pic>
        <p:nvPicPr>
          <p:cNvPr id="250" name="Picture 3" descr=""/>
          <p:cNvPicPr/>
          <p:nvPr/>
        </p:nvPicPr>
        <p:blipFill>
          <a:blip r:embed="rId2"/>
          <a:stretch/>
        </p:blipFill>
        <p:spPr>
          <a:xfrm>
            <a:off x="3581280" y="3267000"/>
            <a:ext cx="1523520" cy="1228320"/>
          </a:xfrm>
          <a:prstGeom prst="rect">
            <a:avLst/>
          </a:prstGeom>
          <a:ln w="0">
            <a:noFill/>
          </a:ln>
        </p:spPr>
      </p:pic>
      <p:sp>
        <p:nvSpPr>
          <p:cNvPr id="251" name="Straight Connector 8"/>
          <p:cNvSpPr/>
          <p:nvPr/>
        </p:nvSpPr>
        <p:spPr>
          <a:xfrm>
            <a:off x="4959000" y="2442960"/>
            <a:ext cx="767880" cy="0"/>
          </a:xfrm>
          <a:prstGeom prst="line">
            <a:avLst/>
          </a:prstGeom>
          <a:ln w="28440">
            <a:solidFill>
              <a:srgbClr val="000000"/>
            </a:solidFill>
            <a:round/>
          </a:ln>
        </p:spPr>
        <p:style>
          <a:lnRef idx="0"/>
          <a:fillRef idx="0"/>
          <a:effectRef idx="0"/>
          <a:fontRef idx="minor"/>
        </p:style>
      </p:sp>
      <p:sp>
        <p:nvSpPr>
          <p:cNvPr id="252" name="Straight Connector 11"/>
          <p:cNvSpPr/>
          <p:nvPr/>
        </p:nvSpPr>
        <p:spPr>
          <a:xfrm flipV="1">
            <a:off x="4952880" y="3885840"/>
            <a:ext cx="767880" cy="360"/>
          </a:xfrm>
          <a:prstGeom prst="line">
            <a:avLst/>
          </a:prstGeom>
          <a:ln w="28440">
            <a:solidFill>
              <a:srgbClr val="000000"/>
            </a:solidFill>
            <a:round/>
          </a:ln>
        </p:spPr>
        <p:style>
          <a:lnRef idx="0"/>
          <a:fillRef idx="0"/>
          <a:effectRef idx="0"/>
          <a:fontRef idx="minor"/>
        </p:style>
      </p:sp>
      <p:sp>
        <p:nvSpPr>
          <p:cNvPr id="253" name="Straight Connector 10"/>
          <p:cNvSpPr/>
          <p:nvPr/>
        </p:nvSpPr>
        <p:spPr>
          <a:xfrm>
            <a:off x="3581280" y="2743200"/>
            <a:ext cx="360" cy="304560"/>
          </a:xfrm>
          <a:prstGeom prst="line">
            <a:avLst/>
          </a:prstGeom>
          <a:ln w="28440">
            <a:solidFill>
              <a:srgbClr val="000000"/>
            </a:solidFill>
            <a:round/>
          </a:ln>
        </p:spPr>
        <p:style>
          <a:lnRef idx="0"/>
          <a:fillRef idx="0"/>
          <a:effectRef idx="0"/>
          <a:fontRef idx="minor"/>
        </p:style>
      </p:sp>
      <p:sp>
        <p:nvSpPr>
          <p:cNvPr id="254" name="Straight Connector 14"/>
          <p:cNvSpPr/>
          <p:nvPr/>
        </p:nvSpPr>
        <p:spPr>
          <a:xfrm>
            <a:off x="3581280" y="3033000"/>
            <a:ext cx="1371600" cy="360"/>
          </a:xfrm>
          <a:prstGeom prst="line">
            <a:avLst/>
          </a:prstGeom>
          <a:ln w="28440">
            <a:solidFill>
              <a:srgbClr val="000000"/>
            </a:solidFill>
            <a:round/>
          </a:ln>
        </p:spPr>
        <p:style>
          <a:lnRef idx="0"/>
          <a:fillRef idx="0"/>
          <a:effectRef idx="0"/>
          <a:fontRef idx="minor"/>
        </p:style>
      </p:sp>
      <p:sp>
        <p:nvSpPr>
          <p:cNvPr id="255" name="Straight Connector 16"/>
          <p:cNvSpPr/>
          <p:nvPr/>
        </p:nvSpPr>
        <p:spPr>
          <a:xfrm>
            <a:off x="4959000" y="3019680"/>
            <a:ext cx="384120" cy="866520"/>
          </a:xfrm>
          <a:prstGeom prst="line">
            <a:avLst/>
          </a:prstGeom>
          <a:ln w="28440">
            <a:solidFill>
              <a:srgbClr val="000000"/>
            </a:solidFill>
            <a:round/>
          </a:ln>
        </p:spPr>
        <p:style>
          <a:lnRef idx="0"/>
          <a:fillRef idx="0"/>
          <a:effectRef idx="0"/>
          <a:fontRef idx="minor"/>
        </p:style>
      </p:sp>
      <p:sp>
        <p:nvSpPr>
          <p:cNvPr id="256" name="Straight Connector 18"/>
          <p:cNvSpPr/>
          <p:nvPr/>
        </p:nvSpPr>
        <p:spPr>
          <a:xfrm>
            <a:off x="3587400" y="3276360"/>
            <a:ext cx="360" cy="304920"/>
          </a:xfrm>
          <a:prstGeom prst="line">
            <a:avLst/>
          </a:prstGeom>
          <a:ln w="28440">
            <a:solidFill>
              <a:srgbClr val="000000"/>
            </a:solidFill>
            <a:round/>
          </a:ln>
        </p:spPr>
        <p:style>
          <a:lnRef idx="0"/>
          <a:fillRef idx="0"/>
          <a:effectRef idx="0"/>
          <a:fontRef idx="minor"/>
        </p:style>
      </p:sp>
      <p:sp>
        <p:nvSpPr>
          <p:cNvPr id="257" name="Straight Connector 19"/>
          <p:cNvSpPr/>
          <p:nvPr/>
        </p:nvSpPr>
        <p:spPr>
          <a:xfrm flipV="1">
            <a:off x="3587400" y="3267000"/>
            <a:ext cx="1365480" cy="9360"/>
          </a:xfrm>
          <a:prstGeom prst="line">
            <a:avLst/>
          </a:prstGeom>
          <a:ln w="28440">
            <a:solidFill>
              <a:srgbClr val="000000"/>
            </a:solidFill>
            <a:round/>
          </a:ln>
        </p:spPr>
        <p:style>
          <a:lnRef idx="0"/>
          <a:fillRef idx="0"/>
          <a:effectRef idx="0"/>
          <a:fontRef idx="minor"/>
        </p:style>
      </p:sp>
      <p:sp>
        <p:nvSpPr>
          <p:cNvPr id="258" name="Straight Connector 24"/>
          <p:cNvSpPr/>
          <p:nvPr/>
        </p:nvSpPr>
        <p:spPr>
          <a:xfrm flipV="1">
            <a:off x="4952880" y="2442960"/>
            <a:ext cx="463320" cy="824040"/>
          </a:xfrm>
          <a:prstGeom prst="line">
            <a:avLst/>
          </a:prstGeom>
          <a:ln w="28440">
            <a:solidFill>
              <a:srgbClr val="000000"/>
            </a:solidFill>
            <a:round/>
          </a:ln>
        </p:spPr>
        <p:style>
          <a:lnRef idx="0"/>
          <a:fillRef idx="0"/>
          <a:effectRef idx="0"/>
          <a:fontRef idx="minor"/>
        </p:style>
      </p:sp>
      <p:sp>
        <p:nvSpPr>
          <p:cNvPr id="259" name="Straight Connector 31"/>
          <p:cNvSpPr/>
          <p:nvPr/>
        </p:nvSpPr>
        <p:spPr>
          <a:xfrm>
            <a:off x="3200400" y="2151720"/>
            <a:ext cx="767880" cy="0"/>
          </a:xfrm>
          <a:prstGeom prst="line">
            <a:avLst/>
          </a:prstGeom>
          <a:ln w="28440">
            <a:solidFill>
              <a:srgbClr val="000000"/>
            </a:solidFill>
            <a:round/>
          </a:ln>
        </p:spPr>
        <p:style>
          <a:lnRef idx="0"/>
          <a:fillRef idx="0"/>
          <a:effectRef idx="0"/>
          <a:fontRef idx="minor"/>
        </p:style>
      </p:sp>
      <p:sp>
        <p:nvSpPr>
          <p:cNvPr id="260" name="Straight Connector 33"/>
          <p:cNvSpPr/>
          <p:nvPr/>
        </p:nvSpPr>
        <p:spPr>
          <a:xfrm>
            <a:off x="3206160" y="4181760"/>
            <a:ext cx="768240" cy="0"/>
          </a:xfrm>
          <a:prstGeom prst="line">
            <a:avLst/>
          </a:prstGeom>
          <a:ln w="28440">
            <a:solidFill>
              <a:srgbClr val="000000"/>
            </a:solidFill>
            <a:round/>
          </a:ln>
        </p:spPr>
        <p:style>
          <a:lnRef idx="0"/>
          <a:fillRef idx="0"/>
          <a:effectRef idx="0"/>
          <a:fontRef idx="minor"/>
        </p:style>
      </p:sp>
      <p:graphicFrame>
        <p:nvGraphicFramePr>
          <p:cNvPr id="261" name="Table 29"/>
          <p:cNvGraphicFramePr/>
          <p:nvPr/>
        </p:nvGraphicFramePr>
        <p:xfrm>
          <a:off x="6248520" y="2133720"/>
          <a:ext cx="913680" cy="2047680"/>
        </p:xfrm>
        <a:graphic>
          <a:graphicData uri="http://schemas.openxmlformats.org/drawingml/2006/table">
            <a:tbl>
              <a:tblPr/>
              <a:tblGrid>
                <a:gridCol w="380880"/>
                <a:gridCol w="533160"/>
              </a:tblGrid>
              <a:tr h="409320">
                <a:tc>
                  <a:txBody>
                    <a:bodyPr anchor="t">
                      <a:noAutofit/>
                    </a:bodyPr>
                    <a:p>
                      <a:pPr>
                        <a:lnSpc>
                          <a:spcPct val="100000"/>
                        </a:lnSpc>
                        <a:buNone/>
                      </a:pPr>
                      <a:r>
                        <a:rPr b="1" lang="en-US" sz="1800" spc="-1" strike="noStrike">
                          <a:solidFill>
                            <a:srgbClr val="ffffff"/>
                          </a:solidFill>
                          <a:latin typeface="Century Schoolbook"/>
                        </a:rPr>
                        <a:t>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b32c16"/>
                    </a:solidFill>
                  </a:tcPr>
                </a:tc>
                <a:tc>
                  <a:txBody>
                    <a:bodyPr anchor="t">
                      <a:noAutofit/>
                    </a:bodyPr>
                    <a:p>
                      <a:pPr>
                        <a:lnSpc>
                          <a:spcPct val="100000"/>
                        </a:lnSpc>
                        <a:buNone/>
                      </a:pPr>
                      <a:r>
                        <a:rPr b="1" lang="en-US" sz="1800" spc="-1" strike="noStrike">
                          <a:solidFill>
                            <a:srgbClr val="ffffff"/>
                          </a:solidFill>
                          <a:latin typeface="Century Schoolbook"/>
                        </a:rPr>
                        <a:t>R</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b32c16"/>
                    </a:solidFill>
                  </a:tcPr>
                </a:tc>
              </a:tr>
              <a:tr h="40932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4cdcc"/>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4cdcc"/>
                    </a:solidFill>
                  </a:tcPr>
                </a:tc>
              </a:tr>
              <a:tr h="40932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r>
              <a:tr h="40932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4cdcc"/>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4cdcc"/>
                    </a:solidFill>
                  </a:tcPr>
                </a:tc>
              </a:tr>
              <a:tr h="41076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r>
            </a:tbl>
          </a:graphicData>
        </a:graphic>
      </p:graphicFrame>
      <p:graphicFrame>
        <p:nvGraphicFramePr>
          <p:cNvPr id="262" name="Table 30"/>
          <p:cNvGraphicFramePr/>
          <p:nvPr/>
        </p:nvGraphicFramePr>
        <p:xfrm>
          <a:off x="7238880" y="2161080"/>
          <a:ext cx="1065960" cy="2019960"/>
        </p:xfrm>
        <a:graphic>
          <a:graphicData uri="http://schemas.openxmlformats.org/drawingml/2006/table">
            <a:tbl>
              <a:tblPr/>
              <a:tblGrid>
                <a:gridCol w="533160"/>
                <a:gridCol w="533160"/>
              </a:tblGrid>
              <a:tr h="403920">
                <a:tc>
                  <a:txBody>
                    <a:bodyPr anchor="t">
                      <a:noAutofit/>
                    </a:bodyPr>
                    <a:p>
                      <a:pPr>
                        <a:lnSpc>
                          <a:spcPct val="100000"/>
                        </a:lnSpc>
                        <a:buNone/>
                      </a:pPr>
                      <a:r>
                        <a:rPr b="1" lang="en-US" sz="1800" spc="-1" strike="noStrike">
                          <a:solidFill>
                            <a:srgbClr val="ffffff"/>
                          </a:solidFill>
                          <a:latin typeface="Century Schoolbook"/>
                        </a:rPr>
                        <a:t>Q</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7598d9"/>
                    </a:solidFill>
                  </a:tcPr>
                </a:tc>
                <a:tc>
                  <a:txBody>
                    <a:bodyPr anchor="t">
                      <a:noAutofit/>
                    </a:bodyPr>
                    <a:p>
                      <a:pPr>
                        <a:lnSpc>
                          <a:spcPct val="100000"/>
                        </a:lnSpc>
                        <a:buNone/>
                      </a:pPr>
                      <a:r>
                        <a:rPr b="1" lang="en-US" sz="1800" spc="-1" strike="noStrike">
                          <a:solidFill>
                            <a:srgbClr val="ffffff"/>
                          </a:solidFill>
                          <a:latin typeface="Century Schoolbook"/>
                        </a:rPr>
                        <a:t>Q</a:t>
                      </a:r>
                      <a:r>
                        <a:rPr b="1" lang="en-US" sz="1800" spc="-1" strike="noStrike" baseline="30000">
                          <a:solidFill>
                            <a:srgbClr val="ffffff"/>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7598d9"/>
                    </a:solidFill>
                  </a:tcPr>
                </a:tc>
              </a:tr>
              <a:tr h="403920">
                <a:tc>
                  <a:txBody>
                    <a:bodyPr anchor="t">
                      <a:noAutofit/>
                    </a:bodyPr>
                    <a:p>
                      <a:pPr>
                        <a:lnSpc>
                          <a:spcPct val="100000"/>
                        </a:lnSpc>
                        <a:buNone/>
                      </a:pPr>
                      <a:r>
                        <a:rPr b="0" lang="en-US" sz="1600" spc="-1" strike="noStrike">
                          <a:solidFill>
                            <a:srgbClr val="000000"/>
                          </a:solidFill>
                          <a:latin typeface="Century Schoolbook"/>
                        </a:rPr>
                        <a:t>NC</a:t>
                      </a:r>
                      <a:endParaRPr b="0" lang="en-US"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5ddf0"/>
                    </a:solidFill>
                  </a:tcPr>
                </a:tc>
                <a:tc>
                  <a:txBody>
                    <a:bodyPr anchor="t">
                      <a:noAutofit/>
                    </a:bodyPr>
                    <a:p>
                      <a:pPr>
                        <a:lnSpc>
                          <a:spcPct val="100000"/>
                        </a:lnSpc>
                        <a:buNone/>
                      </a:pPr>
                      <a:r>
                        <a:rPr b="0" lang="en-US" sz="1600" spc="-1" strike="noStrike">
                          <a:solidFill>
                            <a:srgbClr val="000000"/>
                          </a:solidFill>
                          <a:latin typeface="Century Schoolbook"/>
                        </a:rPr>
                        <a:t>NC</a:t>
                      </a:r>
                      <a:endParaRPr b="0" lang="en-US"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5ddf0"/>
                    </a:solidFill>
                  </a:tcPr>
                </a:tc>
              </a:tr>
              <a:tr h="40392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r>
              <a:tr h="40392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5ddf0"/>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5ddf0"/>
                    </a:solidFill>
                  </a:tcPr>
                </a:tc>
              </a:tr>
              <a:tr h="404640">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r>
            </a:tbl>
          </a:graphicData>
        </a:graphic>
      </p:graphicFrame>
      <p:sp>
        <p:nvSpPr>
          <p:cNvPr id="263" name="TextBox 7167"/>
          <p:cNvSpPr/>
          <p:nvPr/>
        </p:nvSpPr>
        <p:spPr>
          <a:xfrm>
            <a:off x="3124080" y="1676520"/>
            <a:ext cx="30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p:txBody>
      </p:sp>
      <p:sp>
        <p:nvSpPr>
          <p:cNvPr id="264" name="TextBox 7168"/>
          <p:cNvSpPr/>
          <p:nvPr/>
        </p:nvSpPr>
        <p:spPr>
          <a:xfrm>
            <a:off x="3124080" y="3809880"/>
            <a:ext cx="30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p:txBody>
      </p:sp>
      <p:sp>
        <p:nvSpPr>
          <p:cNvPr id="265" name="TextBox 7171"/>
          <p:cNvSpPr/>
          <p:nvPr/>
        </p:nvSpPr>
        <p:spPr>
          <a:xfrm>
            <a:off x="2743200" y="1981080"/>
            <a:ext cx="380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R</a:t>
            </a:r>
            <a:endParaRPr b="0" lang="en-US" sz="1800" spc="-1" strike="noStrike">
              <a:latin typeface="Arial"/>
            </a:endParaRPr>
          </a:p>
        </p:txBody>
      </p:sp>
      <p:sp>
        <p:nvSpPr>
          <p:cNvPr id="266" name="TextBox 7172"/>
          <p:cNvSpPr/>
          <p:nvPr/>
        </p:nvSpPr>
        <p:spPr>
          <a:xfrm>
            <a:off x="2819520" y="3962520"/>
            <a:ext cx="380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S</a:t>
            </a:r>
            <a:endParaRPr b="0" lang="en-US" sz="1800" spc="-1" strike="noStrike">
              <a:latin typeface="Arial"/>
            </a:endParaRPr>
          </a:p>
        </p:txBody>
      </p:sp>
      <p:sp>
        <p:nvSpPr>
          <p:cNvPr id="267" name="TextBox 7173"/>
          <p:cNvSpPr/>
          <p:nvPr/>
        </p:nvSpPr>
        <p:spPr>
          <a:xfrm>
            <a:off x="5160240" y="1872720"/>
            <a:ext cx="3866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268" name="TextBox 7174"/>
          <p:cNvSpPr/>
          <p:nvPr/>
        </p:nvSpPr>
        <p:spPr>
          <a:xfrm>
            <a:off x="4933800" y="4147200"/>
            <a:ext cx="342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p:txBody>
      </p:sp>
      <p:sp>
        <p:nvSpPr>
          <p:cNvPr id="269" name="TextBox 7175"/>
          <p:cNvSpPr/>
          <p:nvPr/>
        </p:nvSpPr>
        <p:spPr>
          <a:xfrm>
            <a:off x="5562720" y="2590920"/>
            <a:ext cx="380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Q</a:t>
            </a:r>
            <a:endParaRPr b="0" lang="en-US" sz="1800" spc="-1" strike="noStrike">
              <a:latin typeface="Arial"/>
            </a:endParaRPr>
          </a:p>
        </p:txBody>
      </p:sp>
      <p:sp>
        <p:nvSpPr>
          <p:cNvPr id="270" name="TextBox 7176"/>
          <p:cNvSpPr/>
          <p:nvPr/>
        </p:nvSpPr>
        <p:spPr>
          <a:xfrm>
            <a:off x="5638680" y="3994560"/>
            <a:ext cx="450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Q</a:t>
            </a:r>
            <a:r>
              <a:rPr b="0" lang="en-US" sz="1800" spc="-1" strike="noStrike" baseline="30000">
                <a:solidFill>
                  <a:srgbClr val="000000"/>
                </a:solidFill>
                <a:latin typeface="Century Schoolbook"/>
              </a:rPr>
              <a:t>0</a:t>
            </a:r>
            <a:endParaRPr b="0" lang="en-US" sz="1800" spc="-1" strike="noStrike">
              <a:latin typeface="Arial"/>
            </a:endParaRPr>
          </a:p>
        </p:txBody>
      </p:sp>
      <p:sp>
        <p:nvSpPr>
          <p:cNvPr id="271" name="TextBox 7178"/>
          <p:cNvSpPr/>
          <p:nvPr/>
        </p:nvSpPr>
        <p:spPr>
          <a:xfrm>
            <a:off x="5105520" y="4163400"/>
            <a:ext cx="3927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p:txBody>
      </p:sp>
      <p:sp>
        <p:nvSpPr>
          <p:cNvPr id="272" name="TextBox 7179"/>
          <p:cNvSpPr/>
          <p:nvPr/>
        </p:nvSpPr>
        <p:spPr>
          <a:xfrm>
            <a:off x="5356080" y="1877760"/>
            <a:ext cx="450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273" name="TextBox 7180"/>
          <p:cNvSpPr/>
          <p:nvPr/>
        </p:nvSpPr>
        <p:spPr>
          <a:xfrm>
            <a:off x="5373000" y="4149720"/>
            <a:ext cx="3906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p:txBody>
      </p:sp>
      <p:sp>
        <p:nvSpPr>
          <p:cNvPr id="274" name="Rectangle 2"/>
          <p:cNvSpPr/>
          <p:nvPr/>
        </p:nvSpPr>
        <p:spPr>
          <a:xfrm>
            <a:off x="7238880" y="2514600"/>
            <a:ext cx="1066320" cy="456840"/>
          </a:xfrm>
          <a:prstGeom prst="rect">
            <a:avLst/>
          </a:prstGeom>
          <a:noFill/>
          <a:ln w="25560">
            <a:solidFill>
              <a:srgbClr val="bb6328"/>
            </a:solidFill>
            <a:round/>
          </a:ln>
        </p:spPr>
        <p:style>
          <a:lnRef idx="0"/>
          <a:fillRef idx="0"/>
          <a:effectRef idx="0"/>
          <a:fontRef idx="minor"/>
        </p:style>
      </p:sp>
      <p:sp>
        <p:nvSpPr>
          <p:cNvPr id="3" name="PlaceHolder 2"/>
          <p:cNvSpPr>
            <a:spLocks noGrp="1"/>
          </p:cNvSpPr>
          <p:nvPr>
            <p:ph type="sldNum" idx="5"/>
          </p:nvPr>
        </p:nvSpPr>
        <p:spPr/>
        <p:txBody>
          <a:bodyPr/>
          <a:p>
            <a:fld id="{D4168DEF-2586-40F0-B273-0320E9C7B5BB}" type="slidenum">
              <a:t>13</a:t>
            </a:fld>
          </a:p>
        </p:txBody>
      </p:sp>
    </p:spTree>
  </p:cSld>
  <mc:AlternateContent>
    <mc:Choice Requires="p14">
      <p:transition spd="slow" p14:dur="2000"/>
    </mc:Choice>
    <mc:Fallback>
      <p:transition spd="slow"/>
    </mc:Fallback>
  </mc:AlternateContent>
  <p:timing>
    <p:tnLst>
      <p:par>
        <p:cTn id="133" dur="indefinite" restart="never" nodeType="tmRoot">
          <p:childTnLst>
            <p:seq>
              <p:cTn id="134" dur="indefinite" nodeType="mainSeq">
                <p:childTnLst>
                  <p:par>
                    <p:cTn id="135" fill="hold">
                      <p:stCondLst>
                        <p:cond delay="indefinite"/>
                      </p:stCondLst>
                      <p:childTnLst>
                        <p:par>
                          <p:cTn id="136" fill="hold">
                            <p:stCondLst>
                              <p:cond delay="0"/>
                            </p:stCondLst>
                            <p:childTnLst>
                              <p:par>
                                <p:cTn id="137" nodeType="clickEffect" fill="hold" presetClass="entr" presetID="22" presetSubtype="4">
                                  <p:stCondLst>
                                    <p:cond delay="0"/>
                                  </p:stCondLst>
                                  <p:childTnLst>
                                    <p:set>
                                      <p:cBhvr>
                                        <p:cTn id="138" dur="1" fill="hold">
                                          <p:stCondLst>
                                            <p:cond delay="0"/>
                                          </p:stCondLst>
                                        </p:cTn>
                                        <p:tgtEl>
                                          <p:spTgt spid="263"/>
                                        </p:tgtEl>
                                        <p:attrNameLst>
                                          <p:attrName>style.visibility</p:attrName>
                                        </p:attrNameLst>
                                      </p:cBhvr>
                                      <p:to>
                                        <p:strVal val="visible"/>
                                      </p:to>
                                    </p:set>
                                    <p:animEffect filter="wipe(down)" transition="in">
                                      <p:cBhvr additive="repl">
                                        <p:cTn id="139" dur="500"/>
                                        <p:tgtEl>
                                          <p:spTgt spid="263"/>
                                        </p:tgtEl>
                                      </p:cBhvr>
                                    </p:animEffect>
                                  </p:childTnLst>
                                </p:cTn>
                              </p:par>
                              <p:par>
                                <p:cTn id="140" nodeType="withEffect" fill="hold" presetClass="entr" presetID="22" presetSubtype="4">
                                  <p:stCondLst>
                                    <p:cond delay="0"/>
                                  </p:stCondLst>
                                  <p:childTnLst>
                                    <p:set>
                                      <p:cBhvr>
                                        <p:cTn id="141" dur="1" fill="hold">
                                          <p:stCondLst>
                                            <p:cond delay="0"/>
                                          </p:stCondLst>
                                        </p:cTn>
                                        <p:tgtEl>
                                          <p:spTgt spid="264"/>
                                        </p:tgtEl>
                                        <p:attrNameLst>
                                          <p:attrName>style.visibility</p:attrName>
                                        </p:attrNameLst>
                                      </p:cBhvr>
                                      <p:to>
                                        <p:strVal val="visible"/>
                                      </p:to>
                                    </p:set>
                                    <p:animEffect filter="wipe(down)" transition="in">
                                      <p:cBhvr additive="repl">
                                        <p:cTn id="142" dur="500"/>
                                        <p:tgtEl>
                                          <p:spTgt spid="264"/>
                                        </p:tgtEl>
                                      </p:cBhvr>
                                    </p:animEffect>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22" presetSubtype="4">
                                  <p:stCondLst>
                                    <p:cond delay="0"/>
                                  </p:stCondLst>
                                  <p:childTnLst>
                                    <p:set>
                                      <p:cBhvr>
                                        <p:cTn id="146" dur="1" fill="hold">
                                          <p:stCondLst>
                                            <p:cond delay="0"/>
                                          </p:stCondLst>
                                        </p:cTn>
                                        <p:tgtEl>
                                          <p:spTgt spid="267"/>
                                        </p:tgtEl>
                                        <p:attrNameLst>
                                          <p:attrName>style.visibility</p:attrName>
                                        </p:attrNameLst>
                                      </p:cBhvr>
                                      <p:to>
                                        <p:strVal val="visible"/>
                                      </p:to>
                                    </p:set>
                                    <p:animEffect filter="wipe(down)" transition="in">
                                      <p:cBhvr additive="repl">
                                        <p:cTn id="147" dur="500"/>
                                        <p:tgtEl>
                                          <p:spTgt spid="267"/>
                                        </p:tgtEl>
                                      </p:cBhvr>
                                    </p:animEffect>
                                  </p:childTnLst>
                                </p:cTn>
                              </p:par>
                              <p:par>
                                <p:cTn id="148" nodeType="withEffect" fill="hold" presetClass="entr" presetID="22" presetSubtype="4">
                                  <p:stCondLst>
                                    <p:cond delay="0"/>
                                  </p:stCondLst>
                                  <p:childTnLst>
                                    <p:set>
                                      <p:cBhvr>
                                        <p:cTn id="149" dur="1" fill="hold">
                                          <p:stCondLst>
                                            <p:cond delay="0"/>
                                          </p:stCondLst>
                                        </p:cTn>
                                        <p:tgtEl>
                                          <p:spTgt spid="268"/>
                                        </p:tgtEl>
                                        <p:attrNameLst>
                                          <p:attrName>style.visibility</p:attrName>
                                        </p:attrNameLst>
                                      </p:cBhvr>
                                      <p:to>
                                        <p:strVal val="visible"/>
                                      </p:to>
                                    </p:set>
                                    <p:animEffect filter="wipe(down)" transition="in">
                                      <p:cBhvr additive="repl">
                                        <p:cTn id="150" dur="500"/>
                                        <p:tgtEl>
                                          <p:spTgt spid="268"/>
                                        </p:tgtEl>
                                      </p:cBhvr>
                                    </p:animEffect>
                                  </p:childTnLst>
                                </p:cTn>
                              </p:par>
                            </p:childTnLst>
                          </p:cTn>
                        </p:par>
                      </p:childTnLst>
                    </p:cTn>
                  </p:par>
                  <p:par>
                    <p:cTn id="151" fill="hold">
                      <p:stCondLst>
                        <p:cond delay="indefinite"/>
                      </p:stCondLst>
                      <p:childTnLst>
                        <p:par>
                          <p:cTn id="152" fill="hold">
                            <p:stCondLst>
                              <p:cond delay="0"/>
                            </p:stCondLst>
                            <p:childTnLst>
                              <p:par>
                                <p:cTn id="153" nodeType="clickEffect" fill="hold" presetClass="entr" presetID="22" presetSubtype="4">
                                  <p:stCondLst>
                                    <p:cond delay="0"/>
                                  </p:stCondLst>
                                  <p:childTnLst>
                                    <p:set>
                                      <p:cBhvr>
                                        <p:cTn id="154" dur="1" fill="hold">
                                          <p:stCondLst>
                                            <p:cond delay="0"/>
                                          </p:stCondLst>
                                        </p:cTn>
                                        <p:tgtEl>
                                          <p:spTgt spid="271"/>
                                        </p:tgtEl>
                                        <p:attrNameLst>
                                          <p:attrName>style.visibility</p:attrName>
                                        </p:attrNameLst>
                                      </p:cBhvr>
                                      <p:to>
                                        <p:strVal val="visible"/>
                                      </p:to>
                                    </p:set>
                                    <p:animEffect filter="wipe(down)" transition="in">
                                      <p:cBhvr additive="repl">
                                        <p:cTn id="155" dur="500"/>
                                        <p:tgtEl>
                                          <p:spTgt spid="271"/>
                                        </p:tgtEl>
                                      </p:cBhvr>
                                    </p:animEffect>
                                  </p:childTnLst>
                                </p:cTn>
                              </p:par>
                            </p:childTnLst>
                          </p:cTn>
                        </p:par>
                      </p:childTnLst>
                    </p:cTn>
                  </p:par>
                  <p:par>
                    <p:cTn id="156" fill="hold">
                      <p:stCondLst>
                        <p:cond delay="indefinite"/>
                      </p:stCondLst>
                      <p:childTnLst>
                        <p:par>
                          <p:cTn id="157" fill="hold">
                            <p:stCondLst>
                              <p:cond delay="0"/>
                            </p:stCondLst>
                            <p:childTnLst>
                              <p:par>
                                <p:cTn id="158" nodeType="clickEffect" fill="hold" presetClass="entr" presetID="22" presetSubtype="4">
                                  <p:stCondLst>
                                    <p:cond delay="0"/>
                                  </p:stCondLst>
                                  <p:childTnLst>
                                    <p:set>
                                      <p:cBhvr>
                                        <p:cTn id="159" dur="1" fill="hold">
                                          <p:stCondLst>
                                            <p:cond delay="0"/>
                                          </p:stCondLst>
                                        </p:cTn>
                                        <p:tgtEl>
                                          <p:spTgt spid="272"/>
                                        </p:tgtEl>
                                        <p:attrNameLst>
                                          <p:attrName>style.visibility</p:attrName>
                                        </p:attrNameLst>
                                      </p:cBhvr>
                                      <p:to>
                                        <p:strVal val="visible"/>
                                      </p:to>
                                    </p:set>
                                    <p:animEffect filter="wipe(down)" transition="in">
                                      <p:cBhvr additive="repl">
                                        <p:cTn id="160" dur="500"/>
                                        <p:tgtEl>
                                          <p:spTgt spid="272"/>
                                        </p:tgtEl>
                                      </p:cBhvr>
                                    </p:animEffect>
                                  </p:childTnLst>
                                </p:cTn>
                              </p:par>
                            </p:childTnLst>
                          </p:cTn>
                        </p:par>
                      </p:childTnLst>
                    </p:cTn>
                  </p:par>
                  <p:par>
                    <p:cTn id="161" fill="hold">
                      <p:stCondLst>
                        <p:cond delay="indefinite"/>
                      </p:stCondLst>
                      <p:childTnLst>
                        <p:par>
                          <p:cTn id="162" fill="hold">
                            <p:stCondLst>
                              <p:cond delay="0"/>
                            </p:stCondLst>
                            <p:childTnLst>
                              <p:par>
                                <p:cTn id="163" nodeType="clickEffect" fill="hold" presetClass="entr" presetID="22" presetSubtype="4">
                                  <p:stCondLst>
                                    <p:cond delay="0"/>
                                  </p:stCondLst>
                                  <p:childTnLst>
                                    <p:set>
                                      <p:cBhvr>
                                        <p:cTn id="164" dur="1" fill="hold">
                                          <p:stCondLst>
                                            <p:cond delay="0"/>
                                          </p:stCondLst>
                                        </p:cTn>
                                        <p:tgtEl>
                                          <p:spTgt spid="273"/>
                                        </p:tgtEl>
                                        <p:attrNameLst>
                                          <p:attrName>style.visibility</p:attrName>
                                        </p:attrNameLst>
                                      </p:cBhvr>
                                      <p:to>
                                        <p:strVal val="visible"/>
                                      </p:to>
                                    </p:set>
                                    <p:animEffect filter="wipe(down)" transition="in">
                                      <p:cBhvr additive="repl">
                                        <p:cTn id="165" dur="500"/>
                                        <p:tgtEl>
                                          <p:spTgt spid="2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title"/>
          </p:nvPr>
        </p:nvSpPr>
        <p:spPr>
          <a:xfrm>
            <a:off x="457200" y="274680"/>
            <a:ext cx="7467120" cy="1142640"/>
          </a:xfrm>
          <a:prstGeom prst="rect">
            <a:avLst/>
          </a:prstGeom>
          <a:noFill/>
          <a:ln w="0">
            <a:noFill/>
          </a:ln>
        </p:spPr>
        <p:txBody>
          <a:bodyPr lIns="90000" rIns="90000" tIns="45000" bIns="45000" anchor="b">
            <a:noAutofit/>
          </a:bodyPr>
          <a:p>
            <a:pPr>
              <a:lnSpc>
                <a:spcPct val="100000"/>
              </a:lnSpc>
              <a:buNone/>
            </a:pPr>
            <a:r>
              <a:rPr b="0" lang="en-US" sz="3000" spc="-1" strike="noStrike" cap="small">
                <a:solidFill>
                  <a:srgbClr val="575f6d"/>
                </a:solidFill>
                <a:latin typeface="Century Schoolbook"/>
              </a:rPr>
              <a:t>S-R Latch (NOR gate)</a:t>
            </a:r>
            <a:endParaRPr b="0" lang="en-US" sz="3000" spc="-1" strike="noStrike">
              <a:solidFill>
                <a:srgbClr val="000000"/>
              </a:solidFill>
              <a:latin typeface="Century Schoolbook"/>
            </a:endParaRPr>
          </a:p>
        </p:txBody>
      </p:sp>
      <p:graphicFrame>
        <p:nvGraphicFramePr>
          <p:cNvPr id="276" name="Table 5"/>
          <p:cNvGraphicFramePr/>
          <p:nvPr/>
        </p:nvGraphicFramePr>
        <p:xfrm>
          <a:off x="685800" y="2057400"/>
          <a:ext cx="1828080" cy="1853640"/>
        </p:xfrm>
        <a:graphic>
          <a:graphicData uri="http://schemas.openxmlformats.org/drawingml/2006/table">
            <a:tbl>
              <a:tblPr/>
              <a:tblGrid>
                <a:gridCol w="329760"/>
                <a:gridCol w="359640"/>
                <a:gridCol w="1139040"/>
              </a:tblGrid>
              <a:tr h="370800">
                <a:tc>
                  <a:txBody>
                    <a:bodyPr anchor="t">
                      <a:noAutofit/>
                    </a:bodyPr>
                    <a:p>
                      <a:pPr>
                        <a:lnSpc>
                          <a:spcPct val="100000"/>
                        </a:lnSpc>
                        <a:buNone/>
                      </a:pPr>
                      <a:r>
                        <a:rPr b="1" lang="en-US" sz="1800" spc="-1" strike="noStrike">
                          <a:solidFill>
                            <a:srgbClr val="ffffff"/>
                          </a:solidFill>
                          <a:latin typeface="Century Schoolbook"/>
                        </a:rPr>
                        <a:t>A</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800" spc="-1" strike="noStrike">
                          <a:solidFill>
                            <a:srgbClr val="ffffff"/>
                          </a:solidFill>
                          <a:latin typeface="Century Schoolbook"/>
                        </a:rPr>
                        <a:t>B</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600" spc="-1" strike="noStrike">
                          <a:solidFill>
                            <a:srgbClr val="ffffff"/>
                          </a:solidFill>
                          <a:latin typeface="Century Schoolbook"/>
                        </a:rPr>
                        <a:t>F=(A+B)</a:t>
                      </a:r>
                      <a:r>
                        <a:rPr b="1" lang="en-US" sz="1600" spc="-1" strike="noStrike" baseline="30000">
                          <a:solidFill>
                            <a:srgbClr val="ffffff"/>
                          </a:solidFill>
                          <a:latin typeface="Century Schoolbook"/>
                        </a:rPr>
                        <a:t>0</a:t>
                      </a:r>
                      <a:r>
                        <a:rPr b="1" lang="en-US" sz="1600" spc="-1" strike="noStrike">
                          <a:solidFill>
                            <a:srgbClr val="ffffff"/>
                          </a:solidFill>
                          <a:latin typeface="Century Schoolbook"/>
                        </a:rPr>
                        <a:t> </a:t>
                      </a:r>
                      <a:endParaRPr b="0" lang="en-US"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sp>
        <p:nvSpPr>
          <p:cNvPr id="277" name="TextBox 6"/>
          <p:cNvSpPr/>
          <p:nvPr/>
        </p:nvSpPr>
        <p:spPr>
          <a:xfrm>
            <a:off x="685800" y="4114800"/>
            <a:ext cx="17521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NOR Gate</a:t>
            </a:r>
            <a:endParaRPr b="0" lang="en-US" sz="1800" spc="-1" strike="noStrike">
              <a:latin typeface="Arial"/>
            </a:endParaRPr>
          </a:p>
        </p:txBody>
      </p:sp>
      <p:pic>
        <p:nvPicPr>
          <p:cNvPr id="278" name="Picture 2" descr=""/>
          <p:cNvPicPr/>
          <p:nvPr/>
        </p:nvPicPr>
        <p:blipFill>
          <a:blip r:embed="rId1"/>
          <a:stretch/>
        </p:blipFill>
        <p:spPr>
          <a:xfrm>
            <a:off x="3581280" y="1828800"/>
            <a:ext cx="1523520" cy="1228320"/>
          </a:xfrm>
          <a:prstGeom prst="rect">
            <a:avLst/>
          </a:prstGeom>
          <a:ln w="0">
            <a:noFill/>
          </a:ln>
        </p:spPr>
      </p:pic>
      <p:pic>
        <p:nvPicPr>
          <p:cNvPr id="279" name="Picture 3" descr=""/>
          <p:cNvPicPr/>
          <p:nvPr/>
        </p:nvPicPr>
        <p:blipFill>
          <a:blip r:embed="rId2"/>
          <a:stretch/>
        </p:blipFill>
        <p:spPr>
          <a:xfrm>
            <a:off x="3581280" y="3267000"/>
            <a:ext cx="1523520" cy="1228320"/>
          </a:xfrm>
          <a:prstGeom prst="rect">
            <a:avLst/>
          </a:prstGeom>
          <a:ln w="0">
            <a:noFill/>
          </a:ln>
        </p:spPr>
      </p:pic>
      <p:sp>
        <p:nvSpPr>
          <p:cNvPr id="280" name="Straight Connector 8"/>
          <p:cNvSpPr/>
          <p:nvPr/>
        </p:nvSpPr>
        <p:spPr>
          <a:xfrm>
            <a:off x="4959000" y="2442960"/>
            <a:ext cx="767880" cy="0"/>
          </a:xfrm>
          <a:prstGeom prst="line">
            <a:avLst/>
          </a:prstGeom>
          <a:ln w="28440">
            <a:solidFill>
              <a:srgbClr val="000000"/>
            </a:solidFill>
            <a:round/>
          </a:ln>
        </p:spPr>
        <p:style>
          <a:lnRef idx="0"/>
          <a:fillRef idx="0"/>
          <a:effectRef idx="0"/>
          <a:fontRef idx="minor"/>
        </p:style>
      </p:sp>
      <p:sp>
        <p:nvSpPr>
          <p:cNvPr id="281" name="Straight Connector 11"/>
          <p:cNvSpPr/>
          <p:nvPr/>
        </p:nvSpPr>
        <p:spPr>
          <a:xfrm flipV="1">
            <a:off x="4952880" y="3885840"/>
            <a:ext cx="767880" cy="360"/>
          </a:xfrm>
          <a:prstGeom prst="line">
            <a:avLst/>
          </a:prstGeom>
          <a:ln w="28440">
            <a:solidFill>
              <a:srgbClr val="000000"/>
            </a:solidFill>
            <a:round/>
          </a:ln>
        </p:spPr>
        <p:style>
          <a:lnRef idx="0"/>
          <a:fillRef idx="0"/>
          <a:effectRef idx="0"/>
          <a:fontRef idx="minor"/>
        </p:style>
      </p:sp>
      <p:sp>
        <p:nvSpPr>
          <p:cNvPr id="282" name="Straight Connector 10"/>
          <p:cNvSpPr/>
          <p:nvPr/>
        </p:nvSpPr>
        <p:spPr>
          <a:xfrm>
            <a:off x="3581280" y="2743200"/>
            <a:ext cx="360" cy="304560"/>
          </a:xfrm>
          <a:prstGeom prst="line">
            <a:avLst/>
          </a:prstGeom>
          <a:ln w="28440">
            <a:solidFill>
              <a:srgbClr val="000000"/>
            </a:solidFill>
            <a:round/>
          </a:ln>
        </p:spPr>
        <p:style>
          <a:lnRef idx="0"/>
          <a:fillRef idx="0"/>
          <a:effectRef idx="0"/>
          <a:fontRef idx="minor"/>
        </p:style>
      </p:sp>
      <p:sp>
        <p:nvSpPr>
          <p:cNvPr id="283" name="Straight Connector 14"/>
          <p:cNvSpPr/>
          <p:nvPr/>
        </p:nvSpPr>
        <p:spPr>
          <a:xfrm>
            <a:off x="3581280" y="3033000"/>
            <a:ext cx="1371600" cy="360"/>
          </a:xfrm>
          <a:prstGeom prst="line">
            <a:avLst/>
          </a:prstGeom>
          <a:ln w="28440">
            <a:solidFill>
              <a:srgbClr val="000000"/>
            </a:solidFill>
            <a:round/>
          </a:ln>
        </p:spPr>
        <p:style>
          <a:lnRef idx="0"/>
          <a:fillRef idx="0"/>
          <a:effectRef idx="0"/>
          <a:fontRef idx="minor"/>
        </p:style>
      </p:sp>
      <p:sp>
        <p:nvSpPr>
          <p:cNvPr id="284" name="Straight Connector 16"/>
          <p:cNvSpPr/>
          <p:nvPr/>
        </p:nvSpPr>
        <p:spPr>
          <a:xfrm>
            <a:off x="4959000" y="3019680"/>
            <a:ext cx="384120" cy="866520"/>
          </a:xfrm>
          <a:prstGeom prst="line">
            <a:avLst/>
          </a:prstGeom>
          <a:ln w="28440">
            <a:solidFill>
              <a:srgbClr val="000000"/>
            </a:solidFill>
            <a:round/>
          </a:ln>
        </p:spPr>
        <p:style>
          <a:lnRef idx="0"/>
          <a:fillRef idx="0"/>
          <a:effectRef idx="0"/>
          <a:fontRef idx="minor"/>
        </p:style>
      </p:sp>
      <p:sp>
        <p:nvSpPr>
          <p:cNvPr id="285" name="Straight Connector 18"/>
          <p:cNvSpPr/>
          <p:nvPr/>
        </p:nvSpPr>
        <p:spPr>
          <a:xfrm>
            <a:off x="3587400" y="3276360"/>
            <a:ext cx="360" cy="304920"/>
          </a:xfrm>
          <a:prstGeom prst="line">
            <a:avLst/>
          </a:prstGeom>
          <a:ln w="28440">
            <a:solidFill>
              <a:srgbClr val="000000"/>
            </a:solidFill>
            <a:round/>
          </a:ln>
        </p:spPr>
        <p:style>
          <a:lnRef idx="0"/>
          <a:fillRef idx="0"/>
          <a:effectRef idx="0"/>
          <a:fontRef idx="minor"/>
        </p:style>
      </p:sp>
      <p:sp>
        <p:nvSpPr>
          <p:cNvPr id="286" name="Straight Connector 19"/>
          <p:cNvSpPr/>
          <p:nvPr/>
        </p:nvSpPr>
        <p:spPr>
          <a:xfrm flipV="1">
            <a:off x="3587400" y="3267000"/>
            <a:ext cx="1365480" cy="9360"/>
          </a:xfrm>
          <a:prstGeom prst="line">
            <a:avLst/>
          </a:prstGeom>
          <a:ln w="28440">
            <a:solidFill>
              <a:srgbClr val="000000"/>
            </a:solidFill>
            <a:round/>
          </a:ln>
        </p:spPr>
        <p:style>
          <a:lnRef idx="0"/>
          <a:fillRef idx="0"/>
          <a:effectRef idx="0"/>
          <a:fontRef idx="minor"/>
        </p:style>
      </p:sp>
      <p:sp>
        <p:nvSpPr>
          <p:cNvPr id="287" name="Straight Connector 24"/>
          <p:cNvSpPr/>
          <p:nvPr/>
        </p:nvSpPr>
        <p:spPr>
          <a:xfrm flipV="1">
            <a:off x="4952880" y="2442960"/>
            <a:ext cx="463320" cy="824040"/>
          </a:xfrm>
          <a:prstGeom prst="line">
            <a:avLst/>
          </a:prstGeom>
          <a:ln w="28440">
            <a:solidFill>
              <a:srgbClr val="000000"/>
            </a:solidFill>
            <a:round/>
          </a:ln>
        </p:spPr>
        <p:style>
          <a:lnRef idx="0"/>
          <a:fillRef idx="0"/>
          <a:effectRef idx="0"/>
          <a:fontRef idx="minor"/>
        </p:style>
      </p:sp>
      <p:sp>
        <p:nvSpPr>
          <p:cNvPr id="288" name="Straight Connector 31"/>
          <p:cNvSpPr/>
          <p:nvPr/>
        </p:nvSpPr>
        <p:spPr>
          <a:xfrm>
            <a:off x="3200400" y="2151720"/>
            <a:ext cx="767880" cy="0"/>
          </a:xfrm>
          <a:prstGeom prst="line">
            <a:avLst/>
          </a:prstGeom>
          <a:ln w="28440">
            <a:solidFill>
              <a:srgbClr val="000000"/>
            </a:solidFill>
            <a:round/>
          </a:ln>
        </p:spPr>
        <p:style>
          <a:lnRef idx="0"/>
          <a:fillRef idx="0"/>
          <a:effectRef idx="0"/>
          <a:fontRef idx="minor"/>
        </p:style>
      </p:sp>
      <p:sp>
        <p:nvSpPr>
          <p:cNvPr id="289" name="Straight Connector 33"/>
          <p:cNvSpPr/>
          <p:nvPr/>
        </p:nvSpPr>
        <p:spPr>
          <a:xfrm>
            <a:off x="3206160" y="4181760"/>
            <a:ext cx="768240" cy="0"/>
          </a:xfrm>
          <a:prstGeom prst="line">
            <a:avLst/>
          </a:prstGeom>
          <a:ln w="28440">
            <a:solidFill>
              <a:srgbClr val="000000"/>
            </a:solidFill>
            <a:round/>
          </a:ln>
        </p:spPr>
        <p:style>
          <a:lnRef idx="0"/>
          <a:fillRef idx="0"/>
          <a:effectRef idx="0"/>
          <a:fontRef idx="minor"/>
        </p:style>
      </p:sp>
      <p:graphicFrame>
        <p:nvGraphicFramePr>
          <p:cNvPr id="290" name="Table 29"/>
          <p:cNvGraphicFramePr/>
          <p:nvPr/>
        </p:nvGraphicFramePr>
        <p:xfrm>
          <a:off x="6248520" y="2133720"/>
          <a:ext cx="913680" cy="2047680"/>
        </p:xfrm>
        <a:graphic>
          <a:graphicData uri="http://schemas.openxmlformats.org/drawingml/2006/table">
            <a:tbl>
              <a:tblPr/>
              <a:tblGrid>
                <a:gridCol w="380880"/>
                <a:gridCol w="533160"/>
              </a:tblGrid>
              <a:tr h="409320">
                <a:tc>
                  <a:txBody>
                    <a:bodyPr anchor="t">
                      <a:noAutofit/>
                    </a:bodyPr>
                    <a:p>
                      <a:pPr>
                        <a:lnSpc>
                          <a:spcPct val="100000"/>
                        </a:lnSpc>
                        <a:buNone/>
                      </a:pPr>
                      <a:r>
                        <a:rPr b="1" lang="en-US" sz="1800" spc="-1" strike="noStrike">
                          <a:solidFill>
                            <a:srgbClr val="ffffff"/>
                          </a:solidFill>
                          <a:latin typeface="Century Schoolbook"/>
                        </a:rPr>
                        <a:t>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b32c16"/>
                    </a:solidFill>
                  </a:tcPr>
                </a:tc>
                <a:tc>
                  <a:txBody>
                    <a:bodyPr anchor="t">
                      <a:noAutofit/>
                    </a:bodyPr>
                    <a:p>
                      <a:pPr>
                        <a:lnSpc>
                          <a:spcPct val="100000"/>
                        </a:lnSpc>
                        <a:buNone/>
                      </a:pPr>
                      <a:r>
                        <a:rPr b="1" lang="en-US" sz="1800" spc="-1" strike="noStrike">
                          <a:solidFill>
                            <a:srgbClr val="ffffff"/>
                          </a:solidFill>
                          <a:latin typeface="Century Schoolbook"/>
                        </a:rPr>
                        <a:t>R</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b32c16"/>
                    </a:solidFill>
                  </a:tcPr>
                </a:tc>
              </a:tr>
              <a:tr h="40932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4cdcc"/>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4cdcc"/>
                    </a:solidFill>
                  </a:tcPr>
                </a:tc>
              </a:tr>
              <a:tr h="40932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r>
              <a:tr h="40932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4cdcc"/>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4cdcc"/>
                    </a:solidFill>
                  </a:tcPr>
                </a:tc>
              </a:tr>
              <a:tr h="41076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r>
            </a:tbl>
          </a:graphicData>
        </a:graphic>
      </p:graphicFrame>
      <p:graphicFrame>
        <p:nvGraphicFramePr>
          <p:cNvPr id="291" name="Table 30"/>
          <p:cNvGraphicFramePr/>
          <p:nvPr/>
        </p:nvGraphicFramePr>
        <p:xfrm>
          <a:off x="7238880" y="2161080"/>
          <a:ext cx="1065960" cy="2019960"/>
        </p:xfrm>
        <a:graphic>
          <a:graphicData uri="http://schemas.openxmlformats.org/drawingml/2006/table">
            <a:tbl>
              <a:tblPr/>
              <a:tblGrid>
                <a:gridCol w="533160"/>
                <a:gridCol w="533160"/>
              </a:tblGrid>
              <a:tr h="403920">
                <a:tc>
                  <a:txBody>
                    <a:bodyPr anchor="t">
                      <a:noAutofit/>
                    </a:bodyPr>
                    <a:p>
                      <a:pPr>
                        <a:lnSpc>
                          <a:spcPct val="100000"/>
                        </a:lnSpc>
                        <a:buNone/>
                      </a:pPr>
                      <a:r>
                        <a:rPr b="1" lang="en-US" sz="1800" spc="-1" strike="noStrike">
                          <a:solidFill>
                            <a:srgbClr val="ffffff"/>
                          </a:solidFill>
                          <a:latin typeface="Century Schoolbook"/>
                        </a:rPr>
                        <a:t>Q</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7598d9"/>
                    </a:solidFill>
                  </a:tcPr>
                </a:tc>
                <a:tc>
                  <a:txBody>
                    <a:bodyPr anchor="t">
                      <a:noAutofit/>
                    </a:bodyPr>
                    <a:p>
                      <a:pPr>
                        <a:lnSpc>
                          <a:spcPct val="100000"/>
                        </a:lnSpc>
                        <a:buNone/>
                      </a:pPr>
                      <a:r>
                        <a:rPr b="1" lang="en-US" sz="1800" spc="-1" strike="noStrike">
                          <a:solidFill>
                            <a:srgbClr val="ffffff"/>
                          </a:solidFill>
                          <a:latin typeface="Century Schoolbook"/>
                        </a:rPr>
                        <a:t>Q</a:t>
                      </a:r>
                      <a:r>
                        <a:rPr b="1" lang="en-US" sz="1800" spc="-1" strike="noStrike" baseline="30000">
                          <a:solidFill>
                            <a:srgbClr val="ffffff"/>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7598d9"/>
                    </a:solidFill>
                  </a:tcPr>
                </a:tc>
              </a:tr>
              <a:tr h="403920">
                <a:tc>
                  <a:txBody>
                    <a:bodyPr anchor="t">
                      <a:noAutofit/>
                    </a:bodyPr>
                    <a:p>
                      <a:pPr>
                        <a:lnSpc>
                          <a:spcPct val="100000"/>
                        </a:lnSpc>
                        <a:buNone/>
                      </a:pPr>
                      <a:r>
                        <a:rPr b="0" lang="en-US" sz="1600" spc="-1" strike="noStrike">
                          <a:solidFill>
                            <a:srgbClr val="000000"/>
                          </a:solidFill>
                          <a:latin typeface="Century Schoolbook"/>
                        </a:rPr>
                        <a:t>NC</a:t>
                      </a:r>
                      <a:endParaRPr b="0" lang="en-US"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5ddf0"/>
                    </a:solidFill>
                  </a:tcPr>
                </a:tc>
                <a:tc>
                  <a:txBody>
                    <a:bodyPr anchor="t">
                      <a:noAutofit/>
                    </a:bodyPr>
                    <a:p>
                      <a:pPr>
                        <a:lnSpc>
                          <a:spcPct val="100000"/>
                        </a:lnSpc>
                        <a:buNone/>
                      </a:pPr>
                      <a:r>
                        <a:rPr b="0" lang="en-US" sz="1600" spc="-1" strike="noStrike">
                          <a:solidFill>
                            <a:srgbClr val="000000"/>
                          </a:solidFill>
                          <a:latin typeface="Century Schoolbook"/>
                        </a:rPr>
                        <a:t>NC</a:t>
                      </a:r>
                      <a:endParaRPr b="0" lang="en-US"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5ddf0"/>
                    </a:solidFill>
                  </a:tcPr>
                </a:tc>
              </a:tr>
              <a:tr h="40392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r>
              <a:tr h="40392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5ddf0"/>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5ddf0"/>
                    </a:solidFill>
                  </a:tcPr>
                </a:tc>
              </a:tr>
              <a:tr h="40464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r>
            </a:tbl>
          </a:graphicData>
        </a:graphic>
      </p:graphicFrame>
      <p:sp>
        <p:nvSpPr>
          <p:cNvPr id="292" name="TextBox 7167"/>
          <p:cNvSpPr/>
          <p:nvPr/>
        </p:nvSpPr>
        <p:spPr>
          <a:xfrm>
            <a:off x="3124080" y="1676520"/>
            <a:ext cx="30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293" name="TextBox 7168"/>
          <p:cNvSpPr/>
          <p:nvPr/>
        </p:nvSpPr>
        <p:spPr>
          <a:xfrm>
            <a:off x="3124080" y="3809880"/>
            <a:ext cx="30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294" name="TextBox 7171"/>
          <p:cNvSpPr/>
          <p:nvPr/>
        </p:nvSpPr>
        <p:spPr>
          <a:xfrm>
            <a:off x="2743200" y="1981080"/>
            <a:ext cx="380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R</a:t>
            </a:r>
            <a:endParaRPr b="0" lang="en-US" sz="1800" spc="-1" strike="noStrike">
              <a:latin typeface="Arial"/>
            </a:endParaRPr>
          </a:p>
        </p:txBody>
      </p:sp>
      <p:sp>
        <p:nvSpPr>
          <p:cNvPr id="295" name="TextBox 7172"/>
          <p:cNvSpPr/>
          <p:nvPr/>
        </p:nvSpPr>
        <p:spPr>
          <a:xfrm>
            <a:off x="2819520" y="3962520"/>
            <a:ext cx="380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S</a:t>
            </a:r>
            <a:endParaRPr b="0" lang="en-US" sz="1800" spc="-1" strike="noStrike">
              <a:latin typeface="Arial"/>
            </a:endParaRPr>
          </a:p>
        </p:txBody>
      </p:sp>
      <p:sp>
        <p:nvSpPr>
          <p:cNvPr id="296" name="TextBox 7173"/>
          <p:cNvSpPr/>
          <p:nvPr/>
        </p:nvSpPr>
        <p:spPr>
          <a:xfrm>
            <a:off x="5160240" y="1872720"/>
            <a:ext cx="3866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p:txBody>
      </p:sp>
      <p:sp>
        <p:nvSpPr>
          <p:cNvPr id="297" name="TextBox 7174"/>
          <p:cNvSpPr/>
          <p:nvPr/>
        </p:nvSpPr>
        <p:spPr>
          <a:xfrm>
            <a:off x="4933800" y="4147200"/>
            <a:ext cx="342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298" name="TextBox 7175"/>
          <p:cNvSpPr/>
          <p:nvPr/>
        </p:nvSpPr>
        <p:spPr>
          <a:xfrm>
            <a:off x="5562720" y="2590920"/>
            <a:ext cx="380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Q</a:t>
            </a:r>
            <a:endParaRPr b="0" lang="en-US" sz="1800" spc="-1" strike="noStrike">
              <a:latin typeface="Arial"/>
            </a:endParaRPr>
          </a:p>
        </p:txBody>
      </p:sp>
      <p:sp>
        <p:nvSpPr>
          <p:cNvPr id="299" name="TextBox 7176"/>
          <p:cNvSpPr/>
          <p:nvPr/>
        </p:nvSpPr>
        <p:spPr>
          <a:xfrm>
            <a:off x="5638680" y="3994560"/>
            <a:ext cx="450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Q</a:t>
            </a:r>
            <a:r>
              <a:rPr b="0" lang="en-US" sz="1800" spc="-1" strike="noStrike" baseline="30000">
                <a:solidFill>
                  <a:srgbClr val="000000"/>
                </a:solidFill>
                <a:latin typeface="Century Schoolbook"/>
              </a:rPr>
              <a:t>0</a:t>
            </a:r>
            <a:endParaRPr b="0" lang="en-US" sz="1800" spc="-1" strike="noStrike">
              <a:latin typeface="Arial"/>
            </a:endParaRPr>
          </a:p>
        </p:txBody>
      </p:sp>
      <p:sp>
        <p:nvSpPr>
          <p:cNvPr id="300" name="TextBox 7178"/>
          <p:cNvSpPr/>
          <p:nvPr/>
        </p:nvSpPr>
        <p:spPr>
          <a:xfrm>
            <a:off x="5105520" y="4163400"/>
            <a:ext cx="3927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p:txBody>
      </p:sp>
      <p:sp>
        <p:nvSpPr>
          <p:cNvPr id="301" name="TextBox 7179"/>
          <p:cNvSpPr/>
          <p:nvPr/>
        </p:nvSpPr>
        <p:spPr>
          <a:xfrm>
            <a:off x="5356080" y="1877760"/>
            <a:ext cx="450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p:txBody>
      </p:sp>
      <p:sp>
        <p:nvSpPr>
          <p:cNvPr id="302" name="TextBox 7180"/>
          <p:cNvSpPr/>
          <p:nvPr/>
        </p:nvSpPr>
        <p:spPr>
          <a:xfrm>
            <a:off x="5373000" y="4149720"/>
            <a:ext cx="3906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p:txBody>
      </p:sp>
      <p:sp>
        <p:nvSpPr>
          <p:cNvPr id="303" name="Rectangle 2"/>
          <p:cNvSpPr/>
          <p:nvPr/>
        </p:nvSpPr>
        <p:spPr>
          <a:xfrm>
            <a:off x="7238880" y="3740040"/>
            <a:ext cx="1066320" cy="456840"/>
          </a:xfrm>
          <a:prstGeom prst="rect">
            <a:avLst/>
          </a:prstGeom>
          <a:noFill/>
          <a:ln w="25560">
            <a:solidFill>
              <a:srgbClr val="bb6328"/>
            </a:solidFill>
            <a:round/>
          </a:ln>
        </p:spPr>
        <p:style>
          <a:lnRef idx="0"/>
          <a:fillRef idx="0"/>
          <a:effectRef idx="0"/>
          <a:fontRef idx="minor"/>
        </p:style>
      </p:sp>
      <p:sp>
        <p:nvSpPr>
          <p:cNvPr id="3" name="PlaceHolder 2"/>
          <p:cNvSpPr>
            <a:spLocks noGrp="1"/>
          </p:cNvSpPr>
          <p:nvPr>
            <p:ph type="sldNum" idx="5"/>
          </p:nvPr>
        </p:nvSpPr>
        <p:spPr/>
        <p:txBody>
          <a:bodyPr/>
          <a:p>
            <a:fld id="{82E1E109-FF7B-4273-9533-6262C79FA3E0}" type="slidenum">
              <a:t>14</a:t>
            </a:fld>
          </a:p>
        </p:txBody>
      </p:sp>
    </p:spTree>
  </p:cSld>
  <mc:AlternateContent>
    <mc:Choice Requires="p14">
      <p:transition spd="slow" p14:dur="2000"/>
    </mc:Choice>
    <mc:Fallback>
      <p:transition spd="slow"/>
    </mc:Fallback>
  </mc:AlternateContent>
  <p:timing>
    <p:tnLst>
      <p:par>
        <p:cTn id="166" dur="indefinite" restart="never" nodeType="tmRoot">
          <p:childTnLst>
            <p:seq>
              <p:cTn id="167" dur="indefinite" nodeType="mainSeq">
                <p:childTnLst>
                  <p:par>
                    <p:cTn id="168" fill="hold">
                      <p:stCondLst>
                        <p:cond delay="indefinite"/>
                      </p:stCondLst>
                      <p:childTnLst>
                        <p:par>
                          <p:cTn id="169" fill="hold">
                            <p:stCondLst>
                              <p:cond delay="0"/>
                            </p:stCondLst>
                            <p:childTnLst>
                              <p:par>
                                <p:cTn id="170" nodeType="clickEffect" fill="hold" presetClass="entr" presetID="22" presetSubtype="4">
                                  <p:stCondLst>
                                    <p:cond delay="0"/>
                                  </p:stCondLst>
                                  <p:childTnLst>
                                    <p:set>
                                      <p:cBhvr>
                                        <p:cTn id="171" dur="1" fill="hold">
                                          <p:stCondLst>
                                            <p:cond delay="0"/>
                                          </p:stCondLst>
                                        </p:cTn>
                                        <p:tgtEl>
                                          <p:spTgt spid="292"/>
                                        </p:tgtEl>
                                        <p:attrNameLst>
                                          <p:attrName>style.visibility</p:attrName>
                                        </p:attrNameLst>
                                      </p:cBhvr>
                                      <p:to>
                                        <p:strVal val="visible"/>
                                      </p:to>
                                    </p:set>
                                    <p:animEffect filter="wipe(down)" transition="in">
                                      <p:cBhvr additive="repl">
                                        <p:cTn id="172" dur="500"/>
                                        <p:tgtEl>
                                          <p:spTgt spid="292"/>
                                        </p:tgtEl>
                                      </p:cBhvr>
                                    </p:animEffect>
                                  </p:childTnLst>
                                </p:cTn>
                              </p:par>
                              <p:par>
                                <p:cTn id="173" nodeType="withEffect" fill="hold" presetClass="entr" presetID="22" presetSubtype="4">
                                  <p:stCondLst>
                                    <p:cond delay="0"/>
                                  </p:stCondLst>
                                  <p:childTnLst>
                                    <p:set>
                                      <p:cBhvr>
                                        <p:cTn id="174" dur="1" fill="hold">
                                          <p:stCondLst>
                                            <p:cond delay="0"/>
                                          </p:stCondLst>
                                        </p:cTn>
                                        <p:tgtEl>
                                          <p:spTgt spid="293"/>
                                        </p:tgtEl>
                                        <p:attrNameLst>
                                          <p:attrName>style.visibility</p:attrName>
                                        </p:attrNameLst>
                                      </p:cBhvr>
                                      <p:to>
                                        <p:strVal val="visible"/>
                                      </p:to>
                                    </p:set>
                                    <p:animEffect filter="wipe(down)" transition="in">
                                      <p:cBhvr additive="repl">
                                        <p:cTn id="175" dur="500"/>
                                        <p:tgtEl>
                                          <p:spTgt spid="293"/>
                                        </p:tgtEl>
                                      </p:cBhvr>
                                    </p:animEffect>
                                  </p:childTnLst>
                                </p:cTn>
                              </p:par>
                            </p:childTnLst>
                          </p:cTn>
                        </p:par>
                      </p:childTnLst>
                    </p:cTn>
                  </p:par>
                  <p:par>
                    <p:cTn id="176" fill="hold">
                      <p:stCondLst>
                        <p:cond delay="indefinite"/>
                      </p:stCondLst>
                      <p:childTnLst>
                        <p:par>
                          <p:cTn id="177" fill="hold">
                            <p:stCondLst>
                              <p:cond delay="0"/>
                            </p:stCondLst>
                            <p:childTnLst>
                              <p:par>
                                <p:cTn id="178" nodeType="clickEffect" fill="hold" presetClass="entr" presetID="22" presetSubtype="4">
                                  <p:stCondLst>
                                    <p:cond delay="0"/>
                                  </p:stCondLst>
                                  <p:childTnLst>
                                    <p:set>
                                      <p:cBhvr>
                                        <p:cTn id="179" dur="1" fill="hold">
                                          <p:stCondLst>
                                            <p:cond delay="0"/>
                                          </p:stCondLst>
                                        </p:cTn>
                                        <p:tgtEl>
                                          <p:spTgt spid="296"/>
                                        </p:tgtEl>
                                        <p:attrNameLst>
                                          <p:attrName>style.visibility</p:attrName>
                                        </p:attrNameLst>
                                      </p:cBhvr>
                                      <p:to>
                                        <p:strVal val="visible"/>
                                      </p:to>
                                    </p:set>
                                    <p:animEffect filter="wipe(down)" transition="in">
                                      <p:cBhvr additive="repl">
                                        <p:cTn id="180" dur="500"/>
                                        <p:tgtEl>
                                          <p:spTgt spid="296"/>
                                        </p:tgtEl>
                                      </p:cBhvr>
                                    </p:animEffect>
                                  </p:childTnLst>
                                </p:cTn>
                              </p:par>
                              <p:par>
                                <p:cTn id="181" nodeType="withEffect" fill="hold" presetClass="entr" presetID="22" presetSubtype="4">
                                  <p:stCondLst>
                                    <p:cond delay="0"/>
                                  </p:stCondLst>
                                  <p:childTnLst>
                                    <p:set>
                                      <p:cBhvr>
                                        <p:cTn id="182" dur="1" fill="hold">
                                          <p:stCondLst>
                                            <p:cond delay="0"/>
                                          </p:stCondLst>
                                        </p:cTn>
                                        <p:tgtEl>
                                          <p:spTgt spid="297"/>
                                        </p:tgtEl>
                                        <p:attrNameLst>
                                          <p:attrName>style.visibility</p:attrName>
                                        </p:attrNameLst>
                                      </p:cBhvr>
                                      <p:to>
                                        <p:strVal val="visible"/>
                                      </p:to>
                                    </p:set>
                                    <p:animEffect filter="wipe(down)" transition="in">
                                      <p:cBhvr additive="repl">
                                        <p:cTn id="183" dur="500"/>
                                        <p:tgtEl>
                                          <p:spTgt spid="297"/>
                                        </p:tgtEl>
                                      </p:cBhvr>
                                    </p:animEffect>
                                  </p:childTnLst>
                                </p:cTn>
                              </p:par>
                            </p:childTnLst>
                          </p:cTn>
                        </p:par>
                      </p:childTnLst>
                    </p:cTn>
                  </p:par>
                  <p:par>
                    <p:cTn id="184" fill="hold">
                      <p:stCondLst>
                        <p:cond delay="indefinite"/>
                      </p:stCondLst>
                      <p:childTnLst>
                        <p:par>
                          <p:cTn id="185" fill="hold">
                            <p:stCondLst>
                              <p:cond delay="0"/>
                            </p:stCondLst>
                            <p:childTnLst>
                              <p:par>
                                <p:cTn id="186" nodeType="clickEffect" fill="hold" presetClass="entr" presetID="22" presetSubtype="4">
                                  <p:stCondLst>
                                    <p:cond delay="0"/>
                                  </p:stCondLst>
                                  <p:childTnLst>
                                    <p:set>
                                      <p:cBhvr>
                                        <p:cTn id="187" dur="1" fill="hold">
                                          <p:stCondLst>
                                            <p:cond delay="0"/>
                                          </p:stCondLst>
                                        </p:cTn>
                                        <p:tgtEl>
                                          <p:spTgt spid="300"/>
                                        </p:tgtEl>
                                        <p:attrNameLst>
                                          <p:attrName>style.visibility</p:attrName>
                                        </p:attrNameLst>
                                      </p:cBhvr>
                                      <p:to>
                                        <p:strVal val="visible"/>
                                      </p:to>
                                    </p:set>
                                    <p:animEffect filter="wipe(down)" transition="in">
                                      <p:cBhvr additive="repl">
                                        <p:cTn id="188" dur="500"/>
                                        <p:tgtEl>
                                          <p:spTgt spid="300"/>
                                        </p:tgtEl>
                                      </p:cBhvr>
                                    </p:animEffect>
                                  </p:childTnLst>
                                </p:cTn>
                              </p:par>
                            </p:childTnLst>
                          </p:cTn>
                        </p:par>
                      </p:childTnLst>
                    </p:cTn>
                  </p:par>
                  <p:par>
                    <p:cTn id="189" fill="hold">
                      <p:stCondLst>
                        <p:cond delay="indefinite"/>
                      </p:stCondLst>
                      <p:childTnLst>
                        <p:par>
                          <p:cTn id="190" fill="hold">
                            <p:stCondLst>
                              <p:cond delay="0"/>
                            </p:stCondLst>
                            <p:childTnLst>
                              <p:par>
                                <p:cTn id="191" nodeType="clickEffect" fill="hold" presetClass="entr" presetID="22" presetSubtype="4">
                                  <p:stCondLst>
                                    <p:cond delay="0"/>
                                  </p:stCondLst>
                                  <p:childTnLst>
                                    <p:set>
                                      <p:cBhvr>
                                        <p:cTn id="192" dur="1" fill="hold">
                                          <p:stCondLst>
                                            <p:cond delay="0"/>
                                          </p:stCondLst>
                                        </p:cTn>
                                        <p:tgtEl>
                                          <p:spTgt spid="301"/>
                                        </p:tgtEl>
                                        <p:attrNameLst>
                                          <p:attrName>style.visibility</p:attrName>
                                        </p:attrNameLst>
                                      </p:cBhvr>
                                      <p:to>
                                        <p:strVal val="visible"/>
                                      </p:to>
                                    </p:set>
                                    <p:animEffect filter="wipe(down)" transition="in">
                                      <p:cBhvr additive="repl">
                                        <p:cTn id="193" dur="500"/>
                                        <p:tgtEl>
                                          <p:spTgt spid="301"/>
                                        </p:tgtEl>
                                      </p:cBhvr>
                                    </p:animEffect>
                                  </p:childTnLst>
                                </p:cTn>
                              </p:par>
                            </p:childTnLst>
                          </p:cTn>
                        </p:par>
                      </p:childTnLst>
                    </p:cTn>
                  </p:par>
                  <p:par>
                    <p:cTn id="194" fill="hold">
                      <p:stCondLst>
                        <p:cond delay="indefinite"/>
                      </p:stCondLst>
                      <p:childTnLst>
                        <p:par>
                          <p:cTn id="195" fill="hold">
                            <p:stCondLst>
                              <p:cond delay="0"/>
                            </p:stCondLst>
                            <p:childTnLst>
                              <p:par>
                                <p:cTn id="196" nodeType="clickEffect" fill="hold" presetClass="entr" presetID="22" presetSubtype="4">
                                  <p:stCondLst>
                                    <p:cond delay="0"/>
                                  </p:stCondLst>
                                  <p:childTnLst>
                                    <p:set>
                                      <p:cBhvr>
                                        <p:cTn id="197" dur="1" fill="hold">
                                          <p:stCondLst>
                                            <p:cond delay="0"/>
                                          </p:stCondLst>
                                        </p:cTn>
                                        <p:tgtEl>
                                          <p:spTgt spid="302"/>
                                        </p:tgtEl>
                                        <p:attrNameLst>
                                          <p:attrName>style.visibility</p:attrName>
                                        </p:attrNameLst>
                                      </p:cBhvr>
                                      <p:to>
                                        <p:strVal val="visible"/>
                                      </p:to>
                                    </p:set>
                                    <p:animEffect filter="wipe(down)" transition="in">
                                      <p:cBhvr additive="repl">
                                        <p:cTn id="198" dur="500"/>
                                        <p:tgtEl>
                                          <p:spTgt spid="3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title"/>
          </p:nvPr>
        </p:nvSpPr>
        <p:spPr>
          <a:xfrm>
            <a:off x="457200" y="274680"/>
            <a:ext cx="7467120" cy="1142640"/>
          </a:xfrm>
          <a:prstGeom prst="rect">
            <a:avLst/>
          </a:prstGeom>
          <a:noFill/>
          <a:ln w="0">
            <a:noFill/>
          </a:ln>
        </p:spPr>
        <p:txBody>
          <a:bodyPr lIns="90000" rIns="90000" tIns="45000" bIns="45000" anchor="b">
            <a:noAutofit/>
          </a:bodyPr>
          <a:p>
            <a:pPr>
              <a:lnSpc>
                <a:spcPct val="100000"/>
              </a:lnSpc>
              <a:buNone/>
            </a:pPr>
            <a:r>
              <a:rPr b="0" lang="en-US" sz="3000" spc="-1" strike="noStrike" cap="small">
                <a:solidFill>
                  <a:srgbClr val="575f6d"/>
                </a:solidFill>
                <a:latin typeface="Century Schoolbook"/>
              </a:rPr>
              <a:t>S-R Latch (NAND gate)</a:t>
            </a:r>
            <a:endParaRPr b="0" lang="en-US" sz="3000" spc="-1" strike="noStrike">
              <a:solidFill>
                <a:srgbClr val="000000"/>
              </a:solidFill>
              <a:latin typeface="Century Schoolbook"/>
            </a:endParaRPr>
          </a:p>
        </p:txBody>
      </p:sp>
      <p:pic>
        <p:nvPicPr>
          <p:cNvPr id="305" name="Picture 3" descr=""/>
          <p:cNvPicPr/>
          <p:nvPr/>
        </p:nvPicPr>
        <p:blipFill>
          <a:blip r:embed="rId1"/>
          <a:stretch/>
        </p:blipFill>
        <p:spPr>
          <a:xfrm>
            <a:off x="838080" y="2057400"/>
            <a:ext cx="4114440" cy="1856880"/>
          </a:xfrm>
          <a:prstGeom prst="rect">
            <a:avLst/>
          </a:prstGeom>
          <a:ln w="0">
            <a:noFill/>
          </a:ln>
        </p:spPr>
      </p:pic>
      <p:graphicFrame>
        <p:nvGraphicFramePr>
          <p:cNvPr id="306" name="Table 6"/>
          <p:cNvGraphicFramePr/>
          <p:nvPr/>
        </p:nvGraphicFramePr>
        <p:xfrm>
          <a:off x="5867280" y="4495680"/>
          <a:ext cx="1904400" cy="1853640"/>
        </p:xfrm>
        <a:graphic>
          <a:graphicData uri="http://schemas.openxmlformats.org/drawingml/2006/table">
            <a:tbl>
              <a:tblPr/>
              <a:tblGrid>
                <a:gridCol w="395640"/>
                <a:gridCol w="395640"/>
                <a:gridCol w="554040"/>
                <a:gridCol w="559440"/>
              </a:tblGrid>
              <a:tr h="370800">
                <a:tc>
                  <a:txBody>
                    <a:bodyPr anchor="t">
                      <a:noAutofit/>
                    </a:bodyPr>
                    <a:p>
                      <a:pPr>
                        <a:lnSpc>
                          <a:spcPct val="100000"/>
                        </a:lnSpc>
                        <a:buNone/>
                      </a:pPr>
                      <a:r>
                        <a:rPr b="1" lang="en-US" sz="1800" spc="-1" strike="noStrike">
                          <a:solidFill>
                            <a:srgbClr val="ffffff"/>
                          </a:solidFill>
                          <a:latin typeface="Century Schoolbook"/>
                        </a:rPr>
                        <a:t>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800" spc="-1" strike="noStrike">
                          <a:solidFill>
                            <a:srgbClr val="ffffff"/>
                          </a:solidFill>
                          <a:latin typeface="Century Schoolbook"/>
                        </a:rPr>
                        <a:t>R</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600" spc="-1" strike="noStrike">
                          <a:solidFill>
                            <a:srgbClr val="ffffff"/>
                          </a:solidFill>
                          <a:latin typeface="Century Schoolbook"/>
                        </a:rPr>
                        <a:t>Q </a:t>
                      </a:r>
                      <a:endParaRPr b="0" lang="en-US"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600" spc="-1" strike="noStrike">
                          <a:solidFill>
                            <a:srgbClr val="ffffff"/>
                          </a:solidFill>
                          <a:latin typeface="Century Schoolbook"/>
                        </a:rPr>
                        <a:t>Q</a:t>
                      </a:r>
                      <a:r>
                        <a:rPr b="1" lang="en-US" sz="1600" spc="-1" strike="noStrike" baseline="30000">
                          <a:solidFill>
                            <a:srgbClr val="ffffff"/>
                          </a:solidFill>
                          <a:latin typeface="Century Schoolbook"/>
                        </a:rPr>
                        <a:t>0</a:t>
                      </a:r>
                      <a:endParaRPr b="0" lang="en-US"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NC</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NC</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graphicFrame>
        <p:nvGraphicFramePr>
          <p:cNvPr id="307" name="Table 8"/>
          <p:cNvGraphicFramePr/>
          <p:nvPr/>
        </p:nvGraphicFramePr>
        <p:xfrm>
          <a:off x="5943600" y="2088000"/>
          <a:ext cx="1904400" cy="1853640"/>
        </p:xfrm>
        <a:graphic>
          <a:graphicData uri="http://schemas.openxmlformats.org/drawingml/2006/table">
            <a:tbl>
              <a:tblPr/>
              <a:tblGrid>
                <a:gridCol w="395640"/>
                <a:gridCol w="395640"/>
                <a:gridCol w="554040"/>
                <a:gridCol w="559440"/>
              </a:tblGrid>
              <a:tr h="370800">
                <a:tc>
                  <a:txBody>
                    <a:bodyPr anchor="t">
                      <a:noAutofit/>
                    </a:bodyPr>
                    <a:p>
                      <a:pPr>
                        <a:lnSpc>
                          <a:spcPct val="100000"/>
                        </a:lnSpc>
                        <a:buNone/>
                      </a:pPr>
                      <a:r>
                        <a:rPr b="1" lang="en-US" sz="1800" spc="-1" strike="noStrike">
                          <a:solidFill>
                            <a:srgbClr val="ffffff"/>
                          </a:solidFill>
                          <a:latin typeface="Century Schoolbook"/>
                        </a:rPr>
                        <a:t>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800" spc="-1" strike="noStrike">
                          <a:solidFill>
                            <a:srgbClr val="ffffff"/>
                          </a:solidFill>
                          <a:latin typeface="Century Schoolbook"/>
                        </a:rPr>
                        <a:t>R</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600" spc="-1" strike="noStrike">
                          <a:solidFill>
                            <a:srgbClr val="ffffff"/>
                          </a:solidFill>
                          <a:latin typeface="Century Schoolbook"/>
                        </a:rPr>
                        <a:t>Q </a:t>
                      </a:r>
                      <a:endParaRPr b="0" lang="en-US"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600" spc="-1" strike="noStrike">
                          <a:solidFill>
                            <a:srgbClr val="ffffff"/>
                          </a:solidFill>
                          <a:latin typeface="Century Schoolbook"/>
                        </a:rPr>
                        <a:t>Q</a:t>
                      </a:r>
                      <a:r>
                        <a:rPr b="1" lang="en-US" sz="1600" spc="-1" strike="noStrike" baseline="30000">
                          <a:solidFill>
                            <a:srgbClr val="ffffff"/>
                          </a:solidFill>
                          <a:latin typeface="Century Schoolbook"/>
                        </a:rPr>
                        <a:t>0</a:t>
                      </a:r>
                      <a:endParaRPr b="0" lang="en-US"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NC</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NC</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pic>
        <p:nvPicPr>
          <p:cNvPr id="308" name="Picture 2" descr=""/>
          <p:cNvPicPr/>
          <p:nvPr/>
        </p:nvPicPr>
        <p:blipFill>
          <a:blip r:embed="rId2"/>
          <a:stretch/>
        </p:blipFill>
        <p:spPr>
          <a:xfrm>
            <a:off x="2286000" y="4495680"/>
            <a:ext cx="3018960" cy="1590480"/>
          </a:xfrm>
          <a:prstGeom prst="rect">
            <a:avLst/>
          </a:prstGeom>
          <a:ln w="0">
            <a:noFill/>
          </a:ln>
        </p:spPr>
      </p:pic>
      <p:pic>
        <p:nvPicPr>
          <p:cNvPr id="309" name="Picture 3" descr=""/>
          <p:cNvPicPr/>
          <p:nvPr/>
        </p:nvPicPr>
        <p:blipFill>
          <a:blip r:embed="rId3"/>
          <a:stretch/>
        </p:blipFill>
        <p:spPr>
          <a:xfrm>
            <a:off x="990720" y="4191120"/>
            <a:ext cx="1294920" cy="2085480"/>
          </a:xfrm>
          <a:prstGeom prst="rect">
            <a:avLst/>
          </a:prstGeom>
          <a:ln w="0">
            <a:noFill/>
          </a:ln>
        </p:spPr>
      </p:pic>
      <p:sp>
        <p:nvSpPr>
          <p:cNvPr id="3" name="PlaceHolder 2"/>
          <p:cNvSpPr>
            <a:spLocks noGrp="1"/>
          </p:cNvSpPr>
          <p:nvPr>
            <p:ph type="sldNum" idx="5"/>
          </p:nvPr>
        </p:nvSpPr>
        <p:spPr/>
        <p:txBody>
          <a:bodyPr/>
          <a:p>
            <a:fld id="{8DA15E28-A013-40AD-A1EA-17FC486B317F}"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title"/>
          </p:nvPr>
        </p:nvSpPr>
        <p:spPr>
          <a:xfrm>
            <a:off x="457200" y="274680"/>
            <a:ext cx="7467120" cy="1142640"/>
          </a:xfrm>
          <a:prstGeom prst="rect">
            <a:avLst/>
          </a:prstGeom>
          <a:noFill/>
          <a:ln w="0">
            <a:noFill/>
          </a:ln>
        </p:spPr>
        <p:txBody>
          <a:bodyPr lIns="90000" rIns="90000" tIns="45000" bIns="45000" anchor="b">
            <a:noAutofit/>
          </a:bodyPr>
          <a:p>
            <a:pPr>
              <a:lnSpc>
                <a:spcPct val="100000"/>
              </a:lnSpc>
              <a:buNone/>
            </a:pPr>
            <a:r>
              <a:rPr b="0" lang="en-US" sz="3000" spc="-1" strike="noStrike" cap="small">
                <a:solidFill>
                  <a:srgbClr val="575f6d"/>
                </a:solidFill>
                <a:latin typeface="Century Schoolbook"/>
              </a:rPr>
              <a:t>S-R Flip Flop (NOR gate)</a:t>
            </a:r>
            <a:endParaRPr b="0" lang="en-US" sz="3000" spc="-1" strike="noStrike">
              <a:solidFill>
                <a:srgbClr val="000000"/>
              </a:solidFill>
              <a:latin typeface="Century Schoolbook"/>
            </a:endParaRPr>
          </a:p>
        </p:txBody>
      </p:sp>
      <p:graphicFrame>
        <p:nvGraphicFramePr>
          <p:cNvPr id="311" name="Table 5"/>
          <p:cNvGraphicFramePr/>
          <p:nvPr/>
        </p:nvGraphicFramePr>
        <p:xfrm>
          <a:off x="685800" y="2057400"/>
          <a:ext cx="1904400" cy="1853640"/>
        </p:xfrm>
        <a:graphic>
          <a:graphicData uri="http://schemas.openxmlformats.org/drawingml/2006/table">
            <a:tbl>
              <a:tblPr/>
              <a:tblGrid>
                <a:gridCol w="395640"/>
                <a:gridCol w="395640"/>
                <a:gridCol w="554040"/>
                <a:gridCol w="559440"/>
              </a:tblGrid>
              <a:tr h="370800">
                <a:tc>
                  <a:txBody>
                    <a:bodyPr anchor="t">
                      <a:noAutofit/>
                    </a:bodyPr>
                    <a:p>
                      <a:pPr>
                        <a:lnSpc>
                          <a:spcPct val="100000"/>
                        </a:lnSpc>
                        <a:buNone/>
                      </a:pPr>
                      <a:r>
                        <a:rPr b="1" lang="en-US" sz="1800" spc="-1" strike="noStrike">
                          <a:solidFill>
                            <a:srgbClr val="ffffff"/>
                          </a:solidFill>
                          <a:latin typeface="Century Schoolbook"/>
                        </a:rPr>
                        <a:t>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800" spc="-1" strike="noStrike">
                          <a:solidFill>
                            <a:srgbClr val="ffffff"/>
                          </a:solidFill>
                          <a:latin typeface="Century Schoolbook"/>
                        </a:rPr>
                        <a:t>R</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600" spc="-1" strike="noStrike">
                          <a:solidFill>
                            <a:srgbClr val="ffffff"/>
                          </a:solidFill>
                          <a:latin typeface="Century Schoolbook"/>
                        </a:rPr>
                        <a:t>Q </a:t>
                      </a:r>
                      <a:endParaRPr b="0" lang="en-US"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600" spc="-1" strike="noStrike">
                          <a:solidFill>
                            <a:srgbClr val="ffffff"/>
                          </a:solidFill>
                          <a:latin typeface="Century Schoolbook"/>
                        </a:rPr>
                        <a:t>Q</a:t>
                      </a:r>
                      <a:r>
                        <a:rPr b="1" lang="en-US" sz="1600" spc="-1" strike="noStrike" baseline="30000">
                          <a:solidFill>
                            <a:srgbClr val="ffffff"/>
                          </a:solidFill>
                          <a:latin typeface="Century Schoolbook"/>
                        </a:rPr>
                        <a:t>0</a:t>
                      </a:r>
                      <a:endParaRPr b="0" lang="en-US"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NC</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NC</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I*</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I*</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sp>
        <p:nvSpPr>
          <p:cNvPr id="312" name="TextBox 6"/>
          <p:cNvSpPr/>
          <p:nvPr/>
        </p:nvSpPr>
        <p:spPr>
          <a:xfrm>
            <a:off x="457200" y="4114800"/>
            <a:ext cx="2209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I* =Indeterminate</a:t>
            </a:r>
            <a:endParaRPr b="0" lang="en-US" sz="1800" spc="-1" strike="noStrike">
              <a:latin typeface="Arial"/>
            </a:endParaRPr>
          </a:p>
        </p:txBody>
      </p:sp>
      <p:pic>
        <p:nvPicPr>
          <p:cNvPr id="313" name="Picture 2" descr=""/>
          <p:cNvPicPr/>
          <p:nvPr/>
        </p:nvPicPr>
        <p:blipFill>
          <a:blip r:embed="rId1"/>
          <a:stretch/>
        </p:blipFill>
        <p:spPr>
          <a:xfrm>
            <a:off x="5797440" y="1828800"/>
            <a:ext cx="1523520" cy="1228320"/>
          </a:xfrm>
          <a:prstGeom prst="rect">
            <a:avLst/>
          </a:prstGeom>
          <a:ln w="0">
            <a:noFill/>
          </a:ln>
        </p:spPr>
      </p:pic>
      <p:pic>
        <p:nvPicPr>
          <p:cNvPr id="314" name="Picture 3" descr=""/>
          <p:cNvPicPr/>
          <p:nvPr/>
        </p:nvPicPr>
        <p:blipFill>
          <a:blip r:embed="rId2"/>
          <a:stretch/>
        </p:blipFill>
        <p:spPr>
          <a:xfrm>
            <a:off x="5797440" y="3267000"/>
            <a:ext cx="1523520" cy="1228320"/>
          </a:xfrm>
          <a:prstGeom prst="rect">
            <a:avLst/>
          </a:prstGeom>
          <a:ln w="0">
            <a:noFill/>
          </a:ln>
        </p:spPr>
      </p:pic>
      <p:sp>
        <p:nvSpPr>
          <p:cNvPr id="315" name="Straight Connector 8"/>
          <p:cNvSpPr/>
          <p:nvPr/>
        </p:nvSpPr>
        <p:spPr>
          <a:xfrm>
            <a:off x="7174800" y="2442960"/>
            <a:ext cx="768240" cy="0"/>
          </a:xfrm>
          <a:prstGeom prst="line">
            <a:avLst/>
          </a:prstGeom>
          <a:ln w="28440">
            <a:solidFill>
              <a:srgbClr val="000000"/>
            </a:solidFill>
            <a:round/>
          </a:ln>
        </p:spPr>
        <p:style>
          <a:lnRef idx="0"/>
          <a:fillRef idx="0"/>
          <a:effectRef idx="0"/>
          <a:fontRef idx="minor"/>
        </p:style>
      </p:sp>
      <p:sp>
        <p:nvSpPr>
          <p:cNvPr id="316" name="Straight Connector 11"/>
          <p:cNvSpPr/>
          <p:nvPr/>
        </p:nvSpPr>
        <p:spPr>
          <a:xfrm flipV="1">
            <a:off x="7168680" y="3885840"/>
            <a:ext cx="768240" cy="360"/>
          </a:xfrm>
          <a:prstGeom prst="line">
            <a:avLst/>
          </a:prstGeom>
          <a:ln w="28440">
            <a:solidFill>
              <a:srgbClr val="000000"/>
            </a:solidFill>
            <a:round/>
          </a:ln>
        </p:spPr>
        <p:style>
          <a:lnRef idx="0"/>
          <a:fillRef idx="0"/>
          <a:effectRef idx="0"/>
          <a:fontRef idx="minor"/>
        </p:style>
      </p:sp>
      <p:sp>
        <p:nvSpPr>
          <p:cNvPr id="317" name="Straight Connector 10"/>
          <p:cNvSpPr/>
          <p:nvPr/>
        </p:nvSpPr>
        <p:spPr>
          <a:xfrm>
            <a:off x="5797080" y="2743200"/>
            <a:ext cx="360" cy="304560"/>
          </a:xfrm>
          <a:prstGeom prst="line">
            <a:avLst/>
          </a:prstGeom>
          <a:ln w="28440">
            <a:solidFill>
              <a:srgbClr val="000000"/>
            </a:solidFill>
            <a:round/>
          </a:ln>
        </p:spPr>
        <p:style>
          <a:lnRef idx="0"/>
          <a:fillRef idx="0"/>
          <a:effectRef idx="0"/>
          <a:fontRef idx="minor"/>
        </p:style>
      </p:sp>
      <p:sp>
        <p:nvSpPr>
          <p:cNvPr id="318" name="Straight Connector 14"/>
          <p:cNvSpPr/>
          <p:nvPr/>
        </p:nvSpPr>
        <p:spPr>
          <a:xfrm>
            <a:off x="5797080" y="3033000"/>
            <a:ext cx="1371600" cy="360"/>
          </a:xfrm>
          <a:prstGeom prst="line">
            <a:avLst/>
          </a:prstGeom>
          <a:ln w="28440">
            <a:solidFill>
              <a:srgbClr val="000000"/>
            </a:solidFill>
            <a:round/>
          </a:ln>
        </p:spPr>
        <p:style>
          <a:lnRef idx="0"/>
          <a:fillRef idx="0"/>
          <a:effectRef idx="0"/>
          <a:fontRef idx="minor"/>
        </p:style>
      </p:sp>
      <p:sp>
        <p:nvSpPr>
          <p:cNvPr id="319" name="Straight Connector 16"/>
          <p:cNvSpPr/>
          <p:nvPr/>
        </p:nvSpPr>
        <p:spPr>
          <a:xfrm>
            <a:off x="7174800" y="3019680"/>
            <a:ext cx="384120" cy="866520"/>
          </a:xfrm>
          <a:prstGeom prst="line">
            <a:avLst/>
          </a:prstGeom>
          <a:ln w="28440">
            <a:solidFill>
              <a:srgbClr val="000000"/>
            </a:solidFill>
            <a:round/>
          </a:ln>
        </p:spPr>
        <p:style>
          <a:lnRef idx="0"/>
          <a:fillRef idx="0"/>
          <a:effectRef idx="0"/>
          <a:fontRef idx="minor"/>
        </p:style>
      </p:sp>
      <p:sp>
        <p:nvSpPr>
          <p:cNvPr id="320" name="Straight Connector 18"/>
          <p:cNvSpPr/>
          <p:nvPr/>
        </p:nvSpPr>
        <p:spPr>
          <a:xfrm>
            <a:off x="5803200" y="3276360"/>
            <a:ext cx="360" cy="304920"/>
          </a:xfrm>
          <a:prstGeom prst="line">
            <a:avLst/>
          </a:prstGeom>
          <a:ln w="28440">
            <a:solidFill>
              <a:srgbClr val="000000"/>
            </a:solidFill>
            <a:round/>
          </a:ln>
        </p:spPr>
        <p:style>
          <a:lnRef idx="0"/>
          <a:fillRef idx="0"/>
          <a:effectRef idx="0"/>
          <a:fontRef idx="minor"/>
        </p:style>
      </p:sp>
      <p:sp>
        <p:nvSpPr>
          <p:cNvPr id="321" name="Straight Connector 19"/>
          <p:cNvSpPr/>
          <p:nvPr/>
        </p:nvSpPr>
        <p:spPr>
          <a:xfrm flipV="1">
            <a:off x="5803200" y="3267000"/>
            <a:ext cx="1365480" cy="9360"/>
          </a:xfrm>
          <a:prstGeom prst="line">
            <a:avLst/>
          </a:prstGeom>
          <a:ln w="28440">
            <a:solidFill>
              <a:srgbClr val="000000"/>
            </a:solidFill>
            <a:round/>
          </a:ln>
        </p:spPr>
        <p:style>
          <a:lnRef idx="0"/>
          <a:fillRef idx="0"/>
          <a:effectRef idx="0"/>
          <a:fontRef idx="minor"/>
        </p:style>
      </p:sp>
      <p:sp>
        <p:nvSpPr>
          <p:cNvPr id="322" name="Straight Connector 24"/>
          <p:cNvSpPr/>
          <p:nvPr/>
        </p:nvSpPr>
        <p:spPr>
          <a:xfrm flipV="1">
            <a:off x="7168680" y="2442960"/>
            <a:ext cx="463320" cy="824040"/>
          </a:xfrm>
          <a:prstGeom prst="line">
            <a:avLst/>
          </a:prstGeom>
          <a:ln w="28440">
            <a:solidFill>
              <a:srgbClr val="000000"/>
            </a:solidFill>
            <a:round/>
          </a:ln>
        </p:spPr>
        <p:style>
          <a:lnRef idx="0"/>
          <a:fillRef idx="0"/>
          <a:effectRef idx="0"/>
          <a:fontRef idx="minor"/>
        </p:style>
      </p:sp>
      <p:sp>
        <p:nvSpPr>
          <p:cNvPr id="323" name="Straight Connector 31"/>
          <p:cNvSpPr/>
          <p:nvPr/>
        </p:nvSpPr>
        <p:spPr>
          <a:xfrm>
            <a:off x="5416200" y="2151720"/>
            <a:ext cx="767880" cy="0"/>
          </a:xfrm>
          <a:prstGeom prst="line">
            <a:avLst/>
          </a:prstGeom>
          <a:ln w="28440">
            <a:solidFill>
              <a:srgbClr val="000000"/>
            </a:solidFill>
            <a:round/>
          </a:ln>
        </p:spPr>
        <p:style>
          <a:lnRef idx="0"/>
          <a:fillRef idx="0"/>
          <a:effectRef idx="0"/>
          <a:fontRef idx="minor"/>
        </p:style>
      </p:sp>
      <p:sp>
        <p:nvSpPr>
          <p:cNvPr id="324" name="Straight Connector 33"/>
          <p:cNvSpPr/>
          <p:nvPr/>
        </p:nvSpPr>
        <p:spPr>
          <a:xfrm>
            <a:off x="5422320" y="4181760"/>
            <a:ext cx="767880" cy="0"/>
          </a:xfrm>
          <a:prstGeom prst="line">
            <a:avLst/>
          </a:prstGeom>
          <a:ln w="28440">
            <a:solidFill>
              <a:srgbClr val="000000"/>
            </a:solidFill>
            <a:round/>
          </a:ln>
        </p:spPr>
        <p:style>
          <a:lnRef idx="0"/>
          <a:fillRef idx="0"/>
          <a:effectRef idx="0"/>
          <a:fontRef idx="minor"/>
        </p:style>
      </p:sp>
      <p:sp>
        <p:nvSpPr>
          <p:cNvPr id="325" name="TextBox 7167"/>
          <p:cNvSpPr/>
          <p:nvPr/>
        </p:nvSpPr>
        <p:spPr>
          <a:xfrm>
            <a:off x="5340240" y="1676520"/>
            <a:ext cx="30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326" name="TextBox 7168"/>
          <p:cNvSpPr/>
          <p:nvPr/>
        </p:nvSpPr>
        <p:spPr>
          <a:xfrm>
            <a:off x="5340240" y="3809880"/>
            <a:ext cx="30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327" name="TextBox 7171"/>
          <p:cNvSpPr/>
          <p:nvPr/>
        </p:nvSpPr>
        <p:spPr>
          <a:xfrm>
            <a:off x="3270600" y="1459440"/>
            <a:ext cx="380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R</a:t>
            </a:r>
            <a:endParaRPr b="0" lang="en-US" sz="1800" spc="-1" strike="noStrike">
              <a:latin typeface="Arial"/>
            </a:endParaRPr>
          </a:p>
        </p:txBody>
      </p:sp>
      <p:sp>
        <p:nvSpPr>
          <p:cNvPr id="328" name="TextBox 7172"/>
          <p:cNvSpPr/>
          <p:nvPr/>
        </p:nvSpPr>
        <p:spPr>
          <a:xfrm>
            <a:off x="3467160" y="4539600"/>
            <a:ext cx="380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S</a:t>
            </a:r>
            <a:endParaRPr b="0" lang="en-US" sz="1800" spc="-1" strike="noStrike">
              <a:latin typeface="Arial"/>
            </a:endParaRPr>
          </a:p>
        </p:txBody>
      </p:sp>
      <p:sp>
        <p:nvSpPr>
          <p:cNvPr id="329" name="TextBox 7175"/>
          <p:cNvSpPr/>
          <p:nvPr/>
        </p:nvSpPr>
        <p:spPr>
          <a:xfrm>
            <a:off x="7778520" y="2590920"/>
            <a:ext cx="380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Q</a:t>
            </a:r>
            <a:endParaRPr b="0" lang="en-US" sz="1800" spc="-1" strike="noStrike">
              <a:latin typeface="Arial"/>
            </a:endParaRPr>
          </a:p>
        </p:txBody>
      </p:sp>
      <p:sp>
        <p:nvSpPr>
          <p:cNvPr id="330" name="TextBox 7176"/>
          <p:cNvSpPr/>
          <p:nvPr/>
        </p:nvSpPr>
        <p:spPr>
          <a:xfrm>
            <a:off x="7854840" y="3994560"/>
            <a:ext cx="450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Q</a:t>
            </a:r>
            <a:r>
              <a:rPr b="0" lang="en-US" sz="1800" spc="-1" strike="noStrike" baseline="30000">
                <a:solidFill>
                  <a:srgbClr val="000000"/>
                </a:solidFill>
                <a:latin typeface="Century Schoolbook"/>
              </a:rPr>
              <a:t>0</a:t>
            </a:r>
            <a:endParaRPr b="0" lang="en-US" sz="1800" spc="-1" strike="noStrike">
              <a:latin typeface="Arial"/>
            </a:endParaRPr>
          </a:p>
        </p:txBody>
      </p:sp>
      <p:pic>
        <p:nvPicPr>
          <p:cNvPr id="331" name="Picture 2" descr=""/>
          <p:cNvPicPr/>
          <p:nvPr/>
        </p:nvPicPr>
        <p:blipFill>
          <a:blip r:embed="rId3"/>
          <a:stretch/>
        </p:blipFill>
        <p:spPr>
          <a:xfrm>
            <a:off x="4142160" y="1604160"/>
            <a:ext cx="1485720" cy="1095120"/>
          </a:xfrm>
          <a:prstGeom prst="rect">
            <a:avLst/>
          </a:prstGeom>
          <a:ln w="0">
            <a:noFill/>
          </a:ln>
        </p:spPr>
      </p:pic>
      <p:pic>
        <p:nvPicPr>
          <p:cNvPr id="332" name="Picture 2" descr=""/>
          <p:cNvPicPr/>
          <p:nvPr/>
        </p:nvPicPr>
        <p:blipFill>
          <a:blip r:embed="rId4"/>
          <a:stretch/>
        </p:blipFill>
        <p:spPr>
          <a:xfrm>
            <a:off x="4152960" y="3629160"/>
            <a:ext cx="1485720" cy="1095120"/>
          </a:xfrm>
          <a:prstGeom prst="rect">
            <a:avLst/>
          </a:prstGeom>
          <a:ln w="0">
            <a:noFill/>
          </a:ln>
        </p:spPr>
      </p:pic>
      <p:sp>
        <p:nvSpPr>
          <p:cNvPr id="333" name="Straight Connector 9"/>
          <p:cNvSpPr/>
          <p:nvPr/>
        </p:nvSpPr>
        <p:spPr>
          <a:xfrm>
            <a:off x="4190760" y="2442960"/>
            <a:ext cx="360" cy="1443240"/>
          </a:xfrm>
          <a:prstGeom prst="line">
            <a:avLst/>
          </a:prstGeom>
          <a:ln w="28440">
            <a:solidFill>
              <a:srgbClr val="000000"/>
            </a:solidFill>
            <a:round/>
          </a:ln>
        </p:spPr>
        <p:style>
          <a:lnRef idx="0"/>
          <a:fillRef idx="0"/>
          <a:effectRef idx="0"/>
          <a:fontRef idx="minor"/>
        </p:style>
      </p:sp>
      <p:sp>
        <p:nvSpPr>
          <p:cNvPr id="334" name="Straight Connector 13"/>
          <p:cNvSpPr/>
          <p:nvPr/>
        </p:nvSpPr>
        <p:spPr>
          <a:xfrm>
            <a:off x="3504960" y="3124080"/>
            <a:ext cx="685800" cy="360"/>
          </a:xfrm>
          <a:prstGeom prst="line">
            <a:avLst/>
          </a:prstGeom>
          <a:ln w="28440">
            <a:solidFill>
              <a:srgbClr val="000000"/>
            </a:solidFill>
            <a:round/>
          </a:ln>
        </p:spPr>
        <p:style>
          <a:lnRef idx="0"/>
          <a:fillRef idx="0"/>
          <a:effectRef idx="0"/>
          <a:fontRef idx="minor"/>
        </p:style>
      </p:sp>
      <p:sp>
        <p:nvSpPr>
          <p:cNvPr id="335" name="Straight Connector 38"/>
          <p:cNvSpPr/>
          <p:nvPr/>
        </p:nvSpPr>
        <p:spPr>
          <a:xfrm>
            <a:off x="3678840" y="1877400"/>
            <a:ext cx="767880" cy="0"/>
          </a:xfrm>
          <a:prstGeom prst="line">
            <a:avLst/>
          </a:prstGeom>
          <a:ln w="28440">
            <a:solidFill>
              <a:srgbClr val="000000"/>
            </a:solidFill>
            <a:round/>
          </a:ln>
        </p:spPr>
        <p:style>
          <a:lnRef idx="0"/>
          <a:fillRef idx="0"/>
          <a:effectRef idx="0"/>
          <a:fontRef idx="minor"/>
        </p:style>
      </p:sp>
      <p:sp>
        <p:nvSpPr>
          <p:cNvPr id="336" name="Straight Connector 39"/>
          <p:cNvSpPr/>
          <p:nvPr/>
        </p:nvSpPr>
        <p:spPr>
          <a:xfrm>
            <a:off x="3727440" y="4446720"/>
            <a:ext cx="768240" cy="0"/>
          </a:xfrm>
          <a:prstGeom prst="line">
            <a:avLst/>
          </a:prstGeom>
          <a:ln w="28440">
            <a:solidFill>
              <a:srgbClr val="000000"/>
            </a:solidFill>
            <a:round/>
          </a:ln>
        </p:spPr>
        <p:style>
          <a:lnRef idx="0"/>
          <a:fillRef idx="0"/>
          <a:effectRef idx="0"/>
          <a:fontRef idx="minor"/>
        </p:style>
      </p:sp>
      <p:sp>
        <p:nvSpPr>
          <p:cNvPr id="337" name="TextBox 15"/>
          <p:cNvSpPr/>
          <p:nvPr/>
        </p:nvSpPr>
        <p:spPr>
          <a:xfrm>
            <a:off x="2895480" y="3276720"/>
            <a:ext cx="95220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CLK /EN</a:t>
            </a:r>
            <a:endParaRPr b="0" lang="en-US" sz="1800" spc="-1" strike="noStrike">
              <a:latin typeface="Arial"/>
            </a:endParaRPr>
          </a:p>
        </p:txBody>
      </p:sp>
      <p:sp>
        <p:nvSpPr>
          <p:cNvPr id="338" name="TextBox 17"/>
          <p:cNvSpPr/>
          <p:nvPr/>
        </p:nvSpPr>
        <p:spPr>
          <a:xfrm>
            <a:off x="3809880" y="1459440"/>
            <a:ext cx="4111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p:txBody>
      </p:sp>
      <p:sp>
        <p:nvSpPr>
          <p:cNvPr id="339" name="TextBox 20"/>
          <p:cNvSpPr/>
          <p:nvPr/>
        </p:nvSpPr>
        <p:spPr>
          <a:xfrm>
            <a:off x="3857400" y="4648320"/>
            <a:ext cx="4096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340" name="TextBox 21"/>
          <p:cNvSpPr/>
          <p:nvPr/>
        </p:nvSpPr>
        <p:spPr>
          <a:xfrm>
            <a:off x="3651480" y="3271680"/>
            <a:ext cx="3106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341" name="TextBox 44"/>
          <p:cNvSpPr/>
          <p:nvPr/>
        </p:nvSpPr>
        <p:spPr>
          <a:xfrm>
            <a:off x="5480280" y="1625040"/>
            <a:ext cx="4111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p:txBody>
      </p:sp>
      <p:sp>
        <p:nvSpPr>
          <p:cNvPr id="342" name="TextBox 45"/>
          <p:cNvSpPr/>
          <p:nvPr/>
        </p:nvSpPr>
        <p:spPr>
          <a:xfrm>
            <a:off x="5480280" y="4257360"/>
            <a:ext cx="4096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3" name="PlaceHolder 2"/>
          <p:cNvSpPr>
            <a:spLocks noGrp="1"/>
          </p:cNvSpPr>
          <p:nvPr>
            <p:ph type="sldNum" idx="5"/>
          </p:nvPr>
        </p:nvSpPr>
        <p:spPr/>
        <p:txBody>
          <a:bodyPr/>
          <a:p>
            <a:fld id="{33AC5E02-4958-413D-85C9-6A2C7E47BADB}" type="slidenum">
              <a:t>16</a:t>
            </a:fld>
          </a:p>
        </p:txBody>
      </p:sp>
    </p:spTree>
  </p:cSld>
  <mc:AlternateContent>
    <mc:Choice Requires="p14">
      <p:transition spd="slow" p14:dur="2000"/>
    </mc:Choice>
    <mc:Fallback>
      <p:transition spd="slow"/>
    </mc:Fallback>
  </mc:AlternateContent>
  <p:timing>
    <p:tnLst>
      <p:par>
        <p:cTn id="199" dur="indefinite" restart="never" nodeType="tmRoot">
          <p:childTnLst>
            <p:seq>
              <p:cTn id="200" dur="indefinite" nodeType="mainSeq">
                <p:childTnLst>
                  <p:par>
                    <p:cTn id="201" fill="hold">
                      <p:stCondLst>
                        <p:cond delay="indefinite"/>
                      </p:stCondLst>
                      <p:childTnLst>
                        <p:par>
                          <p:cTn id="202" fill="hold">
                            <p:stCondLst>
                              <p:cond delay="0"/>
                            </p:stCondLst>
                            <p:childTnLst>
                              <p:par>
                                <p:cTn id="203" nodeType="clickEffect" fill="hold" presetClass="entr" presetID="22" presetSubtype="4">
                                  <p:stCondLst>
                                    <p:cond delay="0"/>
                                  </p:stCondLst>
                                  <p:childTnLst>
                                    <p:set>
                                      <p:cBhvr>
                                        <p:cTn id="204" dur="1" fill="hold">
                                          <p:stCondLst>
                                            <p:cond delay="0"/>
                                          </p:stCondLst>
                                        </p:cTn>
                                        <p:tgtEl>
                                          <p:spTgt spid="338"/>
                                        </p:tgtEl>
                                        <p:attrNameLst>
                                          <p:attrName>style.visibility</p:attrName>
                                        </p:attrNameLst>
                                      </p:cBhvr>
                                      <p:to>
                                        <p:strVal val="visible"/>
                                      </p:to>
                                    </p:set>
                                    <p:animEffect filter="wipe(down)" transition="in">
                                      <p:cBhvr additive="repl">
                                        <p:cTn id="205" dur="500"/>
                                        <p:tgtEl>
                                          <p:spTgt spid="338"/>
                                        </p:tgtEl>
                                      </p:cBhvr>
                                    </p:animEffect>
                                  </p:childTnLst>
                                </p:cTn>
                              </p:par>
                              <p:par>
                                <p:cTn id="206" nodeType="withEffect" fill="hold" presetClass="entr" presetID="22" presetSubtype="4">
                                  <p:stCondLst>
                                    <p:cond delay="0"/>
                                  </p:stCondLst>
                                  <p:childTnLst>
                                    <p:set>
                                      <p:cBhvr>
                                        <p:cTn id="207" dur="1" fill="hold">
                                          <p:stCondLst>
                                            <p:cond delay="0"/>
                                          </p:stCondLst>
                                        </p:cTn>
                                        <p:tgtEl>
                                          <p:spTgt spid="339"/>
                                        </p:tgtEl>
                                        <p:attrNameLst>
                                          <p:attrName>style.visibility</p:attrName>
                                        </p:attrNameLst>
                                      </p:cBhvr>
                                      <p:to>
                                        <p:strVal val="visible"/>
                                      </p:to>
                                    </p:set>
                                    <p:animEffect filter="wipe(down)" transition="in">
                                      <p:cBhvr additive="repl">
                                        <p:cTn id="208" dur="500"/>
                                        <p:tgtEl>
                                          <p:spTgt spid="339"/>
                                        </p:tgtEl>
                                      </p:cBhvr>
                                    </p:animEffect>
                                  </p:childTnLst>
                                </p:cTn>
                              </p:par>
                            </p:childTnLst>
                          </p:cTn>
                        </p:par>
                      </p:childTnLst>
                    </p:cTn>
                  </p:par>
                  <p:par>
                    <p:cTn id="209" fill="hold">
                      <p:stCondLst>
                        <p:cond delay="indefinite"/>
                      </p:stCondLst>
                      <p:childTnLst>
                        <p:par>
                          <p:cTn id="210" fill="hold">
                            <p:stCondLst>
                              <p:cond delay="0"/>
                            </p:stCondLst>
                            <p:childTnLst>
                              <p:par>
                                <p:cTn id="211" nodeType="clickEffect" fill="hold" presetClass="entr" presetID="22" presetSubtype="4">
                                  <p:stCondLst>
                                    <p:cond delay="0"/>
                                  </p:stCondLst>
                                  <p:childTnLst>
                                    <p:set>
                                      <p:cBhvr>
                                        <p:cTn id="212" dur="1" fill="hold">
                                          <p:stCondLst>
                                            <p:cond delay="0"/>
                                          </p:stCondLst>
                                        </p:cTn>
                                        <p:tgtEl>
                                          <p:spTgt spid="340"/>
                                        </p:tgtEl>
                                        <p:attrNameLst>
                                          <p:attrName>style.visibility</p:attrName>
                                        </p:attrNameLst>
                                      </p:cBhvr>
                                      <p:to>
                                        <p:strVal val="visible"/>
                                      </p:to>
                                    </p:set>
                                    <p:animEffect filter="wipe(down)" transition="in">
                                      <p:cBhvr additive="repl">
                                        <p:cTn id="213" dur="500"/>
                                        <p:tgtEl>
                                          <p:spTgt spid="340"/>
                                        </p:tgtEl>
                                      </p:cBhvr>
                                    </p:animEffect>
                                  </p:childTnLst>
                                </p:cTn>
                              </p:par>
                            </p:childTnLst>
                          </p:cTn>
                        </p:par>
                      </p:childTnLst>
                    </p:cTn>
                  </p:par>
                  <p:par>
                    <p:cTn id="214" fill="hold">
                      <p:stCondLst>
                        <p:cond delay="indefinite"/>
                      </p:stCondLst>
                      <p:childTnLst>
                        <p:par>
                          <p:cTn id="215" fill="hold">
                            <p:stCondLst>
                              <p:cond delay="0"/>
                            </p:stCondLst>
                            <p:childTnLst>
                              <p:par>
                                <p:cTn id="216" nodeType="clickEffect" fill="hold" presetClass="entr" presetID="22" presetSubtype="4">
                                  <p:stCondLst>
                                    <p:cond delay="0"/>
                                  </p:stCondLst>
                                  <p:childTnLst>
                                    <p:set>
                                      <p:cBhvr>
                                        <p:cTn id="217" dur="1" fill="hold">
                                          <p:stCondLst>
                                            <p:cond delay="0"/>
                                          </p:stCondLst>
                                        </p:cTn>
                                        <p:tgtEl>
                                          <p:spTgt spid="341"/>
                                        </p:tgtEl>
                                        <p:attrNameLst>
                                          <p:attrName>style.visibility</p:attrName>
                                        </p:attrNameLst>
                                      </p:cBhvr>
                                      <p:to>
                                        <p:strVal val="visible"/>
                                      </p:to>
                                    </p:set>
                                    <p:animEffect filter="wipe(down)" transition="in">
                                      <p:cBhvr additive="repl">
                                        <p:cTn id="218" dur="500"/>
                                        <p:tgtEl>
                                          <p:spTgt spid="341"/>
                                        </p:tgtEl>
                                      </p:cBhvr>
                                    </p:animEffect>
                                  </p:childTnLst>
                                </p:cTn>
                              </p:par>
                            </p:childTnLst>
                          </p:cTn>
                        </p:par>
                      </p:childTnLst>
                    </p:cTn>
                  </p:par>
                  <p:par>
                    <p:cTn id="219" fill="hold">
                      <p:stCondLst>
                        <p:cond delay="indefinite"/>
                      </p:stCondLst>
                      <p:childTnLst>
                        <p:par>
                          <p:cTn id="220" fill="hold">
                            <p:stCondLst>
                              <p:cond delay="0"/>
                            </p:stCondLst>
                            <p:childTnLst>
                              <p:par>
                                <p:cTn id="221" nodeType="clickEffect" fill="hold" presetClass="entr" presetID="22" presetSubtype="4">
                                  <p:stCondLst>
                                    <p:cond delay="0"/>
                                  </p:stCondLst>
                                  <p:childTnLst>
                                    <p:set>
                                      <p:cBhvr>
                                        <p:cTn id="222" dur="1" fill="hold">
                                          <p:stCondLst>
                                            <p:cond delay="0"/>
                                          </p:stCondLst>
                                        </p:cTn>
                                        <p:tgtEl>
                                          <p:spTgt spid="342"/>
                                        </p:tgtEl>
                                        <p:attrNameLst>
                                          <p:attrName>style.visibility</p:attrName>
                                        </p:attrNameLst>
                                      </p:cBhvr>
                                      <p:to>
                                        <p:strVal val="visible"/>
                                      </p:to>
                                    </p:set>
                                    <p:animEffect filter="wipe(down)" transition="in">
                                      <p:cBhvr additive="repl">
                                        <p:cTn id="223" dur="500"/>
                                        <p:tgtEl>
                                          <p:spTgt spid="3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type="title"/>
          </p:nvPr>
        </p:nvSpPr>
        <p:spPr>
          <a:xfrm>
            <a:off x="457200" y="274680"/>
            <a:ext cx="7467120" cy="1142640"/>
          </a:xfrm>
          <a:prstGeom prst="rect">
            <a:avLst/>
          </a:prstGeom>
          <a:noFill/>
          <a:ln w="0">
            <a:noFill/>
          </a:ln>
        </p:spPr>
        <p:txBody>
          <a:bodyPr lIns="90000" rIns="90000" tIns="45000" bIns="45000" anchor="b">
            <a:noAutofit/>
          </a:bodyPr>
          <a:p>
            <a:pPr>
              <a:lnSpc>
                <a:spcPct val="100000"/>
              </a:lnSpc>
              <a:buNone/>
            </a:pPr>
            <a:r>
              <a:rPr b="0" lang="en-US" sz="3000" spc="-1" strike="noStrike" cap="small">
                <a:solidFill>
                  <a:srgbClr val="575f6d"/>
                </a:solidFill>
                <a:latin typeface="Century Schoolbook"/>
              </a:rPr>
              <a:t>S-R Flip Flop (NAND gate)</a:t>
            </a:r>
            <a:endParaRPr b="0" lang="en-US" sz="3000" spc="-1" strike="noStrike">
              <a:solidFill>
                <a:srgbClr val="000000"/>
              </a:solidFill>
              <a:latin typeface="Century Schoolbook"/>
            </a:endParaRPr>
          </a:p>
        </p:txBody>
      </p:sp>
      <p:graphicFrame>
        <p:nvGraphicFramePr>
          <p:cNvPr id="344" name="Table 5"/>
          <p:cNvGraphicFramePr/>
          <p:nvPr/>
        </p:nvGraphicFramePr>
        <p:xfrm>
          <a:off x="685800" y="2057400"/>
          <a:ext cx="1904400" cy="1853640"/>
        </p:xfrm>
        <a:graphic>
          <a:graphicData uri="http://schemas.openxmlformats.org/drawingml/2006/table">
            <a:tbl>
              <a:tblPr/>
              <a:tblGrid>
                <a:gridCol w="395640"/>
                <a:gridCol w="395640"/>
                <a:gridCol w="554040"/>
                <a:gridCol w="559440"/>
              </a:tblGrid>
              <a:tr h="370800">
                <a:tc>
                  <a:txBody>
                    <a:bodyPr anchor="t">
                      <a:noAutofit/>
                    </a:bodyPr>
                    <a:p>
                      <a:pPr>
                        <a:lnSpc>
                          <a:spcPct val="100000"/>
                        </a:lnSpc>
                        <a:buNone/>
                      </a:pPr>
                      <a:r>
                        <a:rPr b="1" lang="en-US" sz="1800" spc="-1" strike="noStrike">
                          <a:solidFill>
                            <a:srgbClr val="ffffff"/>
                          </a:solidFill>
                          <a:latin typeface="Century Schoolbook"/>
                        </a:rPr>
                        <a:t>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800" spc="-1" strike="noStrike">
                          <a:solidFill>
                            <a:srgbClr val="ffffff"/>
                          </a:solidFill>
                          <a:latin typeface="Century Schoolbook"/>
                        </a:rPr>
                        <a:t>R</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600" spc="-1" strike="noStrike">
                          <a:solidFill>
                            <a:srgbClr val="ffffff"/>
                          </a:solidFill>
                          <a:latin typeface="Century Schoolbook"/>
                        </a:rPr>
                        <a:t>Q </a:t>
                      </a:r>
                      <a:endParaRPr b="0" lang="en-US"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600" spc="-1" strike="noStrike">
                          <a:solidFill>
                            <a:srgbClr val="ffffff"/>
                          </a:solidFill>
                          <a:latin typeface="Century Schoolbook"/>
                        </a:rPr>
                        <a:t>Q</a:t>
                      </a:r>
                      <a:r>
                        <a:rPr b="1" lang="en-US" sz="1600" spc="-1" strike="noStrike" baseline="30000">
                          <a:solidFill>
                            <a:srgbClr val="ffffff"/>
                          </a:solidFill>
                          <a:latin typeface="Century Schoolbook"/>
                        </a:rPr>
                        <a:t>0</a:t>
                      </a:r>
                      <a:endParaRPr b="0" lang="en-US"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NC</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NC</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I*</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I*</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sp>
        <p:nvSpPr>
          <p:cNvPr id="345" name="TextBox 6"/>
          <p:cNvSpPr/>
          <p:nvPr/>
        </p:nvSpPr>
        <p:spPr>
          <a:xfrm>
            <a:off x="457200" y="4114800"/>
            <a:ext cx="2209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I* =Indeterminate</a:t>
            </a:r>
            <a:endParaRPr b="0" lang="en-US" sz="1800" spc="-1" strike="noStrike">
              <a:latin typeface="Arial"/>
            </a:endParaRPr>
          </a:p>
        </p:txBody>
      </p:sp>
      <p:pic>
        <p:nvPicPr>
          <p:cNvPr id="346" name="Picture 2" descr=""/>
          <p:cNvPicPr/>
          <p:nvPr/>
        </p:nvPicPr>
        <p:blipFill>
          <a:blip r:embed="rId1"/>
          <a:stretch/>
        </p:blipFill>
        <p:spPr>
          <a:xfrm>
            <a:off x="3886200" y="2131560"/>
            <a:ext cx="3514320" cy="2352240"/>
          </a:xfrm>
          <a:prstGeom prst="rect">
            <a:avLst/>
          </a:prstGeom>
          <a:ln w="0">
            <a:noFill/>
          </a:ln>
        </p:spPr>
      </p:pic>
      <p:sp>
        <p:nvSpPr>
          <p:cNvPr id="3" name="PlaceHolder 2"/>
          <p:cNvSpPr>
            <a:spLocks noGrp="1"/>
          </p:cNvSpPr>
          <p:nvPr>
            <p:ph type="sldNum" idx="5"/>
          </p:nvPr>
        </p:nvSpPr>
        <p:spPr/>
        <p:txBody>
          <a:bodyPr/>
          <a:p>
            <a:fld id="{7B95E44B-B209-4E8C-BA1C-66073B6CAFE8}" type="slidenum">
              <a:t>17</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PlaceHolder 1"/>
          <p:cNvSpPr>
            <a:spLocks noGrp="1"/>
          </p:cNvSpPr>
          <p:nvPr>
            <p:ph type="title"/>
          </p:nvPr>
        </p:nvSpPr>
        <p:spPr>
          <a:xfrm>
            <a:off x="457200" y="274680"/>
            <a:ext cx="7467120" cy="1142640"/>
          </a:xfrm>
          <a:prstGeom prst="rect">
            <a:avLst/>
          </a:prstGeom>
          <a:noFill/>
          <a:ln w="0">
            <a:noFill/>
          </a:ln>
        </p:spPr>
        <p:txBody>
          <a:bodyPr lIns="90000" rIns="90000" tIns="45000" bIns="45000" anchor="b">
            <a:noAutofit/>
          </a:bodyPr>
          <a:p>
            <a:pPr>
              <a:lnSpc>
                <a:spcPct val="100000"/>
              </a:lnSpc>
              <a:buNone/>
            </a:pPr>
            <a:r>
              <a:rPr b="0" lang="en-US" sz="3000" spc="-1" strike="noStrike" cap="small">
                <a:solidFill>
                  <a:srgbClr val="575f6d"/>
                </a:solidFill>
                <a:latin typeface="Century Schoolbook"/>
              </a:rPr>
              <a:t>J-K Flip Flop</a:t>
            </a:r>
            <a:endParaRPr b="0" lang="en-US" sz="3000" spc="-1" strike="noStrike">
              <a:solidFill>
                <a:srgbClr val="000000"/>
              </a:solidFill>
              <a:latin typeface="Century Schoolbook"/>
            </a:endParaRPr>
          </a:p>
        </p:txBody>
      </p:sp>
      <p:graphicFrame>
        <p:nvGraphicFramePr>
          <p:cNvPr id="348" name="Table 5"/>
          <p:cNvGraphicFramePr/>
          <p:nvPr/>
        </p:nvGraphicFramePr>
        <p:xfrm>
          <a:off x="685800" y="2057400"/>
          <a:ext cx="1904400" cy="1853640"/>
        </p:xfrm>
        <a:graphic>
          <a:graphicData uri="http://schemas.openxmlformats.org/drawingml/2006/table">
            <a:tbl>
              <a:tblPr/>
              <a:tblGrid>
                <a:gridCol w="395640"/>
                <a:gridCol w="395640"/>
                <a:gridCol w="554040"/>
                <a:gridCol w="559440"/>
              </a:tblGrid>
              <a:tr h="370800">
                <a:tc>
                  <a:txBody>
                    <a:bodyPr anchor="t">
                      <a:noAutofit/>
                    </a:bodyPr>
                    <a:p>
                      <a:pPr>
                        <a:lnSpc>
                          <a:spcPct val="100000"/>
                        </a:lnSpc>
                        <a:buNone/>
                      </a:pPr>
                      <a:r>
                        <a:rPr b="1" lang="en-US" sz="1800" spc="-1" strike="noStrike">
                          <a:solidFill>
                            <a:srgbClr val="ffffff"/>
                          </a:solidFill>
                          <a:latin typeface="Century Schoolbook"/>
                        </a:rPr>
                        <a:t>J</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800" spc="-1" strike="noStrike">
                          <a:solidFill>
                            <a:srgbClr val="ffffff"/>
                          </a:solidFill>
                          <a:latin typeface="Century Schoolbook"/>
                        </a:rPr>
                        <a:t>K</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600" spc="-1" strike="noStrike">
                          <a:solidFill>
                            <a:srgbClr val="ffffff"/>
                          </a:solidFill>
                          <a:latin typeface="Century Schoolbook"/>
                        </a:rPr>
                        <a:t>Q </a:t>
                      </a:r>
                      <a:endParaRPr b="0" lang="en-US"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600" spc="-1" strike="noStrike">
                          <a:solidFill>
                            <a:srgbClr val="ffffff"/>
                          </a:solidFill>
                          <a:latin typeface="Century Schoolbook"/>
                        </a:rPr>
                        <a:t>Q</a:t>
                      </a:r>
                      <a:r>
                        <a:rPr b="1" lang="en-US" sz="1600" spc="-1" strike="noStrike" baseline="30000">
                          <a:solidFill>
                            <a:srgbClr val="ffffff"/>
                          </a:solidFill>
                          <a:latin typeface="Century Schoolbook"/>
                        </a:rPr>
                        <a:t>0</a:t>
                      </a:r>
                      <a:endParaRPr b="0" lang="en-US"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NC</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NC</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T*</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T*</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sp>
        <p:nvSpPr>
          <p:cNvPr id="349" name="TextBox 6"/>
          <p:cNvSpPr/>
          <p:nvPr/>
        </p:nvSpPr>
        <p:spPr>
          <a:xfrm>
            <a:off x="457200" y="4114800"/>
            <a:ext cx="2209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I* =Toggle</a:t>
            </a:r>
            <a:endParaRPr b="0" lang="en-US" sz="1800" spc="-1" strike="noStrike">
              <a:latin typeface="Arial"/>
            </a:endParaRPr>
          </a:p>
        </p:txBody>
      </p:sp>
      <p:pic>
        <p:nvPicPr>
          <p:cNvPr id="350" name="Picture 2" descr=""/>
          <p:cNvPicPr/>
          <p:nvPr/>
        </p:nvPicPr>
        <p:blipFill>
          <a:blip r:embed="rId1"/>
          <a:stretch/>
        </p:blipFill>
        <p:spPr>
          <a:xfrm>
            <a:off x="5797440" y="1828800"/>
            <a:ext cx="1523520" cy="1228320"/>
          </a:xfrm>
          <a:prstGeom prst="rect">
            <a:avLst/>
          </a:prstGeom>
          <a:ln w="0">
            <a:noFill/>
          </a:ln>
        </p:spPr>
      </p:pic>
      <p:pic>
        <p:nvPicPr>
          <p:cNvPr id="351" name="Picture 3" descr=""/>
          <p:cNvPicPr/>
          <p:nvPr/>
        </p:nvPicPr>
        <p:blipFill>
          <a:blip r:embed="rId2"/>
          <a:stretch/>
        </p:blipFill>
        <p:spPr>
          <a:xfrm>
            <a:off x="5797440" y="3267000"/>
            <a:ext cx="1523520" cy="1228320"/>
          </a:xfrm>
          <a:prstGeom prst="rect">
            <a:avLst/>
          </a:prstGeom>
          <a:ln w="0">
            <a:noFill/>
          </a:ln>
        </p:spPr>
      </p:pic>
      <p:sp>
        <p:nvSpPr>
          <p:cNvPr id="352" name="Straight Connector 8"/>
          <p:cNvSpPr/>
          <p:nvPr/>
        </p:nvSpPr>
        <p:spPr>
          <a:xfrm>
            <a:off x="7174800" y="2442960"/>
            <a:ext cx="768240" cy="0"/>
          </a:xfrm>
          <a:prstGeom prst="line">
            <a:avLst/>
          </a:prstGeom>
          <a:ln w="28440">
            <a:solidFill>
              <a:srgbClr val="000000"/>
            </a:solidFill>
            <a:round/>
          </a:ln>
        </p:spPr>
        <p:style>
          <a:lnRef idx="0"/>
          <a:fillRef idx="0"/>
          <a:effectRef idx="0"/>
          <a:fontRef idx="minor"/>
        </p:style>
      </p:sp>
      <p:sp>
        <p:nvSpPr>
          <p:cNvPr id="353" name="Straight Connector 11"/>
          <p:cNvSpPr/>
          <p:nvPr/>
        </p:nvSpPr>
        <p:spPr>
          <a:xfrm flipV="1">
            <a:off x="7168680" y="3885840"/>
            <a:ext cx="768240" cy="360"/>
          </a:xfrm>
          <a:prstGeom prst="line">
            <a:avLst/>
          </a:prstGeom>
          <a:ln w="28440">
            <a:solidFill>
              <a:srgbClr val="000000"/>
            </a:solidFill>
            <a:round/>
          </a:ln>
        </p:spPr>
        <p:style>
          <a:lnRef idx="0"/>
          <a:fillRef idx="0"/>
          <a:effectRef idx="0"/>
          <a:fontRef idx="minor"/>
        </p:style>
      </p:sp>
      <p:sp>
        <p:nvSpPr>
          <p:cNvPr id="354" name="Straight Connector 10"/>
          <p:cNvSpPr/>
          <p:nvPr/>
        </p:nvSpPr>
        <p:spPr>
          <a:xfrm>
            <a:off x="5797080" y="2743200"/>
            <a:ext cx="360" cy="304560"/>
          </a:xfrm>
          <a:prstGeom prst="line">
            <a:avLst/>
          </a:prstGeom>
          <a:ln w="28440">
            <a:solidFill>
              <a:srgbClr val="000000"/>
            </a:solidFill>
            <a:round/>
          </a:ln>
        </p:spPr>
        <p:style>
          <a:lnRef idx="0"/>
          <a:fillRef idx="0"/>
          <a:effectRef idx="0"/>
          <a:fontRef idx="minor"/>
        </p:style>
      </p:sp>
      <p:sp>
        <p:nvSpPr>
          <p:cNvPr id="355" name="Straight Connector 14"/>
          <p:cNvSpPr/>
          <p:nvPr/>
        </p:nvSpPr>
        <p:spPr>
          <a:xfrm>
            <a:off x="5797080" y="3033000"/>
            <a:ext cx="1371600" cy="360"/>
          </a:xfrm>
          <a:prstGeom prst="line">
            <a:avLst/>
          </a:prstGeom>
          <a:ln w="28440">
            <a:solidFill>
              <a:srgbClr val="000000"/>
            </a:solidFill>
            <a:round/>
          </a:ln>
        </p:spPr>
        <p:style>
          <a:lnRef idx="0"/>
          <a:fillRef idx="0"/>
          <a:effectRef idx="0"/>
          <a:fontRef idx="minor"/>
        </p:style>
      </p:sp>
      <p:sp>
        <p:nvSpPr>
          <p:cNvPr id="356" name="Straight Connector 16"/>
          <p:cNvSpPr/>
          <p:nvPr/>
        </p:nvSpPr>
        <p:spPr>
          <a:xfrm>
            <a:off x="7174800" y="3019680"/>
            <a:ext cx="384120" cy="866520"/>
          </a:xfrm>
          <a:prstGeom prst="line">
            <a:avLst/>
          </a:prstGeom>
          <a:ln w="28440">
            <a:solidFill>
              <a:srgbClr val="000000"/>
            </a:solidFill>
            <a:round/>
          </a:ln>
        </p:spPr>
        <p:style>
          <a:lnRef idx="0"/>
          <a:fillRef idx="0"/>
          <a:effectRef idx="0"/>
          <a:fontRef idx="minor"/>
        </p:style>
      </p:sp>
      <p:sp>
        <p:nvSpPr>
          <p:cNvPr id="357" name="Straight Connector 18"/>
          <p:cNvSpPr/>
          <p:nvPr/>
        </p:nvSpPr>
        <p:spPr>
          <a:xfrm>
            <a:off x="5803200" y="3276360"/>
            <a:ext cx="360" cy="304920"/>
          </a:xfrm>
          <a:prstGeom prst="line">
            <a:avLst/>
          </a:prstGeom>
          <a:ln w="28440">
            <a:solidFill>
              <a:srgbClr val="000000"/>
            </a:solidFill>
            <a:round/>
          </a:ln>
        </p:spPr>
        <p:style>
          <a:lnRef idx="0"/>
          <a:fillRef idx="0"/>
          <a:effectRef idx="0"/>
          <a:fontRef idx="minor"/>
        </p:style>
      </p:sp>
      <p:sp>
        <p:nvSpPr>
          <p:cNvPr id="358" name="Straight Connector 19"/>
          <p:cNvSpPr/>
          <p:nvPr/>
        </p:nvSpPr>
        <p:spPr>
          <a:xfrm flipV="1">
            <a:off x="5803200" y="3267000"/>
            <a:ext cx="1365480" cy="9360"/>
          </a:xfrm>
          <a:prstGeom prst="line">
            <a:avLst/>
          </a:prstGeom>
          <a:ln w="28440">
            <a:solidFill>
              <a:srgbClr val="000000"/>
            </a:solidFill>
            <a:round/>
          </a:ln>
        </p:spPr>
        <p:style>
          <a:lnRef idx="0"/>
          <a:fillRef idx="0"/>
          <a:effectRef idx="0"/>
          <a:fontRef idx="minor"/>
        </p:style>
      </p:sp>
      <p:sp>
        <p:nvSpPr>
          <p:cNvPr id="359" name="Straight Connector 24"/>
          <p:cNvSpPr/>
          <p:nvPr/>
        </p:nvSpPr>
        <p:spPr>
          <a:xfrm flipV="1">
            <a:off x="7168680" y="2442960"/>
            <a:ext cx="463320" cy="824040"/>
          </a:xfrm>
          <a:prstGeom prst="line">
            <a:avLst/>
          </a:prstGeom>
          <a:ln w="28440">
            <a:solidFill>
              <a:srgbClr val="000000"/>
            </a:solidFill>
            <a:round/>
          </a:ln>
        </p:spPr>
        <p:style>
          <a:lnRef idx="0"/>
          <a:fillRef idx="0"/>
          <a:effectRef idx="0"/>
          <a:fontRef idx="minor"/>
        </p:style>
      </p:sp>
      <p:sp>
        <p:nvSpPr>
          <p:cNvPr id="360" name="Straight Connector 31"/>
          <p:cNvSpPr/>
          <p:nvPr/>
        </p:nvSpPr>
        <p:spPr>
          <a:xfrm>
            <a:off x="5416200" y="2151720"/>
            <a:ext cx="767880" cy="0"/>
          </a:xfrm>
          <a:prstGeom prst="line">
            <a:avLst/>
          </a:prstGeom>
          <a:ln w="28440">
            <a:solidFill>
              <a:srgbClr val="000000"/>
            </a:solidFill>
            <a:round/>
          </a:ln>
        </p:spPr>
        <p:style>
          <a:lnRef idx="0"/>
          <a:fillRef idx="0"/>
          <a:effectRef idx="0"/>
          <a:fontRef idx="minor"/>
        </p:style>
      </p:sp>
      <p:sp>
        <p:nvSpPr>
          <p:cNvPr id="361" name="Straight Connector 33"/>
          <p:cNvSpPr/>
          <p:nvPr/>
        </p:nvSpPr>
        <p:spPr>
          <a:xfrm>
            <a:off x="5422320" y="4181760"/>
            <a:ext cx="767880" cy="0"/>
          </a:xfrm>
          <a:prstGeom prst="line">
            <a:avLst/>
          </a:prstGeom>
          <a:ln w="28440">
            <a:solidFill>
              <a:srgbClr val="000000"/>
            </a:solidFill>
            <a:round/>
          </a:ln>
        </p:spPr>
        <p:style>
          <a:lnRef idx="0"/>
          <a:fillRef idx="0"/>
          <a:effectRef idx="0"/>
          <a:fontRef idx="minor"/>
        </p:style>
      </p:sp>
      <p:sp>
        <p:nvSpPr>
          <p:cNvPr id="362" name="TextBox 7167"/>
          <p:cNvSpPr/>
          <p:nvPr/>
        </p:nvSpPr>
        <p:spPr>
          <a:xfrm>
            <a:off x="5340240" y="1676520"/>
            <a:ext cx="30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363" name="TextBox 7168"/>
          <p:cNvSpPr/>
          <p:nvPr/>
        </p:nvSpPr>
        <p:spPr>
          <a:xfrm>
            <a:off x="5340240" y="3809880"/>
            <a:ext cx="30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364" name="TextBox 7171"/>
          <p:cNvSpPr/>
          <p:nvPr/>
        </p:nvSpPr>
        <p:spPr>
          <a:xfrm>
            <a:off x="3270600" y="1981080"/>
            <a:ext cx="380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K</a:t>
            </a:r>
            <a:endParaRPr b="0" lang="en-US" sz="1800" spc="-1" strike="noStrike">
              <a:latin typeface="Arial"/>
            </a:endParaRPr>
          </a:p>
        </p:txBody>
      </p:sp>
      <p:sp>
        <p:nvSpPr>
          <p:cNvPr id="365" name="TextBox 7172"/>
          <p:cNvSpPr/>
          <p:nvPr/>
        </p:nvSpPr>
        <p:spPr>
          <a:xfrm>
            <a:off x="3267360" y="4006440"/>
            <a:ext cx="380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J</a:t>
            </a:r>
            <a:endParaRPr b="0" lang="en-US" sz="1800" spc="-1" strike="noStrike">
              <a:latin typeface="Arial"/>
            </a:endParaRPr>
          </a:p>
        </p:txBody>
      </p:sp>
      <p:sp>
        <p:nvSpPr>
          <p:cNvPr id="366" name="TextBox 7175"/>
          <p:cNvSpPr/>
          <p:nvPr/>
        </p:nvSpPr>
        <p:spPr>
          <a:xfrm>
            <a:off x="7632360" y="2514960"/>
            <a:ext cx="380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Q</a:t>
            </a:r>
            <a:endParaRPr b="0" lang="en-US" sz="1800" spc="-1" strike="noStrike">
              <a:latin typeface="Arial"/>
            </a:endParaRPr>
          </a:p>
        </p:txBody>
      </p:sp>
      <p:sp>
        <p:nvSpPr>
          <p:cNvPr id="367" name="TextBox 7176"/>
          <p:cNvSpPr/>
          <p:nvPr/>
        </p:nvSpPr>
        <p:spPr>
          <a:xfrm>
            <a:off x="7552800" y="3456360"/>
            <a:ext cx="450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Q</a:t>
            </a:r>
            <a:r>
              <a:rPr b="0" lang="en-US" sz="1800" spc="-1" strike="noStrike" baseline="30000">
                <a:solidFill>
                  <a:srgbClr val="000000"/>
                </a:solidFill>
                <a:latin typeface="Century Schoolbook"/>
              </a:rPr>
              <a:t>0</a:t>
            </a:r>
            <a:endParaRPr b="0" lang="en-US" sz="1800" spc="-1" strike="noStrike">
              <a:latin typeface="Arial"/>
            </a:endParaRPr>
          </a:p>
        </p:txBody>
      </p:sp>
      <p:pic>
        <p:nvPicPr>
          <p:cNvPr id="368" name="Picture 2" descr=""/>
          <p:cNvPicPr/>
          <p:nvPr/>
        </p:nvPicPr>
        <p:blipFill>
          <a:blip r:embed="rId3"/>
          <a:stretch/>
        </p:blipFill>
        <p:spPr>
          <a:xfrm>
            <a:off x="4142160" y="1604160"/>
            <a:ext cx="1485720" cy="1095120"/>
          </a:xfrm>
          <a:prstGeom prst="rect">
            <a:avLst/>
          </a:prstGeom>
          <a:ln w="0">
            <a:noFill/>
          </a:ln>
        </p:spPr>
      </p:pic>
      <p:pic>
        <p:nvPicPr>
          <p:cNvPr id="369" name="Picture 2" descr=""/>
          <p:cNvPicPr/>
          <p:nvPr/>
        </p:nvPicPr>
        <p:blipFill>
          <a:blip r:embed="rId4"/>
          <a:stretch/>
        </p:blipFill>
        <p:spPr>
          <a:xfrm>
            <a:off x="4152960" y="3629160"/>
            <a:ext cx="1485720" cy="1095120"/>
          </a:xfrm>
          <a:prstGeom prst="rect">
            <a:avLst/>
          </a:prstGeom>
          <a:ln w="0">
            <a:noFill/>
          </a:ln>
        </p:spPr>
      </p:pic>
      <p:sp>
        <p:nvSpPr>
          <p:cNvPr id="370" name="Straight Connector 9"/>
          <p:cNvSpPr/>
          <p:nvPr/>
        </p:nvSpPr>
        <p:spPr>
          <a:xfrm>
            <a:off x="4190760" y="2442960"/>
            <a:ext cx="360" cy="1443240"/>
          </a:xfrm>
          <a:prstGeom prst="line">
            <a:avLst/>
          </a:prstGeom>
          <a:ln w="28440">
            <a:solidFill>
              <a:srgbClr val="000000"/>
            </a:solidFill>
            <a:round/>
          </a:ln>
        </p:spPr>
        <p:style>
          <a:lnRef idx="0"/>
          <a:fillRef idx="0"/>
          <a:effectRef idx="0"/>
          <a:fontRef idx="minor"/>
        </p:style>
      </p:sp>
      <p:sp>
        <p:nvSpPr>
          <p:cNvPr id="371" name="Straight Connector 13"/>
          <p:cNvSpPr/>
          <p:nvPr/>
        </p:nvSpPr>
        <p:spPr>
          <a:xfrm>
            <a:off x="3504960" y="3124080"/>
            <a:ext cx="685800" cy="360"/>
          </a:xfrm>
          <a:prstGeom prst="line">
            <a:avLst/>
          </a:prstGeom>
          <a:ln w="28440">
            <a:solidFill>
              <a:srgbClr val="000000"/>
            </a:solidFill>
            <a:round/>
          </a:ln>
        </p:spPr>
        <p:style>
          <a:lnRef idx="0"/>
          <a:fillRef idx="0"/>
          <a:effectRef idx="0"/>
          <a:fontRef idx="minor"/>
        </p:style>
      </p:sp>
      <p:sp>
        <p:nvSpPr>
          <p:cNvPr id="372" name="Straight Connector 38"/>
          <p:cNvSpPr/>
          <p:nvPr/>
        </p:nvSpPr>
        <p:spPr>
          <a:xfrm>
            <a:off x="4158720" y="1371600"/>
            <a:ext cx="3241800" cy="0"/>
          </a:xfrm>
          <a:prstGeom prst="line">
            <a:avLst/>
          </a:prstGeom>
          <a:ln w="28440">
            <a:solidFill>
              <a:srgbClr val="000000"/>
            </a:solidFill>
            <a:round/>
          </a:ln>
        </p:spPr>
        <p:style>
          <a:lnRef idx="0"/>
          <a:fillRef idx="0"/>
          <a:effectRef idx="0"/>
          <a:fontRef idx="minor"/>
        </p:style>
      </p:sp>
      <p:sp>
        <p:nvSpPr>
          <p:cNvPr id="373" name="Straight Connector 39"/>
          <p:cNvSpPr/>
          <p:nvPr/>
        </p:nvSpPr>
        <p:spPr>
          <a:xfrm>
            <a:off x="3727440" y="4190760"/>
            <a:ext cx="768240" cy="0"/>
          </a:xfrm>
          <a:prstGeom prst="line">
            <a:avLst/>
          </a:prstGeom>
          <a:ln w="28440">
            <a:solidFill>
              <a:srgbClr val="000000"/>
            </a:solidFill>
            <a:round/>
          </a:ln>
        </p:spPr>
        <p:style>
          <a:lnRef idx="0"/>
          <a:fillRef idx="0"/>
          <a:effectRef idx="0"/>
          <a:fontRef idx="minor"/>
        </p:style>
      </p:sp>
      <p:sp>
        <p:nvSpPr>
          <p:cNvPr id="374" name="TextBox 15"/>
          <p:cNvSpPr/>
          <p:nvPr/>
        </p:nvSpPr>
        <p:spPr>
          <a:xfrm>
            <a:off x="2895480" y="3276720"/>
            <a:ext cx="95220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CLK /EN</a:t>
            </a:r>
            <a:endParaRPr b="0" lang="en-US" sz="1800" spc="-1" strike="noStrike">
              <a:latin typeface="Arial"/>
            </a:endParaRPr>
          </a:p>
        </p:txBody>
      </p:sp>
      <p:sp>
        <p:nvSpPr>
          <p:cNvPr id="375" name="TextBox 17"/>
          <p:cNvSpPr/>
          <p:nvPr/>
        </p:nvSpPr>
        <p:spPr>
          <a:xfrm>
            <a:off x="3316320" y="2330280"/>
            <a:ext cx="4111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376" name="TextBox 20"/>
          <p:cNvSpPr/>
          <p:nvPr/>
        </p:nvSpPr>
        <p:spPr>
          <a:xfrm>
            <a:off x="3238560" y="4373280"/>
            <a:ext cx="4096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p:txBody>
      </p:sp>
      <p:sp>
        <p:nvSpPr>
          <p:cNvPr id="377" name="TextBox 21"/>
          <p:cNvSpPr/>
          <p:nvPr/>
        </p:nvSpPr>
        <p:spPr>
          <a:xfrm>
            <a:off x="3651480" y="3271680"/>
            <a:ext cx="3106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378" name="TextBox 44"/>
          <p:cNvSpPr/>
          <p:nvPr/>
        </p:nvSpPr>
        <p:spPr>
          <a:xfrm>
            <a:off x="5480280" y="1625040"/>
            <a:ext cx="4111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379" name="TextBox 45"/>
          <p:cNvSpPr/>
          <p:nvPr/>
        </p:nvSpPr>
        <p:spPr>
          <a:xfrm>
            <a:off x="5480280" y="4257360"/>
            <a:ext cx="4096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p:txBody>
      </p:sp>
      <p:sp>
        <p:nvSpPr>
          <p:cNvPr id="380" name="Straight Connector 36"/>
          <p:cNvSpPr/>
          <p:nvPr/>
        </p:nvSpPr>
        <p:spPr>
          <a:xfrm>
            <a:off x="3727440" y="2133360"/>
            <a:ext cx="768240" cy="0"/>
          </a:xfrm>
          <a:prstGeom prst="line">
            <a:avLst/>
          </a:prstGeom>
          <a:ln w="28440">
            <a:solidFill>
              <a:srgbClr val="000000"/>
            </a:solidFill>
            <a:round/>
          </a:ln>
        </p:spPr>
        <p:style>
          <a:lnRef idx="0"/>
          <a:fillRef idx="0"/>
          <a:effectRef idx="0"/>
          <a:fontRef idx="minor"/>
        </p:style>
      </p:sp>
      <p:sp>
        <p:nvSpPr>
          <p:cNvPr id="381" name="Straight Connector 37"/>
          <p:cNvSpPr/>
          <p:nvPr/>
        </p:nvSpPr>
        <p:spPr>
          <a:xfrm>
            <a:off x="4190760" y="1371600"/>
            <a:ext cx="360" cy="495000"/>
          </a:xfrm>
          <a:prstGeom prst="line">
            <a:avLst/>
          </a:prstGeom>
          <a:ln w="28440">
            <a:solidFill>
              <a:srgbClr val="000000"/>
            </a:solidFill>
            <a:round/>
          </a:ln>
        </p:spPr>
        <p:style>
          <a:lnRef idx="0"/>
          <a:fillRef idx="0"/>
          <a:effectRef idx="0"/>
          <a:fontRef idx="minor"/>
        </p:style>
      </p:sp>
      <p:sp>
        <p:nvSpPr>
          <p:cNvPr id="382" name="Straight Connector 40"/>
          <p:cNvSpPr/>
          <p:nvPr/>
        </p:nvSpPr>
        <p:spPr>
          <a:xfrm>
            <a:off x="7391160" y="1371600"/>
            <a:ext cx="9360" cy="1071360"/>
          </a:xfrm>
          <a:prstGeom prst="line">
            <a:avLst/>
          </a:prstGeom>
          <a:ln w="28440">
            <a:solidFill>
              <a:srgbClr val="000000"/>
            </a:solidFill>
            <a:round/>
          </a:ln>
        </p:spPr>
        <p:style>
          <a:lnRef idx="0"/>
          <a:fillRef idx="0"/>
          <a:effectRef idx="0"/>
          <a:fontRef idx="minor"/>
        </p:style>
      </p:sp>
      <p:sp>
        <p:nvSpPr>
          <p:cNvPr id="383" name="Straight Connector 42"/>
          <p:cNvSpPr/>
          <p:nvPr/>
        </p:nvSpPr>
        <p:spPr>
          <a:xfrm>
            <a:off x="4174200" y="4948200"/>
            <a:ext cx="3241440" cy="0"/>
          </a:xfrm>
          <a:prstGeom prst="line">
            <a:avLst/>
          </a:prstGeom>
          <a:ln w="28440">
            <a:solidFill>
              <a:srgbClr val="000000"/>
            </a:solidFill>
            <a:round/>
          </a:ln>
        </p:spPr>
        <p:style>
          <a:lnRef idx="0"/>
          <a:fillRef idx="0"/>
          <a:effectRef idx="0"/>
          <a:fontRef idx="minor"/>
        </p:style>
      </p:sp>
      <p:sp>
        <p:nvSpPr>
          <p:cNvPr id="384" name="Straight Connector 43"/>
          <p:cNvSpPr/>
          <p:nvPr/>
        </p:nvSpPr>
        <p:spPr>
          <a:xfrm>
            <a:off x="4206240" y="4437720"/>
            <a:ext cx="360" cy="495360"/>
          </a:xfrm>
          <a:prstGeom prst="line">
            <a:avLst/>
          </a:prstGeom>
          <a:ln w="28440">
            <a:solidFill>
              <a:srgbClr val="000000"/>
            </a:solidFill>
            <a:round/>
          </a:ln>
        </p:spPr>
        <p:style>
          <a:lnRef idx="0"/>
          <a:fillRef idx="0"/>
          <a:effectRef idx="0"/>
          <a:fontRef idx="minor"/>
        </p:style>
      </p:sp>
      <p:sp>
        <p:nvSpPr>
          <p:cNvPr id="385" name="Straight Connector 46"/>
          <p:cNvSpPr/>
          <p:nvPr/>
        </p:nvSpPr>
        <p:spPr>
          <a:xfrm>
            <a:off x="7406640" y="3886200"/>
            <a:ext cx="9000" cy="1071360"/>
          </a:xfrm>
          <a:prstGeom prst="line">
            <a:avLst/>
          </a:prstGeom>
          <a:ln w="28440">
            <a:solidFill>
              <a:srgbClr val="000000"/>
            </a:solidFill>
            <a:round/>
          </a:ln>
        </p:spPr>
        <p:style>
          <a:lnRef idx="0"/>
          <a:fillRef idx="0"/>
          <a:effectRef idx="0"/>
          <a:fontRef idx="minor"/>
        </p:style>
      </p:sp>
      <p:sp>
        <p:nvSpPr>
          <p:cNvPr id="386" name="TextBox 47"/>
          <p:cNvSpPr/>
          <p:nvPr/>
        </p:nvSpPr>
        <p:spPr>
          <a:xfrm>
            <a:off x="7513200" y="2057400"/>
            <a:ext cx="4111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387" name="TextBox 48"/>
          <p:cNvSpPr/>
          <p:nvPr/>
        </p:nvSpPr>
        <p:spPr>
          <a:xfrm>
            <a:off x="7438680" y="3962520"/>
            <a:ext cx="4096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p:txBody>
      </p:sp>
      <p:graphicFrame>
        <p:nvGraphicFramePr>
          <p:cNvPr id="388" name="Table 49"/>
          <p:cNvGraphicFramePr/>
          <p:nvPr/>
        </p:nvGraphicFramePr>
        <p:xfrm>
          <a:off x="685800" y="4736160"/>
          <a:ext cx="1828080" cy="1853640"/>
        </p:xfrm>
        <a:graphic>
          <a:graphicData uri="http://schemas.openxmlformats.org/drawingml/2006/table">
            <a:tbl>
              <a:tblPr/>
              <a:tblGrid>
                <a:gridCol w="329760"/>
                <a:gridCol w="359640"/>
                <a:gridCol w="1139040"/>
              </a:tblGrid>
              <a:tr h="370800">
                <a:tc>
                  <a:txBody>
                    <a:bodyPr anchor="t">
                      <a:noAutofit/>
                    </a:bodyPr>
                    <a:p>
                      <a:pPr>
                        <a:lnSpc>
                          <a:spcPct val="100000"/>
                        </a:lnSpc>
                        <a:buNone/>
                      </a:pPr>
                      <a:r>
                        <a:rPr b="1" lang="en-US" sz="1800" spc="-1" strike="noStrike">
                          <a:solidFill>
                            <a:srgbClr val="ffffff"/>
                          </a:solidFill>
                          <a:latin typeface="Century Schoolbook"/>
                        </a:rPr>
                        <a:t>A</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800" spc="-1" strike="noStrike">
                          <a:solidFill>
                            <a:srgbClr val="ffffff"/>
                          </a:solidFill>
                          <a:latin typeface="Century Schoolbook"/>
                        </a:rPr>
                        <a:t>B</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600" spc="-1" strike="noStrike">
                          <a:solidFill>
                            <a:srgbClr val="ffffff"/>
                          </a:solidFill>
                          <a:latin typeface="Century Schoolbook"/>
                        </a:rPr>
                        <a:t>F=(A+B)</a:t>
                      </a:r>
                      <a:r>
                        <a:rPr b="1" lang="en-US" sz="1600" spc="-1" strike="noStrike" baseline="30000">
                          <a:solidFill>
                            <a:srgbClr val="ffffff"/>
                          </a:solidFill>
                          <a:latin typeface="Century Schoolbook"/>
                        </a:rPr>
                        <a:t>0</a:t>
                      </a:r>
                      <a:r>
                        <a:rPr b="1" lang="en-US" sz="1600" spc="-1" strike="noStrike">
                          <a:solidFill>
                            <a:srgbClr val="ffffff"/>
                          </a:solidFill>
                          <a:latin typeface="Century Schoolbook"/>
                        </a:rPr>
                        <a:t> </a:t>
                      </a:r>
                      <a:endParaRPr b="0" lang="en-US"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sp>
        <p:nvSpPr>
          <p:cNvPr id="389" name="TextBox 50"/>
          <p:cNvSpPr/>
          <p:nvPr/>
        </p:nvSpPr>
        <p:spPr>
          <a:xfrm>
            <a:off x="2629080" y="6172200"/>
            <a:ext cx="17521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NOR Gate</a:t>
            </a:r>
            <a:endParaRPr b="0" lang="en-US" sz="1800" spc="-1" strike="noStrike">
              <a:latin typeface="Arial"/>
            </a:endParaRPr>
          </a:p>
        </p:txBody>
      </p:sp>
      <p:sp>
        <p:nvSpPr>
          <p:cNvPr id="390" name="TextBox 51"/>
          <p:cNvSpPr/>
          <p:nvPr/>
        </p:nvSpPr>
        <p:spPr>
          <a:xfrm>
            <a:off x="7620120" y="3962520"/>
            <a:ext cx="4096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p:txBody>
      </p:sp>
      <p:sp>
        <p:nvSpPr>
          <p:cNvPr id="391" name="TextBox 52"/>
          <p:cNvSpPr/>
          <p:nvPr/>
        </p:nvSpPr>
        <p:spPr>
          <a:xfrm>
            <a:off x="7667280" y="2057400"/>
            <a:ext cx="4096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p:txBody>
      </p:sp>
      <p:sp>
        <p:nvSpPr>
          <p:cNvPr id="392" name="TextBox 53"/>
          <p:cNvSpPr/>
          <p:nvPr/>
        </p:nvSpPr>
        <p:spPr>
          <a:xfrm>
            <a:off x="7894440" y="3962520"/>
            <a:ext cx="4111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3" name="PlaceHolder 2"/>
          <p:cNvSpPr>
            <a:spLocks noGrp="1"/>
          </p:cNvSpPr>
          <p:nvPr>
            <p:ph type="sldNum" idx="5"/>
          </p:nvPr>
        </p:nvSpPr>
        <p:spPr/>
        <p:txBody>
          <a:bodyPr/>
          <a:p>
            <a:fld id="{D54FD731-0294-484E-9421-04FFB023E1E7}" type="slidenum">
              <a:t>18</a:t>
            </a:fld>
          </a:p>
        </p:txBody>
      </p:sp>
    </p:spTree>
  </p:cSld>
  <mc:AlternateContent>
    <mc:Choice Requires="p14">
      <p:transition spd="slow" p14:dur="2000"/>
    </mc:Choice>
    <mc:Fallback>
      <p:transition spd="slow"/>
    </mc:Fallback>
  </mc:AlternateContent>
  <p:timing>
    <p:tnLst>
      <p:par>
        <p:cTn id="224" dur="indefinite" restart="never" nodeType="tmRoot">
          <p:childTnLst>
            <p:seq>
              <p:cTn id="225" dur="indefinite" nodeType="mainSeq">
                <p:childTnLst>
                  <p:par>
                    <p:cTn id="226" fill="hold">
                      <p:stCondLst>
                        <p:cond delay="indefinite"/>
                      </p:stCondLst>
                      <p:childTnLst>
                        <p:par>
                          <p:cTn id="227" fill="hold">
                            <p:stCondLst>
                              <p:cond delay="0"/>
                            </p:stCondLst>
                            <p:childTnLst>
                              <p:par>
                                <p:cTn id="228" nodeType="clickEffect" fill="hold" presetClass="entr" presetID="22" presetSubtype="4">
                                  <p:stCondLst>
                                    <p:cond delay="0"/>
                                  </p:stCondLst>
                                  <p:childTnLst>
                                    <p:set>
                                      <p:cBhvr>
                                        <p:cTn id="229" dur="1" fill="hold">
                                          <p:stCondLst>
                                            <p:cond delay="0"/>
                                          </p:stCondLst>
                                        </p:cTn>
                                        <p:tgtEl>
                                          <p:spTgt spid="375"/>
                                        </p:tgtEl>
                                        <p:attrNameLst>
                                          <p:attrName>style.visibility</p:attrName>
                                        </p:attrNameLst>
                                      </p:cBhvr>
                                      <p:to>
                                        <p:strVal val="visible"/>
                                      </p:to>
                                    </p:set>
                                    <p:animEffect filter="wipe(down)" transition="in">
                                      <p:cBhvr additive="repl">
                                        <p:cTn id="230" dur="500"/>
                                        <p:tgtEl>
                                          <p:spTgt spid="375"/>
                                        </p:tgtEl>
                                      </p:cBhvr>
                                    </p:animEffect>
                                  </p:childTnLst>
                                </p:cTn>
                              </p:par>
                              <p:par>
                                <p:cTn id="231" nodeType="withEffect" fill="hold" presetClass="entr" presetID="22" presetSubtype="4">
                                  <p:stCondLst>
                                    <p:cond delay="0"/>
                                  </p:stCondLst>
                                  <p:childTnLst>
                                    <p:set>
                                      <p:cBhvr>
                                        <p:cTn id="232" dur="1" fill="hold">
                                          <p:stCondLst>
                                            <p:cond delay="0"/>
                                          </p:stCondLst>
                                        </p:cTn>
                                        <p:tgtEl>
                                          <p:spTgt spid="376"/>
                                        </p:tgtEl>
                                        <p:attrNameLst>
                                          <p:attrName>style.visibility</p:attrName>
                                        </p:attrNameLst>
                                      </p:cBhvr>
                                      <p:to>
                                        <p:strVal val="visible"/>
                                      </p:to>
                                    </p:set>
                                    <p:animEffect filter="wipe(down)" transition="in">
                                      <p:cBhvr additive="repl">
                                        <p:cTn id="233" dur="500"/>
                                        <p:tgtEl>
                                          <p:spTgt spid="376"/>
                                        </p:tgtEl>
                                      </p:cBhvr>
                                    </p:animEffect>
                                  </p:childTnLst>
                                </p:cTn>
                              </p:par>
                            </p:childTnLst>
                          </p:cTn>
                        </p:par>
                      </p:childTnLst>
                    </p:cTn>
                  </p:par>
                  <p:par>
                    <p:cTn id="234" fill="hold">
                      <p:stCondLst>
                        <p:cond delay="indefinite"/>
                      </p:stCondLst>
                      <p:childTnLst>
                        <p:par>
                          <p:cTn id="235" fill="hold">
                            <p:stCondLst>
                              <p:cond delay="0"/>
                            </p:stCondLst>
                            <p:childTnLst>
                              <p:par>
                                <p:cTn id="236" nodeType="clickEffect" fill="hold" presetClass="entr" presetID="22" presetSubtype="4">
                                  <p:stCondLst>
                                    <p:cond delay="0"/>
                                  </p:stCondLst>
                                  <p:childTnLst>
                                    <p:set>
                                      <p:cBhvr>
                                        <p:cTn id="237" dur="1" fill="hold">
                                          <p:stCondLst>
                                            <p:cond delay="0"/>
                                          </p:stCondLst>
                                        </p:cTn>
                                        <p:tgtEl>
                                          <p:spTgt spid="386"/>
                                        </p:tgtEl>
                                        <p:attrNameLst>
                                          <p:attrName>style.visibility</p:attrName>
                                        </p:attrNameLst>
                                      </p:cBhvr>
                                      <p:to>
                                        <p:strVal val="visible"/>
                                      </p:to>
                                    </p:set>
                                    <p:animEffect filter="wipe(down)" transition="in">
                                      <p:cBhvr additive="repl">
                                        <p:cTn id="238" dur="500"/>
                                        <p:tgtEl>
                                          <p:spTgt spid="386"/>
                                        </p:tgtEl>
                                      </p:cBhvr>
                                    </p:animEffect>
                                  </p:childTnLst>
                                </p:cTn>
                              </p:par>
                              <p:par>
                                <p:cTn id="239" nodeType="withEffect" fill="hold" presetClass="entr" presetID="22" presetSubtype="4">
                                  <p:stCondLst>
                                    <p:cond delay="0"/>
                                  </p:stCondLst>
                                  <p:childTnLst>
                                    <p:set>
                                      <p:cBhvr>
                                        <p:cTn id="240" dur="1" fill="hold">
                                          <p:stCondLst>
                                            <p:cond delay="0"/>
                                          </p:stCondLst>
                                        </p:cTn>
                                        <p:tgtEl>
                                          <p:spTgt spid="387"/>
                                        </p:tgtEl>
                                        <p:attrNameLst>
                                          <p:attrName>style.visibility</p:attrName>
                                        </p:attrNameLst>
                                      </p:cBhvr>
                                      <p:to>
                                        <p:strVal val="visible"/>
                                      </p:to>
                                    </p:set>
                                    <p:animEffect filter="wipe(down)" transition="in">
                                      <p:cBhvr additive="repl">
                                        <p:cTn id="241" dur="500"/>
                                        <p:tgtEl>
                                          <p:spTgt spid="387"/>
                                        </p:tgtEl>
                                      </p:cBhvr>
                                    </p:animEffect>
                                  </p:childTnLst>
                                </p:cTn>
                              </p:par>
                            </p:childTnLst>
                          </p:cTn>
                        </p:par>
                      </p:childTnLst>
                    </p:cTn>
                  </p:par>
                  <p:par>
                    <p:cTn id="242" fill="hold">
                      <p:stCondLst>
                        <p:cond delay="indefinite"/>
                      </p:stCondLst>
                      <p:childTnLst>
                        <p:par>
                          <p:cTn id="243" fill="hold">
                            <p:stCondLst>
                              <p:cond delay="0"/>
                            </p:stCondLst>
                            <p:childTnLst>
                              <p:par>
                                <p:cTn id="244" nodeType="clickEffect" fill="hold" presetClass="entr" presetID="22" presetSubtype="4">
                                  <p:stCondLst>
                                    <p:cond delay="0"/>
                                  </p:stCondLst>
                                  <p:childTnLst>
                                    <p:set>
                                      <p:cBhvr>
                                        <p:cTn id="245" dur="1" fill="hold">
                                          <p:stCondLst>
                                            <p:cond delay="0"/>
                                          </p:stCondLst>
                                        </p:cTn>
                                        <p:tgtEl>
                                          <p:spTgt spid="377"/>
                                        </p:tgtEl>
                                        <p:attrNameLst>
                                          <p:attrName>style.visibility</p:attrName>
                                        </p:attrNameLst>
                                      </p:cBhvr>
                                      <p:to>
                                        <p:strVal val="visible"/>
                                      </p:to>
                                    </p:set>
                                    <p:animEffect filter="wipe(down)" transition="in">
                                      <p:cBhvr additive="repl">
                                        <p:cTn id="246" dur="500"/>
                                        <p:tgtEl>
                                          <p:spTgt spid="377"/>
                                        </p:tgtEl>
                                      </p:cBhvr>
                                    </p:animEffect>
                                  </p:childTnLst>
                                </p:cTn>
                              </p:par>
                            </p:childTnLst>
                          </p:cTn>
                        </p:par>
                      </p:childTnLst>
                    </p:cTn>
                  </p:par>
                  <p:par>
                    <p:cTn id="247" fill="hold">
                      <p:stCondLst>
                        <p:cond delay="indefinite"/>
                      </p:stCondLst>
                      <p:childTnLst>
                        <p:par>
                          <p:cTn id="248" fill="hold">
                            <p:stCondLst>
                              <p:cond delay="0"/>
                            </p:stCondLst>
                            <p:childTnLst>
                              <p:par>
                                <p:cTn id="249" nodeType="clickEffect" fill="hold" presetClass="entr" presetID="22" presetSubtype="4">
                                  <p:stCondLst>
                                    <p:cond delay="0"/>
                                  </p:stCondLst>
                                  <p:childTnLst>
                                    <p:set>
                                      <p:cBhvr>
                                        <p:cTn id="250" dur="1" fill="hold">
                                          <p:stCondLst>
                                            <p:cond delay="0"/>
                                          </p:stCondLst>
                                        </p:cTn>
                                        <p:tgtEl>
                                          <p:spTgt spid="378"/>
                                        </p:tgtEl>
                                        <p:attrNameLst>
                                          <p:attrName>style.visibility</p:attrName>
                                        </p:attrNameLst>
                                      </p:cBhvr>
                                      <p:to>
                                        <p:strVal val="visible"/>
                                      </p:to>
                                    </p:set>
                                    <p:animEffect filter="wipe(down)" transition="in">
                                      <p:cBhvr additive="repl">
                                        <p:cTn id="251" dur="500"/>
                                        <p:tgtEl>
                                          <p:spTgt spid="378"/>
                                        </p:tgtEl>
                                      </p:cBhvr>
                                    </p:animEffect>
                                  </p:childTnLst>
                                </p:cTn>
                              </p:par>
                            </p:childTnLst>
                          </p:cTn>
                        </p:par>
                      </p:childTnLst>
                    </p:cTn>
                  </p:par>
                  <p:par>
                    <p:cTn id="252" fill="hold">
                      <p:stCondLst>
                        <p:cond delay="indefinite"/>
                      </p:stCondLst>
                      <p:childTnLst>
                        <p:par>
                          <p:cTn id="253" fill="hold">
                            <p:stCondLst>
                              <p:cond delay="0"/>
                            </p:stCondLst>
                            <p:childTnLst>
                              <p:par>
                                <p:cTn id="254" nodeType="clickEffect" fill="hold" presetClass="entr" presetID="22" presetSubtype="4">
                                  <p:stCondLst>
                                    <p:cond delay="0"/>
                                  </p:stCondLst>
                                  <p:childTnLst>
                                    <p:set>
                                      <p:cBhvr>
                                        <p:cTn id="255" dur="1" fill="hold">
                                          <p:stCondLst>
                                            <p:cond delay="0"/>
                                          </p:stCondLst>
                                        </p:cTn>
                                        <p:tgtEl>
                                          <p:spTgt spid="379"/>
                                        </p:tgtEl>
                                        <p:attrNameLst>
                                          <p:attrName>style.visibility</p:attrName>
                                        </p:attrNameLst>
                                      </p:cBhvr>
                                      <p:to>
                                        <p:strVal val="visible"/>
                                      </p:to>
                                    </p:set>
                                    <p:animEffect filter="wipe(down)" transition="in">
                                      <p:cBhvr additive="repl">
                                        <p:cTn id="256" dur="500"/>
                                        <p:tgtEl>
                                          <p:spTgt spid="379"/>
                                        </p:tgtEl>
                                      </p:cBhvr>
                                    </p:animEffect>
                                  </p:childTnLst>
                                </p:cTn>
                              </p:par>
                            </p:childTnLst>
                          </p:cTn>
                        </p:par>
                      </p:childTnLst>
                    </p:cTn>
                  </p:par>
                  <p:par>
                    <p:cTn id="257" fill="hold">
                      <p:stCondLst>
                        <p:cond delay="indefinite"/>
                      </p:stCondLst>
                      <p:childTnLst>
                        <p:par>
                          <p:cTn id="258" fill="hold">
                            <p:stCondLst>
                              <p:cond delay="0"/>
                            </p:stCondLst>
                            <p:childTnLst>
                              <p:par>
                                <p:cTn id="259" nodeType="clickEffect" fill="hold" presetClass="entr" presetID="22" presetSubtype="4">
                                  <p:stCondLst>
                                    <p:cond delay="0"/>
                                  </p:stCondLst>
                                  <p:childTnLst>
                                    <p:set>
                                      <p:cBhvr>
                                        <p:cTn id="260" dur="1" fill="hold">
                                          <p:stCondLst>
                                            <p:cond delay="0"/>
                                          </p:stCondLst>
                                        </p:cTn>
                                        <p:tgtEl>
                                          <p:spTgt spid="390"/>
                                        </p:tgtEl>
                                        <p:attrNameLst>
                                          <p:attrName>style.visibility</p:attrName>
                                        </p:attrNameLst>
                                      </p:cBhvr>
                                      <p:to>
                                        <p:strVal val="visible"/>
                                      </p:to>
                                    </p:set>
                                    <p:animEffect filter="wipe(down)" transition="in">
                                      <p:cBhvr additive="repl">
                                        <p:cTn id="261" dur="500"/>
                                        <p:tgtEl>
                                          <p:spTgt spid="390"/>
                                        </p:tgtEl>
                                      </p:cBhvr>
                                    </p:animEffect>
                                  </p:childTnLst>
                                </p:cTn>
                              </p:par>
                            </p:childTnLst>
                          </p:cTn>
                        </p:par>
                      </p:childTnLst>
                    </p:cTn>
                  </p:par>
                  <p:par>
                    <p:cTn id="262" fill="hold">
                      <p:stCondLst>
                        <p:cond delay="indefinite"/>
                      </p:stCondLst>
                      <p:childTnLst>
                        <p:par>
                          <p:cTn id="263" fill="hold">
                            <p:stCondLst>
                              <p:cond delay="0"/>
                            </p:stCondLst>
                            <p:childTnLst>
                              <p:par>
                                <p:cTn id="264" nodeType="clickEffect" fill="hold" presetClass="entr" presetID="22" presetSubtype="4">
                                  <p:stCondLst>
                                    <p:cond delay="0"/>
                                  </p:stCondLst>
                                  <p:childTnLst>
                                    <p:set>
                                      <p:cBhvr>
                                        <p:cTn id="265" dur="1" fill="hold">
                                          <p:stCondLst>
                                            <p:cond delay="0"/>
                                          </p:stCondLst>
                                        </p:cTn>
                                        <p:tgtEl>
                                          <p:spTgt spid="391"/>
                                        </p:tgtEl>
                                        <p:attrNameLst>
                                          <p:attrName>style.visibility</p:attrName>
                                        </p:attrNameLst>
                                      </p:cBhvr>
                                      <p:to>
                                        <p:strVal val="visible"/>
                                      </p:to>
                                    </p:set>
                                    <p:animEffect filter="wipe(down)" transition="in">
                                      <p:cBhvr additive="repl">
                                        <p:cTn id="266" dur="500"/>
                                        <p:tgtEl>
                                          <p:spTgt spid="391"/>
                                        </p:tgtEl>
                                      </p:cBhvr>
                                    </p:animEffect>
                                  </p:childTnLst>
                                </p:cTn>
                              </p:par>
                            </p:childTnLst>
                          </p:cTn>
                        </p:par>
                      </p:childTnLst>
                    </p:cTn>
                  </p:par>
                  <p:par>
                    <p:cTn id="267" fill="hold">
                      <p:stCondLst>
                        <p:cond delay="indefinite"/>
                      </p:stCondLst>
                      <p:childTnLst>
                        <p:par>
                          <p:cTn id="268" fill="hold">
                            <p:stCondLst>
                              <p:cond delay="0"/>
                            </p:stCondLst>
                            <p:childTnLst>
                              <p:par>
                                <p:cTn id="269" nodeType="clickEffect" fill="hold" presetClass="entr" presetID="22" presetSubtype="4">
                                  <p:stCondLst>
                                    <p:cond delay="0"/>
                                  </p:stCondLst>
                                  <p:childTnLst>
                                    <p:set>
                                      <p:cBhvr>
                                        <p:cTn id="270" dur="1" fill="hold">
                                          <p:stCondLst>
                                            <p:cond delay="0"/>
                                          </p:stCondLst>
                                        </p:cTn>
                                        <p:tgtEl>
                                          <p:spTgt spid="392"/>
                                        </p:tgtEl>
                                        <p:attrNameLst>
                                          <p:attrName>style.visibility</p:attrName>
                                        </p:attrNameLst>
                                      </p:cBhvr>
                                      <p:to>
                                        <p:strVal val="visible"/>
                                      </p:to>
                                    </p:set>
                                    <p:animEffect filter="wipe(down)" transition="in">
                                      <p:cBhvr additive="repl">
                                        <p:cTn id="271" dur="500"/>
                                        <p:tgtEl>
                                          <p:spTgt spid="3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title"/>
          </p:nvPr>
        </p:nvSpPr>
        <p:spPr>
          <a:xfrm>
            <a:off x="457200" y="274680"/>
            <a:ext cx="7467120" cy="1142640"/>
          </a:xfrm>
          <a:prstGeom prst="rect">
            <a:avLst/>
          </a:prstGeom>
          <a:noFill/>
          <a:ln w="0">
            <a:noFill/>
          </a:ln>
        </p:spPr>
        <p:txBody>
          <a:bodyPr lIns="90000" rIns="90000" tIns="45000" bIns="45000" anchor="b">
            <a:noAutofit/>
          </a:bodyPr>
          <a:p>
            <a:pPr>
              <a:lnSpc>
                <a:spcPct val="100000"/>
              </a:lnSpc>
              <a:buNone/>
            </a:pPr>
            <a:r>
              <a:rPr b="0" lang="en-US" sz="3000" spc="-1" strike="noStrike" cap="small">
                <a:solidFill>
                  <a:srgbClr val="575f6d"/>
                </a:solidFill>
                <a:latin typeface="Century Schoolbook"/>
              </a:rPr>
              <a:t>J-K Flip Flop</a:t>
            </a:r>
            <a:r>
              <a:rPr b="0" lang="en-US" sz="2000" spc="-1" strike="noStrike" cap="small">
                <a:solidFill>
                  <a:srgbClr val="575f6d"/>
                </a:solidFill>
                <a:latin typeface="Century Schoolbook"/>
              </a:rPr>
              <a:t>(cont…)</a:t>
            </a:r>
            <a:endParaRPr b="0" lang="en-US" sz="2000" spc="-1" strike="noStrike">
              <a:solidFill>
                <a:srgbClr val="000000"/>
              </a:solidFill>
              <a:latin typeface="Century Schoolbook"/>
            </a:endParaRPr>
          </a:p>
        </p:txBody>
      </p:sp>
      <p:graphicFrame>
        <p:nvGraphicFramePr>
          <p:cNvPr id="394" name="Table 5"/>
          <p:cNvGraphicFramePr/>
          <p:nvPr/>
        </p:nvGraphicFramePr>
        <p:xfrm>
          <a:off x="685800" y="2057400"/>
          <a:ext cx="1904400" cy="1853640"/>
        </p:xfrm>
        <a:graphic>
          <a:graphicData uri="http://schemas.openxmlformats.org/drawingml/2006/table">
            <a:tbl>
              <a:tblPr/>
              <a:tblGrid>
                <a:gridCol w="395640"/>
                <a:gridCol w="395640"/>
                <a:gridCol w="554040"/>
                <a:gridCol w="559440"/>
              </a:tblGrid>
              <a:tr h="370800">
                <a:tc>
                  <a:txBody>
                    <a:bodyPr anchor="t">
                      <a:noAutofit/>
                    </a:bodyPr>
                    <a:p>
                      <a:pPr>
                        <a:lnSpc>
                          <a:spcPct val="100000"/>
                        </a:lnSpc>
                        <a:buNone/>
                      </a:pPr>
                      <a:r>
                        <a:rPr b="1" lang="en-US" sz="1800" spc="-1" strike="noStrike">
                          <a:solidFill>
                            <a:srgbClr val="ffffff"/>
                          </a:solidFill>
                          <a:latin typeface="Century Schoolbook"/>
                        </a:rPr>
                        <a:t>J</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800" spc="-1" strike="noStrike">
                          <a:solidFill>
                            <a:srgbClr val="ffffff"/>
                          </a:solidFill>
                          <a:latin typeface="Century Schoolbook"/>
                        </a:rPr>
                        <a:t>K</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600" spc="-1" strike="noStrike">
                          <a:solidFill>
                            <a:srgbClr val="ffffff"/>
                          </a:solidFill>
                          <a:latin typeface="Century Schoolbook"/>
                        </a:rPr>
                        <a:t>Q </a:t>
                      </a:r>
                      <a:endParaRPr b="0" lang="en-US"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600" spc="-1" strike="noStrike">
                          <a:solidFill>
                            <a:srgbClr val="ffffff"/>
                          </a:solidFill>
                          <a:latin typeface="Century Schoolbook"/>
                        </a:rPr>
                        <a:t>Q</a:t>
                      </a:r>
                      <a:r>
                        <a:rPr b="1" lang="en-US" sz="1600" spc="-1" strike="noStrike" baseline="30000">
                          <a:solidFill>
                            <a:srgbClr val="ffffff"/>
                          </a:solidFill>
                          <a:latin typeface="Century Schoolbook"/>
                        </a:rPr>
                        <a:t>0</a:t>
                      </a:r>
                      <a:endParaRPr b="0" lang="en-US"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NC</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NC</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T*</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T*</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sp>
        <p:nvSpPr>
          <p:cNvPr id="395" name="TextBox 6"/>
          <p:cNvSpPr/>
          <p:nvPr/>
        </p:nvSpPr>
        <p:spPr>
          <a:xfrm>
            <a:off x="457200" y="4114800"/>
            <a:ext cx="2209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I* =Toggle</a:t>
            </a:r>
            <a:endParaRPr b="0" lang="en-US" sz="1800" spc="-1" strike="noStrike">
              <a:latin typeface="Arial"/>
            </a:endParaRPr>
          </a:p>
        </p:txBody>
      </p:sp>
      <p:pic>
        <p:nvPicPr>
          <p:cNvPr id="396" name="Picture 2" descr=""/>
          <p:cNvPicPr/>
          <p:nvPr/>
        </p:nvPicPr>
        <p:blipFill>
          <a:blip r:embed="rId1"/>
          <a:stretch/>
        </p:blipFill>
        <p:spPr>
          <a:xfrm>
            <a:off x="5797440" y="1828800"/>
            <a:ext cx="1523520" cy="1228320"/>
          </a:xfrm>
          <a:prstGeom prst="rect">
            <a:avLst/>
          </a:prstGeom>
          <a:ln w="0">
            <a:noFill/>
          </a:ln>
        </p:spPr>
      </p:pic>
      <p:pic>
        <p:nvPicPr>
          <p:cNvPr id="397" name="Picture 3" descr=""/>
          <p:cNvPicPr/>
          <p:nvPr/>
        </p:nvPicPr>
        <p:blipFill>
          <a:blip r:embed="rId2"/>
          <a:stretch/>
        </p:blipFill>
        <p:spPr>
          <a:xfrm>
            <a:off x="5797440" y="3267000"/>
            <a:ext cx="1523520" cy="1228320"/>
          </a:xfrm>
          <a:prstGeom prst="rect">
            <a:avLst/>
          </a:prstGeom>
          <a:ln w="0">
            <a:noFill/>
          </a:ln>
        </p:spPr>
      </p:pic>
      <p:sp>
        <p:nvSpPr>
          <p:cNvPr id="398" name="Straight Connector 8"/>
          <p:cNvSpPr/>
          <p:nvPr/>
        </p:nvSpPr>
        <p:spPr>
          <a:xfrm>
            <a:off x="7174800" y="2442960"/>
            <a:ext cx="768240" cy="0"/>
          </a:xfrm>
          <a:prstGeom prst="line">
            <a:avLst/>
          </a:prstGeom>
          <a:ln w="28440">
            <a:solidFill>
              <a:srgbClr val="000000"/>
            </a:solidFill>
            <a:round/>
          </a:ln>
        </p:spPr>
        <p:style>
          <a:lnRef idx="0"/>
          <a:fillRef idx="0"/>
          <a:effectRef idx="0"/>
          <a:fontRef idx="minor"/>
        </p:style>
      </p:sp>
      <p:sp>
        <p:nvSpPr>
          <p:cNvPr id="399" name="Straight Connector 11"/>
          <p:cNvSpPr/>
          <p:nvPr/>
        </p:nvSpPr>
        <p:spPr>
          <a:xfrm flipV="1">
            <a:off x="7168680" y="3885840"/>
            <a:ext cx="768240" cy="360"/>
          </a:xfrm>
          <a:prstGeom prst="line">
            <a:avLst/>
          </a:prstGeom>
          <a:ln w="28440">
            <a:solidFill>
              <a:srgbClr val="000000"/>
            </a:solidFill>
            <a:round/>
          </a:ln>
        </p:spPr>
        <p:style>
          <a:lnRef idx="0"/>
          <a:fillRef idx="0"/>
          <a:effectRef idx="0"/>
          <a:fontRef idx="minor"/>
        </p:style>
      </p:sp>
      <p:sp>
        <p:nvSpPr>
          <p:cNvPr id="400" name="Straight Connector 10"/>
          <p:cNvSpPr/>
          <p:nvPr/>
        </p:nvSpPr>
        <p:spPr>
          <a:xfrm>
            <a:off x="5797080" y="2743200"/>
            <a:ext cx="360" cy="304560"/>
          </a:xfrm>
          <a:prstGeom prst="line">
            <a:avLst/>
          </a:prstGeom>
          <a:ln w="28440">
            <a:solidFill>
              <a:srgbClr val="000000"/>
            </a:solidFill>
            <a:round/>
          </a:ln>
        </p:spPr>
        <p:style>
          <a:lnRef idx="0"/>
          <a:fillRef idx="0"/>
          <a:effectRef idx="0"/>
          <a:fontRef idx="minor"/>
        </p:style>
      </p:sp>
      <p:sp>
        <p:nvSpPr>
          <p:cNvPr id="401" name="Straight Connector 14"/>
          <p:cNvSpPr/>
          <p:nvPr/>
        </p:nvSpPr>
        <p:spPr>
          <a:xfrm>
            <a:off x="5797080" y="3033000"/>
            <a:ext cx="1371600" cy="360"/>
          </a:xfrm>
          <a:prstGeom prst="line">
            <a:avLst/>
          </a:prstGeom>
          <a:ln w="28440">
            <a:solidFill>
              <a:srgbClr val="000000"/>
            </a:solidFill>
            <a:round/>
          </a:ln>
        </p:spPr>
        <p:style>
          <a:lnRef idx="0"/>
          <a:fillRef idx="0"/>
          <a:effectRef idx="0"/>
          <a:fontRef idx="minor"/>
        </p:style>
      </p:sp>
      <p:sp>
        <p:nvSpPr>
          <p:cNvPr id="402" name="Straight Connector 16"/>
          <p:cNvSpPr/>
          <p:nvPr/>
        </p:nvSpPr>
        <p:spPr>
          <a:xfrm>
            <a:off x="7174800" y="3019680"/>
            <a:ext cx="384120" cy="866520"/>
          </a:xfrm>
          <a:prstGeom prst="line">
            <a:avLst/>
          </a:prstGeom>
          <a:ln w="28440">
            <a:solidFill>
              <a:srgbClr val="000000"/>
            </a:solidFill>
            <a:round/>
          </a:ln>
        </p:spPr>
        <p:style>
          <a:lnRef idx="0"/>
          <a:fillRef idx="0"/>
          <a:effectRef idx="0"/>
          <a:fontRef idx="minor"/>
        </p:style>
      </p:sp>
      <p:sp>
        <p:nvSpPr>
          <p:cNvPr id="403" name="Straight Connector 18"/>
          <p:cNvSpPr/>
          <p:nvPr/>
        </p:nvSpPr>
        <p:spPr>
          <a:xfrm>
            <a:off x="5803200" y="3276360"/>
            <a:ext cx="360" cy="304920"/>
          </a:xfrm>
          <a:prstGeom prst="line">
            <a:avLst/>
          </a:prstGeom>
          <a:ln w="28440">
            <a:solidFill>
              <a:srgbClr val="000000"/>
            </a:solidFill>
            <a:round/>
          </a:ln>
        </p:spPr>
        <p:style>
          <a:lnRef idx="0"/>
          <a:fillRef idx="0"/>
          <a:effectRef idx="0"/>
          <a:fontRef idx="minor"/>
        </p:style>
      </p:sp>
      <p:sp>
        <p:nvSpPr>
          <p:cNvPr id="404" name="Straight Connector 19"/>
          <p:cNvSpPr/>
          <p:nvPr/>
        </p:nvSpPr>
        <p:spPr>
          <a:xfrm flipV="1">
            <a:off x="5803200" y="3267000"/>
            <a:ext cx="1365480" cy="9360"/>
          </a:xfrm>
          <a:prstGeom prst="line">
            <a:avLst/>
          </a:prstGeom>
          <a:ln w="28440">
            <a:solidFill>
              <a:srgbClr val="000000"/>
            </a:solidFill>
            <a:round/>
          </a:ln>
        </p:spPr>
        <p:style>
          <a:lnRef idx="0"/>
          <a:fillRef idx="0"/>
          <a:effectRef idx="0"/>
          <a:fontRef idx="minor"/>
        </p:style>
      </p:sp>
      <p:sp>
        <p:nvSpPr>
          <p:cNvPr id="405" name="Straight Connector 24"/>
          <p:cNvSpPr/>
          <p:nvPr/>
        </p:nvSpPr>
        <p:spPr>
          <a:xfrm flipV="1">
            <a:off x="7168680" y="2442960"/>
            <a:ext cx="463320" cy="824040"/>
          </a:xfrm>
          <a:prstGeom prst="line">
            <a:avLst/>
          </a:prstGeom>
          <a:ln w="28440">
            <a:solidFill>
              <a:srgbClr val="000000"/>
            </a:solidFill>
            <a:round/>
          </a:ln>
        </p:spPr>
        <p:style>
          <a:lnRef idx="0"/>
          <a:fillRef idx="0"/>
          <a:effectRef idx="0"/>
          <a:fontRef idx="minor"/>
        </p:style>
      </p:sp>
      <p:sp>
        <p:nvSpPr>
          <p:cNvPr id="406" name="Straight Connector 31"/>
          <p:cNvSpPr/>
          <p:nvPr/>
        </p:nvSpPr>
        <p:spPr>
          <a:xfrm>
            <a:off x="5416200" y="2151720"/>
            <a:ext cx="767880" cy="0"/>
          </a:xfrm>
          <a:prstGeom prst="line">
            <a:avLst/>
          </a:prstGeom>
          <a:ln w="28440">
            <a:solidFill>
              <a:srgbClr val="000000"/>
            </a:solidFill>
            <a:round/>
          </a:ln>
        </p:spPr>
        <p:style>
          <a:lnRef idx="0"/>
          <a:fillRef idx="0"/>
          <a:effectRef idx="0"/>
          <a:fontRef idx="minor"/>
        </p:style>
      </p:sp>
      <p:sp>
        <p:nvSpPr>
          <p:cNvPr id="407" name="Straight Connector 33"/>
          <p:cNvSpPr/>
          <p:nvPr/>
        </p:nvSpPr>
        <p:spPr>
          <a:xfrm>
            <a:off x="5422320" y="4181760"/>
            <a:ext cx="767880" cy="0"/>
          </a:xfrm>
          <a:prstGeom prst="line">
            <a:avLst/>
          </a:prstGeom>
          <a:ln w="28440">
            <a:solidFill>
              <a:srgbClr val="000000"/>
            </a:solidFill>
            <a:round/>
          </a:ln>
        </p:spPr>
        <p:style>
          <a:lnRef idx="0"/>
          <a:fillRef idx="0"/>
          <a:effectRef idx="0"/>
          <a:fontRef idx="minor"/>
        </p:style>
      </p:sp>
      <p:sp>
        <p:nvSpPr>
          <p:cNvPr id="408" name="TextBox 7167"/>
          <p:cNvSpPr/>
          <p:nvPr/>
        </p:nvSpPr>
        <p:spPr>
          <a:xfrm>
            <a:off x="5340240" y="1676520"/>
            <a:ext cx="30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409" name="TextBox 7168"/>
          <p:cNvSpPr/>
          <p:nvPr/>
        </p:nvSpPr>
        <p:spPr>
          <a:xfrm>
            <a:off x="5340240" y="3809880"/>
            <a:ext cx="30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410" name="TextBox 7171"/>
          <p:cNvSpPr/>
          <p:nvPr/>
        </p:nvSpPr>
        <p:spPr>
          <a:xfrm>
            <a:off x="3270600" y="1981080"/>
            <a:ext cx="380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K</a:t>
            </a:r>
            <a:endParaRPr b="0" lang="en-US" sz="1800" spc="-1" strike="noStrike">
              <a:latin typeface="Arial"/>
            </a:endParaRPr>
          </a:p>
        </p:txBody>
      </p:sp>
      <p:sp>
        <p:nvSpPr>
          <p:cNvPr id="411" name="TextBox 7172"/>
          <p:cNvSpPr/>
          <p:nvPr/>
        </p:nvSpPr>
        <p:spPr>
          <a:xfrm>
            <a:off x="3267360" y="4006440"/>
            <a:ext cx="380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J</a:t>
            </a:r>
            <a:endParaRPr b="0" lang="en-US" sz="1800" spc="-1" strike="noStrike">
              <a:latin typeface="Arial"/>
            </a:endParaRPr>
          </a:p>
        </p:txBody>
      </p:sp>
      <p:sp>
        <p:nvSpPr>
          <p:cNvPr id="412" name="TextBox 7175"/>
          <p:cNvSpPr/>
          <p:nvPr/>
        </p:nvSpPr>
        <p:spPr>
          <a:xfrm>
            <a:off x="7632360" y="2514960"/>
            <a:ext cx="380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Q</a:t>
            </a:r>
            <a:endParaRPr b="0" lang="en-US" sz="1800" spc="-1" strike="noStrike">
              <a:latin typeface="Arial"/>
            </a:endParaRPr>
          </a:p>
        </p:txBody>
      </p:sp>
      <p:sp>
        <p:nvSpPr>
          <p:cNvPr id="413" name="TextBox 7176"/>
          <p:cNvSpPr/>
          <p:nvPr/>
        </p:nvSpPr>
        <p:spPr>
          <a:xfrm>
            <a:off x="7552800" y="3456360"/>
            <a:ext cx="450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Q</a:t>
            </a:r>
            <a:r>
              <a:rPr b="0" lang="en-US" sz="1800" spc="-1" strike="noStrike" baseline="30000">
                <a:solidFill>
                  <a:srgbClr val="000000"/>
                </a:solidFill>
                <a:latin typeface="Century Schoolbook"/>
              </a:rPr>
              <a:t>0</a:t>
            </a:r>
            <a:endParaRPr b="0" lang="en-US" sz="1800" spc="-1" strike="noStrike">
              <a:latin typeface="Arial"/>
            </a:endParaRPr>
          </a:p>
        </p:txBody>
      </p:sp>
      <p:pic>
        <p:nvPicPr>
          <p:cNvPr id="414" name="Picture 2" descr=""/>
          <p:cNvPicPr/>
          <p:nvPr/>
        </p:nvPicPr>
        <p:blipFill>
          <a:blip r:embed="rId3"/>
          <a:stretch/>
        </p:blipFill>
        <p:spPr>
          <a:xfrm>
            <a:off x="4142160" y="1604160"/>
            <a:ext cx="1485720" cy="1095120"/>
          </a:xfrm>
          <a:prstGeom prst="rect">
            <a:avLst/>
          </a:prstGeom>
          <a:ln w="0">
            <a:noFill/>
          </a:ln>
        </p:spPr>
      </p:pic>
      <p:pic>
        <p:nvPicPr>
          <p:cNvPr id="415" name="Picture 2" descr=""/>
          <p:cNvPicPr/>
          <p:nvPr/>
        </p:nvPicPr>
        <p:blipFill>
          <a:blip r:embed="rId4"/>
          <a:stretch/>
        </p:blipFill>
        <p:spPr>
          <a:xfrm>
            <a:off x="4152960" y="3629160"/>
            <a:ext cx="1485720" cy="1095120"/>
          </a:xfrm>
          <a:prstGeom prst="rect">
            <a:avLst/>
          </a:prstGeom>
          <a:ln w="0">
            <a:noFill/>
          </a:ln>
        </p:spPr>
      </p:pic>
      <p:sp>
        <p:nvSpPr>
          <p:cNvPr id="416" name="Straight Connector 9"/>
          <p:cNvSpPr/>
          <p:nvPr/>
        </p:nvSpPr>
        <p:spPr>
          <a:xfrm>
            <a:off x="4190760" y="2442960"/>
            <a:ext cx="360" cy="1443240"/>
          </a:xfrm>
          <a:prstGeom prst="line">
            <a:avLst/>
          </a:prstGeom>
          <a:ln w="28440">
            <a:solidFill>
              <a:srgbClr val="000000"/>
            </a:solidFill>
            <a:round/>
          </a:ln>
        </p:spPr>
        <p:style>
          <a:lnRef idx="0"/>
          <a:fillRef idx="0"/>
          <a:effectRef idx="0"/>
          <a:fontRef idx="minor"/>
        </p:style>
      </p:sp>
      <p:sp>
        <p:nvSpPr>
          <p:cNvPr id="417" name="Straight Connector 13"/>
          <p:cNvSpPr/>
          <p:nvPr/>
        </p:nvSpPr>
        <p:spPr>
          <a:xfrm>
            <a:off x="3504960" y="3124080"/>
            <a:ext cx="685800" cy="360"/>
          </a:xfrm>
          <a:prstGeom prst="line">
            <a:avLst/>
          </a:prstGeom>
          <a:ln w="28440">
            <a:solidFill>
              <a:srgbClr val="000000"/>
            </a:solidFill>
            <a:round/>
          </a:ln>
        </p:spPr>
        <p:style>
          <a:lnRef idx="0"/>
          <a:fillRef idx="0"/>
          <a:effectRef idx="0"/>
          <a:fontRef idx="minor"/>
        </p:style>
      </p:sp>
      <p:sp>
        <p:nvSpPr>
          <p:cNvPr id="418" name="Straight Connector 38"/>
          <p:cNvSpPr/>
          <p:nvPr/>
        </p:nvSpPr>
        <p:spPr>
          <a:xfrm>
            <a:off x="4158720" y="1371600"/>
            <a:ext cx="3241800" cy="0"/>
          </a:xfrm>
          <a:prstGeom prst="line">
            <a:avLst/>
          </a:prstGeom>
          <a:ln w="28440">
            <a:solidFill>
              <a:srgbClr val="000000"/>
            </a:solidFill>
            <a:round/>
          </a:ln>
        </p:spPr>
        <p:style>
          <a:lnRef idx="0"/>
          <a:fillRef idx="0"/>
          <a:effectRef idx="0"/>
          <a:fontRef idx="minor"/>
        </p:style>
      </p:sp>
      <p:sp>
        <p:nvSpPr>
          <p:cNvPr id="419" name="Straight Connector 39"/>
          <p:cNvSpPr/>
          <p:nvPr/>
        </p:nvSpPr>
        <p:spPr>
          <a:xfrm>
            <a:off x="3727440" y="4190760"/>
            <a:ext cx="768240" cy="0"/>
          </a:xfrm>
          <a:prstGeom prst="line">
            <a:avLst/>
          </a:prstGeom>
          <a:ln w="28440">
            <a:solidFill>
              <a:srgbClr val="000000"/>
            </a:solidFill>
            <a:round/>
          </a:ln>
        </p:spPr>
        <p:style>
          <a:lnRef idx="0"/>
          <a:fillRef idx="0"/>
          <a:effectRef idx="0"/>
          <a:fontRef idx="minor"/>
        </p:style>
      </p:sp>
      <p:sp>
        <p:nvSpPr>
          <p:cNvPr id="420" name="TextBox 15"/>
          <p:cNvSpPr/>
          <p:nvPr/>
        </p:nvSpPr>
        <p:spPr>
          <a:xfrm>
            <a:off x="2895480" y="3276720"/>
            <a:ext cx="95220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CLK /EN</a:t>
            </a:r>
            <a:endParaRPr b="0" lang="en-US" sz="1800" spc="-1" strike="noStrike">
              <a:latin typeface="Arial"/>
            </a:endParaRPr>
          </a:p>
        </p:txBody>
      </p:sp>
      <p:sp>
        <p:nvSpPr>
          <p:cNvPr id="421" name="TextBox 17"/>
          <p:cNvSpPr/>
          <p:nvPr/>
        </p:nvSpPr>
        <p:spPr>
          <a:xfrm>
            <a:off x="3316320" y="2330280"/>
            <a:ext cx="4111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422" name="TextBox 20"/>
          <p:cNvSpPr/>
          <p:nvPr/>
        </p:nvSpPr>
        <p:spPr>
          <a:xfrm>
            <a:off x="3238560" y="4373280"/>
            <a:ext cx="4096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p:txBody>
      </p:sp>
      <p:sp>
        <p:nvSpPr>
          <p:cNvPr id="423" name="TextBox 21"/>
          <p:cNvSpPr/>
          <p:nvPr/>
        </p:nvSpPr>
        <p:spPr>
          <a:xfrm>
            <a:off x="3651480" y="3271680"/>
            <a:ext cx="3106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424" name="TextBox 44"/>
          <p:cNvSpPr/>
          <p:nvPr/>
        </p:nvSpPr>
        <p:spPr>
          <a:xfrm>
            <a:off x="5480280" y="1625040"/>
            <a:ext cx="4111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p:txBody>
      </p:sp>
      <p:sp>
        <p:nvSpPr>
          <p:cNvPr id="425" name="TextBox 45"/>
          <p:cNvSpPr/>
          <p:nvPr/>
        </p:nvSpPr>
        <p:spPr>
          <a:xfrm>
            <a:off x="5480280" y="4257360"/>
            <a:ext cx="4096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p:txBody>
      </p:sp>
      <p:sp>
        <p:nvSpPr>
          <p:cNvPr id="426" name="Straight Connector 36"/>
          <p:cNvSpPr/>
          <p:nvPr/>
        </p:nvSpPr>
        <p:spPr>
          <a:xfrm>
            <a:off x="3727440" y="2133360"/>
            <a:ext cx="768240" cy="0"/>
          </a:xfrm>
          <a:prstGeom prst="line">
            <a:avLst/>
          </a:prstGeom>
          <a:ln w="28440">
            <a:solidFill>
              <a:srgbClr val="000000"/>
            </a:solidFill>
            <a:round/>
          </a:ln>
        </p:spPr>
        <p:style>
          <a:lnRef idx="0"/>
          <a:fillRef idx="0"/>
          <a:effectRef idx="0"/>
          <a:fontRef idx="minor"/>
        </p:style>
      </p:sp>
      <p:sp>
        <p:nvSpPr>
          <p:cNvPr id="427" name="Straight Connector 37"/>
          <p:cNvSpPr/>
          <p:nvPr/>
        </p:nvSpPr>
        <p:spPr>
          <a:xfrm>
            <a:off x="4190760" y="1371600"/>
            <a:ext cx="360" cy="495000"/>
          </a:xfrm>
          <a:prstGeom prst="line">
            <a:avLst/>
          </a:prstGeom>
          <a:ln w="28440">
            <a:solidFill>
              <a:srgbClr val="000000"/>
            </a:solidFill>
            <a:round/>
          </a:ln>
        </p:spPr>
        <p:style>
          <a:lnRef idx="0"/>
          <a:fillRef idx="0"/>
          <a:effectRef idx="0"/>
          <a:fontRef idx="minor"/>
        </p:style>
      </p:sp>
      <p:sp>
        <p:nvSpPr>
          <p:cNvPr id="428" name="Straight Connector 40"/>
          <p:cNvSpPr/>
          <p:nvPr/>
        </p:nvSpPr>
        <p:spPr>
          <a:xfrm>
            <a:off x="7391160" y="1371600"/>
            <a:ext cx="9360" cy="1071360"/>
          </a:xfrm>
          <a:prstGeom prst="line">
            <a:avLst/>
          </a:prstGeom>
          <a:ln w="28440">
            <a:solidFill>
              <a:srgbClr val="000000"/>
            </a:solidFill>
            <a:round/>
          </a:ln>
        </p:spPr>
        <p:style>
          <a:lnRef idx="0"/>
          <a:fillRef idx="0"/>
          <a:effectRef idx="0"/>
          <a:fontRef idx="minor"/>
        </p:style>
      </p:sp>
      <p:sp>
        <p:nvSpPr>
          <p:cNvPr id="429" name="Straight Connector 42"/>
          <p:cNvSpPr/>
          <p:nvPr/>
        </p:nvSpPr>
        <p:spPr>
          <a:xfrm>
            <a:off x="4174200" y="4948200"/>
            <a:ext cx="3241440" cy="0"/>
          </a:xfrm>
          <a:prstGeom prst="line">
            <a:avLst/>
          </a:prstGeom>
          <a:ln w="28440">
            <a:solidFill>
              <a:srgbClr val="000000"/>
            </a:solidFill>
            <a:round/>
          </a:ln>
        </p:spPr>
        <p:style>
          <a:lnRef idx="0"/>
          <a:fillRef idx="0"/>
          <a:effectRef idx="0"/>
          <a:fontRef idx="minor"/>
        </p:style>
      </p:sp>
      <p:sp>
        <p:nvSpPr>
          <p:cNvPr id="430" name="Straight Connector 43"/>
          <p:cNvSpPr/>
          <p:nvPr/>
        </p:nvSpPr>
        <p:spPr>
          <a:xfrm>
            <a:off x="4206240" y="4437720"/>
            <a:ext cx="360" cy="495360"/>
          </a:xfrm>
          <a:prstGeom prst="line">
            <a:avLst/>
          </a:prstGeom>
          <a:ln w="28440">
            <a:solidFill>
              <a:srgbClr val="000000"/>
            </a:solidFill>
            <a:round/>
          </a:ln>
        </p:spPr>
        <p:style>
          <a:lnRef idx="0"/>
          <a:fillRef idx="0"/>
          <a:effectRef idx="0"/>
          <a:fontRef idx="minor"/>
        </p:style>
      </p:sp>
      <p:sp>
        <p:nvSpPr>
          <p:cNvPr id="431" name="Straight Connector 46"/>
          <p:cNvSpPr/>
          <p:nvPr/>
        </p:nvSpPr>
        <p:spPr>
          <a:xfrm>
            <a:off x="7406640" y="3886200"/>
            <a:ext cx="9000" cy="1071360"/>
          </a:xfrm>
          <a:prstGeom prst="line">
            <a:avLst/>
          </a:prstGeom>
          <a:ln w="28440">
            <a:solidFill>
              <a:srgbClr val="000000"/>
            </a:solidFill>
            <a:round/>
          </a:ln>
        </p:spPr>
        <p:style>
          <a:lnRef idx="0"/>
          <a:fillRef idx="0"/>
          <a:effectRef idx="0"/>
          <a:fontRef idx="minor"/>
        </p:style>
      </p:sp>
      <p:sp>
        <p:nvSpPr>
          <p:cNvPr id="432" name="TextBox 47"/>
          <p:cNvSpPr/>
          <p:nvPr/>
        </p:nvSpPr>
        <p:spPr>
          <a:xfrm>
            <a:off x="7513200" y="2057400"/>
            <a:ext cx="4111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p:txBody>
      </p:sp>
      <p:sp>
        <p:nvSpPr>
          <p:cNvPr id="433" name="TextBox 48"/>
          <p:cNvSpPr/>
          <p:nvPr/>
        </p:nvSpPr>
        <p:spPr>
          <a:xfrm>
            <a:off x="7438680" y="3962520"/>
            <a:ext cx="4096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graphicFrame>
        <p:nvGraphicFramePr>
          <p:cNvPr id="434" name="Table 49"/>
          <p:cNvGraphicFramePr/>
          <p:nvPr/>
        </p:nvGraphicFramePr>
        <p:xfrm>
          <a:off x="685800" y="4736160"/>
          <a:ext cx="1828080" cy="1853640"/>
        </p:xfrm>
        <a:graphic>
          <a:graphicData uri="http://schemas.openxmlformats.org/drawingml/2006/table">
            <a:tbl>
              <a:tblPr/>
              <a:tblGrid>
                <a:gridCol w="329760"/>
                <a:gridCol w="359640"/>
                <a:gridCol w="1139040"/>
              </a:tblGrid>
              <a:tr h="370800">
                <a:tc>
                  <a:txBody>
                    <a:bodyPr anchor="t">
                      <a:noAutofit/>
                    </a:bodyPr>
                    <a:p>
                      <a:pPr>
                        <a:lnSpc>
                          <a:spcPct val="100000"/>
                        </a:lnSpc>
                        <a:buNone/>
                      </a:pPr>
                      <a:r>
                        <a:rPr b="1" lang="en-US" sz="1800" spc="-1" strike="noStrike">
                          <a:solidFill>
                            <a:srgbClr val="ffffff"/>
                          </a:solidFill>
                          <a:latin typeface="Century Schoolbook"/>
                        </a:rPr>
                        <a:t>A</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800" spc="-1" strike="noStrike">
                          <a:solidFill>
                            <a:srgbClr val="ffffff"/>
                          </a:solidFill>
                          <a:latin typeface="Century Schoolbook"/>
                        </a:rPr>
                        <a:t>B</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600" spc="-1" strike="noStrike">
                          <a:solidFill>
                            <a:srgbClr val="ffffff"/>
                          </a:solidFill>
                          <a:latin typeface="Century Schoolbook"/>
                        </a:rPr>
                        <a:t>F=(A+B)</a:t>
                      </a:r>
                      <a:r>
                        <a:rPr b="1" lang="en-US" sz="1600" spc="-1" strike="noStrike" baseline="30000">
                          <a:solidFill>
                            <a:srgbClr val="ffffff"/>
                          </a:solidFill>
                          <a:latin typeface="Century Schoolbook"/>
                        </a:rPr>
                        <a:t>0</a:t>
                      </a:r>
                      <a:r>
                        <a:rPr b="1" lang="en-US" sz="1600" spc="-1" strike="noStrike">
                          <a:solidFill>
                            <a:srgbClr val="ffffff"/>
                          </a:solidFill>
                          <a:latin typeface="Century Schoolbook"/>
                        </a:rPr>
                        <a:t> </a:t>
                      </a:r>
                      <a:endParaRPr b="0" lang="en-US"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sp>
        <p:nvSpPr>
          <p:cNvPr id="435" name="TextBox 50"/>
          <p:cNvSpPr/>
          <p:nvPr/>
        </p:nvSpPr>
        <p:spPr>
          <a:xfrm>
            <a:off x="2629080" y="6172200"/>
            <a:ext cx="17521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NOR Gate</a:t>
            </a:r>
            <a:endParaRPr b="0" lang="en-US" sz="1800" spc="-1" strike="noStrike">
              <a:latin typeface="Arial"/>
            </a:endParaRPr>
          </a:p>
        </p:txBody>
      </p:sp>
      <p:sp>
        <p:nvSpPr>
          <p:cNvPr id="436" name="TextBox 51"/>
          <p:cNvSpPr/>
          <p:nvPr/>
        </p:nvSpPr>
        <p:spPr>
          <a:xfrm>
            <a:off x="7620120" y="3962520"/>
            <a:ext cx="4096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437" name="TextBox 52"/>
          <p:cNvSpPr/>
          <p:nvPr/>
        </p:nvSpPr>
        <p:spPr>
          <a:xfrm>
            <a:off x="7667280" y="2057400"/>
            <a:ext cx="4096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p:txBody>
      </p:sp>
      <p:sp>
        <p:nvSpPr>
          <p:cNvPr id="438" name="TextBox 53"/>
          <p:cNvSpPr/>
          <p:nvPr/>
        </p:nvSpPr>
        <p:spPr>
          <a:xfrm>
            <a:off x="7894440" y="3962520"/>
            <a:ext cx="4111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3" name="PlaceHolder 2"/>
          <p:cNvSpPr>
            <a:spLocks noGrp="1"/>
          </p:cNvSpPr>
          <p:nvPr>
            <p:ph type="sldNum" idx="5"/>
          </p:nvPr>
        </p:nvSpPr>
        <p:spPr/>
        <p:txBody>
          <a:bodyPr/>
          <a:p>
            <a:fld id="{A4EF7F5D-5720-4C10-8609-98576D48C949}" type="slidenum">
              <a:t>19</a:t>
            </a:fld>
          </a:p>
        </p:txBody>
      </p:sp>
    </p:spTree>
  </p:cSld>
  <mc:AlternateContent>
    <mc:Choice Requires="p14">
      <p:transition spd="slow" p14:dur="2000"/>
    </mc:Choice>
    <mc:Fallback>
      <p:transition spd="slow"/>
    </mc:Fallback>
  </mc:AlternateContent>
  <p:timing>
    <p:tnLst>
      <p:par>
        <p:cTn id="272" dur="indefinite" restart="never" nodeType="tmRoot">
          <p:childTnLst>
            <p:seq>
              <p:cTn id="273" dur="indefinite" nodeType="mainSeq">
                <p:childTnLst>
                  <p:par>
                    <p:cTn id="274" fill="hold">
                      <p:stCondLst>
                        <p:cond delay="indefinite"/>
                      </p:stCondLst>
                      <p:childTnLst>
                        <p:par>
                          <p:cTn id="275" fill="hold">
                            <p:stCondLst>
                              <p:cond delay="0"/>
                            </p:stCondLst>
                            <p:childTnLst>
                              <p:par>
                                <p:cTn id="276" nodeType="clickEffect" fill="hold" presetClass="entr" presetID="22" presetSubtype="4">
                                  <p:stCondLst>
                                    <p:cond delay="0"/>
                                  </p:stCondLst>
                                  <p:childTnLst>
                                    <p:set>
                                      <p:cBhvr>
                                        <p:cTn id="277" dur="1" fill="hold">
                                          <p:stCondLst>
                                            <p:cond delay="0"/>
                                          </p:stCondLst>
                                        </p:cTn>
                                        <p:tgtEl>
                                          <p:spTgt spid="421"/>
                                        </p:tgtEl>
                                        <p:attrNameLst>
                                          <p:attrName>style.visibility</p:attrName>
                                        </p:attrNameLst>
                                      </p:cBhvr>
                                      <p:to>
                                        <p:strVal val="visible"/>
                                      </p:to>
                                    </p:set>
                                    <p:animEffect filter="wipe(down)" transition="in">
                                      <p:cBhvr additive="repl">
                                        <p:cTn id="278" dur="500"/>
                                        <p:tgtEl>
                                          <p:spTgt spid="421"/>
                                        </p:tgtEl>
                                      </p:cBhvr>
                                    </p:animEffect>
                                  </p:childTnLst>
                                </p:cTn>
                              </p:par>
                              <p:par>
                                <p:cTn id="279" nodeType="withEffect" fill="hold" presetClass="entr" presetID="22" presetSubtype="4">
                                  <p:stCondLst>
                                    <p:cond delay="0"/>
                                  </p:stCondLst>
                                  <p:childTnLst>
                                    <p:set>
                                      <p:cBhvr>
                                        <p:cTn id="280" dur="1" fill="hold">
                                          <p:stCondLst>
                                            <p:cond delay="0"/>
                                          </p:stCondLst>
                                        </p:cTn>
                                        <p:tgtEl>
                                          <p:spTgt spid="422"/>
                                        </p:tgtEl>
                                        <p:attrNameLst>
                                          <p:attrName>style.visibility</p:attrName>
                                        </p:attrNameLst>
                                      </p:cBhvr>
                                      <p:to>
                                        <p:strVal val="visible"/>
                                      </p:to>
                                    </p:set>
                                    <p:animEffect filter="wipe(down)" transition="in">
                                      <p:cBhvr additive="repl">
                                        <p:cTn id="281" dur="500"/>
                                        <p:tgtEl>
                                          <p:spTgt spid="422"/>
                                        </p:tgtEl>
                                      </p:cBhvr>
                                    </p:animEffect>
                                  </p:childTnLst>
                                </p:cTn>
                              </p:par>
                            </p:childTnLst>
                          </p:cTn>
                        </p:par>
                      </p:childTnLst>
                    </p:cTn>
                  </p:par>
                  <p:par>
                    <p:cTn id="282" fill="hold">
                      <p:stCondLst>
                        <p:cond delay="indefinite"/>
                      </p:stCondLst>
                      <p:childTnLst>
                        <p:par>
                          <p:cTn id="283" fill="hold">
                            <p:stCondLst>
                              <p:cond delay="0"/>
                            </p:stCondLst>
                            <p:childTnLst>
                              <p:par>
                                <p:cTn id="284" nodeType="clickEffect" fill="hold" presetClass="entr" presetID="22" presetSubtype="4">
                                  <p:stCondLst>
                                    <p:cond delay="0"/>
                                  </p:stCondLst>
                                  <p:childTnLst>
                                    <p:set>
                                      <p:cBhvr>
                                        <p:cTn id="285" dur="1" fill="hold">
                                          <p:stCondLst>
                                            <p:cond delay="0"/>
                                          </p:stCondLst>
                                        </p:cTn>
                                        <p:tgtEl>
                                          <p:spTgt spid="432"/>
                                        </p:tgtEl>
                                        <p:attrNameLst>
                                          <p:attrName>style.visibility</p:attrName>
                                        </p:attrNameLst>
                                      </p:cBhvr>
                                      <p:to>
                                        <p:strVal val="visible"/>
                                      </p:to>
                                    </p:set>
                                    <p:animEffect filter="wipe(down)" transition="in">
                                      <p:cBhvr additive="repl">
                                        <p:cTn id="286" dur="500"/>
                                        <p:tgtEl>
                                          <p:spTgt spid="432"/>
                                        </p:tgtEl>
                                      </p:cBhvr>
                                    </p:animEffect>
                                  </p:childTnLst>
                                </p:cTn>
                              </p:par>
                              <p:par>
                                <p:cTn id="287" nodeType="withEffect" fill="hold" presetClass="entr" presetID="22" presetSubtype="4">
                                  <p:stCondLst>
                                    <p:cond delay="0"/>
                                  </p:stCondLst>
                                  <p:childTnLst>
                                    <p:set>
                                      <p:cBhvr>
                                        <p:cTn id="288" dur="1" fill="hold">
                                          <p:stCondLst>
                                            <p:cond delay="0"/>
                                          </p:stCondLst>
                                        </p:cTn>
                                        <p:tgtEl>
                                          <p:spTgt spid="433"/>
                                        </p:tgtEl>
                                        <p:attrNameLst>
                                          <p:attrName>style.visibility</p:attrName>
                                        </p:attrNameLst>
                                      </p:cBhvr>
                                      <p:to>
                                        <p:strVal val="visible"/>
                                      </p:to>
                                    </p:set>
                                    <p:animEffect filter="wipe(down)" transition="in">
                                      <p:cBhvr additive="repl">
                                        <p:cTn id="289" dur="500"/>
                                        <p:tgtEl>
                                          <p:spTgt spid="433"/>
                                        </p:tgtEl>
                                      </p:cBhvr>
                                    </p:animEffect>
                                  </p:childTnLst>
                                </p:cTn>
                              </p:par>
                            </p:childTnLst>
                          </p:cTn>
                        </p:par>
                      </p:childTnLst>
                    </p:cTn>
                  </p:par>
                  <p:par>
                    <p:cTn id="290" fill="hold">
                      <p:stCondLst>
                        <p:cond delay="indefinite"/>
                      </p:stCondLst>
                      <p:childTnLst>
                        <p:par>
                          <p:cTn id="291" fill="hold">
                            <p:stCondLst>
                              <p:cond delay="0"/>
                            </p:stCondLst>
                            <p:childTnLst>
                              <p:par>
                                <p:cTn id="292" nodeType="clickEffect" fill="hold" presetClass="entr" presetID="22" presetSubtype="4">
                                  <p:stCondLst>
                                    <p:cond delay="0"/>
                                  </p:stCondLst>
                                  <p:childTnLst>
                                    <p:set>
                                      <p:cBhvr>
                                        <p:cTn id="293" dur="1" fill="hold">
                                          <p:stCondLst>
                                            <p:cond delay="0"/>
                                          </p:stCondLst>
                                        </p:cTn>
                                        <p:tgtEl>
                                          <p:spTgt spid="423"/>
                                        </p:tgtEl>
                                        <p:attrNameLst>
                                          <p:attrName>style.visibility</p:attrName>
                                        </p:attrNameLst>
                                      </p:cBhvr>
                                      <p:to>
                                        <p:strVal val="visible"/>
                                      </p:to>
                                    </p:set>
                                    <p:animEffect filter="wipe(down)" transition="in">
                                      <p:cBhvr additive="repl">
                                        <p:cTn id="294" dur="500"/>
                                        <p:tgtEl>
                                          <p:spTgt spid="423"/>
                                        </p:tgtEl>
                                      </p:cBhvr>
                                    </p:animEffect>
                                  </p:childTnLst>
                                </p:cTn>
                              </p:par>
                            </p:childTnLst>
                          </p:cTn>
                        </p:par>
                      </p:childTnLst>
                    </p:cTn>
                  </p:par>
                  <p:par>
                    <p:cTn id="295" fill="hold">
                      <p:stCondLst>
                        <p:cond delay="indefinite"/>
                      </p:stCondLst>
                      <p:childTnLst>
                        <p:par>
                          <p:cTn id="296" fill="hold">
                            <p:stCondLst>
                              <p:cond delay="0"/>
                            </p:stCondLst>
                            <p:childTnLst>
                              <p:par>
                                <p:cTn id="297" nodeType="clickEffect" fill="hold" presetClass="entr" presetID="22" presetSubtype="4">
                                  <p:stCondLst>
                                    <p:cond delay="0"/>
                                  </p:stCondLst>
                                  <p:childTnLst>
                                    <p:set>
                                      <p:cBhvr>
                                        <p:cTn id="298" dur="1" fill="hold">
                                          <p:stCondLst>
                                            <p:cond delay="0"/>
                                          </p:stCondLst>
                                        </p:cTn>
                                        <p:tgtEl>
                                          <p:spTgt spid="424"/>
                                        </p:tgtEl>
                                        <p:attrNameLst>
                                          <p:attrName>style.visibility</p:attrName>
                                        </p:attrNameLst>
                                      </p:cBhvr>
                                      <p:to>
                                        <p:strVal val="visible"/>
                                      </p:to>
                                    </p:set>
                                    <p:animEffect filter="wipe(down)" transition="in">
                                      <p:cBhvr additive="repl">
                                        <p:cTn id="299" dur="500"/>
                                        <p:tgtEl>
                                          <p:spTgt spid="424"/>
                                        </p:tgtEl>
                                      </p:cBhvr>
                                    </p:animEffect>
                                  </p:childTnLst>
                                </p:cTn>
                              </p:par>
                            </p:childTnLst>
                          </p:cTn>
                        </p:par>
                      </p:childTnLst>
                    </p:cTn>
                  </p:par>
                  <p:par>
                    <p:cTn id="300" fill="hold">
                      <p:stCondLst>
                        <p:cond delay="indefinite"/>
                      </p:stCondLst>
                      <p:childTnLst>
                        <p:par>
                          <p:cTn id="301" fill="hold">
                            <p:stCondLst>
                              <p:cond delay="0"/>
                            </p:stCondLst>
                            <p:childTnLst>
                              <p:par>
                                <p:cTn id="302" nodeType="clickEffect" fill="hold" presetClass="entr" presetID="22" presetSubtype="4">
                                  <p:stCondLst>
                                    <p:cond delay="0"/>
                                  </p:stCondLst>
                                  <p:childTnLst>
                                    <p:set>
                                      <p:cBhvr>
                                        <p:cTn id="303" dur="1" fill="hold">
                                          <p:stCondLst>
                                            <p:cond delay="0"/>
                                          </p:stCondLst>
                                        </p:cTn>
                                        <p:tgtEl>
                                          <p:spTgt spid="425"/>
                                        </p:tgtEl>
                                        <p:attrNameLst>
                                          <p:attrName>style.visibility</p:attrName>
                                        </p:attrNameLst>
                                      </p:cBhvr>
                                      <p:to>
                                        <p:strVal val="visible"/>
                                      </p:to>
                                    </p:set>
                                    <p:animEffect filter="wipe(down)" transition="in">
                                      <p:cBhvr additive="repl">
                                        <p:cTn id="304" dur="500"/>
                                        <p:tgtEl>
                                          <p:spTgt spid="425"/>
                                        </p:tgtEl>
                                      </p:cBhvr>
                                    </p:animEffect>
                                  </p:childTnLst>
                                </p:cTn>
                              </p:par>
                            </p:childTnLst>
                          </p:cTn>
                        </p:par>
                      </p:childTnLst>
                    </p:cTn>
                  </p:par>
                  <p:par>
                    <p:cTn id="305" fill="hold">
                      <p:stCondLst>
                        <p:cond delay="indefinite"/>
                      </p:stCondLst>
                      <p:childTnLst>
                        <p:par>
                          <p:cTn id="306" fill="hold">
                            <p:stCondLst>
                              <p:cond delay="0"/>
                            </p:stCondLst>
                            <p:childTnLst>
                              <p:par>
                                <p:cTn id="307" nodeType="clickEffect" fill="hold" presetClass="entr" presetID="22" presetSubtype="4">
                                  <p:stCondLst>
                                    <p:cond delay="0"/>
                                  </p:stCondLst>
                                  <p:childTnLst>
                                    <p:set>
                                      <p:cBhvr>
                                        <p:cTn id="308" dur="1" fill="hold">
                                          <p:stCondLst>
                                            <p:cond delay="0"/>
                                          </p:stCondLst>
                                        </p:cTn>
                                        <p:tgtEl>
                                          <p:spTgt spid="436"/>
                                        </p:tgtEl>
                                        <p:attrNameLst>
                                          <p:attrName>style.visibility</p:attrName>
                                        </p:attrNameLst>
                                      </p:cBhvr>
                                      <p:to>
                                        <p:strVal val="visible"/>
                                      </p:to>
                                    </p:set>
                                    <p:animEffect filter="wipe(down)" transition="in">
                                      <p:cBhvr additive="repl">
                                        <p:cTn id="309" dur="500"/>
                                        <p:tgtEl>
                                          <p:spTgt spid="436"/>
                                        </p:tgtEl>
                                      </p:cBhvr>
                                    </p:animEffect>
                                  </p:childTnLst>
                                </p:cTn>
                              </p:par>
                            </p:childTnLst>
                          </p:cTn>
                        </p:par>
                      </p:childTnLst>
                    </p:cTn>
                  </p:par>
                  <p:par>
                    <p:cTn id="310" fill="hold">
                      <p:stCondLst>
                        <p:cond delay="indefinite"/>
                      </p:stCondLst>
                      <p:childTnLst>
                        <p:par>
                          <p:cTn id="311" fill="hold">
                            <p:stCondLst>
                              <p:cond delay="0"/>
                            </p:stCondLst>
                            <p:childTnLst>
                              <p:par>
                                <p:cTn id="312" nodeType="clickEffect" fill="hold" presetClass="entr" presetID="22" presetSubtype="4">
                                  <p:stCondLst>
                                    <p:cond delay="0"/>
                                  </p:stCondLst>
                                  <p:childTnLst>
                                    <p:set>
                                      <p:cBhvr>
                                        <p:cTn id="313" dur="1" fill="hold">
                                          <p:stCondLst>
                                            <p:cond delay="0"/>
                                          </p:stCondLst>
                                        </p:cTn>
                                        <p:tgtEl>
                                          <p:spTgt spid="437"/>
                                        </p:tgtEl>
                                        <p:attrNameLst>
                                          <p:attrName>style.visibility</p:attrName>
                                        </p:attrNameLst>
                                      </p:cBhvr>
                                      <p:to>
                                        <p:strVal val="visible"/>
                                      </p:to>
                                    </p:set>
                                    <p:animEffect filter="wipe(down)" transition="in">
                                      <p:cBhvr additive="repl">
                                        <p:cTn id="314" dur="500"/>
                                        <p:tgtEl>
                                          <p:spTgt spid="437"/>
                                        </p:tgtEl>
                                      </p:cBhvr>
                                    </p:animEffect>
                                  </p:childTnLst>
                                </p:cTn>
                              </p:par>
                            </p:childTnLst>
                          </p:cTn>
                        </p:par>
                      </p:childTnLst>
                    </p:cTn>
                  </p:par>
                  <p:par>
                    <p:cTn id="315" fill="hold">
                      <p:stCondLst>
                        <p:cond delay="indefinite"/>
                      </p:stCondLst>
                      <p:childTnLst>
                        <p:par>
                          <p:cTn id="316" fill="hold">
                            <p:stCondLst>
                              <p:cond delay="0"/>
                            </p:stCondLst>
                            <p:childTnLst>
                              <p:par>
                                <p:cTn id="317" nodeType="clickEffect" fill="hold" presetClass="entr" presetID="22" presetSubtype="4">
                                  <p:stCondLst>
                                    <p:cond delay="0"/>
                                  </p:stCondLst>
                                  <p:childTnLst>
                                    <p:set>
                                      <p:cBhvr>
                                        <p:cTn id="318" dur="1" fill="hold">
                                          <p:stCondLst>
                                            <p:cond delay="0"/>
                                          </p:stCondLst>
                                        </p:cTn>
                                        <p:tgtEl>
                                          <p:spTgt spid="438"/>
                                        </p:tgtEl>
                                        <p:attrNameLst>
                                          <p:attrName>style.visibility</p:attrName>
                                        </p:attrNameLst>
                                      </p:cBhvr>
                                      <p:to>
                                        <p:strVal val="visible"/>
                                      </p:to>
                                    </p:set>
                                    <p:animEffect filter="wipe(down)" transition="in">
                                      <p:cBhvr additive="repl">
                                        <p:cTn id="319" dur="500"/>
                                        <p:tgtEl>
                                          <p:spTgt spid="4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4680"/>
            <a:ext cx="7467120" cy="1142640"/>
          </a:xfrm>
          <a:prstGeom prst="rect">
            <a:avLst/>
          </a:prstGeom>
          <a:noFill/>
          <a:ln w="0">
            <a:noFill/>
          </a:ln>
        </p:spPr>
        <p:txBody>
          <a:bodyPr lIns="90000" rIns="90000" tIns="45000" bIns="45000" anchor="b">
            <a:normAutofit/>
          </a:bodyPr>
          <a:p>
            <a:pPr>
              <a:lnSpc>
                <a:spcPct val="100000"/>
              </a:lnSpc>
              <a:buNone/>
            </a:pPr>
            <a:r>
              <a:rPr b="1" lang="en-US" sz="3000" spc="-1" strike="noStrike" cap="small">
                <a:solidFill>
                  <a:srgbClr val="575f6d"/>
                </a:solidFill>
                <a:latin typeface="Century Schoolbook"/>
              </a:rPr>
              <a:t>Combinational and Sequential Circuits</a:t>
            </a:r>
            <a:endParaRPr b="0" lang="en-US" sz="3000" spc="-1" strike="noStrike">
              <a:solidFill>
                <a:srgbClr val="000000"/>
              </a:solidFill>
              <a:latin typeface="Century Schoolbook"/>
            </a:endParaRPr>
          </a:p>
        </p:txBody>
      </p:sp>
      <p:sp>
        <p:nvSpPr>
          <p:cNvPr id="113" name="PlaceHolder 2"/>
          <p:cNvSpPr>
            <a:spLocks noGrp="1"/>
          </p:cNvSpPr>
          <p:nvPr>
            <p:ph/>
          </p:nvPr>
        </p:nvSpPr>
        <p:spPr>
          <a:xfrm>
            <a:off x="457200" y="1600200"/>
            <a:ext cx="8000640" cy="4873320"/>
          </a:xfrm>
          <a:prstGeom prst="rect">
            <a:avLst/>
          </a:prstGeom>
          <a:noFill/>
          <a:ln w="0">
            <a:noFill/>
          </a:ln>
        </p:spPr>
        <p:txBody>
          <a:bodyPr lIns="90000" rIns="90000" tIns="45000" bIns="45000" anchor="t">
            <a:noAutofit/>
          </a:bodyPr>
          <a:p>
            <a:pPr marL="274320" indent="-274320" algn="just">
              <a:lnSpc>
                <a:spcPct val="100000"/>
              </a:lnSpc>
              <a:spcBef>
                <a:spcPts val="601"/>
              </a:spcBef>
              <a:buClr>
                <a:srgbClr val="fe8637"/>
              </a:buClr>
              <a:buSzPct val="70000"/>
              <a:buFont typeface="Wingdings" charset="2"/>
              <a:buChar char=""/>
            </a:pPr>
            <a:r>
              <a:rPr b="1" lang="en-US" sz="2400" spc="-1" strike="noStrike">
                <a:solidFill>
                  <a:srgbClr val="000000"/>
                </a:solidFill>
                <a:latin typeface="Century Schoolbook"/>
              </a:rPr>
              <a:t>Types of Logic Circuits:</a:t>
            </a:r>
            <a:endParaRPr b="0" lang="en-US" sz="2400" spc="-1" strike="noStrike">
              <a:solidFill>
                <a:srgbClr val="000000"/>
              </a:solidFill>
              <a:latin typeface="Century Schoolbook"/>
            </a:endParaRPr>
          </a:p>
          <a:p>
            <a:pPr lvl="1" marL="640080" indent="-274320" algn="just">
              <a:lnSpc>
                <a:spcPct val="100000"/>
              </a:lnSpc>
              <a:spcBef>
                <a:spcPts val="420"/>
              </a:spcBef>
              <a:buClr>
                <a:srgbClr val="fe8637"/>
              </a:buClr>
              <a:buSzPct val="80000"/>
              <a:buFont typeface="Wingdings 2" charset="2"/>
              <a:buChar char=""/>
            </a:pPr>
            <a:r>
              <a:rPr b="1" lang="en-US" sz="2100" spc="-1" strike="noStrike">
                <a:solidFill>
                  <a:srgbClr val="000000"/>
                </a:solidFill>
                <a:latin typeface="Century Schoolbook"/>
              </a:rPr>
              <a:t>Combinational Circuits: </a:t>
            </a:r>
            <a:r>
              <a:rPr b="0" lang="en-US" sz="2100" spc="-1" strike="noStrike">
                <a:solidFill>
                  <a:srgbClr val="000000"/>
                </a:solidFill>
                <a:latin typeface="Century Schoolbook"/>
              </a:rPr>
              <a:t>A combinational circuit consists of logic gates whose outputs at any time are determined from only the present combination of inputs and they have no memory.</a:t>
            </a:r>
            <a:endParaRPr b="0" lang="en-US" sz="2100" spc="-1" strike="noStrike">
              <a:solidFill>
                <a:srgbClr val="000000"/>
              </a:solidFill>
              <a:latin typeface="Century Schoolbook"/>
            </a:endParaRPr>
          </a:p>
          <a:p>
            <a:pPr lvl="1" marL="640080" indent="-274320" algn="just">
              <a:lnSpc>
                <a:spcPct val="100000"/>
              </a:lnSpc>
              <a:spcBef>
                <a:spcPts val="420"/>
              </a:spcBef>
              <a:buClr>
                <a:srgbClr val="fe8637"/>
              </a:buClr>
              <a:buSzPct val="80000"/>
              <a:buFont typeface="Wingdings 2" charset="2"/>
              <a:buChar char=""/>
            </a:pPr>
            <a:r>
              <a:rPr b="1" lang="en-US" sz="2100" spc="-1" strike="noStrike">
                <a:solidFill>
                  <a:srgbClr val="000000"/>
                </a:solidFill>
                <a:latin typeface="Century Schoolbook"/>
              </a:rPr>
              <a:t>Sequential Circuits: </a:t>
            </a:r>
            <a:r>
              <a:rPr b="0" lang="en-US" sz="2100" spc="-1" strike="noStrike">
                <a:solidFill>
                  <a:srgbClr val="000000"/>
                </a:solidFill>
                <a:latin typeface="Century Schoolbook"/>
              </a:rPr>
              <a:t>A sequential circuit consists of logic gates whose outputs at any time are determined from both the present combination of inputs and previous output. That means sequential circuits use memory elements to store the value of previous output. </a:t>
            </a:r>
            <a:endParaRPr b="0" lang="en-US" sz="2100" spc="-1" strike="noStrike">
              <a:solidFill>
                <a:srgbClr val="000000"/>
              </a:solidFill>
              <a:latin typeface="Century Schoolbook"/>
            </a:endParaRPr>
          </a:p>
          <a:p>
            <a:pPr algn="just">
              <a:lnSpc>
                <a:spcPct val="100000"/>
              </a:lnSpc>
              <a:spcBef>
                <a:spcPts val="601"/>
              </a:spcBef>
              <a:buNone/>
              <a:tabLst>
                <a:tab algn="l" pos="0"/>
              </a:tabLst>
            </a:pPr>
            <a:endParaRPr b="0" lang="en-US" sz="2400" spc="-1" strike="noStrike">
              <a:solidFill>
                <a:srgbClr val="000000"/>
              </a:solidFill>
              <a:latin typeface="Century Schoolbook"/>
            </a:endParaRPr>
          </a:p>
          <a:p>
            <a:pPr algn="just">
              <a:lnSpc>
                <a:spcPct val="100000"/>
              </a:lnSpc>
              <a:spcBef>
                <a:spcPts val="601"/>
              </a:spcBef>
              <a:buNone/>
              <a:tabLst>
                <a:tab algn="l" pos="0"/>
              </a:tabLst>
            </a:pPr>
            <a:endParaRPr b="0" lang="en-US" sz="2400" spc="-1" strike="noStrike">
              <a:solidFill>
                <a:srgbClr val="000000"/>
              </a:solidFill>
              <a:latin typeface="Century Schoolbook"/>
            </a:endParaRPr>
          </a:p>
        </p:txBody>
      </p:sp>
      <p:sp>
        <p:nvSpPr>
          <p:cNvPr id="4" name="PlaceHolder 3"/>
          <p:cNvSpPr>
            <a:spLocks noGrp="1"/>
          </p:cNvSpPr>
          <p:nvPr>
            <p:ph type="sldNum" idx="5"/>
          </p:nvPr>
        </p:nvSpPr>
        <p:spPr/>
        <p:txBody>
          <a:bodyPr/>
          <a:p>
            <a:fld id="{70831AC4-BB58-4941-B523-B70F1F7D6184}" type="slidenum">
              <a:t>2</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PlaceHolder 1"/>
          <p:cNvSpPr>
            <a:spLocks noGrp="1"/>
          </p:cNvSpPr>
          <p:nvPr>
            <p:ph type="title"/>
          </p:nvPr>
        </p:nvSpPr>
        <p:spPr>
          <a:xfrm>
            <a:off x="457200" y="274680"/>
            <a:ext cx="7467120" cy="1142640"/>
          </a:xfrm>
          <a:prstGeom prst="rect">
            <a:avLst/>
          </a:prstGeom>
          <a:noFill/>
          <a:ln w="0">
            <a:noFill/>
          </a:ln>
        </p:spPr>
        <p:txBody>
          <a:bodyPr lIns="90000" rIns="90000" tIns="45000" bIns="45000" anchor="b">
            <a:noAutofit/>
          </a:bodyPr>
          <a:p>
            <a:pPr>
              <a:lnSpc>
                <a:spcPct val="100000"/>
              </a:lnSpc>
              <a:buNone/>
            </a:pPr>
            <a:r>
              <a:rPr b="0" lang="en-US" sz="3000" spc="-1" strike="noStrike" cap="small">
                <a:solidFill>
                  <a:srgbClr val="575f6d"/>
                </a:solidFill>
                <a:latin typeface="Century Schoolbook"/>
              </a:rPr>
              <a:t>J-K Flip Flop</a:t>
            </a:r>
            <a:r>
              <a:rPr b="0" lang="en-US" sz="2000" spc="-1" strike="noStrike" cap="small">
                <a:solidFill>
                  <a:srgbClr val="575f6d"/>
                </a:solidFill>
                <a:latin typeface="Century Schoolbook"/>
              </a:rPr>
              <a:t>(cont…)</a:t>
            </a:r>
            <a:endParaRPr b="0" lang="en-US" sz="2000" spc="-1" strike="noStrike">
              <a:solidFill>
                <a:srgbClr val="000000"/>
              </a:solidFill>
              <a:latin typeface="Century Schoolbook"/>
            </a:endParaRPr>
          </a:p>
        </p:txBody>
      </p:sp>
      <p:graphicFrame>
        <p:nvGraphicFramePr>
          <p:cNvPr id="440" name="Table 5"/>
          <p:cNvGraphicFramePr/>
          <p:nvPr/>
        </p:nvGraphicFramePr>
        <p:xfrm>
          <a:off x="685800" y="2057400"/>
          <a:ext cx="1904400" cy="1853640"/>
        </p:xfrm>
        <a:graphic>
          <a:graphicData uri="http://schemas.openxmlformats.org/drawingml/2006/table">
            <a:tbl>
              <a:tblPr/>
              <a:tblGrid>
                <a:gridCol w="395640"/>
                <a:gridCol w="395640"/>
                <a:gridCol w="554040"/>
                <a:gridCol w="559440"/>
              </a:tblGrid>
              <a:tr h="370800">
                <a:tc>
                  <a:txBody>
                    <a:bodyPr anchor="t">
                      <a:noAutofit/>
                    </a:bodyPr>
                    <a:p>
                      <a:pPr>
                        <a:lnSpc>
                          <a:spcPct val="100000"/>
                        </a:lnSpc>
                        <a:buNone/>
                      </a:pPr>
                      <a:r>
                        <a:rPr b="1" lang="en-US" sz="1800" spc="-1" strike="noStrike">
                          <a:solidFill>
                            <a:srgbClr val="ffffff"/>
                          </a:solidFill>
                          <a:latin typeface="Century Schoolbook"/>
                        </a:rPr>
                        <a:t>J</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800" spc="-1" strike="noStrike">
                          <a:solidFill>
                            <a:srgbClr val="ffffff"/>
                          </a:solidFill>
                          <a:latin typeface="Century Schoolbook"/>
                        </a:rPr>
                        <a:t>K</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600" spc="-1" strike="noStrike">
                          <a:solidFill>
                            <a:srgbClr val="ffffff"/>
                          </a:solidFill>
                          <a:latin typeface="Century Schoolbook"/>
                        </a:rPr>
                        <a:t>Q </a:t>
                      </a:r>
                      <a:endParaRPr b="0" lang="en-US"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600" spc="-1" strike="noStrike">
                          <a:solidFill>
                            <a:srgbClr val="ffffff"/>
                          </a:solidFill>
                          <a:latin typeface="Century Schoolbook"/>
                        </a:rPr>
                        <a:t>Q</a:t>
                      </a:r>
                      <a:r>
                        <a:rPr b="1" lang="en-US" sz="1600" spc="-1" strike="noStrike" baseline="30000">
                          <a:solidFill>
                            <a:srgbClr val="ffffff"/>
                          </a:solidFill>
                          <a:latin typeface="Century Schoolbook"/>
                        </a:rPr>
                        <a:t>0</a:t>
                      </a:r>
                      <a:endParaRPr b="0" lang="en-US"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NC</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NC</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T*</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T*</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sp>
        <p:nvSpPr>
          <p:cNvPr id="441" name="TextBox 6"/>
          <p:cNvSpPr/>
          <p:nvPr/>
        </p:nvSpPr>
        <p:spPr>
          <a:xfrm>
            <a:off x="457200" y="4114800"/>
            <a:ext cx="2209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I* =Toggle</a:t>
            </a:r>
            <a:endParaRPr b="0" lang="en-US" sz="1800" spc="-1" strike="noStrike">
              <a:latin typeface="Arial"/>
            </a:endParaRPr>
          </a:p>
        </p:txBody>
      </p:sp>
      <p:pic>
        <p:nvPicPr>
          <p:cNvPr id="442" name="Picture 2" descr=""/>
          <p:cNvPicPr/>
          <p:nvPr/>
        </p:nvPicPr>
        <p:blipFill>
          <a:blip r:embed="rId1"/>
          <a:stretch/>
        </p:blipFill>
        <p:spPr>
          <a:xfrm>
            <a:off x="5797440" y="1828800"/>
            <a:ext cx="1523520" cy="1228320"/>
          </a:xfrm>
          <a:prstGeom prst="rect">
            <a:avLst/>
          </a:prstGeom>
          <a:ln w="0">
            <a:noFill/>
          </a:ln>
        </p:spPr>
      </p:pic>
      <p:pic>
        <p:nvPicPr>
          <p:cNvPr id="443" name="Picture 3" descr=""/>
          <p:cNvPicPr/>
          <p:nvPr/>
        </p:nvPicPr>
        <p:blipFill>
          <a:blip r:embed="rId2"/>
          <a:stretch/>
        </p:blipFill>
        <p:spPr>
          <a:xfrm>
            <a:off x="5797440" y="3267000"/>
            <a:ext cx="1523520" cy="1228320"/>
          </a:xfrm>
          <a:prstGeom prst="rect">
            <a:avLst/>
          </a:prstGeom>
          <a:ln w="0">
            <a:noFill/>
          </a:ln>
        </p:spPr>
      </p:pic>
      <p:sp>
        <p:nvSpPr>
          <p:cNvPr id="444" name="Straight Connector 8"/>
          <p:cNvSpPr/>
          <p:nvPr/>
        </p:nvSpPr>
        <p:spPr>
          <a:xfrm>
            <a:off x="7174800" y="2442960"/>
            <a:ext cx="768240" cy="0"/>
          </a:xfrm>
          <a:prstGeom prst="line">
            <a:avLst/>
          </a:prstGeom>
          <a:ln w="28440">
            <a:solidFill>
              <a:srgbClr val="000000"/>
            </a:solidFill>
            <a:round/>
          </a:ln>
        </p:spPr>
        <p:style>
          <a:lnRef idx="0"/>
          <a:fillRef idx="0"/>
          <a:effectRef idx="0"/>
          <a:fontRef idx="minor"/>
        </p:style>
      </p:sp>
      <p:sp>
        <p:nvSpPr>
          <p:cNvPr id="445" name="Straight Connector 11"/>
          <p:cNvSpPr/>
          <p:nvPr/>
        </p:nvSpPr>
        <p:spPr>
          <a:xfrm flipV="1">
            <a:off x="7168680" y="3885840"/>
            <a:ext cx="768240" cy="360"/>
          </a:xfrm>
          <a:prstGeom prst="line">
            <a:avLst/>
          </a:prstGeom>
          <a:ln w="28440">
            <a:solidFill>
              <a:srgbClr val="000000"/>
            </a:solidFill>
            <a:round/>
          </a:ln>
        </p:spPr>
        <p:style>
          <a:lnRef idx="0"/>
          <a:fillRef idx="0"/>
          <a:effectRef idx="0"/>
          <a:fontRef idx="minor"/>
        </p:style>
      </p:sp>
      <p:sp>
        <p:nvSpPr>
          <p:cNvPr id="446" name="Straight Connector 10"/>
          <p:cNvSpPr/>
          <p:nvPr/>
        </p:nvSpPr>
        <p:spPr>
          <a:xfrm>
            <a:off x="5797080" y="2743200"/>
            <a:ext cx="360" cy="304560"/>
          </a:xfrm>
          <a:prstGeom prst="line">
            <a:avLst/>
          </a:prstGeom>
          <a:ln w="28440">
            <a:solidFill>
              <a:srgbClr val="000000"/>
            </a:solidFill>
            <a:round/>
          </a:ln>
        </p:spPr>
        <p:style>
          <a:lnRef idx="0"/>
          <a:fillRef idx="0"/>
          <a:effectRef idx="0"/>
          <a:fontRef idx="minor"/>
        </p:style>
      </p:sp>
      <p:sp>
        <p:nvSpPr>
          <p:cNvPr id="447" name="Straight Connector 14"/>
          <p:cNvSpPr/>
          <p:nvPr/>
        </p:nvSpPr>
        <p:spPr>
          <a:xfrm>
            <a:off x="5797080" y="3033000"/>
            <a:ext cx="1371600" cy="360"/>
          </a:xfrm>
          <a:prstGeom prst="line">
            <a:avLst/>
          </a:prstGeom>
          <a:ln w="28440">
            <a:solidFill>
              <a:srgbClr val="000000"/>
            </a:solidFill>
            <a:round/>
          </a:ln>
        </p:spPr>
        <p:style>
          <a:lnRef idx="0"/>
          <a:fillRef idx="0"/>
          <a:effectRef idx="0"/>
          <a:fontRef idx="minor"/>
        </p:style>
      </p:sp>
      <p:sp>
        <p:nvSpPr>
          <p:cNvPr id="448" name="Straight Connector 16"/>
          <p:cNvSpPr/>
          <p:nvPr/>
        </p:nvSpPr>
        <p:spPr>
          <a:xfrm>
            <a:off x="7174800" y="3019680"/>
            <a:ext cx="384120" cy="866520"/>
          </a:xfrm>
          <a:prstGeom prst="line">
            <a:avLst/>
          </a:prstGeom>
          <a:ln w="28440">
            <a:solidFill>
              <a:srgbClr val="000000"/>
            </a:solidFill>
            <a:round/>
          </a:ln>
        </p:spPr>
        <p:style>
          <a:lnRef idx="0"/>
          <a:fillRef idx="0"/>
          <a:effectRef idx="0"/>
          <a:fontRef idx="minor"/>
        </p:style>
      </p:sp>
      <p:sp>
        <p:nvSpPr>
          <p:cNvPr id="449" name="Straight Connector 18"/>
          <p:cNvSpPr/>
          <p:nvPr/>
        </p:nvSpPr>
        <p:spPr>
          <a:xfrm>
            <a:off x="5803200" y="3276360"/>
            <a:ext cx="360" cy="304920"/>
          </a:xfrm>
          <a:prstGeom prst="line">
            <a:avLst/>
          </a:prstGeom>
          <a:ln w="28440">
            <a:solidFill>
              <a:srgbClr val="000000"/>
            </a:solidFill>
            <a:round/>
          </a:ln>
        </p:spPr>
        <p:style>
          <a:lnRef idx="0"/>
          <a:fillRef idx="0"/>
          <a:effectRef idx="0"/>
          <a:fontRef idx="minor"/>
        </p:style>
      </p:sp>
      <p:sp>
        <p:nvSpPr>
          <p:cNvPr id="450" name="Straight Connector 19"/>
          <p:cNvSpPr/>
          <p:nvPr/>
        </p:nvSpPr>
        <p:spPr>
          <a:xfrm flipV="1">
            <a:off x="5803200" y="3267000"/>
            <a:ext cx="1365480" cy="9360"/>
          </a:xfrm>
          <a:prstGeom prst="line">
            <a:avLst/>
          </a:prstGeom>
          <a:ln w="28440">
            <a:solidFill>
              <a:srgbClr val="000000"/>
            </a:solidFill>
            <a:round/>
          </a:ln>
        </p:spPr>
        <p:style>
          <a:lnRef idx="0"/>
          <a:fillRef idx="0"/>
          <a:effectRef idx="0"/>
          <a:fontRef idx="minor"/>
        </p:style>
      </p:sp>
      <p:sp>
        <p:nvSpPr>
          <p:cNvPr id="451" name="Straight Connector 24"/>
          <p:cNvSpPr/>
          <p:nvPr/>
        </p:nvSpPr>
        <p:spPr>
          <a:xfrm flipV="1">
            <a:off x="7168680" y="2442960"/>
            <a:ext cx="463320" cy="824040"/>
          </a:xfrm>
          <a:prstGeom prst="line">
            <a:avLst/>
          </a:prstGeom>
          <a:ln w="28440">
            <a:solidFill>
              <a:srgbClr val="000000"/>
            </a:solidFill>
            <a:round/>
          </a:ln>
        </p:spPr>
        <p:style>
          <a:lnRef idx="0"/>
          <a:fillRef idx="0"/>
          <a:effectRef idx="0"/>
          <a:fontRef idx="minor"/>
        </p:style>
      </p:sp>
      <p:sp>
        <p:nvSpPr>
          <p:cNvPr id="452" name="Straight Connector 31"/>
          <p:cNvSpPr/>
          <p:nvPr/>
        </p:nvSpPr>
        <p:spPr>
          <a:xfrm>
            <a:off x="5416200" y="2151720"/>
            <a:ext cx="767880" cy="0"/>
          </a:xfrm>
          <a:prstGeom prst="line">
            <a:avLst/>
          </a:prstGeom>
          <a:ln w="28440">
            <a:solidFill>
              <a:srgbClr val="000000"/>
            </a:solidFill>
            <a:round/>
          </a:ln>
        </p:spPr>
        <p:style>
          <a:lnRef idx="0"/>
          <a:fillRef idx="0"/>
          <a:effectRef idx="0"/>
          <a:fontRef idx="minor"/>
        </p:style>
      </p:sp>
      <p:sp>
        <p:nvSpPr>
          <p:cNvPr id="453" name="Straight Connector 33"/>
          <p:cNvSpPr/>
          <p:nvPr/>
        </p:nvSpPr>
        <p:spPr>
          <a:xfrm>
            <a:off x="5422320" y="4181760"/>
            <a:ext cx="767880" cy="0"/>
          </a:xfrm>
          <a:prstGeom prst="line">
            <a:avLst/>
          </a:prstGeom>
          <a:ln w="28440">
            <a:solidFill>
              <a:srgbClr val="000000"/>
            </a:solidFill>
            <a:round/>
          </a:ln>
        </p:spPr>
        <p:style>
          <a:lnRef idx="0"/>
          <a:fillRef idx="0"/>
          <a:effectRef idx="0"/>
          <a:fontRef idx="minor"/>
        </p:style>
      </p:sp>
      <p:sp>
        <p:nvSpPr>
          <p:cNvPr id="454" name="TextBox 7167"/>
          <p:cNvSpPr/>
          <p:nvPr/>
        </p:nvSpPr>
        <p:spPr>
          <a:xfrm>
            <a:off x="5340240" y="1676520"/>
            <a:ext cx="30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455" name="TextBox 7168"/>
          <p:cNvSpPr/>
          <p:nvPr/>
        </p:nvSpPr>
        <p:spPr>
          <a:xfrm>
            <a:off x="5340240" y="3809880"/>
            <a:ext cx="30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456" name="TextBox 7171"/>
          <p:cNvSpPr/>
          <p:nvPr/>
        </p:nvSpPr>
        <p:spPr>
          <a:xfrm>
            <a:off x="3270600" y="1981080"/>
            <a:ext cx="380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K</a:t>
            </a:r>
            <a:endParaRPr b="0" lang="en-US" sz="1800" spc="-1" strike="noStrike">
              <a:latin typeface="Arial"/>
            </a:endParaRPr>
          </a:p>
        </p:txBody>
      </p:sp>
      <p:sp>
        <p:nvSpPr>
          <p:cNvPr id="457" name="TextBox 7172"/>
          <p:cNvSpPr/>
          <p:nvPr/>
        </p:nvSpPr>
        <p:spPr>
          <a:xfrm>
            <a:off x="3267360" y="4006440"/>
            <a:ext cx="380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J</a:t>
            </a:r>
            <a:endParaRPr b="0" lang="en-US" sz="1800" spc="-1" strike="noStrike">
              <a:latin typeface="Arial"/>
            </a:endParaRPr>
          </a:p>
        </p:txBody>
      </p:sp>
      <p:sp>
        <p:nvSpPr>
          <p:cNvPr id="458" name="TextBox 7175"/>
          <p:cNvSpPr/>
          <p:nvPr/>
        </p:nvSpPr>
        <p:spPr>
          <a:xfrm>
            <a:off x="7632360" y="2514960"/>
            <a:ext cx="380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Q</a:t>
            </a:r>
            <a:endParaRPr b="0" lang="en-US" sz="1800" spc="-1" strike="noStrike">
              <a:latin typeface="Arial"/>
            </a:endParaRPr>
          </a:p>
        </p:txBody>
      </p:sp>
      <p:sp>
        <p:nvSpPr>
          <p:cNvPr id="459" name="TextBox 7176"/>
          <p:cNvSpPr/>
          <p:nvPr/>
        </p:nvSpPr>
        <p:spPr>
          <a:xfrm>
            <a:off x="7552800" y="3456360"/>
            <a:ext cx="450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Q</a:t>
            </a:r>
            <a:r>
              <a:rPr b="0" lang="en-US" sz="1800" spc="-1" strike="noStrike" baseline="30000">
                <a:solidFill>
                  <a:srgbClr val="000000"/>
                </a:solidFill>
                <a:latin typeface="Century Schoolbook"/>
              </a:rPr>
              <a:t>0</a:t>
            </a:r>
            <a:endParaRPr b="0" lang="en-US" sz="1800" spc="-1" strike="noStrike">
              <a:latin typeface="Arial"/>
            </a:endParaRPr>
          </a:p>
        </p:txBody>
      </p:sp>
      <p:pic>
        <p:nvPicPr>
          <p:cNvPr id="460" name="Picture 2" descr=""/>
          <p:cNvPicPr/>
          <p:nvPr/>
        </p:nvPicPr>
        <p:blipFill>
          <a:blip r:embed="rId3"/>
          <a:stretch/>
        </p:blipFill>
        <p:spPr>
          <a:xfrm>
            <a:off x="4142160" y="1604160"/>
            <a:ext cx="1485720" cy="1095120"/>
          </a:xfrm>
          <a:prstGeom prst="rect">
            <a:avLst/>
          </a:prstGeom>
          <a:ln w="0">
            <a:noFill/>
          </a:ln>
        </p:spPr>
      </p:pic>
      <p:pic>
        <p:nvPicPr>
          <p:cNvPr id="461" name="Picture 2" descr=""/>
          <p:cNvPicPr/>
          <p:nvPr/>
        </p:nvPicPr>
        <p:blipFill>
          <a:blip r:embed="rId4"/>
          <a:stretch/>
        </p:blipFill>
        <p:spPr>
          <a:xfrm>
            <a:off x="4152960" y="3629160"/>
            <a:ext cx="1485720" cy="1095120"/>
          </a:xfrm>
          <a:prstGeom prst="rect">
            <a:avLst/>
          </a:prstGeom>
          <a:ln w="0">
            <a:noFill/>
          </a:ln>
        </p:spPr>
      </p:pic>
      <p:sp>
        <p:nvSpPr>
          <p:cNvPr id="462" name="Straight Connector 9"/>
          <p:cNvSpPr/>
          <p:nvPr/>
        </p:nvSpPr>
        <p:spPr>
          <a:xfrm>
            <a:off x="4190760" y="2442960"/>
            <a:ext cx="360" cy="1443240"/>
          </a:xfrm>
          <a:prstGeom prst="line">
            <a:avLst/>
          </a:prstGeom>
          <a:ln w="28440">
            <a:solidFill>
              <a:srgbClr val="000000"/>
            </a:solidFill>
            <a:round/>
          </a:ln>
        </p:spPr>
        <p:style>
          <a:lnRef idx="0"/>
          <a:fillRef idx="0"/>
          <a:effectRef idx="0"/>
          <a:fontRef idx="minor"/>
        </p:style>
      </p:sp>
      <p:sp>
        <p:nvSpPr>
          <p:cNvPr id="463" name="Straight Connector 13"/>
          <p:cNvSpPr/>
          <p:nvPr/>
        </p:nvSpPr>
        <p:spPr>
          <a:xfrm>
            <a:off x="3504960" y="3124080"/>
            <a:ext cx="685800" cy="360"/>
          </a:xfrm>
          <a:prstGeom prst="line">
            <a:avLst/>
          </a:prstGeom>
          <a:ln w="28440">
            <a:solidFill>
              <a:srgbClr val="000000"/>
            </a:solidFill>
            <a:round/>
          </a:ln>
        </p:spPr>
        <p:style>
          <a:lnRef idx="0"/>
          <a:fillRef idx="0"/>
          <a:effectRef idx="0"/>
          <a:fontRef idx="minor"/>
        </p:style>
      </p:sp>
      <p:sp>
        <p:nvSpPr>
          <p:cNvPr id="464" name="Straight Connector 38"/>
          <p:cNvSpPr/>
          <p:nvPr/>
        </p:nvSpPr>
        <p:spPr>
          <a:xfrm>
            <a:off x="4158720" y="1371600"/>
            <a:ext cx="3241800" cy="0"/>
          </a:xfrm>
          <a:prstGeom prst="line">
            <a:avLst/>
          </a:prstGeom>
          <a:ln w="28440">
            <a:solidFill>
              <a:srgbClr val="000000"/>
            </a:solidFill>
            <a:round/>
          </a:ln>
        </p:spPr>
        <p:style>
          <a:lnRef idx="0"/>
          <a:fillRef idx="0"/>
          <a:effectRef idx="0"/>
          <a:fontRef idx="minor"/>
        </p:style>
      </p:sp>
      <p:sp>
        <p:nvSpPr>
          <p:cNvPr id="465" name="Straight Connector 39"/>
          <p:cNvSpPr/>
          <p:nvPr/>
        </p:nvSpPr>
        <p:spPr>
          <a:xfrm>
            <a:off x="3727440" y="4190760"/>
            <a:ext cx="768240" cy="0"/>
          </a:xfrm>
          <a:prstGeom prst="line">
            <a:avLst/>
          </a:prstGeom>
          <a:ln w="28440">
            <a:solidFill>
              <a:srgbClr val="000000"/>
            </a:solidFill>
            <a:round/>
          </a:ln>
        </p:spPr>
        <p:style>
          <a:lnRef idx="0"/>
          <a:fillRef idx="0"/>
          <a:effectRef idx="0"/>
          <a:fontRef idx="minor"/>
        </p:style>
      </p:sp>
      <p:sp>
        <p:nvSpPr>
          <p:cNvPr id="466" name="TextBox 15"/>
          <p:cNvSpPr/>
          <p:nvPr/>
        </p:nvSpPr>
        <p:spPr>
          <a:xfrm>
            <a:off x="2895480" y="3276720"/>
            <a:ext cx="95220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CLK /EN</a:t>
            </a:r>
            <a:endParaRPr b="0" lang="en-US" sz="1800" spc="-1" strike="noStrike">
              <a:latin typeface="Arial"/>
            </a:endParaRPr>
          </a:p>
        </p:txBody>
      </p:sp>
      <p:sp>
        <p:nvSpPr>
          <p:cNvPr id="467" name="TextBox 17"/>
          <p:cNvSpPr/>
          <p:nvPr/>
        </p:nvSpPr>
        <p:spPr>
          <a:xfrm>
            <a:off x="3316320" y="2330280"/>
            <a:ext cx="4111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468" name="TextBox 20"/>
          <p:cNvSpPr/>
          <p:nvPr/>
        </p:nvSpPr>
        <p:spPr>
          <a:xfrm>
            <a:off x="3238560" y="4373280"/>
            <a:ext cx="4096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469" name="TextBox 21"/>
          <p:cNvSpPr/>
          <p:nvPr/>
        </p:nvSpPr>
        <p:spPr>
          <a:xfrm>
            <a:off x="3651480" y="3271680"/>
            <a:ext cx="3106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470" name="TextBox 44"/>
          <p:cNvSpPr/>
          <p:nvPr/>
        </p:nvSpPr>
        <p:spPr>
          <a:xfrm>
            <a:off x="5480280" y="1625040"/>
            <a:ext cx="4111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p:txBody>
      </p:sp>
      <p:sp>
        <p:nvSpPr>
          <p:cNvPr id="471" name="TextBox 45"/>
          <p:cNvSpPr/>
          <p:nvPr/>
        </p:nvSpPr>
        <p:spPr>
          <a:xfrm>
            <a:off x="5480280" y="4257360"/>
            <a:ext cx="4096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472" name="Straight Connector 36"/>
          <p:cNvSpPr/>
          <p:nvPr/>
        </p:nvSpPr>
        <p:spPr>
          <a:xfrm>
            <a:off x="3727440" y="2133360"/>
            <a:ext cx="768240" cy="0"/>
          </a:xfrm>
          <a:prstGeom prst="line">
            <a:avLst/>
          </a:prstGeom>
          <a:ln w="28440">
            <a:solidFill>
              <a:srgbClr val="000000"/>
            </a:solidFill>
            <a:round/>
          </a:ln>
        </p:spPr>
        <p:style>
          <a:lnRef idx="0"/>
          <a:fillRef idx="0"/>
          <a:effectRef idx="0"/>
          <a:fontRef idx="minor"/>
        </p:style>
      </p:sp>
      <p:sp>
        <p:nvSpPr>
          <p:cNvPr id="473" name="Straight Connector 37"/>
          <p:cNvSpPr/>
          <p:nvPr/>
        </p:nvSpPr>
        <p:spPr>
          <a:xfrm>
            <a:off x="4190760" y="1371600"/>
            <a:ext cx="360" cy="495000"/>
          </a:xfrm>
          <a:prstGeom prst="line">
            <a:avLst/>
          </a:prstGeom>
          <a:ln w="28440">
            <a:solidFill>
              <a:srgbClr val="000000"/>
            </a:solidFill>
            <a:round/>
          </a:ln>
        </p:spPr>
        <p:style>
          <a:lnRef idx="0"/>
          <a:fillRef idx="0"/>
          <a:effectRef idx="0"/>
          <a:fontRef idx="minor"/>
        </p:style>
      </p:sp>
      <p:sp>
        <p:nvSpPr>
          <p:cNvPr id="474" name="Straight Connector 40"/>
          <p:cNvSpPr/>
          <p:nvPr/>
        </p:nvSpPr>
        <p:spPr>
          <a:xfrm>
            <a:off x="7391160" y="1371600"/>
            <a:ext cx="9360" cy="1071360"/>
          </a:xfrm>
          <a:prstGeom prst="line">
            <a:avLst/>
          </a:prstGeom>
          <a:ln w="28440">
            <a:solidFill>
              <a:srgbClr val="000000"/>
            </a:solidFill>
            <a:round/>
          </a:ln>
        </p:spPr>
        <p:style>
          <a:lnRef idx="0"/>
          <a:fillRef idx="0"/>
          <a:effectRef idx="0"/>
          <a:fontRef idx="minor"/>
        </p:style>
      </p:sp>
      <p:sp>
        <p:nvSpPr>
          <p:cNvPr id="475" name="Straight Connector 42"/>
          <p:cNvSpPr/>
          <p:nvPr/>
        </p:nvSpPr>
        <p:spPr>
          <a:xfrm>
            <a:off x="4174200" y="4948200"/>
            <a:ext cx="3241440" cy="0"/>
          </a:xfrm>
          <a:prstGeom prst="line">
            <a:avLst/>
          </a:prstGeom>
          <a:ln w="28440">
            <a:solidFill>
              <a:srgbClr val="000000"/>
            </a:solidFill>
            <a:round/>
          </a:ln>
        </p:spPr>
        <p:style>
          <a:lnRef idx="0"/>
          <a:fillRef idx="0"/>
          <a:effectRef idx="0"/>
          <a:fontRef idx="minor"/>
        </p:style>
      </p:sp>
      <p:sp>
        <p:nvSpPr>
          <p:cNvPr id="476" name="Straight Connector 43"/>
          <p:cNvSpPr/>
          <p:nvPr/>
        </p:nvSpPr>
        <p:spPr>
          <a:xfrm>
            <a:off x="4206240" y="4437720"/>
            <a:ext cx="360" cy="495360"/>
          </a:xfrm>
          <a:prstGeom prst="line">
            <a:avLst/>
          </a:prstGeom>
          <a:ln w="28440">
            <a:solidFill>
              <a:srgbClr val="000000"/>
            </a:solidFill>
            <a:round/>
          </a:ln>
        </p:spPr>
        <p:style>
          <a:lnRef idx="0"/>
          <a:fillRef idx="0"/>
          <a:effectRef idx="0"/>
          <a:fontRef idx="minor"/>
        </p:style>
      </p:sp>
      <p:sp>
        <p:nvSpPr>
          <p:cNvPr id="477" name="Straight Connector 46"/>
          <p:cNvSpPr/>
          <p:nvPr/>
        </p:nvSpPr>
        <p:spPr>
          <a:xfrm>
            <a:off x="7406640" y="3886200"/>
            <a:ext cx="9000" cy="1071360"/>
          </a:xfrm>
          <a:prstGeom prst="line">
            <a:avLst/>
          </a:prstGeom>
          <a:ln w="28440">
            <a:solidFill>
              <a:srgbClr val="000000"/>
            </a:solidFill>
            <a:round/>
          </a:ln>
        </p:spPr>
        <p:style>
          <a:lnRef idx="0"/>
          <a:fillRef idx="0"/>
          <a:effectRef idx="0"/>
          <a:fontRef idx="minor"/>
        </p:style>
      </p:sp>
      <p:sp>
        <p:nvSpPr>
          <p:cNvPr id="478" name="TextBox 47"/>
          <p:cNvSpPr/>
          <p:nvPr/>
        </p:nvSpPr>
        <p:spPr>
          <a:xfrm>
            <a:off x="7513200" y="2057400"/>
            <a:ext cx="4111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p:txBody>
      </p:sp>
      <p:sp>
        <p:nvSpPr>
          <p:cNvPr id="479" name="TextBox 48"/>
          <p:cNvSpPr/>
          <p:nvPr/>
        </p:nvSpPr>
        <p:spPr>
          <a:xfrm>
            <a:off x="7438680" y="3962520"/>
            <a:ext cx="4096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graphicFrame>
        <p:nvGraphicFramePr>
          <p:cNvPr id="480" name="Table 49"/>
          <p:cNvGraphicFramePr/>
          <p:nvPr/>
        </p:nvGraphicFramePr>
        <p:xfrm>
          <a:off x="685800" y="4736160"/>
          <a:ext cx="1828080" cy="1853640"/>
        </p:xfrm>
        <a:graphic>
          <a:graphicData uri="http://schemas.openxmlformats.org/drawingml/2006/table">
            <a:tbl>
              <a:tblPr/>
              <a:tblGrid>
                <a:gridCol w="329760"/>
                <a:gridCol w="359640"/>
                <a:gridCol w="1139040"/>
              </a:tblGrid>
              <a:tr h="370800">
                <a:tc>
                  <a:txBody>
                    <a:bodyPr anchor="t">
                      <a:noAutofit/>
                    </a:bodyPr>
                    <a:p>
                      <a:pPr>
                        <a:lnSpc>
                          <a:spcPct val="100000"/>
                        </a:lnSpc>
                        <a:buNone/>
                      </a:pPr>
                      <a:r>
                        <a:rPr b="1" lang="en-US" sz="1800" spc="-1" strike="noStrike">
                          <a:solidFill>
                            <a:srgbClr val="ffffff"/>
                          </a:solidFill>
                          <a:latin typeface="Century Schoolbook"/>
                        </a:rPr>
                        <a:t>A</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800" spc="-1" strike="noStrike">
                          <a:solidFill>
                            <a:srgbClr val="ffffff"/>
                          </a:solidFill>
                          <a:latin typeface="Century Schoolbook"/>
                        </a:rPr>
                        <a:t>B</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600" spc="-1" strike="noStrike">
                          <a:solidFill>
                            <a:srgbClr val="ffffff"/>
                          </a:solidFill>
                          <a:latin typeface="Century Schoolbook"/>
                        </a:rPr>
                        <a:t>F=(A+B)</a:t>
                      </a:r>
                      <a:r>
                        <a:rPr b="1" lang="en-US" sz="1600" spc="-1" strike="noStrike" baseline="30000">
                          <a:solidFill>
                            <a:srgbClr val="ffffff"/>
                          </a:solidFill>
                          <a:latin typeface="Century Schoolbook"/>
                        </a:rPr>
                        <a:t>0</a:t>
                      </a:r>
                      <a:r>
                        <a:rPr b="1" lang="en-US" sz="1600" spc="-1" strike="noStrike">
                          <a:solidFill>
                            <a:srgbClr val="ffffff"/>
                          </a:solidFill>
                          <a:latin typeface="Century Schoolbook"/>
                        </a:rPr>
                        <a:t> </a:t>
                      </a:r>
                      <a:endParaRPr b="0" lang="en-US"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sp>
        <p:nvSpPr>
          <p:cNvPr id="481" name="TextBox 50"/>
          <p:cNvSpPr/>
          <p:nvPr/>
        </p:nvSpPr>
        <p:spPr>
          <a:xfrm>
            <a:off x="2629080" y="6172200"/>
            <a:ext cx="17521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NOR Gate</a:t>
            </a:r>
            <a:endParaRPr b="0" lang="en-US" sz="1800" spc="-1" strike="noStrike">
              <a:latin typeface="Arial"/>
            </a:endParaRPr>
          </a:p>
        </p:txBody>
      </p:sp>
      <p:sp>
        <p:nvSpPr>
          <p:cNvPr id="482" name="TextBox 51"/>
          <p:cNvSpPr/>
          <p:nvPr/>
        </p:nvSpPr>
        <p:spPr>
          <a:xfrm>
            <a:off x="7620120" y="3962520"/>
            <a:ext cx="4096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p:txBody>
      </p:sp>
      <p:sp>
        <p:nvSpPr>
          <p:cNvPr id="483" name="TextBox 52"/>
          <p:cNvSpPr/>
          <p:nvPr/>
        </p:nvSpPr>
        <p:spPr>
          <a:xfrm>
            <a:off x="7667280" y="2057400"/>
            <a:ext cx="4096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484" name="TextBox 53"/>
          <p:cNvSpPr/>
          <p:nvPr/>
        </p:nvSpPr>
        <p:spPr>
          <a:xfrm>
            <a:off x="7894440" y="3962520"/>
            <a:ext cx="4111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p:txBody>
      </p:sp>
      <p:sp>
        <p:nvSpPr>
          <p:cNvPr id="485" name="TextBox 2"/>
          <p:cNvSpPr/>
          <p:nvPr/>
        </p:nvSpPr>
        <p:spPr>
          <a:xfrm>
            <a:off x="4952880" y="5562720"/>
            <a:ext cx="26787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Toggle Condition</a:t>
            </a:r>
            <a:endParaRPr b="0" lang="en-US" sz="1800" spc="-1" strike="noStrike">
              <a:latin typeface="Arial"/>
            </a:endParaRPr>
          </a:p>
        </p:txBody>
      </p:sp>
      <p:sp>
        <p:nvSpPr>
          <p:cNvPr id="3" name="PlaceHolder 2"/>
          <p:cNvSpPr>
            <a:spLocks noGrp="1"/>
          </p:cNvSpPr>
          <p:nvPr>
            <p:ph type="sldNum" idx="5"/>
          </p:nvPr>
        </p:nvSpPr>
        <p:spPr/>
        <p:txBody>
          <a:bodyPr/>
          <a:p>
            <a:fld id="{31B161EB-E0B1-43DF-BB3B-2532CFF0CB66}" type="slidenum">
              <a:t>20</a:t>
            </a:fld>
          </a:p>
        </p:txBody>
      </p:sp>
    </p:spTree>
  </p:cSld>
  <mc:AlternateContent>
    <mc:Choice Requires="p14">
      <p:transition spd="slow" p14:dur="2000"/>
    </mc:Choice>
    <mc:Fallback>
      <p:transition spd="slow"/>
    </mc:Fallback>
  </mc:AlternateContent>
  <p:timing>
    <p:tnLst>
      <p:par>
        <p:cTn id="320" dur="indefinite" restart="never" nodeType="tmRoot">
          <p:childTnLst>
            <p:seq>
              <p:cTn id="321" dur="indefinite" nodeType="mainSeq">
                <p:childTnLst>
                  <p:par>
                    <p:cTn id="322" fill="hold">
                      <p:stCondLst>
                        <p:cond delay="indefinite"/>
                      </p:stCondLst>
                      <p:childTnLst>
                        <p:par>
                          <p:cTn id="323" fill="hold">
                            <p:stCondLst>
                              <p:cond delay="0"/>
                            </p:stCondLst>
                            <p:childTnLst>
                              <p:par>
                                <p:cTn id="324" nodeType="clickEffect" fill="hold" presetClass="entr" presetID="22" presetSubtype="4">
                                  <p:stCondLst>
                                    <p:cond delay="0"/>
                                  </p:stCondLst>
                                  <p:childTnLst>
                                    <p:set>
                                      <p:cBhvr>
                                        <p:cTn id="325" dur="1" fill="hold">
                                          <p:stCondLst>
                                            <p:cond delay="0"/>
                                          </p:stCondLst>
                                        </p:cTn>
                                        <p:tgtEl>
                                          <p:spTgt spid="467"/>
                                        </p:tgtEl>
                                        <p:attrNameLst>
                                          <p:attrName>style.visibility</p:attrName>
                                        </p:attrNameLst>
                                      </p:cBhvr>
                                      <p:to>
                                        <p:strVal val="visible"/>
                                      </p:to>
                                    </p:set>
                                    <p:animEffect filter="wipe(down)" transition="in">
                                      <p:cBhvr additive="repl">
                                        <p:cTn id="326" dur="500"/>
                                        <p:tgtEl>
                                          <p:spTgt spid="467"/>
                                        </p:tgtEl>
                                      </p:cBhvr>
                                    </p:animEffect>
                                  </p:childTnLst>
                                </p:cTn>
                              </p:par>
                              <p:par>
                                <p:cTn id="327" nodeType="withEffect" fill="hold" presetClass="entr" presetID="22" presetSubtype="4">
                                  <p:stCondLst>
                                    <p:cond delay="0"/>
                                  </p:stCondLst>
                                  <p:childTnLst>
                                    <p:set>
                                      <p:cBhvr>
                                        <p:cTn id="328" dur="1" fill="hold">
                                          <p:stCondLst>
                                            <p:cond delay="0"/>
                                          </p:stCondLst>
                                        </p:cTn>
                                        <p:tgtEl>
                                          <p:spTgt spid="468"/>
                                        </p:tgtEl>
                                        <p:attrNameLst>
                                          <p:attrName>style.visibility</p:attrName>
                                        </p:attrNameLst>
                                      </p:cBhvr>
                                      <p:to>
                                        <p:strVal val="visible"/>
                                      </p:to>
                                    </p:set>
                                    <p:animEffect filter="wipe(down)" transition="in">
                                      <p:cBhvr additive="repl">
                                        <p:cTn id="329" dur="500"/>
                                        <p:tgtEl>
                                          <p:spTgt spid="468"/>
                                        </p:tgtEl>
                                      </p:cBhvr>
                                    </p:animEffect>
                                  </p:childTnLst>
                                </p:cTn>
                              </p:par>
                            </p:childTnLst>
                          </p:cTn>
                        </p:par>
                      </p:childTnLst>
                    </p:cTn>
                  </p:par>
                  <p:par>
                    <p:cTn id="330" fill="hold">
                      <p:stCondLst>
                        <p:cond delay="indefinite"/>
                      </p:stCondLst>
                      <p:childTnLst>
                        <p:par>
                          <p:cTn id="331" fill="hold">
                            <p:stCondLst>
                              <p:cond delay="0"/>
                            </p:stCondLst>
                            <p:childTnLst>
                              <p:par>
                                <p:cTn id="332" nodeType="clickEffect" fill="hold" presetClass="entr" presetID="22" presetSubtype="4">
                                  <p:stCondLst>
                                    <p:cond delay="0"/>
                                  </p:stCondLst>
                                  <p:childTnLst>
                                    <p:set>
                                      <p:cBhvr>
                                        <p:cTn id="333" dur="1" fill="hold">
                                          <p:stCondLst>
                                            <p:cond delay="0"/>
                                          </p:stCondLst>
                                        </p:cTn>
                                        <p:tgtEl>
                                          <p:spTgt spid="478"/>
                                        </p:tgtEl>
                                        <p:attrNameLst>
                                          <p:attrName>style.visibility</p:attrName>
                                        </p:attrNameLst>
                                      </p:cBhvr>
                                      <p:to>
                                        <p:strVal val="visible"/>
                                      </p:to>
                                    </p:set>
                                    <p:animEffect filter="wipe(down)" transition="in">
                                      <p:cBhvr additive="repl">
                                        <p:cTn id="334" dur="500"/>
                                        <p:tgtEl>
                                          <p:spTgt spid="478"/>
                                        </p:tgtEl>
                                      </p:cBhvr>
                                    </p:animEffect>
                                  </p:childTnLst>
                                </p:cTn>
                              </p:par>
                              <p:par>
                                <p:cTn id="335" nodeType="withEffect" fill="hold" presetClass="entr" presetID="22" presetSubtype="4">
                                  <p:stCondLst>
                                    <p:cond delay="0"/>
                                  </p:stCondLst>
                                  <p:childTnLst>
                                    <p:set>
                                      <p:cBhvr>
                                        <p:cTn id="336" dur="1" fill="hold">
                                          <p:stCondLst>
                                            <p:cond delay="0"/>
                                          </p:stCondLst>
                                        </p:cTn>
                                        <p:tgtEl>
                                          <p:spTgt spid="479"/>
                                        </p:tgtEl>
                                        <p:attrNameLst>
                                          <p:attrName>style.visibility</p:attrName>
                                        </p:attrNameLst>
                                      </p:cBhvr>
                                      <p:to>
                                        <p:strVal val="visible"/>
                                      </p:to>
                                    </p:set>
                                    <p:animEffect filter="wipe(down)" transition="in">
                                      <p:cBhvr additive="repl">
                                        <p:cTn id="337" dur="500"/>
                                        <p:tgtEl>
                                          <p:spTgt spid="479"/>
                                        </p:tgtEl>
                                      </p:cBhvr>
                                    </p:animEffect>
                                  </p:childTnLst>
                                </p:cTn>
                              </p:par>
                            </p:childTnLst>
                          </p:cTn>
                        </p:par>
                      </p:childTnLst>
                    </p:cTn>
                  </p:par>
                  <p:par>
                    <p:cTn id="338" fill="hold">
                      <p:stCondLst>
                        <p:cond delay="indefinite"/>
                      </p:stCondLst>
                      <p:childTnLst>
                        <p:par>
                          <p:cTn id="339" fill="hold">
                            <p:stCondLst>
                              <p:cond delay="0"/>
                            </p:stCondLst>
                            <p:childTnLst>
                              <p:par>
                                <p:cTn id="340" nodeType="clickEffect" fill="hold" presetClass="entr" presetID="22" presetSubtype="4">
                                  <p:stCondLst>
                                    <p:cond delay="0"/>
                                  </p:stCondLst>
                                  <p:childTnLst>
                                    <p:set>
                                      <p:cBhvr>
                                        <p:cTn id="341" dur="1" fill="hold">
                                          <p:stCondLst>
                                            <p:cond delay="0"/>
                                          </p:stCondLst>
                                        </p:cTn>
                                        <p:tgtEl>
                                          <p:spTgt spid="469"/>
                                        </p:tgtEl>
                                        <p:attrNameLst>
                                          <p:attrName>style.visibility</p:attrName>
                                        </p:attrNameLst>
                                      </p:cBhvr>
                                      <p:to>
                                        <p:strVal val="visible"/>
                                      </p:to>
                                    </p:set>
                                    <p:animEffect filter="wipe(down)" transition="in">
                                      <p:cBhvr additive="repl">
                                        <p:cTn id="342" dur="500"/>
                                        <p:tgtEl>
                                          <p:spTgt spid="469"/>
                                        </p:tgtEl>
                                      </p:cBhvr>
                                    </p:animEffect>
                                  </p:childTnLst>
                                </p:cTn>
                              </p:par>
                            </p:childTnLst>
                          </p:cTn>
                        </p:par>
                      </p:childTnLst>
                    </p:cTn>
                  </p:par>
                  <p:par>
                    <p:cTn id="343" fill="hold">
                      <p:stCondLst>
                        <p:cond delay="indefinite"/>
                      </p:stCondLst>
                      <p:childTnLst>
                        <p:par>
                          <p:cTn id="344" fill="hold">
                            <p:stCondLst>
                              <p:cond delay="0"/>
                            </p:stCondLst>
                            <p:childTnLst>
                              <p:par>
                                <p:cTn id="345" nodeType="clickEffect" fill="hold" presetClass="entr" presetID="22" presetSubtype="4">
                                  <p:stCondLst>
                                    <p:cond delay="0"/>
                                  </p:stCondLst>
                                  <p:childTnLst>
                                    <p:set>
                                      <p:cBhvr>
                                        <p:cTn id="346" dur="1" fill="hold">
                                          <p:stCondLst>
                                            <p:cond delay="0"/>
                                          </p:stCondLst>
                                        </p:cTn>
                                        <p:tgtEl>
                                          <p:spTgt spid="470"/>
                                        </p:tgtEl>
                                        <p:attrNameLst>
                                          <p:attrName>style.visibility</p:attrName>
                                        </p:attrNameLst>
                                      </p:cBhvr>
                                      <p:to>
                                        <p:strVal val="visible"/>
                                      </p:to>
                                    </p:set>
                                    <p:animEffect filter="wipe(down)" transition="in">
                                      <p:cBhvr additive="repl">
                                        <p:cTn id="347" dur="500"/>
                                        <p:tgtEl>
                                          <p:spTgt spid="470"/>
                                        </p:tgtEl>
                                      </p:cBhvr>
                                    </p:animEffect>
                                  </p:childTnLst>
                                </p:cTn>
                              </p:par>
                            </p:childTnLst>
                          </p:cTn>
                        </p:par>
                      </p:childTnLst>
                    </p:cTn>
                  </p:par>
                  <p:par>
                    <p:cTn id="348" fill="hold">
                      <p:stCondLst>
                        <p:cond delay="indefinite"/>
                      </p:stCondLst>
                      <p:childTnLst>
                        <p:par>
                          <p:cTn id="349" fill="hold">
                            <p:stCondLst>
                              <p:cond delay="0"/>
                            </p:stCondLst>
                            <p:childTnLst>
                              <p:par>
                                <p:cTn id="350" nodeType="clickEffect" fill="hold" presetClass="entr" presetID="22" presetSubtype="4">
                                  <p:stCondLst>
                                    <p:cond delay="0"/>
                                  </p:stCondLst>
                                  <p:childTnLst>
                                    <p:set>
                                      <p:cBhvr>
                                        <p:cTn id="351" dur="1" fill="hold">
                                          <p:stCondLst>
                                            <p:cond delay="0"/>
                                          </p:stCondLst>
                                        </p:cTn>
                                        <p:tgtEl>
                                          <p:spTgt spid="471"/>
                                        </p:tgtEl>
                                        <p:attrNameLst>
                                          <p:attrName>style.visibility</p:attrName>
                                        </p:attrNameLst>
                                      </p:cBhvr>
                                      <p:to>
                                        <p:strVal val="visible"/>
                                      </p:to>
                                    </p:set>
                                    <p:animEffect filter="wipe(down)" transition="in">
                                      <p:cBhvr additive="repl">
                                        <p:cTn id="352" dur="500"/>
                                        <p:tgtEl>
                                          <p:spTgt spid="471"/>
                                        </p:tgtEl>
                                      </p:cBhvr>
                                    </p:animEffect>
                                  </p:childTnLst>
                                </p:cTn>
                              </p:par>
                            </p:childTnLst>
                          </p:cTn>
                        </p:par>
                      </p:childTnLst>
                    </p:cTn>
                  </p:par>
                  <p:par>
                    <p:cTn id="353" fill="hold">
                      <p:stCondLst>
                        <p:cond delay="indefinite"/>
                      </p:stCondLst>
                      <p:childTnLst>
                        <p:par>
                          <p:cTn id="354" fill="hold">
                            <p:stCondLst>
                              <p:cond delay="0"/>
                            </p:stCondLst>
                            <p:childTnLst>
                              <p:par>
                                <p:cTn id="355" nodeType="clickEffect" fill="hold" presetClass="entr" presetID="22" presetSubtype="4">
                                  <p:stCondLst>
                                    <p:cond delay="0"/>
                                  </p:stCondLst>
                                  <p:childTnLst>
                                    <p:set>
                                      <p:cBhvr>
                                        <p:cTn id="356" dur="1" fill="hold">
                                          <p:stCondLst>
                                            <p:cond delay="0"/>
                                          </p:stCondLst>
                                        </p:cTn>
                                        <p:tgtEl>
                                          <p:spTgt spid="482"/>
                                        </p:tgtEl>
                                        <p:attrNameLst>
                                          <p:attrName>style.visibility</p:attrName>
                                        </p:attrNameLst>
                                      </p:cBhvr>
                                      <p:to>
                                        <p:strVal val="visible"/>
                                      </p:to>
                                    </p:set>
                                    <p:animEffect filter="wipe(down)" transition="in">
                                      <p:cBhvr additive="repl">
                                        <p:cTn id="357" dur="500"/>
                                        <p:tgtEl>
                                          <p:spTgt spid="482"/>
                                        </p:tgtEl>
                                      </p:cBhvr>
                                    </p:animEffect>
                                  </p:childTnLst>
                                </p:cTn>
                              </p:par>
                            </p:childTnLst>
                          </p:cTn>
                        </p:par>
                      </p:childTnLst>
                    </p:cTn>
                  </p:par>
                  <p:par>
                    <p:cTn id="358" fill="hold">
                      <p:stCondLst>
                        <p:cond delay="indefinite"/>
                      </p:stCondLst>
                      <p:childTnLst>
                        <p:par>
                          <p:cTn id="359" fill="hold">
                            <p:stCondLst>
                              <p:cond delay="0"/>
                            </p:stCondLst>
                            <p:childTnLst>
                              <p:par>
                                <p:cTn id="360" nodeType="clickEffect" fill="hold" presetClass="entr" presetID="22" presetSubtype="4">
                                  <p:stCondLst>
                                    <p:cond delay="0"/>
                                  </p:stCondLst>
                                  <p:childTnLst>
                                    <p:set>
                                      <p:cBhvr>
                                        <p:cTn id="361" dur="1" fill="hold">
                                          <p:stCondLst>
                                            <p:cond delay="0"/>
                                          </p:stCondLst>
                                        </p:cTn>
                                        <p:tgtEl>
                                          <p:spTgt spid="483"/>
                                        </p:tgtEl>
                                        <p:attrNameLst>
                                          <p:attrName>style.visibility</p:attrName>
                                        </p:attrNameLst>
                                      </p:cBhvr>
                                      <p:to>
                                        <p:strVal val="visible"/>
                                      </p:to>
                                    </p:set>
                                    <p:animEffect filter="wipe(down)" transition="in">
                                      <p:cBhvr additive="repl">
                                        <p:cTn id="362" dur="500"/>
                                        <p:tgtEl>
                                          <p:spTgt spid="483"/>
                                        </p:tgtEl>
                                      </p:cBhvr>
                                    </p:animEffect>
                                  </p:childTnLst>
                                </p:cTn>
                              </p:par>
                            </p:childTnLst>
                          </p:cTn>
                        </p:par>
                      </p:childTnLst>
                    </p:cTn>
                  </p:par>
                  <p:par>
                    <p:cTn id="363" fill="hold">
                      <p:stCondLst>
                        <p:cond delay="indefinite"/>
                      </p:stCondLst>
                      <p:childTnLst>
                        <p:par>
                          <p:cTn id="364" fill="hold">
                            <p:stCondLst>
                              <p:cond delay="0"/>
                            </p:stCondLst>
                            <p:childTnLst>
                              <p:par>
                                <p:cTn id="365" nodeType="clickEffect" fill="hold" presetClass="entr" presetID="22" presetSubtype="4">
                                  <p:stCondLst>
                                    <p:cond delay="0"/>
                                  </p:stCondLst>
                                  <p:childTnLst>
                                    <p:set>
                                      <p:cBhvr>
                                        <p:cTn id="366" dur="1" fill="hold">
                                          <p:stCondLst>
                                            <p:cond delay="0"/>
                                          </p:stCondLst>
                                        </p:cTn>
                                        <p:tgtEl>
                                          <p:spTgt spid="484"/>
                                        </p:tgtEl>
                                        <p:attrNameLst>
                                          <p:attrName>style.visibility</p:attrName>
                                        </p:attrNameLst>
                                      </p:cBhvr>
                                      <p:to>
                                        <p:strVal val="visible"/>
                                      </p:to>
                                    </p:set>
                                    <p:animEffect filter="wipe(down)" transition="in">
                                      <p:cBhvr additive="repl">
                                        <p:cTn id="367" dur="500"/>
                                        <p:tgtEl>
                                          <p:spTgt spid="4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6" name="PlaceHolder 1"/>
          <p:cNvSpPr>
            <a:spLocks noGrp="1"/>
          </p:cNvSpPr>
          <p:nvPr>
            <p:ph type="title"/>
          </p:nvPr>
        </p:nvSpPr>
        <p:spPr>
          <a:xfrm>
            <a:off x="457200" y="274680"/>
            <a:ext cx="7467120" cy="1142640"/>
          </a:xfrm>
          <a:prstGeom prst="rect">
            <a:avLst/>
          </a:prstGeom>
          <a:noFill/>
          <a:ln w="0">
            <a:noFill/>
          </a:ln>
        </p:spPr>
        <p:txBody>
          <a:bodyPr lIns="90000" rIns="90000" tIns="45000" bIns="45000" anchor="b">
            <a:noAutofit/>
          </a:bodyPr>
          <a:p>
            <a:pPr>
              <a:lnSpc>
                <a:spcPct val="100000"/>
              </a:lnSpc>
              <a:buNone/>
            </a:pPr>
            <a:r>
              <a:rPr b="0" lang="en-US" sz="3000" spc="-1" strike="noStrike" cap="small">
                <a:solidFill>
                  <a:srgbClr val="575f6d"/>
                </a:solidFill>
                <a:latin typeface="Century Schoolbook"/>
              </a:rPr>
              <a:t>J-K Flip Flop</a:t>
            </a:r>
            <a:r>
              <a:rPr b="0" lang="en-US" sz="2000" spc="-1" strike="noStrike" cap="small">
                <a:solidFill>
                  <a:srgbClr val="575f6d"/>
                </a:solidFill>
                <a:latin typeface="Century Schoolbook"/>
              </a:rPr>
              <a:t>(cont…)</a:t>
            </a:r>
            <a:endParaRPr b="0" lang="en-US" sz="2000" spc="-1" strike="noStrike">
              <a:solidFill>
                <a:srgbClr val="000000"/>
              </a:solidFill>
              <a:latin typeface="Century Schoolbook"/>
            </a:endParaRPr>
          </a:p>
        </p:txBody>
      </p:sp>
      <p:graphicFrame>
        <p:nvGraphicFramePr>
          <p:cNvPr id="487" name="Table 5"/>
          <p:cNvGraphicFramePr/>
          <p:nvPr/>
        </p:nvGraphicFramePr>
        <p:xfrm>
          <a:off x="685800" y="2057400"/>
          <a:ext cx="1904400" cy="1853640"/>
        </p:xfrm>
        <a:graphic>
          <a:graphicData uri="http://schemas.openxmlformats.org/drawingml/2006/table">
            <a:tbl>
              <a:tblPr/>
              <a:tblGrid>
                <a:gridCol w="395640"/>
                <a:gridCol w="395640"/>
                <a:gridCol w="554040"/>
                <a:gridCol w="559440"/>
              </a:tblGrid>
              <a:tr h="370800">
                <a:tc>
                  <a:txBody>
                    <a:bodyPr anchor="t">
                      <a:noAutofit/>
                    </a:bodyPr>
                    <a:p>
                      <a:pPr>
                        <a:lnSpc>
                          <a:spcPct val="100000"/>
                        </a:lnSpc>
                        <a:buNone/>
                      </a:pPr>
                      <a:r>
                        <a:rPr b="1" lang="en-US" sz="1800" spc="-1" strike="noStrike">
                          <a:solidFill>
                            <a:srgbClr val="ffffff"/>
                          </a:solidFill>
                          <a:latin typeface="Century Schoolbook"/>
                        </a:rPr>
                        <a:t>J</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800" spc="-1" strike="noStrike">
                          <a:solidFill>
                            <a:srgbClr val="ffffff"/>
                          </a:solidFill>
                          <a:latin typeface="Century Schoolbook"/>
                        </a:rPr>
                        <a:t>K</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600" spc="-1" strike="noStrike">
                          <a:solidFill>
                            <a:srgbClr val="ffffff"/>
                          </a:solidFill>
                          <a:latin typeface="Century Schoolbook"/>
                        </a:rPr>
                        <a:t>Q </a:t>
                      </a:r>
                      <a:endParaRPr b="0" lang="en-US"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600" spc="-1" strike="noStrike">
                          <a:solidFill>
                            <a:srgbClr val="ffffff"/>
                          </a:solidFill>
                          <a:latin typeface="Century Schoolbook"/>
                        </a:rPr>
                        <a:t>Q</a:t>
                      </a:r>
                      <a:r>
                        <a:rPr b="1" lang="en-US" sz="1600" spc="-1" strike="noStrike" baseline="30000">
                          <a:solidFill>
                            <a:srgbClr val="ffffff"/>
                          </a:solidFill>
                          <a:latin typeface="Century Schoolbook"/>
                        </a:rPr>
                        <a:t>0</a:t>
                      </a:r>
                      <a:endParaRPr b="0" lang="en-US"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NC</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NC</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T*</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T*</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sp>
        <p:nvSpPr>
          <p:cNvPr id="488" name="TextBox 6"/>
          <p:cNvSpPr/>
          <p:nvPr/>
        </p:nvSpPr>
        <p:spPr>
          <a:xfrm>
            <a:off x="457200" y="4114800"/>
            <a:ext cx="2209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I* =Toggle</a:t>
            </a:r>
            <a:endParaRPr b="0" lang="en-US" sz="1800" spc="-1" strike="noStrike">
              <a:latin typeface="Arial"/>
            </a:endParaRPr>
          </a:p>
        </p:txBody>
      </p:sp>
      <p:pic>
        <p:nvPicPr>
          <p:cNvPr id="489" name="Picture 2" descr=""/>
          <p:cNvPicPr/>
          <p:nvPr/>
        </p:nvPicPr>
        <p:blipFill>
          <a:blip r:embed="rId1"/>
          <a:stretch/>
        </p:blipFill>
        <p:spPr>
          <a:xfrm>
            <a:off x="5797440" y="1828800"/>
            <a:ext cx="1523520" cy="1228320"/>
          </a:xfrm>
          <a:prstGeom prst="rect">
            <a:avLst/>
          </a:prstGeom>
          <a:ln w="0">
            <a:noFill/>
          </a:ln>
        </p:spPr>
      </p:pic>
      <p:pic>
        <p:nvPicPr>
          <p:cNvPr id="490" name="Picture 3" descr=""/>
          <p:cNvPicPr/>
          <p:nvPr/>
        </p:nvPicPr>
        <p:blipFill>
          <a:blip r:embed="rId2"/>
          <a:stretch/>
        </p:blipFill>
        <p:spPr>
          <a:xfrm>
            <a:off x="5797440" y="3267000"/>
            <a:ext cx="1523520" cy="1228320"/>
          </a:xfrm>
          <a:prstGeom prst="rect">
            <a:avLst/>
          </a:prstGeom>
          <a:ln w="0">
            <a:noFill/>
          </a:ln>
        </p:spPr>
      </p:pic>
      <p:sp>
        <p:nvSpPr>
          <p:cNvPr id="491" name="Straight Connector 8"/>
          <p:cNvSpPr/>
          <p:nvPr/>
        </p:nvSpPr>
        <p:spPr>
          <a:xfrm>
            <a:off x="7174800" y="2442960"/>
            <a:ext cx="768240" cy="0"/>
          </a:xfrm>
          <a:prstGeom prst="line">
            <a:avLst/>
          </a:prstGeom>
          <a:ln w="28440">
            <a:solidFill>
              <a:srgbClr val="000000"/>
            </a:solidFill>
            <a:round/>
          </a:ln>
        </p:spPr>
        <p:style>
          <a:lnRef idx="0"/>
          <a:fillRef idx="0"/>
          <a:effectRef idx="0"/>
          <a:fontRef idx="minor"/>
        </p:style>
      </p:sp>
      <p:sp>
        <p:nvSpPr>
          <p:cNvPr id="492" name="Straight Connector 11"/>
          <p:cNvSpPr/>
          <p:nvPr/>
        </p:nvSpPr>
        <p:spPr>
          <a:xfrm flipV="1">
            <a:off x="7168680" y="3885840"/>
            <a:ext cx="768240" cy="360"/>
          </a:xfrm>
          <a:prstGeom prst="line">
            <a:avLst/>
          </a:prstGeom>
          <a:ln w="28440">
            <a:solidFill>
              <a:srgbClr val="000000"/>
            </a:solidFill>
            <a:round/>
          </a:ln>
        </p:spPr>
        <p:style>
          <a:lnRef idx="0"/>
          <a:fillRef idx="0"/>
          <a:effectRef idx="0"/>
          <a:fontRef idx="minor"/>
        </p:style>
      </p:sp>
      <p:sp>
        <p:nvSpPr>
          <p:cNvPr id="493" name="Straight Connector 10"/>
          <p:cNvSpPr/>
          <p:nvPr/>
        </p:nvSpPr>
        <p:spPr>
          <a:xfrm>
            <a:off x="5797080" y="2743200"/>
            <a:ext cx="360" cy="304560"/>
          </a:xfrm>
          <a:prstGeom prst="line">
            <a:avLst/>
          </a:prstGeom>
          <a:ln w="28440">
            <a:solidFill>
              <a:srgbClr val="000000"/>
            </a:solidFill>
            <a:round/>
          </a:ln>
        </p:spPr>
        <p:style>
          <a:lnRef idx="0"/>
          <a:fillRef idx="0"/>
          <a:effectRef idx="0"/>
          <a:fontRef idx="minor"/>
        </p:style>
      </p:sp>
      <p:sp>
        <p:nvSpPr>
          <p:cNvPr id="494" name="Straight Connector 14"/>
          <p:cNvSpPr/>
          <p:nvPr/>
        </p:nvSpPr>
        <p:spPr>
          <a:xfrm>
            <a:off x="5797080" y="3033000"/>
            <a:ext cx="1371600" cy="360"/>
          </a:xfrm>
          <a:prstGeom prst="line">
            <a:avLst/>
          </a:prstGeom>
          <a:ln w="28440">
            <a:solidFill>
              <a:srgbClr val="000000"/>
            </a:solidFill>
            <a:round/>
          </a:ln>
        </p:spPr>
        <p:style>
          <a:lnRef idx="0"/>
          <a:fillRef idx="0"/>
          <a:effectRef idx="0"/>
          <a:fontRef idx="minor"/>
        </p:style>
      </p:sp>
      <p:sp>
        <p:nvSpPr>
          <p:cNvPr id="495" name="Straight Connector 16"/>
          <p:cNvSpPr/>
          <p:nvPr/>
        </p:nvSpPr>
        <p:spPr>
          <a:xfrm>
            <a:off x="7174800" y="3019680"/>
            <a:ext cx="384120" cy="866520"/>
          </a:xfrm>
          <a:prstGeom prst="line">
            <a:avLst/>
          </a:prstGeom>
          <a:ln w="28440">
            <a:solidFill>
              <a:srgbClr val="000000"/>
            </a:solidFill>
            <a:round/>
          </a:ln>
        </p:spPr>
        <p:style>
          <a:lnRef idx="0"/>
          <a:fillRef idx="0"/>
          <a:effectRef idx="0"/>
          <a:fontRef idx="minor"/>
        </p:style>
      </p:sp>
      <p:sp>
        <p:nvSpPr>
          <p:cNvPr id="496" name="Straight Connector 18"/>
          <p:cNvSpPr/>
          <p:nvPr/>
        </p:nvSpPr>
        <p:spPr>
          <a:xfrm>
            <a:off x="5803200" y="3276360"/>
            <a:ext cx="360" cy="304920"/>
          </a:xfrm>
          <a:prstGeom prst="line">
            <a:avLst/>
          </a:prstGeom>
          <a:ln w="28440">
            <a:solidFill>
              <a:srgbClr val="000000"/>
            </a:solidFill>
            <a:round/>
          </a:ln>
        </p:spPr>
        <p:style>
          <a:lnRef idx="0"/>
          <a:fillRef idx="0"/>
          <a:effectRef idx="0"/>
          <a:fontRef idx="minor"/>
        </p:style>
      </p:sp>
      <p:sp>
        <p:nvSpPr>
          <p:cNvPr id="497" name="Straight Connector 19"/>
          <p:cNvSpPr/>
          <p:nvPr/>
        </p:nvSpPr>
        <p:spPr>
          <a:xfrm flipV="1">
            <a:off x="5803200" y="3267000"/>
            <a:ext cx="1365480" cy="9360"/>
          </a:xfrm>
          <a:prstGeom prst="line">
            <a:avLst/>
          </a:prstGeom>
          <a:ln w="28440">
            <a:solidFill>
              <a:srgbClr val="000000"/>
            </a:solidFill>
            <a:round/>
          </a:ln>
        </p:spPr>
        <p:style>
          <a:lnRef idx="0"/>
          <a:fillRef idx="0"/>
          <a:effectRef idx="0"/>
          <a:fontRef idx="minor"/>
        </p:style>
      </p:sp>
      <p:sp>
        <p:nvSpPr>
          <p:cNvPr id="498" name="Straight Connector 24"/>
          <p:cNvSpPr/>
          <p:nvPr/>
        </p:nvSpPr>
        <p:spPr>
          <a:xfrm flipV="1">
            <a:off x="7168680" y="2442960"/>
            <a:ext cx="463320" cy="824040"/>
          </a:xfrm>
          <a:prstGeom prst="line">
            <a:avLst/>
          </a:prstGeom>
          <a:ln w="28440">
            <a:solidFill>
              <a:srgbClr val="000000"/>
            </a:solidFill>
            <a:round/>
          </a:ln>
        </p:spPr>
        <p:style>
          <a:lnRef idx="0"/>
          <a:fillRef idx="0"/>
          <a:effectRef idx="0"/>
          <a:fontRef idx="minor"/>
        </p:style>
      </p:sp>
      <p:sp>
        <p:nvSpPr>
          <p:cNvPr id="499" name="Straight Connector 31"/>
          <p:cNvSpPr/>
          <p:nvPr/>
        </p:nvSpPr>
        <p:spPr>
          <a:xfrm>
            <a:off x="5416200" y="2151720"/>
            <a:ext cx="767880" cy="0"/>
          </a:xfrm>
          <a:prstGeom prst="line">
            <a:avLst/>
          </a:prstGeom>
          <a:ln w="28440">
            <a:solidFill>
              <a:srgbClr val="000000"/>
            </a:solidFill>
            <a:round/>
          </a:ln>
        </p:spPr>
        <p:style>
          <a:lnRef idx="0"/>
          <a:fillRef idx="0"/>
          <a:effectRef idx="0"/>
          <a:fontRef idx="minor"/>
        </p:style>
      </p:sp>
      <p:sp>
        <p:nvSpPr>
          <p:cNvPr id="500" name="Straight Connector 33"/>
          <p:cNvSpPr/>
          <p:nvPr/>
        </p:nvSpPr>
        <p:spPr>
          <a:xfrm>
            <a:off x="5422320" y="4181760"/>
            <a:ext cx="767880" cy="0"/>
          </a:xfrm>
          <a:prstGeom prst="line">
            <a:avLst/>
          </a:prstGeom>
          <a:ln w="28440">
            <a:solidFill>
              <a:srgbClr val="000000"/>
            </a:solidFill>
            <a:round/>
          </a:ln>
        </p:spPr>
        <p:style>
          <a:lnRef idx="0"/>
          <a:fillRef idx="0"/>
          <a:effectRef idx="0"/>
          <a:fontRef idx="minor"/>
        </p:style>
      </p:sp>
      <p:sp>
        <p:nvSpPr>
          <p:cNvPr id="501" name="TextBox 7167"/>
          <p:cNvSpPr/>
          <p:nvPr/>
        </p:nvSpPr>
        <p:spPr>
          <a:xfrm>
            <a:off x="5340240" y="1676520"/>
            <a:ext cx="30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502" name="TextBox 7168"/>
          <p:cNvSpPr/>
          <p:nvPr/>
        </p:nvSpPr>
        <p:spPr>
          <a:xfrm>
            <a:off x="5340240" y="3809880"/>
            <a:ext cx="30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503" name="TextBox 7171"/>
          <p:cNvSpPr/>
          <p:nvPr/>
        </p:nvSpPr>
        <p:spPr>
          <a:xfrm>
            <a:off x="3270600" y="1981080"/>
            <a:ext cx="380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K</a:t>
            </a:r>
            <a:endParaRPr b="0" lang="en-US" sz="1800" spc="-1" strike="noStrike">
              <a:latin typeface="Arial"/>
            </a:endParaRPr>
          </a:p>
        </p:txBody>
      </p:sp>
      <p:sp>
        <p:nvSpPr>
          <p:cNvPr id="504" name="TextBox 7172"/>
          <p:cNvSpPr/>
          <p:nvPr/>
        </p:nvSpPr>
        <p:spPr>
          <a:xfrm>
            <a:off x="3267360" y="4006440"/>
            <a:ext cx="380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J</a:t>
            </a:r>
            <a:endParaRPr b="0" lang="en-US" sz="1800" spc="-1" strike="noStrike">
              <a:latin typeface="Arial"/>
            </a:endParaRPr>
          </a:p>
        </p:txBody>
      </p:sp>
      <p:sp>
        <p:nvSpPr>
          <p:cNvPr id="505" name="TextBox 7175"/>
          <p:cNvSpPr/>
          <p:nvPr/>
        </p:nvSpPr>
        <p:spPr>
          <a:xfrm>
            <a:off x="7632360" y="2514960"/>
            <a:ext cx="380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Q</a:t>
            </a:r>
            <a:endParaRPr b="0" lang="en-US" sz="1800" spc="-1" strike="noStrike">
              <a:latin typeface="Arial"/>
            </a:endParaRPr>
          </a:p>
        </p:txBody>
      </p:sp>
      <p:sp>
        <p:nvSpPr>
          <p:cNvPr id="506" name="TextBox 7176"/>
          <p:cNvSpPr/>
          <p:nvPr/>
        </p:nvSpPr>
        <p:spPr>
          <a:xfrm>
            <a:off x="7552800" y="3456360"/>
            <a:ext cx="450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Q</a:t>
            </a:r>
            <a:r>
              <a:rPr b="0" lang="en-US" sz="1800" spc="-1" strike="noStrike" baseline="30000">
                <a:solidFill>
                  <a:srgbClr val="000000"/>
                </a:solidFill>
                <a:latin typeface="Century Schoolbook"/>
              </a:rPr>
              <a:t>0</a:t>
            </a:r>
            <a:endParaRPr b="0" lang="en-US" sz="1800" spc="-1" strike="noStrike">
              <a:latin typeface="Arial"/>
            </a:endParaRPr>
          </a:p>
        </p:txBody>
      </p:sp>
      <p:pic>
        <p:nvPicPr>
          <p:cNvPr id="507" name="Picture 2" descr=""/>
          <p:cNvPicPr/>
          <p:nvPr/>
        </p:nvPicPr>
        <p:blipFill>
          <a:blip r:embed="rId3"/>
          <a:stretch/>
        </p:blipFill>
        <p:spPr>
          <a:xfrm>
            <a:off x="4142160" y="1604160"/>
            <a:ext cx="1485720" cy="1095120"/>
          </a:xfrm>
          <a:prstGeom prst="rect">
            <a:avLst/>
          </a:prstGeom>
          <a:ln w="0">
            <a:noFill/>
          </a:ln>
        </p:spPr>
      </p:pic>
      <p:pic>
        <p:nvPicPr>
          <p:cNvPr id="508" name="Picture 2" descr=""/>
          <p:cNvPicPr/>
          <p:nvPr/>
        </p:nvPicPr>
        <p:blipFill>
          <a:blip r:embed="rId4"/>
          <a:stretch/>
        </p:blipFill>
        <p:spPr>
          <a:xfrm>
            <a:off x="4152960" y="3629160"/>
            <a:ext cx="1485720" cy="1095120"/>
          </a:xfrm>
          <a:prstGeom prst="rect">
            <a:avLst/>
          </a:prstGeom>
          <a:ln w="0">
            <a:noFill/>
          </a:ln>
        </p:spPr>
      </p:pic>
      <p:sp>
        <p:nvSpPr>
          <p:cNvPr id="509" name="Straight Connector 9"/>
          <p:cNvSpPr/>
          <p:nvPr/>
        </p:nvSpPr>
        <p:spPr>
          <a:xfrm>
            <a:off x="4190760" y="2442960"/>
            <a:ext cx="360" cy="1443240"/>
          </a:xfrm>
          <a:prstGeom prst="line">
            <a:avLst/>
          </a:prstGeom>
          <a:ln w="28440">
            <a:solidFill>
              <a:srgbClr val="000000"/>
            </a:solidFill>
            <a:round/>
          </a:ln>
        </p:spPr>
        <p:style>
          <a:lnRef idx="0"/>
          <a:fillRef idx="0"/>
          <a:effectRef idx="0"/>
          <a:fontRef idx="minor"/>
        </p:style>
      </p:sp>
      <p:sp>
        <p:nvSpPr>
          <p:cNvPr id="510" name="Straight Connector 13"/>
          <p:cNvSpPr/>
          <p:nvPr/>
        </p:nvSpPr>
        <p:spPr>
          <a:xfrm>
            <a:off x="3504960" y="3124080"/>
            <a:ext cx="685800" cy="360"/>
          </a:xfrm>
          <a:prstGeom prst="line">
            <a:avLst/>
          </a:prstGeom>
          <a:ln w="28440">
            <a:solidFill>
              <a:srgbClr val="000000"/>
            </a:solidFill>
            <a:round/>
          </a:ln>
        </p:spPr>
        <p:style>
          <a:lnRef idx="0"/>
          <a:fillRef idx="0"/>
          <a:effectRef idx="0"/>
          <a:fontRef idx="minor"/>
        </p:style>
      </p:sp>
      <p:sp>
        <p:nvSpPr>
          <p:cNvPr id="511" name="Straight Connector 38"/>
          <p:cNvSpPr/>
          <p:nvPr/>
        </p:nvSpPr>
        <p:spPr>
          <a:xfrm>
            <a:off x="4158720" y="1371600"/>
            <a:ext cx="3241800" cy="0"/>
          </a:xfrm>
          <a:prstGeom prst="line">
            <a:avLst/>
          </a:prstGeom>
          <a:ln w="28440">
            <a:solidFill>
              <a:srgbClr val="000000"/>
            </a:solidFill>
            <a:round/>
          </a:ln>
        </p:spPr>
        <p:style>
          <a:lnRef idx="0"/>
          <a:fillRef idx="0"/>
          <a:effectRef idx="0"/>
          <a:fontRef idx="minor"/>
        </p:style>
      </p:sp>
      <p:sp>
        <p:nvSpPr>
          <p:cNvPr id="512" name="Straight Connector 39"/>
          <p:cNvSpPr/>
          <p:nvPr/>
        </p:nvSpPr>
        <p:spPr>
          <a:xfrm>
            <a:off x="3727440" y="4190760"/>
            <a:ext cx="768240" cy="0"/>
          </a:xfrm>
          <a:prstGeom prst="line">
            <a:avLst/>
          </a:prstGeom>
          <a:ln w="28440">
            <a:solidFill>
              <a:srgbClr val="000000"/>
            </a:solidFill>
            <a:round/>
          </a:ln>
        </p:spPr>
        <p:style>
          <a:lnRef idx="0"/>
          <a:fillRef idx="0"/>
          <a:effectRef idx="0"/>
          <a:fontRef idx="minor"/>
        </p:style>
      </p:sp>
      <p:sp>
        <p:nvSpPr>
          <p:cNvPr id="513" name="TextBox 15"/>
          <p:cNvSpPr/>
          <p:nvPr/>
        </p:nvSpPr>
        <p:spPr>
          <a:xfrm>
            <a:off x="2895480" y="3276720"/>
            <a:ext cx="95220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CLK /EN</a:t>
            </a:r>
            <a:endParaRPr b="0" lang="en-US" sz="1800" spc="-1" strike="noStrike">
              <a:latin typeface="Arial"/>
            </a:endParaRPr>
          </a:p>
        </p:txBody>
      </p:sp>
      <p:sp>
        <p:nvSpPr>
          <p:cNvPr id="514" name="TextBox 17"/>
          <p:cNvSpPr/>
          <p:nvPr/>
        </p:nvSpPr>
        <p:spPr>
          <a:xfrm>
            <a:off x="3316320" y="2330280"/>
            <a:ext cx="4111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515" name="TextBox 20"/>
          <p:cNvSpPr/>
          <p:nvPr/>
        </p:nvSpPr>
        <p:spPr>
          <a:xfrm>
            <a:off x="3238560" y="4373280"/>
            <a:ext cx="4096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516" name="TextBox 21"/>
          <p:cNvSpPr/>
          <p:nvPr/>
        </p:nvSpPr>
        <p:spPr>
          <a:xfrm>
            <a:off x="3651480" y="3271680"/>
            <a:ext cx="3106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517" name="TextBox 44"/>
          <p:cNvSpPr/>
          <p:nvPr/>
        </p:nvSpPr>
        <p:spPr>
          <a:xfrm>
            <a:off x="5480280" y="1625040"/>
            <a:ext cx="4111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518" name="TextBox 45"/>
          <p:cNvSpPr/>
          <p:nvPr/>
        </p:nvSpPr>
        <p:spPr>
          <a:xfrm>
            <a:off x="5480280" y="4257360"/>
            <a:ext cx="4096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p:txBody>
      </p:sp>
      <p:sp>
        <p:nvSpPr>
          <p:cNvPr id="519" name="Straight Connector 36"/>
          <p:cNvSpPr/>
          <p:nvPr/>
        </p:nvSpPr>
        <p:spPr>
          <a:xfrm>
            <a:off x="3727440" y="2133360"/>
            <a:ext cx="768240" cy="0"/>
          </a:xfrm>
          <a:prstGeom prst="line">
            <a:avLst/>
          </a:prstGeom>
          <a:ln w="28440">
            <a:solidFill>
              <a:srgbClr val="000000"/>
            </a:solidFill>
            <a:round/>
          </a:ln>
        </p:spPr>
        <p:style>
          <a:lnRef idx="0"/>
          <a:fillRef idx="0"/>
          <a:effectRef idx="0"/>
          <a:fontRef idx="minor"/>
        </p:style>
      </p:sp>
      <p:sp>
        <p:nvSpPr>
          <p:cNvPr id="520" name="Straight Connector 37"/>
          <p:cNvSpPr/>
          <p:nvPr/>
        </p:nvSpPr>
        <p:spPr>
          <a:xfrm>
            <a:off x="4190760" y="1371600"/>
            <a:ext cx="360" cy="495000"/>
          </a:xfrm>
          <a:prstGeom prst="line">
            <a:avLst/>
          </a:prstGeom>
          <a:ln w="28440">
            <a:solidFill>
              <a:srgbClr val="000000"/>
            </a:solidFill>
            <a:round/>
          </a:ln>
        </p:spPr>
        <p:style>
          <a:lnRef idx="0"/>
          <a:fillRef idx="0"/>
          <a:effectRef idx="0"/>
          <a:fontRef idx="minor"/>
        </p:style>
      </p:sp>
      <p:sp>
        <p:nvSpPr>
          <p:cNvPr id="521" name="Straight Connector 40"/>
          <p:cNvSpPr/>
          <p:nvPr/>
        </p:nvSpPr>
        <p:spPr>
          <a:xfrm>
            <a:off x="7391160" y="1371600"/>
            <a:ext cx="9360" cy="1071360"/>
          </a:xfrm>
          <a:prstGeom prst="line">
            <a:avLst/>
          </a:prstGeom>
          <a:ln w="28440">
            <a:solidFill>
              <a:srgbClr val="000000"/>
            </a:solidFill>
            <a:round/>
          </a:ln>
        </p:spPr>
        <p:style>
          <a:lnRef idx="0"/>
          <a:fillRef idx="0"/>
          <a:effectRef idx="0"/>
          <a:fontRef idx="minor"/>
        </p:style>
      </p:sp>
      <p:sp>
        <p:nvSpPr>
          <p:cNvPr id="522" name="Straight Connector 42"/>
          <p:cNvSpPr/>
          <p:nvPr/>
        </p:nvSpPr>
        <p:spPr>
          <a:xfrm>
            <a:off x="4174200" y="4948200"/>
            <a:ext cx="3241440" cy="0"/>
          </a:xfrm>
          <a:prstGeom prst="line">
            <a:avLst/>
          </a:prstGeom>
          <a:ln w="28440">
            <a:solidFill>
              <a:srgbClr val="000000"/>
            </a:solidFill>
            <a:round/>
          </a:ln>
        </p:spPr>
        <p:style>
          <a:lnRef idx="0"/>
          <a:fillRef idx="0"/>
          <a:effectRef idx="0"/>
          <a:fontRef idx="minor"/>
        </p:style>
      </p:sp>
      <p:sp>
        <p:nvSpPr>
          <p:cNvPr id="523" name="Straight Connector 43"/>
          <p:cNvSpPr/>
          <p:nvPr/>
        </p:nvSpPr>
        <p:spPr>
          <a:xfrm>
            <a:off x="4206240" y="4437720"/>
            <a:ext cx="360" cy="495360"/>
          </a:xfrm>
          <a:prstGeom prst="line">
            <a:avLst/>
          </a:prstGeom>
          <a:ln w="28440">
            <a:solidFill>
              <a:srgbClr val="000000"/>
            </a:solidFill>
            <a:round/>
          </a:ln>
        </p:spPr>
        <p:style>
          <a:lnRef idx="0"/>
          <a:fillRef idx="0"/>
          <a:effectRef idx="0"/>
          <a:fontRef idx="minor"/>
        </p:style>
      </p:sp>
      <p:sp>
        <p:nvSpPr>
          <p:cNvPr id="524" name="Straight Connector 46"/>
          <p:cNvSpPr/>
          <p:nvPr/>
        </p:nvSpPr>
        <p:spPr>
          <a:xfrm>
            <a:off x="7406640" y="3886200"/>
            <a:ext cx="9000" cy="1071360"/>
          </a:xfrm>
          <a:prstGeom prst="line">
            <a:avLst/>
          </a:prstGeom>
          <a:ln w="28440">
            <a:solidFill>
              <a:srgbClr val="000000"/>
            </a:solidFill>
            <a:round/>
          </a:ln>
        </p:spPr>
        <p:style>
          <a:lnRef idx="0"/>
          <a:fillRef idx="0"/>
          <a:effectRef idx="0"/>
          <a:fontRef idx="minor"/>
        </p:style>
      </p:sp>
      <p:sp>
        <p:nvSpPr>
          <p:cNvPr id="525" name="TextBox 47"/>
          <p:cNvSpPr/>
          <p:nvPr/>
        </p:nvSpPr>
        <p:spPr>
          <a:xfrm>
            <a:off x="7543800" y="2057400"/>
            <a:ext cx="4111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526" name="TextBox 48"/>
          <p:cNvSpPr/>
          <p:nvPr/>
        </p:nvSpPr>
        <p:spPr>
          <a:xfrm>
            <a:off x="7438680" y="3962520"/>
            <a:ext cx="4096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p:txBody>
      </p:sp>
      <p:graphicFrame>
        <p:nvGraphicFramePr>
          <p:cNvPr id="527" name="Table 49"/>
          <p:cNvGraphicFramePr/>
          <p:nvPr/>
        </p:nvGraphicFramePr>
        <p:xfrm>
          <a:off x="685800" y="4736160"/>
          <a:ext cx="1828080" cy="1853640"/>
        </p:xfrm>
        <a:graphic>
          <a:graphicData uri="http://schemas.openxmlformats.org/drawingml/2006/table">
            <a:tbl>
              <a:tblPr/>
              <a:tblGrid>
                <a:gridCol w="329760"/>
                <a:gridCol w="359640"/>
                <a:gridCol w="1139040"/>
              </a:tblGrid>
              <a:tr h="370800">
                <a:tc>
                  <a:txBody>
                    <a:bodyPr anchor="t">
                      <a:noAutofit/>
                    </a:bodyPr>
                    <a:p>
                      <a:pPr>
                        <a:lnSpc>
                          <a:spcPct val="100000"/>
                        </a:lnSpc>
                        <a:buNone/>
                      </a:pPr>
                      <a:r>
                        <a:rPr b="1" lang="en-US" sz="1800" spc="-1" strike="noStrike">
                          <a:solidFill>
                            <a:srgbClr val="ffffff"/>
                          </a:solidFill>
                          <a:latin typeface="Century Schoolbook"/>
                        </a:rPr>
                        <a:t>A</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800" spc="-1" strike="noStrike">
                          <a:solidFill>
                            <a:srgbClr val="ffffff"/>
                          </a:solidFill>
                          <a:latin typeface="Century Schoolbook"/>
                        </a:rPr>
                        <a:t>B</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600" spc="-1" strike="noStrike">
                          <a:solidFill>
                            <a:srgbClr val="ffffff"/>
                          </a:solidFill>
                          <a:latin typeface="Century Schoolbook"/>
                        </a:rPr>
                        <a:t>F=(A+B)</a:t>
                      </a:r>
                      <a:r>
                        <a:rPr b="1" lang="en-US" sz="1600" spc="-1" strike="noStrike" baseline="30000">
                          <a:solidFill>
                            <a:srgbClr val="ffffff"/>
                          </a:solidFill>
                          <a:latin typeface="Century Schoolbook"/>
                        </a:rPr>
                        <a:t>0</a:t>
                      </a:r>
                      <a:r>
                        <a:rPr b="1" lang="en-US" sz="1600" spc="-1" strike="noStrike">
                          <a:solidFill>
                            <a:srgbClr val="ffffff"/>
                          </a:solidFill>
                          <a:latin typeface="Century Schoolbook"/>
                        </a:rPr>
                        <a:t> </a:t>
                      </a:r>
                      <a:endParaRPr b="0" lang="en-US"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sp>
        <p:nvSpPr>
          <p:cNvPr id="528" name="TextBox 50"/>
          <p:cNvSpPr/>
          <p:nvPr/>
        </p:nvSpPr>
        <p:spPr>
          <a:xfrm>
            <a:off x="2629080" y="6172200"/>
            <a:ext cx="17521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NOR Gate</a:t>
            </a:r>
            <a:endParaRPr b="0" lang="en-US" sz="1800" spc="-1" strike="noStrike">
              <a:latin typeface="Arial"/>
            </a:endParaRPr>
          </a:p>
        </p:txBody>
      </p:sp>
      <p:sp>
        <p:nvSpPr>
          <p:cNvPr id="529" name="TextBox 51"/>
          <p:cNvSpPr/>
          <p:nvPr/>
        </p:nvSpPr>
        <p:spPr>
          <a:xfrm>
            <a:off x="7620120" y="3962520"/>
            <a:ext cx="4096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p:txBody>
      </p:sp>
      <p:sp>
        <p:nvSpPr>
          <p:cNvPr id="530" name="TextBox 52"/>
          <p:cNvSpPr/>
          <p:nvPr/>
        </p:nvSpPr>
        <p:spPr>
          <a:xfrm>
            <a:off x="7667280" y="2057400"/>
            <a:ext cx="4096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p:txBody>
      </p:sp>
      <p:sp>
        <p:nvSpPr>
          <p:cNvPr id="531" name="TextBox 53"/>
          <p:cNvSpPr/>
          <p:nvPr/>
        </p:nvSpPr>
        <p:spPr>
          <a:xfrm>
            <a:off x="7894440" y="3962520"/>
            <a:ext cx="4111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532" name="TextBox 54"/>
          <p:cNvSpPr/>
          <p:nvPr/>
        </p:nvSpPr>
        <p:spPr>
          <a:xfrm>
            <a:off x="4654440" y="5193360"/>
            <a:ext cx="26787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Toggle Condition</a:t>
            </a:r>
            <a:endParaRPr b="0" lang="en-US" sz="1800" spc="-1" strike="noStrike">
              <a:latin typeface="Arial"/>
            </a:endParaRPr>
          </a:p>
        </p:txBody>
      </p:sp>
      <p:sp>
        <p:nvSpPr>
          <p:cNvPr id="3" name="PlaceHolder 2"/>
          <p:cNvSpPr>
            <a:spLocks noGrp="1"/>
          </p:cNvSpPr>
          <p:nvPr>
            <p:ph type="sldNum" idx="5"/>
          </p:nvPr>
        </p:nvSpPr>
        <p:spPr/>
        <p:txBody>
          <a:bodyPr/>
          <a:p>
            <a:fld id="{D66D8EBA-A216-4BBD-9A1D-9C7CBBF8387A}" type="slidenum">
              <a:t>21</a:t>
            </a:fld>
          </a:p>
        </p:txBody>
      </p:sp>
    </p:spTree>
  </p:cSld>
  <mc:AlternateContent>
    <mc:Choice Requires="p14">
      <p:transition spd="slow" p14:dur="2000"/>
    </mc:Choice>
    <mc:Fallback>
      <p:transition spd="slow"/>
    </mc:Fallback>
  </mc:AlternateContent>
  <p:timing>
    <p:tnLst>
      <p:par>
        <p:cTn id="368" dur="indefinite" restart="never" nodeType="tmRoot">
          <p:childTnLst>
            <p:seq>
              <p:cTn id="369" dur="indefinite" nodeType="mainSeq">
                <p:childTnLst>
                  <p:par>
                    <p:cTn id="370" fill="hold">
                      <p:stCondLst>
                        <p:cond delay="indefinite"/>
                      </p:stCondLst>
                      <p:childTnLst>
                        <p:par>
                          <p:cTn id="371" fill="hold">
                            <p:stCondLst>
                              <p:cond delay="0"/>
                            </p:stCondLst>
                            <p:childTnLst>
                              <p:par>
                                <p:cTn id="372" nodeType="clickEffect" fill="hold" presetClass="entr" presetID="22" presetSubtype="4">
                                  <p:stCondLst>
                                    <p:cond delay="0"/>
                                  </p:stCondLst>
                                  <p:childTnLst>
                                    <p:set>
                                      <p:cBhvr>
                                        <p:cTn id="373" dur="1" fill="hold">
                                          <p:stCondLst>
                                            <p:cond delay="0"/>
                                          </p:stCondLst>
                                        </p:cTn>
                                        <p:tgtEl>
                                          <p:spTgt spid="514"/>
                                        </p:tgtEl>
                                        <p:attrNameLst>
                                          <p:attrName>style.visibility</p:attrName>
                                        </p:attrNameLst>
                                      </p:cBhvr>
                                      <p:to>
                                        <p:strVal val="visible"/>
                                      </p:to>
                                    </p:set>
                                    <p:animEffect filter="wipe(down)" transition="in">
                                      <p:cBhvr additive="repl">
                                        <p:cTn id="374" dur="500"/>
                                        <p:tgtEl>
                                          <p:spTgt spid="514"/>
                                        </p:tgtEl>
                                      </p:cBhvr>
                                    </p:animEffect>
                                  </p:childTnLst>
                                </p:cTn>
                              </p:par>
                              <p:par>
                                <p:cTn id="375" nodeType="withEffect" fill="hold" presetClass="entr" presetID="22" presetSubtype="4">
                                  <p:stCondLst>
                                    <p:cond delay="0"/>
                                  </p:stCondLst>
                                  <p:childTnLst>
                                    <p:set>
                                      <p:cBhvr>
                                        <p:cTn id="376" dur="1" fill="hold">
                                          <p:stCondLst>
                                            <p:cond delay="0"/>
                                          </p:stCondLst>
                                        </p:cTn>
                                        <p:tgtEl>
                                          <p:spTgt spid="515"/>
                                        </p:tgtEl>
                                        <p:attrNameLst>
                                          <p:attrName>style.visibility</p:attrName>
                                        </p:attrNameLst>
                                      </p:cBhvr>
                                      <p:to>
                                        <p:strVal val="visible"/>
                                      </p:to>
                                    </p:set>
                                    <p:animEffect filter="wipe(down)" transition="in">
                                      <p:cBhvr additive="repl">
                                        <p:cTn id="377" dur="500"/>
                                        <p:tgtEl>
                                          <p:spTgt spid="515"/>
                                        </p:tgtEl>
                                      </p:cBhvr>
                                    </p:animEffect>
                                  </p:childTnLst>
                                </p:cTn>
                              </p:par>
                            </p:childTnLst>
                          </p:cTn>
                        </p:par>
                      </p:childTnLst>
                    </p:cTn>
                  </p:par>
                  <p:par>
                    <p:cTn id="378" fill="hold">
                      <p:stCondLst>
                        <p:cond delay="indefinite"/>
                      </p:stCondLst>
                      <p:childTnLst>
                        <p:par>
                          <p:cTn id="379" fill="hold">
                            <p:stCondLst>
                              <p:cond delay="0"/>
                            </p:stCondLst>
                            <p:childTnLst>
                              <p:par>
                                <p:cTn id="380" nodeType="clickEffect" fill="hold" presetClass="entr" presetID="22" presetSubtype="4">
                                  <p:stCondLst>
                                    <p:cond delay="0"/>
                                  </p:stCondLst>
                                  <p:childTnLst>
                                    <p:set>
                                      <p:cBhvr>
                                        <p:cTn id="381" dur="1" fill="hold">
                                          <p:stCondLst>
                                            <p:cond delay="0"/>
                                          </p:stCondLst>
                                        </p:cTn>
                                        <p:tgtEl>
                                          <p:spTgt spid="525"/>
                                        </p:tgtEl>
                                        <p:attrNameLst>
                                          <p:attrName>style.visibility</p:attrName>
                                        </p:attrNameLst>
                                      </p:cBhvr>
                                      <p:to>
                                        <p:strVal val="visible"/>
                                      </p:to>
                                    </p:set>
                                    <p:animEffect filter="wipe(down)" transition="in">
                                      <p:cBhvr additive="repl">
                                        <p:cTn id="382" dur="500"/>
                                        <p:tgtEl>
                                          <p:spTgt spid="525"/>
                                        </p:tgtEl>
                                      </p:cBhvr>
                                    </p:animEffect>
                                  </p:childTnLst>
                                </p:cTn>
                              </p:par>
                              <p:par>
                                <p:cTn id="383" nodeType="withEffect" fill="hold" presetClass="entr" presetID="22" presetSubtype="4">
                                  <p:stCondLst>
                                    <p:cond delay="0"/>
                                  </p:stCondLst>
                                  <p:childTnLst>
                                    <p:set>
                                      <p:cBhvr>
                                        <p:cTn id="384" dur="1" fill="hold">
                                          <p:stCondLst>
                                            <p:cond delay="0"/>
                                          </p:stCondLst>
                                        </p:cTn>
                                        <p:tgtEl>
                                          <p:spTgt spid="526"/>
                                        </p:tgtEl>
                                        <p:attrNameLst>
                                          <p:attrName>style.visibility</p:attrName>
                                        </p:attrNameLst>
                                      </p:cBhvr>
                                      <p:to>
                                        <p:strVal val="visible"/>
                                      </p:to>
                                    </p:set>
                                    <p:animEffect filter="wipe(down)" transition="in">
                                      <p:cBhvr additive="repl">
                                        <p:cTn id="385" dur="500"/>
                                        <p:tgtEl>
                                          <p:spTgt spid="526"/>
                                        </p:tgtEl>
                                      </p:cBhvr>
                                    </p:animEffect>
                                  </p:childTnLst>
                                </p:cTn>
                              </p:par>
                            </p:childTnLst>
                          </p:cTn>
                        </p:par>
                      </p:childTnLst>
                    </p:cTn>
                  </p:par>
                  <p:par>
                    <p:cTn id="386" fill="hold">
                      <p:stCondLst>
                        <p:cond delay="indefinite"/>
                      </p:stCondLst>
                      <p:childTnLst>
                        <p:par>
                          <p:cTn id="387" fill="hold">
                            <p:stCondLst>
                              <p:cond delay="0"/>
                            </p:stCondLst>
                            <p:childTnLst>
                              <p:par>
                                <p:cTn id="388" nodeType="clickEffect" fill="hold" presetClass="entr" presetID="22" presetSubtype="4">
                                  <p:stCondLst>
                                    <p:cond delay="0"/>
                                  </p:stCondLst>
                                  <p:childTnLst>
                                    <p:set>
                                      <p:cBhvr>
                                        <p:cTn id="389" dur="1" fill="hold">
                                          <p:stCondLst>
                                            <p:cond delay="0"/>
                                          </p:stCondLst>
                                        </p:cTn>
                                        <p:tgtEl>
                                          <p:spTgt spid="516"/>
                                        </p:tgtEl>
                                        <p:attrNameLst>
                                          <p:attrName>style.visibility</p:attrName>
                                        </p:attrNameLst>
                                      </p:cBhvr>
                                      <p:to>
                                        <p:strVal val="visible"/>
                                      </p:to>
                                    </p:set>
                                    <p:animEffect filter="wipe(down)" transition="in">
                                      <p:cBhvr additive="repl">
                                        <p:cTn id="390" dur="500"/>
                                        <p:tgtEl>
                                          <p:spTgt spid="516"/>
                                        </p:tgtEl>
                                      </p:cBhvr>
                                    </p:animEffect>
                                  </p:childTnLst>
                                </p:cTn>
                              </p:par>
                            </p:childTnLst>
                          </p:cTn>
                        </p:par>
                      </p:childTnLst>
                    </p:cTn>
                  </p:par>
                  <p:par>
                    <p:cTn id="391" fill="hold">
                      <p:stCondLst>
                        <p:cond delay="indefinite"/>
                      </p:stCondLst>
                      <p:childTnLst>
                        <p:par>
                          <p:cTn id="392" fill="hold">
                            <p:stCondLst>
                              <p:cond delay="0"/>
                            </p:stCondLst>
                            <p:childTnLst>
                              <p:par>
                                <p:cTn id="393" nodeType="clickEffect" fill="hold" presetClass="entr" presetID="22" presetSubtype="4">
                                  <p:stCondLst>
                                    <p:cond delay="0"/>
                                  </p:stCondLst>
                                  <p:childTnLst>
                                    <p:set>
                                      <p:cBhvr>
                                        <p:cTn id="394" dur="1" fill="hold">
                                          <p:stCondLst>
                                            <p:cond delay="0"/>
                                          </p:stCondLst>
                                        </p:cTn>
                                        <p:tgtEl>
                                          <p:spTgt spid="517"/>
                                        </p:tgtEl>
                                        <p:attrNameLst>
                                          <p:attrName>style.visibility</p:attrName>
                                        </p:attrNameLst>
                                      </p:cBhvr>
                                      <p:to>
                                        <p:strVal val="visible"/>
                                      </p:to>
                                    </p:set>
                                    <p:animEffect filter="wipe(down)" transition="in">
                                      <p:cBhvr additive="repl">
                                        <p:cTn id="395" dur="500"/>
                                        <p:tgtEl>
                                          <p:spTgt spid="517"/>
                                        </p:tgtEl>
                                      </p:cBhvr>
                                    </p:animEffect>
                                  </p:childTnLst>
                                </p:cTn>
                              </p:par>
                            </p:childTnLst>
                          </p:cTn>
                        </p:par>
                      </p:childTnLst>
                    </p:cTn>
                  </p:par>
                  <p:par>
                    <p:cTn id="396" fill="hold">
                      <p:stCondLst>
                        <p:cond delay="indefinite"/>
                      </p:stCondLst>
                      <p:childTnLst>
                        <p:par>
                          <p:cTn id="397" fill="hold">
                            <p:stCondLst>
                              <p:cond delay="0"/>
                            </p:stCondLst>
                            <p:childTnLst>
                              <p:par>
                                <p:cTn id="398" nodeType="clickEffect" fill="hold" presetClass="entr" presetID="22" presetSubtype="4">
                                  <p:stCondLst>
                                    <p:cond delay="0"/>
                                  </p:stCondLst>
                                  <p:childTnLst>
                                    <p:set>
                                      <p:cBhvr>
                                        <p:cTn id="399" dur="1" fill="hold">
                                          <p:stCondLst>
                                            <p:cond delay="0"/>
                                          </p:stCondLst>
                                        </p:cTn>
                                        <p:tgtEl>
                                          <p:spTgt spid="518"/>
                                        </p:tgtEl>
                                        <p:attrNameLst>
                                          <p:attrName>style.visibility</p:attrName>
                                        </p:attrNameLst>
                                      </p:cBhvr>
                                      <p:to>
                                        <p:strVal val="visible"/>
                                      </p:to>
                                    </p:set>
                                    <p:animEffect filter="wipe(down)" transition="in">
                                      <p:cBhvr additive="repl">
                                        <p:cTn id="400" dur="500"/>
                                        <p:tgtEl>
                                          <p:spTgt spid="518"/>
                                        </p:tgtEl>
                                      </p:cBhvr>
                                    </p:animEffect>
                                  </p:childTnLst>
                                </p:cTn>
                              </p:par>
                            </p:childTnLst>
                          </p:cTn>
                        </p:par>
                      </p:childTnLst>
                    </p:cTn>
                  </p:par>
                  <p:par>
                    <p:cTn id="401" fill="hold">
                      <p:stCondLst>
                        <p:cond delay="indefinite"/>
                      </p:stCondLst>
                      <p:childTnLst>
                        <p:par>
                          <p:cTn id="402" fill="hold">
                            <p:stCondLst>
                              <p:cond delay="0"/>
                            </p:stCondLst>
                            <p:childTnLst>
                              <p:par>
                                <p:cTn id="403" nodeType="clickEffect" fill="hold" presetClass="entr" presetID="22" presetSubtype="4">
                                  <p:stCondLst>
                                    <p:cond delay="0"/>
                                  </p:stCondLst>
                                  <p:childTnLst>
                                    <p:set>
                                      <p:cBhvr>
                                        <p:cTn id="404" dur="1" fill="hold">
                                          <p:stCondLst>
                                            <p:cond delay="0"/>
                                          </p:stCondLst>
                                        </p:cTn>
                                        <p:tgtEl>
                                          <p:spTgt spid="529"/>
                                        </p:tgtEl>
                                        <p:attrNameLst>
                                          <p:attrName>style.visibility</p:attrName>
                                        </p:attrNameLst>
                                      </p:cBhvr>
                                      <p:to>
                                        <p:strVal val="visible"/>
                                      </p:to>
                                    </p:set>
                                    <p:animEffect filter="wipe(down)" transition="in">
                                      <p:cBhvr additive="repl">
                                        <p:cTn id="405" dur="500"/>
                                        <p:tgtEl>
                                          <p:spTgt spid="529"/>
                                        </p:tgtEl>
                                      </p:cBhvr>
                                    </p:animEffect>
                                  </p:childTnLst>
                                </p:cTn>
                              </p:par>
                            </p:childTnLst>
                          </p:cTn>
                        </p:par>
                      </p:childTnLst>
                    </p:cTn>
                  </p:par>
                  <p:par>
                    <p:cTn id="406" fill="hold">
                      <p:stCondLst>
                        <p:cond delay="indefinite"/>
                      </p:stCondLst>
                      <p:childTnLst>
                        <p:par>
                          <p:cTn id="407" fill="hold">
                            <p:stCondLst>
                              <p:cond delay="0"/>
                            </p:stCondLst>
                            <p:childTnLst>
                              <p:par>
                                <p:cTn id="408" nodeType="clickEffect" fill="hold" presetClass="entr" presetID="22" presetSubtype="4">
                                  <p:stCondLst>
                                    <p:cond delay="0"/>
                                  </p:stCondLst>
                                  <p:childTnLst>
                                    <p:set>
                                      <p:cBhvr>
                                        <p:cTn id="409" dur="1" fill="hold">
                                          <p:stCondLst>
                                            <p:cond delay="0"/>
                                          </p:stCondLst>
                                        </p:cTn>
                                        <p:tgtEl>
                                          <p:spTgt spid="530"/>
                                        </p:tgtEl>
                                        <p:attrNameLst>
                                          <p:attrName>style.visibility</p:attrName>
                                        </p:attrNameLst>
                                      </p:cBhvr>
                                      <p:to>
                                        <p:strVal val="visible"/>
                                      </p:to>
                                    </p:set>
                                    <p:animEffect filter="wipe(down)" transition="in">
                                      <p:cBhvr additive="repl">
                                        <p:cTn id="410" dur="500"/>
                                        <p:tgtEl>
                                          <p:spTgt spid="530"/>
                                        </p:tgtEl>
                                      </p:cBhvr>
                                    </p:animEffect>
                                  </p:childTnLst>
                                </p:cTn>
                              </p:par>
                            </p:childTnLst>
                          </p:cTn>
                        </p:par>
                      </p:childTnLst>
                    </p:cTn>
                  </p:par>
                  <p:par>
                    <p:cTn id="411" fill="hold">
                      <p:stCondLst>
                        <p:cond delay="indefinite"/>
                      </p:stCondLst>
                      <p:childTnLst>
                        <p:par>
                          <p:cTn id="412" fill="hold">
                            <p:stCondLst>
                              <p:cond delay="0"/>
                            </p:stCondLst>
                            <p:childTnLst>
                              <p:par>
                                <p:cTn id="413" nodeType="clickEffect" fill="hold" presetClass="entr" presetID="22" presetSubtype="4">
                                  <p:stCondLst>
                                    <p:cond delay="0"/>
                                  </p:stCondLst>
                                  <p:childTnLst>
                                    <p:set>
                                      <p:cBhvr>
                                        <p:cTn id="414" dur="1" fill="hold">
                                          <p:stCondLst>
                                            <p:cond delay="0"/>
                                          </p:stCondLst>
                                        </p:cTn>
                                        <p:tgtEl>
                                          <p:spTgt spid="531"/>
                                        </p:tgtEl>
                                        <p:attrNameLst>
                                          <p:attrName>style.visibility</p:attrName>
                                        </p:attrNameLst>
                                      </p:cBhvr>
                                      <p:to>
                                        <p:strVal val="visible"/>
                                      </p:to>
                                    </p:set>
                                    <p:animEffect filter="wipe(down)" transition="in">
                                      <p:cBhvr additive="repl">
                                        <p:cTn id="415" dur="500"/>
                                        <p:tgtEl>
                                          <p:spTgt spid="5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3" name="PlaceHolder 1"/>
          <p:cNvSpPr>
            <a:spLocks noGrp="1"/>
          </p:cNvSpPr>
          <p:nvPr>
            <p:ph type="title"/>
          </p:nvPr>
        </p:nvSpPr>
        <p:spPr>
          <a:xfrm>
            <a:off x="457200" y="274680"/>
            <a:ext cx="7467120" cy="1142640"/>
          </a:xfrm>
          <a:prstGeom prst="rect">
            <a:avLst/>
          </a:prstGeom>
          <a:noFill/>
          <a:ln w="0">
            <a:noFill/>
          </a:ln>
        </p:spPr>
        <p:txBody>
          <a:bodyPr lIns="90000" rIns="90000" tIns="45000" bIns="45000" anchor="b">
            <a:noAutofit/>
          </a:bodyPr>
          <a:p>
            <a:pPr>
              <a:lnSpc>
                <a:spcPct val="100000"/>
              </a:lnSpc>
              <a:buNone/>
            </a:pPr>
            <a:r>
              <a:rPr b="0" lang="en-US" sz="3000" spc="-1" strike="noStrike" cap="small">
                <a:solidFill>
                  <a:srgbClr val="575f6d"/>
                </a:solidFill>
                <a:latin typeface="Century Schoolbook"/>
              </a:rPr>
              <a:t>J-K flip Flop (NAND)</a:t>
            </a:r>
            <a:endParaRPr b="0" lang="en-US" sz="3000" spc="-1" strike="noStrike">
              <a:solidFill>
                <a:srgbClr val="000000"/>
              </a:solidFill>
              <a:latin typeface="Century Schoolbook"/>
            </a:endParaRPr>
          </a:p>
        </p:txBody>
      </p:sp>
      <p:pic>
        <p:nvPicPr>
          <p:cNvPr id="534" name="Picture 2" descr=""/>
          <p:cNvPicPr/>
          <p:nvPr/>
        </p:nvPicPr>
        <p:blipFill>
          <a:blip r:embed="rId1"/>
          <a:stretch/>
        </p:blipFill>
        <p:spPr>
          <a:xfrm>
            <a:off x="3581280" y="1709640"/>
            <a:ext cx="4590720" cy="2633400"/>
          </a:xfrm>
          <a:prstGeom prst="rect">
            <a:avLst/>
          </a:prstGeom>
          <a:ln w="0">
            <a:noFill/>
          </a:ln>
        </p:spPr>
      </p:pic>
      <p:graphicFrame>
        <p:nvGraphicFramePr>
          <p:cNvPr id="535" name="Table 6"/>
          <p:cNvGraphicFramePr/>
          <p:nvPr/>
        </p:nvGraphicFramePr>
        <p:xfrm>
          <a:off x="1066680" y="1981080"/>
          <a:ext cx="1904400" cy="1853640"/>
        </p:xfrm>
        <a:graphic>
          <a:graphicData uri="http://schemas.openxmlformats.org/drawingml/2006/table">
            <a:tbl>
              <a:tblPr/>
              <a:tblGrid>
                <a:gridCol w="395640"/>
                <a:gridCol w="395640"/>
                <a:gridCol w="554040"/>
                <a:gridCol w="559440"/>
              </a:tblGrid>
              <a:tr h="370800">
                <a:tc>
                  <a:txBody>
                    <a:bodyPr anchor="t">
                      <a:noAutofit/>
                    </a:bodyPr>
                    <a:p>
                      <a:pPr>
                        <a:lnSpc>
                          <a:spcPct val="100000"/>
                        </a:lnSpc>
                        <a:buNone/>
                      </a:pPr>
                      <a:r>
                        <a:rPr b="1" lang="en-US" sz="1800" spc="-1" strike="noStrike">
                          <a:solidFill>
                            <a:srgbClr val="ffffff"/>
                          </a:solidFill>
                          <a:latin typeface="Century Schoolbook"/>
                        </a:rPr>
                        <a:t>J</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800" spc="-1" strike="noStrike">
                          <a:solidFill>
                            <a:srgbClr val="ffffff"/>
                          </a:solidFill>
                          <a:latin typeface="Century Schoolbook"/>
                        </a:rPr>
                        <a:t>K</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600" spc="-1" strike="noStrike">
                          <a:solidFill>
                            <a:srgbClr val="ffffff"/>
                          </a:solidFill>
                          <a:latin typeface="Century Schoolbook"/>
                        </a:rPr>
                        <a:t>Q </a:t>
                      </a:r>
                      <a:endParaRPr b="0" lang="en-US"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600" spc="-1" strike="noStrike">
                          <a:solidFill>
                            <a:srgbClr val="ffffff"/>
                          </a:solidFill>
                          <a:latin typeface="Century Schoolbook"/>
                        </a:rPr>
                        <a:t>Q</a:t>
                      </a:r>
                      <a:r>
                        <a:rPr b="1" lang="en-US" sz="1600" spc="-1" strike="noStrike" baseline="30000">
                          <a:solidFill>
                            <a:srgbClr val="ffffff"/>
                          </a:solidFill>
                          <a:latin typeface="Century Schoolbook"/>
                        </a:rPr>
                        <a:t>0</a:t>
                      </a:r>
                      <a:endParaRPr b="0" lang="en-US"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NC</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NC</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T*</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T*</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sp>
        <p:nvSpPr>
          <p:cNvPr id="3" name="PlaceHolder 2"/>
          <p:cNvSpPr>
            <a:spLocks noGrp="1"/>
          </p:cNvSpPr>
          <p:nvPr>
            <p:ph type="sldNum" idx="5"/>
          </p:nvPr>
        </p:nvSpPr>
        <p:spPr/>
        <p:txBody>
          <a:bodyPr/>
          <a:p>
            <a:fld id="{FCAB3B51-30CE-4A26-A462-7452F55DECB7}" type="slidenum">
              <a:t>22</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6" name="PlaceHolder 1"/>
          <p:cNvSpPr>
            <a:spLocks noGrp="1"/>
          </p:cNvSpPr>
          <p:nvPr>
            <p:ph type="title"/>
          </p:nvPr>
        </p:nvSpPr>
        <p:spPr>
          <a:xfrm>
            <a:off x="457200" y="274680"/>
            <a:ext cx="7467120" cy="1142640"/>
          </a:xfrm>
          <a:prstGeom prst="rect">
            <a:avLst/>
          </a:prstGeom>
          <a:noFill/>
          <a:ln w="0">
            <a:noFill/>
          </a:ln>
        </p:spPr>
        <p:txBody>
          <a:bodyPr lIns="90000" rIns="90000" tIns="45000" bIns="45000" anchor="b">
            <a:noAutofit/>
          </a:bodyPr>
          <a:p>
            <a:pPr>
              <a:lnSpc>
                <a:spcPct val="100000"/>
              </a:lnSpc>
              <a:buNone/>
            </a:pPr>
            <a:r>
              <a:rPr b="0" lang="en-US" sz="3000" spc="-1" strike="noStrike" cap="small">
                <a:solidFill>
                  <a:srgbClr val="575f6d"/>
                </a:solidFill>
                <a:latin typeface="Century Schoolbook"/>
              </a:rPr>
              <a:t>J-K Flip Flop</a:t>
            </a:r>
            <a:endParaRPr b="0" lang="en-US" sz="3000" spc="-1" strike="noStrike">
              <a:solidFill>
                <a:srgbClr val="000000"/>
              </a:solidFill>
              <a:latin typeface="Century Schoolbook"/>
            </a:endParaRPr>
          </a:p>
        </p:txBody>
      </p:sp>
      <p:pic>
        <p:nvPicPr>
          <p:cNvPr id="537" name="Picture 2" descr=""/>
          <p:cNvPicPr/>
          <p:nvPr/>
        </p:nvPicPr>
        <p:blipFill>
          <a:blip r:embed="rId1"/>
          <a:stretch/>
        </p:blipFill>
        <p:spPr>
          <a:xfrm>
            <a:off x="533520" y="1657440"/>
            <a:ext cx="3352320" cy="2018880"/>
          </a:xfrm>
          <a:prstGeom prst="rect">
            <a:avLst/>
          </a:prstGeom>
          <a:ln w="0">
            <a:noFill/>
          </a:ln>
        </p:spPr>
      </p:pic>
      <p:sp>
        <p:nvSpPr>
          <p:cNvPr id="538" name="Rectangle 5"/>
          <p:cNvSpPr/>
          <p:nvPr/>
        </p:nvSpPr>
        <p:spPr>
          <a:xfrm>
            <a:off x="6019920" y="1905120"/>
            <a:ext cx="1599840" cy="2514240"/>
          </a:xfrm>
          <a:prstGeom prst="rect">
            <a:avLst/>
          </a:prstGeom>
          <a:noFill/>
          <a:ln w="25560">
            <a:solidFill>
              <a:srgbClr val="000000"/>
            </a:solidFill>
            <a:round/>
          </a:ln>
        </p:spPr>
        <p:style>
          <a:lnRef idx="0"/>
          <a:fillRef idx="0"/>
          <a:effectRef idx="0"/>
          <a:fontRef idx="minor"/>
        </p:style>
      </p:sp>
      <p:sp>
        <p:nvSpPr>
          <p:cNvPr id="539" name="Isosceles Triangle 6"/>
          <p:cNvSpPr/>
          <p:nvPr/>
        </p:nvSpPr>
        <p:spPr>
          <a:xfrm rot="5400000">
            <a:off x="5982120" y="3086280"/>
            <a:ext cx="304560" cy="228240"/>
          </a:xfrm>
          <a:prstGeom prst="triangle">
            <a:avLst>
              <a:gd name="adj" fmla="val 50000"/>
            </a:avLst>
          </a:prstGeom>
          <a:noFill/>
          <a:ln w="25560">
            <a:solidFill>
              <a:srgbClr val="000000"/>
            </a:solidFill>
            <a:round/>
          </a:ln>
        </p:spPr>
        <p:style>
          <a:lnRef idx="0"/>
          <a:fillRef idx="0"/>
          <a:effectRef idx="0"/>
          <a:fontRef idx="minor"/>
        </p:style>
      </p:sp>
      <p:sp>
        <p:nvSpPr>
          <p:cNvPr id="540" name="Straight Connector 8"/>
          <p:cNvSpPr/>
          <p:nvPr/>
        </p:nvSpPr>
        <p:spPr>
          <a:xfrm>
            <a:off x="5333760" y="3200400"/>
            <a:ext cx="685800" cy="360"/>
          </a:xfrm>
          <a:prstGeom prst="line">
            <a:avLst/>
          </a:prstGeom>
          <a:ln w="38160">
            <a:solidFill>
              <a:srgbClr val="000000"/>
            </a:solidFill>
            <a:round/>
          </a:ln>
        </p:spPr>
        <p:style>
          <a:lnRef idx="0"/>
          <a:fillRef idx="0"/>
          <a:effectRef idx="0"/>
          <a:fontRef idx="minor"/>
        </p:style>
      </p:sp>
      <p:sp>
        <p:nvSpPr>
          <p:cNvPr id="541" name="Straight Connector 10"/>
          <p:cNvSpPr/>
          <p:nvPr/>
        </p:nvSpPr>
        <p:spPr>
          <a:xfrm>
            <a:off x="5333760" y="3962160"/>
            <a:ext cx="685800" cy="360"/>
          </a:xfrm>
          <a:prstGeom prst="line">
            <a:avLst/>
          </a:prstGeom>
          <a:ln w="38160">
            <a:solidFill>
              <a:srgbClr val="000000"/>
            </a:solidFill>
            <a:round/>
          </a:ln>
        </p:spPr>
        <p:style>
          <a:lnRef idx="0"/>
          <a:fillRef idx="0"/>
          <a:effectRef idx="0"/>
          <a:fontRef idx="minor"/>
        </p:style>
      </p:sp>
      <p:sp>
        <p:nvSpPr>
          <p:cNvPr id="542" name="Straight Connector 11"/>
          <p:cNvSpPr/>
          <p:nvPr/>
        </p:nvSpPr>
        <p:spPr>
          <a:xfrm>
            <a:off x="5333760" y="2438280"/>
            <a:ext cx="685800" cy="360"/>
          </a:xfrm>
          <a:prstGeom prst="line">
            <a:avLst/>
          </a:prstGeom>
          <a:ln w="38160">
            <a:solidFill>
              <a:srgbClr val="000000"/>
            </a:solidFill>
            <a:round/>
          </a:ln>
        </p:spPr>
        <p:style>
          <a:lnRef idx="0"/>
          <a:fillRef idx="0"/>
          <a:effectRef idx="0"/>
          <a:fontRef idx="minor"/>
        </p:style>
      </p:sp>
      <p:sp>
        <p:nvSpPr>
          <p:cNvPr id="543" name="Straight Connector 16"/>
          <p:cNvSpPr/>
          <p:nvPr/>
        </p:nvSpPr>
        <p:spPr>
          <a:xfrm>
            <a:off x="7619760" y="3657600"/>
            <a:ext cx="685800" cy="360"/>
          </a:xfrm>
          <a:prstGeom prst="line">
            <a:avLst/>
          </a:prstGeom>
          <a:ln w="38160">
            <a:solidFill>
              <a:srgbClr val="000000"/>
            </a:solidFill>
            <a:round/>
          </a:ln>
        </p:spPr>
        <p:style>
          <a:lnRef idx="0"/>
          <a:fillRef idx="0"/>
          <a:effectRef idx="0"/>
          <a:fontRef idx="minor"/>
        </p:style>
      </p:sp>
      <p:sp>
        <p:nvSpPr>
          <p:cNvPr id="544" name="Straight Connector 17"/>
          <p:cNvSpPr/>
          <p:nvPr/>
        </p:nvSpPr>
        <p:spPr>
          <a:xfrm>
            <a:off x="7619760" y="2666880"/>
            <a:ext cx="685800" cy="360"/>
          </a:xfrm>
          <a:prstGeom prst="line">
            <a:avLst/>
          </a:prstGeom>
          <a:ln w="38160">
            <a:solidFill>
              <a:srgbClr val="000000"/>
            </a:solidFill>
            <a:round/>
          </a:ln>
        </p:spPr>
        <p:style>
          <a:lnRef idx="0"/>
          <a:fillRef idx="0"/>
          <a:effectRef idx="0"/>
          <a:fontRef idx="minor"/>
        </p:style>
      </p:sp>
      <p:sp>
        <p:nvSpPr>
          <p:cNvPr id="545" name="TextBox 15"/>
          <p:cNvSpPr/>
          <p:nvPr/>
        </p:nvSpPr>
        <p:spPr>
          <a:xfrm>
            <a:off x="4952880" y="2209680"/>
            <a:ext cx="380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J</a:t>
            </a:r>
            <a:endParaRPr b="0" lang="en-US" sz="1800" spc="-1" strike="noStrike">
              <a:latin typeface="Arial"/>
            </a:endParaRPr>
          </a:p>
        </p:txBody>
      </p:sp>
      <p:sp>
        <p:nvSpPr>
          <p:cNvPr id="546" name="TextBox 18"/>
          <p:cNvSpPr/>
          <p:nvPr/>
        </p:nvSpPr>
        <p:spPr>
          <a:xfrm>
            <a:off x="4952880" y="3809880"/>
            <a:ext cx="30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K</a:t>
            </a:r>
            <a:endParaRPr b="0" lang="en-US" sz="1800" spc="-1" strike="noStrike">
              <a:latin typeface="Arial"/>
            </a:endParaRPr>
          </a:p>
        </p:txBody>
      </p:sp>
      <p:sp>
        <p:nvSpPr>
          <p:cNvPr id="547" name="TextBox 19"/>
          <p:cNvSpPr/>
          <p:nvPr/>
        </p:nvSpPr>
        <p:spPr>
          <a:xfrm>
            <a:off x="7848720" y="2209680"/>
            <a:ext cx="30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Q</a:t>
            </a:r>
            <a:endParaRPr b="0" lang="en-US" sz="1800" spc="-1" strike="noStrike">
              <a:latin typeface="Arial"/>
            </a:endParaRPr>
          </a:p>
        </p:txBody>
      </p:sp>
      <p:sp>
        <p:nvSpPr>
          <p:cNvPr id="548" name="TextBox 20"/>
          <p:cNvSpPr/>
          <p:nvPr/>
        </p:nvSpPr>
        <p:spPr>
          <a:xfrm>
            <a:off x="7772400" y="3276720"/>
            <a:ext cx="4568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Q</a:t>
            </a:r>
            <a:r>
              <a:rPr b="0" lang="en-US" sz="1800" spc="-1" strike="noStrike" baseline="30000">
                <a:solidFill>
                  <a:srgbClr val="000000"/>
                </a:solidFill>
                <a:latin typeface="Century Schoolbook"/>
              </a:rPr>
              <a:t>0</a:t>
            </a:r>
            <a:endParaRPr b="0" lang="en-US" sz="1800" spc="-1" strike="noStrike">
              <a:latin typeface="Arial"/>
            </a:endParaRPr>
          </a:p>
        </p:txBody>
      </p:sp>
      <p:sp>
        <p:nvSpPr>
          <p:cNvPr id="549" name="TextBox 21"/>
          <p:cNvSpPr/>
          <p:nvPr/>
        </p:nvSpPr>
        <p:spPr>
          <a:xfrm>
            <a:off x="6400800" y="2666880"/>
            <a:ext cx="83772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J-K Flip Flop</a:t>
            </a:r>
            <a:endParaRPr b="0" lang="en-US" sz="1800" spc="-1" strike="noStrike">
              <a:latin typeface="Arial"/>
            </a:endParaRPr>
          </a:p>
        </p:txBody>
      </p:sp>
      <p:sp>
        <p:nvSpPr>
          <p:cNvPr id="550" name="Right Arrow 22"/>
          <p:cNvSpPr/>
          <p:nvPr/>
        </p:nvSpPr>
        <p:spPr>
          <a:xfrm rot="457800">
            <a:off x="3972960" y="2767320"/>
            <a:ext cx="961560" cy="332280"/>
          </a:xfrm>
          <a:prstGeom prst="rightArrow">
            <a:avLst>
              <a:gd name="adj1" fmla="val 50000"/>
              <a:gd name="adj2" fmla="val 50000"/>
            </a:avLst>
          </a:prstGeom>
          <a:solidFill>
            <a:srgbClr val="fe8637"/>
          </a:solidFill>
          <a:ln w="25560">
            <a:solidFill>
              <a:srgbClr val="bb6328"/>
            </a:solidFill>
            <a:round/>
          </a:ln>
        </p:spPr>
        <p:style>
          <a:lnRef idx="0"/>
          <a:fillRef idx="0"/>
          <a:effectRef idx="0"/>
          <a:fontRef idx="minor"/>
        </p:style>
      </p:sp>
      <p:sp>
        <p:nvSpPr>
          <p:cNvPr id="551" name="TextBox 24"/>
          <p:cNvSpPr/>
          <p:nvPr/>
        </p:nvSpPr>
        <p:spPr>
          <a:xfrm>
            <a:off x="4952880" y="3200400"/>
            <a:ext cx="9522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CLK</a:t>
            </a:r>
            <a:endParaRPr b="0" lang="en-US" sz="1800" spc="-1" strike="noStrike">
              <a:latin typeface="Arial"/>
            </a:endParaRPr>
          </a:p>
        </p:txBody>
      </p:sp>
      <p:pic>
        <p:nvPicPr>
          <p:cNvPr id="552" name="Picture 2" descr=""/>
          <p:cNvPicPr/>
          <p:nvPr/>
        </p:nvPicPr>
        <p:blipFill>
          <a:blip r:embed="rId2"/>
          <a:stretch/>
        </p:blipFill>
        <p:spPr>
          <a:xfrm>
            <a:off x="670320" y="4419720"/>
            <a:ext cx="3284640" cy="2057040"/>
          </a:xfrm>
          <a:prstGeom prst="rect">
            <a:avLst/>
          </a:prstGeom>
          <a:ln w="0">
            <a:noFill/>
          </a:ln>
        </p:spPr>
      </p:pic>
      <p:sp>
        <p:nvSpPr>
          <p:cNvPr id="553" name="Right Arrow 26"/>
          <p:cNvSpPr/>
          <p:nvPr/>
        </p:nvSpPr>
        <p:spPr>
          <a:xfrm rot="19080600">
            <a:off x="3972960" y="4836600"/>
            <a:ext cx="961560" cy="332280"/>
          </a:xfrm>
          <a:prstGeom prst="rightArrow">
            <a:avLst>
              <a:gd name="adj1" fmla="val 50000"/>
              <a:gd name="adj2" fmla="val 50000"/>
            </a:avLst>
          </a:prstGeom>
          <a:solidFill>
            <a:srgbClr val="fe8637"/>
          </a:solidFill>
          <a:ln w="25560">
            <a:solidFill>
              <a:srgbClr val="bb6328"/>
            </a:solidFill>
            <a:round/>
          </a:ln>
        </p:spPr>
        <p:style>
          <a:lnRef idx="0"/>
          <a:fillRef idx="0"/>
          <a:effectRef idx="0"/>
          <a:fontRef idx="minor"/>
        </p:style>
      </p:sp>
      <p:sp>
        <p:nvSpPr>
          <p:cNvPr id="3" name="PlaceHolder 2"/>
          <p:cNvSpPr>
            <a:spLocks noGrp="1"/>
          </p:cNvSpPr>
          <p:nvPr>
            <p:ph type="sldNum" idx="5"/>
          </p:nvPr>
        </p:nvSpPr>
        <p:spPr/>
        <p:txBody>
          <a:bodyPr/>
          <a:p>
            <a:fld id="{8C6A1F41-AB90-4053-AE95-A9C373C8FCE1}" type="slidenum">
              <a:t>23</a:t>
            </a:fld>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4" name="PlaceHolder 1"/>
          <p:cNvSpPr>
            <a:spLocks noGrp="1"/>
          </p:cNvSpPr>
          <p:nvPr>
            <p:ph type="title"/>
          </p:nvPr>
        </p:nvSpPr>
        <p:spPr>
          <a:xfrm>
            <a:off x="457200" y="274680"/>
            <a:ext cx="7467120" cy="1142640"/>
          </a:xfrm>
          <a:prstGeom prst="rect">
            <a:avLst/>
          </a:prstGeom>
          <a:noFill/>
          <a:ln w="0">
            <a:noFill/>
          </a:ln>
        </p:spPr>
        <p:txBody>
          <a:bodyPr lIns="90000" rIns="90000" tIns="45000" bIns="45000" anchor="b">
            <a:noAutofit/>
          </a:bodyPr>
          <a:p>
            <a:pPr>
              <a:lnSpc>
                <a:spcPct val="100000"/>
              </a:lnSpc>
              <a:buNone/>
            </a:pPr>
            <a:r>
              <a:rPr b="0" lang="en-US" sz="3000" spc="-1" strike="noStrike" cap="small">
                <a:solidFill>
                  <a:srgbClr val="575f6d"/>
                </a:solidFill>
                <a:latin typeface="Century Schoolbook"/>
              </a:rPr>
              <a:t>T Flip Flop (Toggle)</a:t>
            </a:r>
            <a:endParaRPr b="0" lang="en-US" sz="3000" spc="-1" strike="noStrike">
              <a:solidFill>
                <a:srgbClr val="000000"/>
              </a:solidFill>
              <a:latin typeface="Century Schoolbook"/>
            </a:endParaRPr>
          </a:p>
        </p:txBody>
      </p:sp>
      <p:sp>
        <p:nvSpPr>
          <p:cNvPr id="555" name="Rectangle 5"/>
          <p:cNvSpPr/>
          <p:nvPr/>
        </p:nvSpPr>
        <p:spPr>
          <a:xfrm>
            <a:off x="5715000" y="1752480"/>
            <a:ext cx="1599840" cy="2514240"/>
          </a:xfrm>
          <a:prstGeom prst="rect">
            <a:avLst/>
          </a:prstGeom>
          <a:noFill/>
          <a:ln w="25560">
            <a:solidFill>
              <a:srgbClr val="000000"/>
            </a:solidFill>
            <a:round/>
          </a:ln>
        </p:spPr>
        <p:style>
          <a:lnRef idx="0"/>
          <a:fillRef idx="0"/>
          <a:effectRef idx="0"/>
          <a:fontRef idx="minor"/>
        </p:style>
      </p:sp>
      <p:sp>
        <p:nvSpPr>
          <p:cNvPr id="556" name="Isosceles Triangle 6"/>
          <p:cNvSpPr/>
          <p:nvPr/>
        </p:nvSpPr>
        <p:spPr>
          <a:xfrm rot="5400000">
            <a:off x="5677200" y="2933640"/>
            <a:ext cx="304560" cy="228240"/>
          </a:xfrm>
          <a:prstGeom prst="triangle">
            <a:avLst>
              <a:gd name="adj" fmla="val 50000"/>
            </a:avLst>
          </a:prstGeom>
          <a:noFill/>
          <a:ln w="25560">
            <a:solidFill>
              <a:srgbClr val="000000"/>
            </a:solidFill>
            <a:round/>
          </a:ln>
        </p:spPr>
        <p:style>
          <a:lnRef idx="0"/>
          <a:fillRef idx="0"/>
          <a:effectRef idx="0"/>
          <a:fontRef idx="minor"/>
        </p:style>
      </p:sp>
      <p:sp>
        <p:nvSpPr>
          <p:cNvPr id="557" name="Straight Connector 8"/>
          <p:cNvSpPr/>
          <p:nvPr/>
        </p:nvSpPr>
        <p:spPr>
          <a:xfrm>
            <a:off x="5029200" y="3047760"/>
            <a:ext cx="685800" cy="360"/>
          </a:xfrm>
          <a:prstGeom prst="line">
            <a:avLst/>
          </a:prstGeom>
          <a:ln w="38160">
            <a:solidFill>
              <a:srgbClr val="000000"/>
            </a:solidFill>
            <a:round/>
          </a:ln>
        </p:spPr>
        <p:style>
          <a:lnRef idx="0"/>
          <a:fillRef idx="0"/>
          <a:effectRef idx="0"/>
          <a:fontRef idx="minor"/>
        </p:style>
      </p:sp>
      <p:sp>
        <p:nvSpPr>
          <p:cNvPr id="558" name="Straight Connector 10"/>
          <p:cNvSpPr/>
          <p:nvPr/>
        </p:nvSpPr>
        <p:spPr>
          <a:xfrm>
            <a:off x="5257800" y="3809880"/>
            <a:ext cx="457200" cy="360"/>
          </a:xfrm>
          <a:prstGeom prst="line">
            <a:avLst/>
          </a:prstGeom>
          <a:ln w="38160">
            <a:solidFill>
              <a:srgbClr val="000000"/>
            </a:solidFill>
            <a:round/>
          </a:ln>
        </p:spPr>
        <p:style>
          <a:lnRef idx="0"/>
          <a:fillRef idx="0"/>
          <a:effectRef idx="0"/>
          <a:fontRef idx="minor"/>
        </p:style>
      </p:sp>
      <p:sp>
        <p:nvSpPr>
          <p:cNvPr id="559" name="Straight Connector 11"/>
          <p:cNvSpPr/>
          <p:nvPr/>
        </p:nvSpPr>
        <p:spPr>
          <a:xfrm>
            <a:off x="5029200" y="2286000"/>
            <a:ext cx="685800" cy="360"/>
          </a:xfrm>
          <a:prstGeom prst="line">
            <a:avLst/>
          </a:prstGeom>
          <a:ln w="38160">
            <a:solidFill>
              <a:srgbClr val="000000"/>
            </a:solidFill>
            <a:round/>
          </a:ln>
        </p:spPr>
        <p:style>
          <a:lnRef idx="0"/>
          <a:fillRef idx="0"/>
          <a:effectRef idx="0"/>
          <a:fontRef idx="minor"/>
        </p:style>
      </p:sp>
      <p:sp>
        <p:nvSpPr>
          <p:cNvPr id="560" name="Straight Connector 16"/>
          <p:cNvSpPr/>
          <p:nvPr/>
        </p:nvSpPr>
        <p:spPr>
          <a:xfrm>
            <a:off x="7315200" y="3504960"/>
            <a:ext cx="685800" cy="360"/>
          </a:xfrm>
          <a:prstGeom prst="line">
            <a:avLst/>
          </a:prstGeom>
          <a:ln w="38160">
            <a:solidFill>
              <a:srgbClr val="000000"/>
            </a:solidFill>
            <a:round/>
          </a:ln>
        </p:spPr>
        <p:style>
          <a:lnRef idx="0"/>
          <a:fillRef idx="0"/>
          <a:effectRef idx="0"/>
          <a:fontRef idx="minor"/>
        </p:style>
      </p:sp>
      <p:sp>
        <p:nvSpPr>
          <p:cNvPr id="561" name="Straight Connector 17"/>
          <p:cNvSpPr/>
          <p:nvPr/>
        </p:nvSpPr>
        <p:spPr>
          <a:xfrm>
            <a:off x="7315200" y="2514600"/>
            <a:ext cx="685800" cy="360"/>
          </a:xfrm>
          <a:prstGeom prst="line">
            <a:avLst/>
          </a:prstGeom>
          <a:ln w="38160">
            <a:solidFill>
              <a:srgbClr val="000000"/>
            </a:solidFill>
            <a:round/>
          </a:ln>
        </p:spPr>
        <p:style>
          <a:lnRef idx="0"/>
          <a:fillRef idx="0"/>
          <a:effectRef idx="0"/>
          <a:fontRef idx="minor"/>
        </p:style>
      </p:sp>
      <p:sp>
        <p:nvSpPr>
          <p:cNvPr id="562" name="TextBox 15"/>
          <p:cNvSpPr/>
          <p:nvPr/>
        </p:nvSpPr>
        <p:spPr>
          <a:xfrm>
            <a:off x="5257800" y="1872720"/>
            <a:ext cx="380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J</a:t>
            </a:r>
            <a:endParaRPr b="0" lang="en-US" sz="1800" spc="-1" strike="noStrike">
              <a:latin typeface="Arial"/>
            </a:endParaRPr>
          </a:p>
        </p:txBody>
      </p:sp>
      <p:sp>
        <p:nvSpPr>
          <p:cNvPr id="563" name="TextBox 18"/>
          <p:cNvSpPr/>
          <p:nvPr/>
        </p:nvSpPr>
        <p:spPr>
          <a:xfrm>
            <a:off x="5334120" y="3848040"/>
            <a:ext cx="30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K</a:t>
            </a:r>
            <a:endParaRPr b="0" lang="en-US" sz="1800" spc="-1" strike="noStrike">
              <a:latin typeface="Arial"/>
            </a:endParaRPr>
          </a:p>
        </p:txBody>
      </p:sp>
      <p:sp>
        <p:nvSpPr>
          <p:cNvPr id="564" name="TextBox 19"/>
          <p:cNvSpPr/>
          <p:nvPr/>
        </p:nvSpPr>
        <p:spPr>
          <a:xfrm>
            <a:off x="7543800" y="2057400"/>
            <a:ext cx="30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Q</a:t>
            </a:r>
            <a:endParaRPr b="0" lang="en-US" sz="1800" spc="-1" strike="noStrike">
              <a:latin typeface="Arial"/>
            </a:endParaRPr>
          </a:p>
        </p:txBody>
      </p:sp>
      <p:sp>
        <p:nvSpPr>
          <p:cNvPr id="565" name="TextBox 20"/>
          <p:cNvSpPr/>
          <p:nvPr/>
        </p:nvSpPr>
        <p:spPr>
          <a:xfrm>
            <a:off x="7467480" y="3124080"/>
            <a:ext cx="4568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Q</a:t>
            </a:r>
            <a:r>
              <a:rPr b="0" lang="en-US" sz="1800" spc="-1" strike="noStrike" baseline="30000">
                <a:solidFill>
                  <a:srgbClr val="000000"/>
                </a:solidFill>
                <a:latin typeface="Century Schoolbook"/>
              </a:rPr>
              <a:t>0</a:t>
            </a:r>
            <a:endParaRPr b="0" lang="en-US" sz="1800" spc="-1" strike="noStrike">
              <a:latin typeface="Arial"/>
            </a:endParaRPr>
          </a:p>
        </p:txBody>
      </p:sp>
      <p:sp>
        <p:nvSpPr>
          <p:cNvPr id="566" name="TextBox 21"/>
          <p:cNvSpPr/>
          <p:nvPr/>
        </p:nvSpPr>
        <p:spPr>
          <a:xfrm>
            <a:off x="6095880" y="2514600"/>
            <a:ext cx="83772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J-K Flip Flop</a:t>
            </a:r>
            <a:endParaRPr b="0" lang="en-US" sz="1800" spc="-1" strike="noStrike">
              <a:latin typeface="Arial"/>
            </a:endParaRPr>
          </a:p>
        </p:txBody>
      </p:sp>
      <p:graphicFrame>
        <p:nvGraphicFramePr>
          <p:cNvPr id="567" name="Table 23"/>
          <p:cNvGraphicFramePr/>
          <p:nvPr/>
        </p:nvGraphicFramePr>
        <p:xfrm>
          <a:off x="609480" y="1736280"/>
          <a:ext cx="1904400" cy="1853640"/>
        </p:xfrm>
        <a:graphic>
          <a:graphicData uri="http://schemas.openxmlformats.org/drawingml/2006/table">
            <a:tbl>
              <a:tblPr/>
              <a:tblGrid>
                <a:gridCol w="395640"/>
                <a:gridCol w="395640"/>
                <a:gridCol w="554040"/>
                <a:gridCol w="559440"/>
              </a:tblGrid>
              <a:tr h="370800">
                <a:tc>
                  <a:txBody>
                    <a:bodyPr anchor="t">
                      <a:noAutofit/>
                    </a:bodyPr>
                    <a:p>
                      <a:pPr>
                        <a:lnSpc>
                          <a:spcPct val="100000"/>
                        </a:lnSpc>
                        <a:buNone/>
                      </a:pPr>
                      <a:r>
                        <a:rPr b="1" lang="en-US" sz="1800" spc="-1" strike="noStrike">
                          <a:solidFill>
                            <a:srgbClr val="ffffff"/>
                          </a:solidFill>
                          <a:latin typeface="Century Schoolbook"/>
                        </a:rPr>
                        <a:t>J</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800" spc="-1" strike="noStrike">
                          <a:solidFill>
                            <a:srgbClr val="ffffff"/>
                          </a:solidFill>
                          <a:latin typeface="Century Schoolbook"/>
                        </a:rPr>
                        <a:t>K</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600" spc="-1" strike="noStrike">
                          <a:solidFill>
                            <a:srgbClr val="ffffff"/>
                          </a:solidFill>
                          <a:latin typeface="Century Schoolbook"/>
                        </a:rPr>
                        <a:t>Q </a:t>
                      </a:r>
                      <a:endParaRPr b="0" lang="en-US"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600" spc="-1" strike="noStrike">
                          <a:solidFill>
                            <a:srgbClr val="ffffff"/>
                          </a:solidFill>
                          <a:latin typeface="Century Schoolbook"/>
                        </a:rPr>
                        <a:t>Q</a:t>
                      </a:r>
                      <a:r>
                        <a:rPr b="1" lang="en-US" sz="1600" spc="-1" strike="noStrike" baseline="30000">
                          <a:solidFill>
                            <a:srgbClr val="ffffff"/>
                          </a:solidFill>
                          <a:latin typeface="Century Schoolbook"/>
                        </a:rPr>
                        <a:t>0</a:t>
                      </a:r>
                      <a:endParaRPr b="0" lang="en-US"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NC</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NC</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T*</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T*</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sp>
        <p:nvSpPr>
          <p:cNvPr id="568" name="Straight Connector 9"/>
          <p:cNvSpPr/>
          <p:nvPr/>
        </p:nvSpPr>
        <p:spPr>
          <a:xfrm>
            <a:off x="5257800" y="2286000"/>
            <a:ext cx="360" cy="1523880"/>
          </a:xfrm>
          <a:custGeom>
            <a:avLst/>
            <a:gdLst/>
            <a:ahLst/>
            <a:rect l="0" t="0" r="r" b="b"/>
            <a:pathLst>
              <a:path fill="none" w="1" h="4233">
                <a:moveTo>
                  <a:pt x="0" y="0"/>
                </a:moveTo>
                <a:lnTo>
                  <a:pt x="1" y="4233"/>
                </a:lnTo>
              </a:path>
            </a:pathLst>
          </a:custGeom>
          <a:ln w="38160">
            <a:solidFill>
              <a:srgbClr val="000000"/>
            </a:solidFill>
            <a:round/>
          </a:ln>
        </p:spPr>
      </p:sp>
      <p:sp>
        <p:nvSpPr>
          <p:cNvPr id="569" name="TextBox 24"/>
          <p:cNvSpPr/>
          <p:nvPr/>
        </p:nvSpPr>
        <p:spPr>
          <a:xfrm>
            <a:off x="4329720" y="2907360"/>
            <a:ext cx="6991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CLK</a:t>
            </a:r>
            <a:endParaRPr b="0" lang="en-US" sz="1800" spc="-1" strike="noStrike">
              <a:latin typeface="Arial"/>
            </a:endParaRPr>
          </a:p>
        </p:txBody>
      </p:sp>
      <p:sp>
        <p:nvSpPr>
          <p:cNvPr id="570" name="TextBox 12"/>
          <p:cNvSpPr/>
          <p:nvPr/>
        </p:nvSpPr>
        <p:spPr>
          <a:xfrm>
            <a:off x="4572000" y="2057400"/>
            <a:ext cx="4568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T</a:t>
            </a:r>
            <a:endParaRPr b="0" lang="en-US" sz="1800" spc="-1" strike="noStrike">
              <a:latin typeface="Arial"/>
            </a:endParaRPr>
          </a:p>
        </p:txBody>
      </p:sp>
      <p:graphicFrame>
        <p:nvGraphicFramePr>
          <p:cNvPr id="571" name="Table 13"/>
          <p:cNvGraphicFramePr/>
          <p:nvPr/>
        </p:nvGraphicFramePr>
        <p:xfrm>
          <a:off x="1447920" y="4343400"/>
          <a:ext cx="1523160" cy="1315440"/>
        </p:xfrm>
        <a:graphic>
          <a:graphicData uri="http://schemas.openxmlformats.org/drawingml/2006/table">
            <a:tbl>
              <a:tblPr/>
              <a:tblGrid>
                <a:gridCol w="761760"/>
                <a:gridCol w="761760"/>
              </a:tblGrid>
              <a:tr h="380880">
                <a:tc>
                  <a:txBody>
                    <a:bodyPr anchor="t">
                      <a:noAutofit/>
                    </a:bodyPr>
                    <a:p>
                      <a:pPr>
                        <a:lnSpc>
                          <a:spcPct val="100000"/>
                        </a:lnSpc>
                        <a:buNone/>
                      </a:pPr>
                      <a:r>
                        <a:rPr b="1" lang="en-US" sz="1600" spc="-1" strike="noStrike">
                          <a:solidFill>
                            <a:srgbClr val="ffffff"/>
                          </a:solidFill>
                          <a:latin typeface="Century Schoolbook"/>
                        </a:rPr>
                        <a:t>Q </a:t>
                      </a:r>
                      <a:endParaRPr b="0" lang="en-US"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7598d9"/>
                    </a:solidFill>
                  </a:tcPr>
                </a:tc>
                <a:tc>
                  <a:txBody>
                    <a:bodyPr anchor="t">
                      <a:noAutofit/>
                    </a:bodyPr>
                    <a:p>
                      <a:pPr>
                        <a:lnSpc>
                          <a:spcPct val="100000"/>
                        </a:lnSpc>
                        <a:buNone/>
                      </a:pPr>
                      <a:r>
                        <a:rPr b="1" lang="en-US" sz="1600" spc="-1" strike="noStrike">
                          <a:solidFill>
                            <a:srgbClr val="ffffff"/>
                          </a:solidFill>
                          <a:latin typeface="Century Schoolbook"/>
                        </a:rPr>
                        <a:t>Q</a:t>
                      </a:r>
                      <a:r>
                        <a:rPr b="1" lang="en-US" sz="1600" spc="-1" strike="noStrike" baseline="30000">
                          <a:solidFill>
                            <a:srgbClr val="ffffff"/>
                          </a:solidFill>
                          <a:latin typeface="Century Schoolbook"/>
                        </a:rPr>
                        <a:t>0</a:t>
                      </a:r>
                      <a:endParaRPr b="0" lang="en-US"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7598d9"/>
                    </a:solidFill>
                  </a:tcPr>
                </a:tc>
              </a:tr>
              <a:tr h="457200">
                <a:tc>
                  <a:txBody>
                    <a:bodyPr anchor="t">
                      <a:noAutofit/>
                    </a:bodyPr>
                    <a:p>
                      <a:pPr>
                        <a:lnSpc>
                          <a:spcPct val="100000"/>
                        </a:lnSpc>
                        <a:buNone/>
                      </a:pPr>
                      <a:r>
                        <a:rPr b="0" lang="en-US" sz="1600" spc="-1" strike="noStrike">
                          <a:solidFill>
                            <a:srgbClr val="000000"/>
                          </a:solidFill>
                          <a:latin typeface="Century Schoolbook"/>
                        </a:rPr>
                        <a:t>NC</a:t>
                      </a:r>
                      <a:endParaRPr b="0" lang="en-US"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5ddf0"/>
                    </a:solidFill>
                  </a:tcPr>
                </a:tc>
                <a:tc>
                  <a:txBody>
                    <a:bodyPr anchor="t">
                      <a:noAutofit/>
                    </a:bodyPr>
                    <a:p>
                      <a:pPr>
                        <a:lnSpc>
                          <a:spcPct val="100000"/>
                        </a:lnSpc>
                        <a:buNone/>
                      </a:pPr>
                      <a:r>
                        <a:rPr b="0" lang="en-US" sz="1600" spc="-1" strike="noStrike">
                          <a:solidFill>
                            <a:srgbClr val="000000"/>
                          </a:solidFill>
                          <a:latin typeface="Century Schoolbook"/>
                        </a:rPr>
                        <a:t>NC</a:t>
                      </a:r>
                      <a:endParaRPr b="0" lang="en-US"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5ddf0"/>
                    </a:solidFill>
                  </a:tcPr>
                </a:tc>
              </a:tr>
              <a:tr h="477720">
                <a:tc>
                  <a:txBody>
                    <a:bodyPr anchor="t">
                      <a:noAutofit/>
                    </a:bodyPr>
                    <a:p>
                      <a:pPr>
                        <a:lnSpc>
                          <a:spcPct val="100000"/>
                        </a:lnSpc>
                        <a:buNone/>
                      </a:pPr>
                      <a:r>
                        <a:rPr b="0" lang="en-US" sz="1400" spc="-1" strike="noStrike">
                          <a:solidFill>
                            <a:srgbClr val="000000"/>
                          </a:solidFill>
                          <a:latin typeface="Century Schoolbook"/>
                        </a:rPr>
                        <a:t>Toggle</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c>
                  <a:txBody>
                    <a:bodyPr anchor="t">
                      <a:noAutofit/>
                    </a:bodyPr>
                    <a:p>
                      <a:pPr>
                        <a:lnSpc>
                          <a:spcPct val="100000"/>
                        </a:lnSpc>
                        <a:buNone/>
                      </a:pPr>
                      <a:r>
                        <a:rPr b="0" lang="en-US" sz="1400" spc="-1" strike="noStrike">
                          <a:solidFill>
                            <a:srgbClr val="000000"/>
                          </a:solidFill>
                          <a:latin typeface="Century Schoolbook"/>
                        </a:rPr>
                        <a:t>Toggle</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r>
            </a:tbl>
          </a:graphicData>
        </a:graphic>
      </p:graphicFrame>
      <p:graphicFrame>
        <p:nvGraphicFramePr>
          <p:cNvPr id="572" name="Table 14"/>
          <p:cNvGraphicFramePr/>
          <p:nvPr/>
        </p:nvGraphicFramePr>
        <p:xfrm>
          <a:off x="838080" y="4343400"/>
          <a:ext cx="532800" cy="1325160"/>
        </p:xfrm>
        <a:graphic>
          <a:graphicData uri="http://schemas.openxmlformats.org/drawingml/2006/table">
            <a:tbl>
              <a:tblPr/>
              <a:tblGrid>
                <a:gridCol w="533160"/>
              </a:tblGrid>
              <a:tr h="397080">
                <a:tc>
                  <a:txBody>
                    <a:bodyPr anchor="t">
                      <a:noAutofit/>
                    </a:bodyPr>
                    <a:p>
                      <a:pPr>
                        <a:lnSpc>
                          <a:spcPct val="100000"/>
                        </a:lnSpc>
                        <a:buNone/>
                      </a:pPr>
                      <a:r>
                        <a:rPr b="1" lang="en-US" sz="1800" spc="-1" strike="noStrike">
                          <a:solidFill>
                            <a:srgbClr val="ffffff"/>
                          </a:solidFill>
                          <a:latin typeface="Century Schoolbook"/>
                        </a:rPr>
                        <a:t>T</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44064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48780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p>
                      <a:pPr>
                        <a:lnSpc>
                          <a:spcPct val="100000"/>
                        </a:lnSpc>
                        <a:buNone/>
                      </a:pPr>
                      <a:endParaRPr b="0" lang="en-US" sz="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sp>
        <p:nvSpPr>
          <p:cNvPr id="573" name="TextBox 26"/>
          <p:cNvSpPr/>
          <p:nvPr/>
        </p:nvSpPr>
        <p:spPr>
          <a:xfrm>
            <a:off x="4191120" y="4800600"/>
            <a:ext cx="3276360" cy="1735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Applications:</a:t>
            </a:r>
            <a:endParaRPr b="0" lang="en-US" sz="1800" spc="-1" strike="noStrike">
              <a:latin typeface="Arial"/>
            </a:endParaRPr>
          </a:p>
          <a:p>
            <a:pPr marL="285840" indent="-285840">
              <a:lnSpc>
                <a:spcPct val="100000"/>
              </a:lnSpc>
              <a:buClr>
                <a:srgbClr val="000000"/>
              </a:buClr>
              <a:buFont typeface="Arial"/>
              <a:buChar char="•"/>
            </a:pPr>
            <a:r>
              <a:rPr b="0" lang="en-US" sz="1800" spc="-1" strike="noStrike">
                <a:solidFill>
                  <a:srgbClr val="000000"/>
                </a:solidFill>
                <a:latin typeface="Century Schoolbook"/>
              </a:rPr>
              <a:t>Registers</a:t>
            </a:r>
            <a:endParaRPr b="0" lang="en-US" sz="1800" spc="-1" strike="noStrike">
              <a:latin typeface="Arial"/>
            </a:endParaRPr>
          </a:p>
          <a:p>
            <a:pPr marL="285840" indent="-285840">
              <a:lnSpc>
                <a:spcPct val="100000"/>
              </a:lnSpc>
              <a:buClr>
                <a:srgbClr val="000000"/>
              </a:buClr>
              <a:buFont typeface="Arial"/>
              <a:buChar char="•"/>
            </a:pPr>
            <a:r>
              <a:rPr b="0" lang="en-US" sz="1800" spc="-1" strike="noStrike">
                <a:solidFill>
                  <a:srgbClr val="000000"/>
                </a:solidFill>
                <a:latin typeface="Century Schoolbook"/>
              </a:rPr>
              <a:t>Counters</a:t>
            </a:r>
            <a:endParaRPr b="0" lang="en-US" sz="1800" spc="-1" strike="noStrike">
              <a:latin typeface="Arial"/>
            </a:endParaRPr>
          </a:p>
          <a:p>
            <a:pPr marL="285840" indent="-285840">
              <a:lnSpc>
                <a:spcPct val="100000"/>
              </a:lnSpc>
              <a:buClr>
                <a:srgbClr val="000000"/>
              </a:buClr>
              <a:buFont typeface="Arial"/>
              <a:buChar char="•"/>
            </a:pPr>
            <a:r>
              <a:rPr b="0" lang="en-US" sz="1800" spc="-1" strike="noStrike">
                <a:solidFill>
                  <a:srgbClr val="000000"/>
                </a:solidFill>
                <a:latin typeface="Century Schoolbook"/>
              </a:rPr>
              <a:t>Event Detectors</a:t>
            </a:r>
            <a:endParaRPr b="0" lang="en-US" sz="1800" spc="-1" strike="noStrike">
              <a:latin typeface="Arial"/>
            </a:endParaRPr>
          </a:p>
          <a:p>
            <a:pPr marL="285840" indent="-285840">
              <a:lnSpc>
                <a:spcPct val="100000"/>
              </a:lnSpc>
              <a:buClr>
                <a:srgbClr val="000000"/>
              </a:buClr>
              <a:buFont typeface="Arial"/>
              <a:buChar char="•"/>
            </a:pPr>
            <a:r>
              <a:rPr b="0" lang="en-US" sz="1800" spc="-1" strike="noStrike">
                <a:solidFill>
                  <a:srgbClr val="000000"/>
                </a:solidFill>
                <a:latin typeface="Century Schoolbook"/>
              </a:rPr>
              <a:t>Data Synchronizers</a:t>
            </a:r>
            <a:endParaRPr b="0" lang="en-US" sz="1800" spc="-1" strike="noStrike">
              <a:latin typeface="Arial"/>
            </a:endParaRPr>
          </a:p>
          <a:p>
            <a:pPr marL="285840" indent="-285840">
              <a:lnSpc>
                <a:spcPct val="100000"/>
              </a:lnSpc>
              <a:buClr>
                <a:srgbClr val="000000"/>
              </a:buClr>
              <a:buFont typeface="Arial"/>
              <a:buChar char="•"/>
            </a:pPr>
            <a:r>
              <a:rPr b="0" lang="en-US" sz="1800" spc="-1" strike="noStrike">
                <a:solidFill>
                  <a:srgbClr val="000000"/>
                </a:solidFill>
                <a:latin typeface="Century Schoolbook"/>
              </a:rPr>
              <a:t>Frequency Divider</a:t>
            </a:r>
            <a:endParaRPr b="0" lang="en-US" sz="1800" spc="-1" strike="noStrike">
              <a:latin typeface="Arial"/>
            </a:endParaRPr>
          </a:p>
        </p:txBody>
      </p:sp>
      <p:sp>
        <p:nvSpPr>
          <p:cNvPr id="3" name="PlaceHolder 2"/>
          <p:cNvSpPr>
            <a:spLocks noGrp="1"/>
          </p:cNvSpPr>
          <p:nvPr>
            <p:ph type="sldNum" idx="5"/>
          </p:nvPr>
        </p:nvSpPr>
        <p:spPr/>
        <p:txBody>
          <a:bodyPr/>
          <a:p>
            <a:fld id="{96D560ED-0004-4BAA-92C2-4749DAC4B78E}" type="slidenum">
              <a:t>24</a:t>
            </a:fld>
          </a:p>
        </p:txBody>
      </p:sp>
    </p:spTree>
  </p:cSld>
  <mc:AlternateContent>
    <mc:Choice Requires="p14">
      <p:transition spd="slow" p14:dur="2000"/>
    </mc:Choice>
    <mc:Fallback>
      <p:transition spd="slow"/>
    </mc:Fallback>
  </mc:AlternateContent>
  <p:timing>
    <p:tnLst>
      <p:par>
        <p:cTn id="416" dur="indefinite" restart="never" nodeType="tmRoot">
          <p:childTnLst>
            <p:seq>
              <p:cTn id="417" dur="indefinite" nodeType="mainSeq">
                <p:childTnLst>
                  <p:par>
                    <p:cTn id="418" fill="hold">
                      <p:stCondLst>
                        <p:cond delay="indefinite"/>
                      </p:stCondLst>
                      <p:childTnLst>
                        <p:par>
                          <p:cTn id="419" fill="hold">
                            <p:stCondLst>
                              <p:cond delay="0"/>
                            </p:stCondLst>
                            <p:childTnLst>
                              <p:par>
                                <p:cTn id="420" nodeType="clickEffect" fill="hold" presetClass="entr" presetID="22" presetSubtype="4">
                                  <p:stCondLst>
                                    <p:cond delay="0"/>
                                  </p:stCondLst>
                                  <p:childTnLst>
                                    <p:set>
                                      <p:cBhvr>
                                        <p:cTn id="421" dur="1" fill="hold">
                                          <p:stCondLst>
                                            <p:cond delay="0"/>
                                          </p:stCondLst>
                                        </p:cTn>
                                        <p:tgtEl>
                                          <p:spTgt spid="568"/>
                                        </p:tgtEl>
                                        <p:attrNameLst>
                                          <p:attrName>style.visibility</p:attrName>
                                        </p:attrNameLst>
                                      </p:cBhvr>
                                      <p:to>
                                        <p:strVal val="visible"/>
                                      </p:to>
                                    </p:set>
                                    <p:animEffect filter="wipe(down)" transition="in">
                                      <p:cBhvr additive="repl">
                                        <p:cTn id="422" dur="500"/>
                                        <p:tgtEl>
                                          <p:spTgt spid="568"/>
                                        </p:tgtEl>
                                      </p:cBhvr>
                                    </p:animEffect>
                                  </p:childTnLst>
                                </p:cTn>
                              </p:par>
                            </p:childTnLst>
                          </p:cTn>
                        </p:par>
                      </p:childTnLst>
                    </p:cTn>
                  </p:par>
                  <p:par>
                    <p:cTn id="423" fill="hold">
                      <p:stCondLst>
                        <p:cond delay="indefinite"/>
                      </p:stCondLst>
                      <p:childTnLst>
                        <p:par>
                          <p:cTn id="424" fill="hold">
                            <p:stCondLst>
                              <p:cond delay="0"/>
                            </p:stCondLst>
                            <p:childTnLst>
                              <p:par>
                                <p:cTn id="425" nodeType="clickEffect" fill="hold" presetClass="entr" presetID="22" presetSubtype="4">
                                  <p:stCondLst>
                                    <p:cond delay="0"/>
                                  </p:stCondLst>
                                  <p:childTnLst>
                                    <p:set>
                                      <p:cBhvr>
                                        <p:cTn id="426" dur="1" fill="hold">
                                          <p:stCondLst>
                                            <p:cond delay="0"/>
                                          </p:stCondLst>
                                        </p:cTn>
                                        <p:tgtEl>
                                          <p:spTgt spid="570"/>
                                        </p:tgtEl>
                                        <p:attrNameLst>
                                          <p:attrName>style.visibility</p:attrName>
                                        </p:attrNameLst>
                                      </p:cBhvr>
                                      <p:to>
                                        <p:strVal val="visible"/>
                                      </p:to>
                                    </p:set>
                                    <p:animEffect filter="wipe(down)" transition="in">
                                      <p:cBhvr additive="repl">
                                        <p:cTn id="427" dur="500"/>
                                        <p:tgtEl>
                                          <p:spTgt spid="570"/>
                                        </p:tgtEl>
                                      </p:cBhvr>
                                    </p:animEffect>
                                  </p:childTnLst>
                                </p:cTn>
                              </p:par>
                            </p:childTnLst>
                          </p:cTn>
                        </p:par>
                      </p:childTnLst>
                    </p:cTn>
                  </p:par>
                  <p:par>
                    <p:cTn id="428" fill="hold">
                      <p:stCondLst>
                        <p:cond delay="indefinite"/>
                      </p:stCondLst>
                      <p:childTnLst>
                        <p:par>
                          <p:cTn id="429" fill="hold">
                            <p:stCondLst>
                              <p:cond delay="0"/>
                            </p:stCondLst>
                            <p:childTnLst>
                              <p:par>
                                <p:cTn id="430" nodeType="clickEffect" fill="hold" presetClass="entr" presetID="22" presetSubtype="4">
                                  <p:stCondLst>
                                    <p:cond delay="0"/>
                                  </p:stCondLst>
                                  <p:childTnLst>
                                    <p:set>
                                      <p:cBhvr>
                                        <p:cTn id="431" dur="1" fill="hold">
                                          <p:stCondLst>
                                            <p:cond delay="0"/>
                                          </p:stCondLst>
                                        </p:cTn>
                                        <p:tgtEl>
                                          <p:spTgt spid="572"/>
                                        </p:tgtEl>
                                        <p:attrNameLst>
                                          <p:attrName>style.visibility</p:attrName>
                                        </p:attrNameLst>
                                      </p:cBhvr>
                                      <p:to>
                                        <p:strVal val="visible"/>
                                      </p:to>
                                    </p:set>
                                    <p:animEffect filter="wipe(down)" transition="in">
                                      <p:cBhvr additive="repl">
                                        <p:cTn id="432" dur="500"/>
                                        <p:tgtEl>
                                          <p:spTgt spid="572"/>
                                        </p:tgtEl>
                                      </p:cBhvr>
                                    </p:animEffect>
                                  </p:childTnLst>
                                </p:cTn>
                              </p:par>
                            </p:childTnLst>
                          </p:cTn>
                        </p:par>
                      </p:childTnLst>
                    </p:cTn>
                  </p:par>
                  <p:par>
                    <p:cTn id="433" fill="hold">
                      <p:stCondLst>
                        <p:cond delay="indefinite"/>
                      </p:stCondLst>
                      <p:childTnLst>
                        <p:par>
                          <p:cTn id="434" fill="hold">
                            <p:stCondLst>
                              <p:cond delay="0"/>
                            </p:stCondLst>
                            <p:childTnLst>
                              <p:par>
                                <p:cTn id="435" nodeType="clickEffect" fill="hold" presetClass="entr" presetID="22" presetSubtype="4">
                                  <p:stCondLst>
                                    <p:cond delay="0"/>
                                  </p:stCondLst>
                                  <p:childTnLst>
                                    <p:set>
                                      <p:cBhvr>
                                        <p:cTn id="436" dur="1" fill="hold">
                                          <p:stCondLst>
                                            <p:cond delay="0"/>
                                          </p:stCondLst>
                                        </p:cTn>
                                        <p:tgtEl>
                                          <p:spTgt spid="571"/>
                                        </p:tgtEl>
                                        <p:attrNameLst>
                                          <p:attrName>style.visibility</p:attrName>
                                        </p:attrNameLst>
                                      </p:cBhvr>
                                      <p:to>
                                        <p:strVal val="visible"/>
                                      </p:to>
                                    </p:set>
                                    <p:animEffect filter="wipe(down)" transition="in">
                                      <p:cBhvr additive="repl">
                                        <p:cTn id="437" dur="500"/>
                                        <p:tgtEl>
                                          <p:spTgt spid="571"/>
                                        </p:tgtEl>
                                      </p:cBhvr>
                                    </p:animEffect>
                                  </p:childTnLst>
                                </p:cTn>
                              </p:par>
                            </p:childTnLst>
                          </p:cTn>
                        </p:par>
                      </p:childTnLst>
                    </p:cTn>
                  </p:par>
                  <p:par>
                    <p:cTn id="438" fill="hold">
                      <p:stCondLst>
                        <p:cond delay="indefinite"/>
                      </p:stCondLst>
                      <p:childTnLst>
                        <p:par>
                          <p:cTn id="439" fill="hold">
                            <p:stCondLst>
                              <p:cond delay="0"/>
                            </p:stCondLst>
                            <p:childTnLst>
                              <p:par>
                                <p:cTn id="440" nodeType="clickEffect" fill="hold" presetClass="entr" presetID="22" presetSubtype="4">
                                  <p:stCondLst>
                                    <p:cond delay="0"/>
                                  </p:stCondLst>
                                  <p:childTnLst>
                                    <p:set>
                                      <p:cBhvr>
                                        <p:cTn id="441" dur="1" fill="hold">
                                          <p:stCondLst>
                                            <p:cond delay="0"/>
                                          </p:stCondLst>
                                        </p:cTn>
                                        <p:tgtEl>
                                          <p:spTgt spid="573"/>
                                        </p:tgtEl>
                                        <p:attrNameLst>
                                          <p:attrName>style.visibility</p:attrName>
                                        </p:attrNameLst>
                                      </p:cBhvr>
                                      <p:to>
                                        <p:strVal val="visible"/>
                                      </p:to>
                                    </p:set>
                                    <p:animEffect filter="wipe(down)" transition="in">
                                      <p:cBhvr additive="repl">
                                        <p:cTn id="442" dur="500"/>
                                        <p:tgtEl>
                                          <p:spTgt spid="5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4" name="PlaceHolder 1"/>
          <p:cNvSpPr>
            <a:spLocks noGrp="1"/>
          </p:cNvSpPr>
          <p:nvPr>
            <p:ph type="title"/>
          </p:nvPr>
        </p:nvSpPr>
        <p:spPr>
          <a:xfrm>
            <a:off x="457200" y="274680"/>
            <a:ext cx="7467120" cy="1142640"/>
          </a:xfrm>
          <a:prstGeom prst="rect">
            <a:avLst/>
          </a:prstGeom>
          <a:noFill/>
          <a:ln w="0">
            <a:noFill/>
          </a:ln>
        </p:spPr>
        <p:txBody>
          <a:bodyPr lIns="90000" rIns="90000" tIns="45000" bIns="45000" anchor="b">
            <a:noAutofit/>
          </a:bodyPr>
          <a:p>
            <a:pPr>
              <a:lnSpc>
                <a:spcPct val="100000"/>
              </a:lnSpc>
              <a:buNone/>
            </a:pPr>
            <a:r>
              <a:rPr b="0" lang="en-US" sz="3000" spc="-1" strike="noStrike" cap="small">
                <a:solidFill>
                  <a:srgbClr val="575f6d"/>
                </a:solidFill>
                <a:latin typeface="Century Schoolbook"/>
              </a:rPr>
              <a:t>D Flip Flop (Data)</a:t>
            </a:r>
            <a:endParaRPr b="0" lang="en-US" sz="3000" spc="-1" strike="noStrike">
              <a:solidFill>
                <a:srgbClr val="000000"/>
              </a:solidFill>
              <a:latin typeface="Century Schoolbook"/>
            </a:endParaRPr>
          </a:p>
        </p:txBody>
      </p:sp>
      <p:sp>
        <p:nvSpPr>
          <p:cNvPr id="575" name="Rectangle 5"/>
          <p:cNvSpPr/>
          <p:nvPr/>
        </p:nvSpPr>
        <p:spPr>
          <a:xfrm>
            <a:off x="5715000" y="1752480"/>
            <a:ext cx="1599840" cy="2514240"/>
          </a:xfrm>
          <a:prstGeom prst="rect">
            <a:avLst/>
          </a:prstGeom>
          <a:noFill/>
          <a:ln w="25560">
            <a:solidFill>
              <a:srgbClr val="000000"/>
            </a:solidFill>
            <a:round/>
          </a:ln>
        </p:spPr>
        <p:style>
          <a:lnRef idx="0"/>
          <a:fillRef idx="0"/>
          <a:effectRef idx="0"/>
          <a:fontRef idx="minor"/>
        </p:style>
      </p:sp>
      <p:sp>
        <p:nvSpPr>
          <p:cNvPr id="576" name="Isosceles Triangle 6"/>
          <p:cNvSpPr/>
          <p:nvPr/>
        </p:nvSpPr>
        <p:spPr>
          <a:xfrm rot="5400000">
            <a:off x="5677200" y="2933640"/>
            <a:ext cx="304560" cy="228240"/>
          </a:xfrm>
          <a:prstGeom prst="triangle">
            <a:avLst>
              <a:gd name="adj" fmla="val 50000"/>
            </a:avLst>
          </a:prstGeom>
          <a:noFill/>
          <a:ln w="25560">
            <a:solidFill>
              <a:srgbClr val="000000"/>
            </a:solidFill>
            <a:round/>
          </a:ln>
        </p:spPr>
        <p:style>
          <a:lnRef idx="0"/>
          <a:fillRef idx="0"/>
          <a:effectRef idx="0"/>
          <a:fontRef idx="minor"/>
        </p:style>
      </p:sp>
      <p:sp>
        <p:nvSpPr>
          <p:cNvPr id="577" name="Straight Connector 8"/>
          <p:cNvSpPr/>
          <p:nvPr/>
        </p:nvSpPr>
        <p:spPr>
          <a:xfrm>
            <a:off x="5029200" y="3047760"/>
            <a:ext cx="685800" cy="360"/>
          </a:xfrm>
          <a:prstGeom prst="line">
            <a:avLst/>
          </a:prstGeom>
          <a:ln w="38160">
            <a:solidFill>
              <a:srgbClr val="000000"/>
            </a:solidFill>
            <a:round/>
          </a:ln>
        </p:spPr>
        <p:style>
          <a:lnRef idx="0"/>
          <a:fillRef idx="0"/>
          <a:effectRef idx="0"/>
          <a:fontRef idx="minor"/>
        </p:style>
      </p:sp>
      <p:sp>
        <p:nvSpPr>
          <p:cNvPr id="578" name="Straight Connector 10"/>
          <p:cNvSpPr/>
          <p:nvPr/>
        </p:nvSpPr>
        <p:spPr>
          <a:xfrm>
            <a:off x="5257800" y="3809880"/>
            <a:ext cx="457200" cy="360"/>
          </a:xfrm>
          <a:prstGeom prst="line">
            <a:avLst/>
          </a:prstGeom>
          <a:ln w="38160">
            <a:solidFill>
              <a:srgbClr val="000000"/>
            </a:solidFill>
            <a:round/>
          </a:ln>
        </p:spPr>
        <p:style>
          <a:lnRef idx="0"/>
          <a:fillRef idx="0"/>
          <a:effectRef idx="0"/>
          <a:fontRef idx="minor"/>
        </p:style>
      </p:sp>
      <p:sp>
        <p:nvSpPr>
          <p:cNvPr id="579" name="Straight Connector 11"/>
          <p:cNvSpPr/>
          <p:nvPr/>
        </p:nvSpPr>
        <p:spPr>
          <a:xfrm>
            <a:off x="5029200" y="2286000"/>
            <a:ext cx="685800" cy="360"/>
          </a:xfrm>
          <a:prstGeom prst="line">
            <a:avLst/>
          </a:prstGeom>
          <a:ln w="38160">
            <a:solidFill>
              <a:srgbClr val="000000"/>
            </a:solidFill>
            <a:round/>
          </a:ln>
        </p:spPr>
        <p:style>
          <a:lnRef idx="0"/>
          <a:fillRef idx="0"/>
          <a:effectRef idx="0"/>
          <a:fontRef idx="minor"/>
        </p:style>
      </p:sp>
      <p:sp>
        <p:nvSpPr>
          <p:cNvPr id="580" name="Straight Connector 16"/>
          <p:cNvSpPr/>
          <p:nvPr/>
        </p:nvSpPr>
        <p:spPr>
          <a:xfrm>
            <a:off x="7315200" y="3504960"/>
            <a:ext cx="685800" cy="360"/>
          </a:xfrm>
          <a:prstGeom prst="line">
            <a:avLst/>
          </a:prstGeom>
          <a:ln w="38160">
            <a:solidFill>
              <a:srgbClr val="000000"/>
            </a:solidFill>
            <a:round/>
          </a:ln>
        </p:spPr>
        <p:style>
          <a:lnRef idx="0"/>
          <a:fillRef idx="0"/>
          <a:effectRef idx="0"/>
          <a:fontRef idx="minor"/>
        </p:style>
      </p:sp>
      <p:sp>
        <p:nvSpPr>
          <p:cNvPr id="581" name="Straight Connector 17"/>
          <p:cNvSpPr/>
          <p:nvPr/>
        </p:nvSpPr>
        <p:spPr>
          <a:xfrm>
            <a:off x="7315200" y="2514600"/>
            <a:ext cx="685800" cy="360"/>
          </a:xfrm>
          <a:prstGeom prst="line">
            <a:avLst/>
          </a:prstGeom>
          <a:ln w="38160">
            <a:solidFill>
              <a:srgbClr val="000000"/>
            </a:solidFill>
            <a:round/>
          </a:ln>
        </p:spPr>
        <p:style>
          <a:lnRef idx="0"/>
          <a:fillRef idx="0"/>
          <a:effectRef idx="0"/>
          <a:fontRef idx="minor"/>
        </p:style>
      </p:sp>
      <p:sp>
        <p:nvSpPr>
          <p:cNvPr id="582" name="TextBox 15"/>
          <p:cNvSpPr/>
          <p:nvPr/>
        </p:nvSpPr>
        <p:spPr>
          <a:xfrm>
            <a:off x="5257800" y="1872720"/>
            <a:ext cx="380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J</a:t>
            </a:r>
            <a:endParaRPr b="0" lang="en-US" sz="1800" spc="-1" strike="noStrike">
              <a:latin typeface="Arial"/>
            </a:endParaRPr>
          </a:p>
        </p:txBody>
      </p:sp>
      <p:sp>
        <p:nvSpPr>
          <p:cNvPr id="583" name="TextBox 18"/>
          <p:cNvSpPr/>
          <p:nvPr/>
        </p:nvSpPr>
        <p:spPr>
          <a:xfrm>
            <a:off x="5334120" y="3848040"/>
            <a:ext cx="30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K</a:t>
            </a:r>
            <a:endParaRPr b="0" lang="en-US" sz="1800" spc="-1" strike="noStrike">
              <a:latin typeface="Arial"/>
            </a:endParaRPr>
          </a:p>
        </p:txBody>
      </p:sp>
      <p:sp>
        <p:nvSpPr>
          <p:cNvPr id="584" name="TextBox 19"/>
          <p:cNvSpPr/>
          <p:nvPr/>
        </p:nvSpPr>
        <p:spPr>
          <a:xfrm>
            <a:off x="7543800" y="2057400"/>
            <a:ext cx="30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Q</a:t>
            </a:r>
            <a:endParaRPr b="0" lang="en-US" sz="1800" spc="-1" strike="noStrike">
              <a:latin typeface="Arial"/>
            </a:endParaRPr>
          </a:p>
        </p:txBody>
      </p:sp>
      <p:sp>
        <p:nvSpPr>
          <p:cNvPr id="585" name="TextBox 20"/>
          <p:cNvSpPr/>
          <p:nvPr/>
        </p:nvSpPr>
        <p:spPr>
          <a:xfrm>
            <a:off x="7467480" y="3124080"/>
            <a:ext cx="4568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Q</a:t>
            </a:r>
            <a:r>
              <a:rPr b="0" lang="en-US" sz="1800" spc="-1" strike="noStrike" baseline="30000">
                <a:solidFill>
                  <a:srgbClr val="000000"/>
                </a:solidFill>
                <a:latin typeface="Century Schoolbook"/>
              </a:rPr>
              <a:t>0</a:t>
            </a:r>
            <a:endParaRPr b="0" lang="en-US" sz="1800" spc="-1" strike="noStrike">
              <a:latin typeface="Arial"/>
            </a:endParaRPr>
          </a:p>
        </p:txBody>
      </p:sp>
      <p:sp>
        <p:nvSpPr>
          <p:cNvPr id="586" name="TextBox 21"/>
          <p:cNvSpPr/>
          <p:nvPr/>
        </p:nvSpPr>
        <p:spPr>
          <a:xfrm>
            <a:off x="6095880" y="2514600"/>
            <a:ext cx="83772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J-K Flip Flop</a:t>
            </a:r>
            <a:endParaRPr b="0" lang="en-US" sz="1800" spc="-1" strike="noStrike">
              <a:latin typeface="Arial"/>
            </a:endParaRPr>
          </a:p>
        </p:txBody>
      </p:sp>
      <p:graphicFrame>
        <p:nvGraphicFramePr>
          <p:cNvPr id="587" name="Table 23"/>
          <p:cNvGraphicFramePr/>
          <p:nvPr/>
        </p:nvGraphicFramePr>
        <p:xfrm>
          <a:off x="609480" y="1736280"/>
          <a:ext cx="1904400" cy="1853640"/>
        </p:xfrm>
        <a:graphic>
          <a:graphicData uri="http://schemas.openxmlformats.org/drawingml/2006/table">
            <a:tbl>
              <a:tblPr/>
              <a:tblGrid>
                <a:gridCol w="395640"/>
                <a:gridCol w="395640"/>
                <a:gridCol w="554040"/>
                <a:gridCol w="559440"/>
              </a:tblGrid>
              <a:tr h="370800">
                <a:tc>
                  <a:txBody>
                    <a:bodyPr anchor="t">
                      <a:noAutofit/>
                    </a:bodyPr>
                    <a:p>
                      <a:pPr>
                        <a:lnSpc>
                          <a:spcPct val="100000"/>
                        </a:lnSpc>
                        <a:buNone/>
                      </a:pPr>
                      <a:r>
                        <a:rPr b="1" lang="en-US" sz="1800" spc="-1" strike="noStrike">
                          <a:solidFill>
                            <a:srgbClr val="ffffff"/>
                          </a:solidFill>
                          <a:latin typeface="Century Schoolbook"/>
                        </a:rPr>
                        <a:t>J</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800" spc="-1" strike="noStrike">
                          <a:solidFill>
                            <a:srgbClr val="ffffff"/>
                          </a:solidFill>
                          <a:latin typeface="Century Schoolbook"/>
                        </a:rPr>
                        <a:t>K</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600" spc="-1" strike="noStrike">
                          <a:solidFill>
                            <a:srgbClr val="ffffff"/>
                          </a:solidFill>
                          <a:latin typeface="Century Schoolbook"/>
                        </a:rPr>
                        <a:t>Q </a:t>
                      </a:r>
                      <a:endParaRPr b="0" lang="en-US"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600" spc="-1" strike="noStrike">
                          <a:solidFill>
                            <a:srgbClr val="ffffff"/>
                          </a:solidFill>
                          <a:latin typeface="Century Schoolbook"/>
                        </a:rPr>
                        <a:t>Q</a:t>
                      </a:r>
                      <a:r>
                        <a:rPr b="1" lang="en-US" sz="1600" spc="-1" strike="noStrike" baseline="30000">
                          <a:solidFill>
                            <a:srgbClr val="ffffff"/>
                          </a:solidFill>
                          <a:latin typeface="Century Schoolbook"/>
                        </a:rPr>
                        <a:t>0</a:t>
                      </a:r>
                      <a:endParaRPr b="0" lang="en-US"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NC</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NC</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T*</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T*</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sp>
        <p:nvSpPr>
          <p:cNvPr id="588" name="Straight Connector 9"/>
          <p:cNvSpPr/>
          <p:nvPr/>
        </p:nvSpPr>
        <p:spPr>
          <a:xfrm>
            <a:off x="5257800" y="2286000"/>
            <a:ext cx="360" cy="1523880"/>
          </a:xfrm>
          <a:custGeom>
            <a:avLst/>
            <a:gdLst/>
            <a:ahLst/>
            <a:rect l="0" t="0" r="r" b="b"/>
            <a:pathLst>
              <a:path fill="none" w="1" h="4233">
                <a:moveTo>
                  <a:pt x="0" y="0"/>
                </a:moveTo>
                <a:lnTo>
                  <a:pt x="1" y="4233"/>
                </a:lnTo>
              </a:path>
            </a:pathLst>
          </a:custGeom>
          <a:ln w="38160">
            <a:solidFill>
              <a:srgbClr val="000000"/>
            </a:solidFill>
            <a:round/>
          </a:ln>
        </p:spPr>
      </p:sp>
      <p:sp>
        <p:nvSpPr>
          <p:cNvPr id="589" name="TextBox 24"/>
          <p:cNvSpPr/>
          <p:nvPr/>
        </p:nvSpPr>
        <p:spPr>
          <a:xfrm>
            <a:off x="4329720" y="2907360"/>
            <a:ext cx="6991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CLK</a:t>
            </a:r>
            <a:endParaRPr b="0" lang="en-US" sz="1800" spc="-1" strike="noStrike">
              <a:latin typeface="Arial"/>
            </a:endParaRPr>
          </a:p>
        </p:txBody>
      </p:sp>
      <p:sp>
        <p:nvSpPr>
          <p:cNvPr id="590" name="TextBox 12"/>
          <p:cNvSpPr/>
          <p:nvPr/>
        </p:nvSpPr>
        <p:spPr>
          <a:xfrm>
            <a:off x="4572000" y="2057400"/>
            <a:ext cx="4568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D</a:t>
            </a:r>
            <a:endParaRPr b="0" lang="en-US" sz="1800" spc="-1" strike="noStrike">
              <a:latin typeface="Arial"/>
            </a:endParaRPr>
          </a:p>
        </p:txBody>
      </p:sp>
      <p:graphicFrame>
        <p:nvGraphicFramePr>
          <p:cNvPr id="591" name="Table 13"/>
          <p:cNvGraphicFramePr/>
          <p:nvPr/>
        </p:nvGraphicFramePr>
        <p:xfrm>
          <a:off x="1447920" y="4343400"/>
          <a:ext cx="837720" cy="1315440"/>
        </p:xfrm>
        <a:graphic>
          <a:graphicData uri="http://schemas.openxmlformats.org/drawingml/2006/table">
            <a:tbl>
              <a:tblPr/>
              <a:tblGrid>
                <a:gridCol w="380880"/>
                <a:gridCol w="457200"/>
              </a:tblGrid>
              <a:tr h="380880">
                <a:tc>
                  <a:txBody>
                    <a:bodyPr anchor="t">
                      <a:noAutofit/>
                    </a:bodyPr>
                    <a:p>
                      <a:pPr>
                        <a:lnSpc>
                          <a:spcPct val="100000"/>
                        </a:lnSpc>
                        <a:buNone/>
                      </a:pPr>
                      <a:r>
                        <a:rPr b="1" lang="en-US" sz="1600" spc="-1" strike="noStrike">
                          <a:solidFill>
                            <a:srgbClr val="ffffff"/>
                          </a:solidFill>
                          <a:latin typeface="Century Schoolbook"/>
                        </a:rPr>
                        <a:t>Q </a:t>
                      </a:r>
                      <a:endParaRPr b="0" lang="en-US"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7598d9"/>
                    </a:solidFill>
                  </a:tcPr>
                </a:tc>
                <a:tc>
                  <a:txBody>
                    <a:bodyPr anchor="t">
                      <a:noAutofit/>
                    </a:bodyPr>
                    <a:p>
                      <a:pPr>
                        <a:lnSpc>
                          <a:spcPct val="100000"/>
                        </a:lnSpc>
                        <a:buNone/>
                      </a:pPr>
                      <a:r>
                        <a:rPr b="1" lang="en-US" sz="1600" spc="-1" strike="noStrike">
                          <a:solidFill>
                            <a:srgbClr val="ffffff"/>
                          </a:solidFill>
                          <a:latin typeface="Century Schoolbook"/>
                        </a:rPr>
                        <a:t>Q</a:t>
                      </a:r>
                      <a:r>
                        <a:rPr b="1" lang="en-US" sz="1600" spc="-1" strike="noStrike" baseline="30000">
                          <a:solidFill>
                            <a:srgbClr val="ffffff"/>
                          </a:solidFill>
                          <a:latin typeface="Century Schoolbook"/>
                        </a:rPr>
                        <a:t>0</a:t>
                      </a:r>
                      <a:endParaRPr b="0" lang="en-US"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7598d9"/>
                    </a:solidFill>
                  </a:tcPr>
                </a:tc>
              </a:tr>
              <a:tr h="45720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5ddf0"/>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5ddf0"/>
                    </a:solidFill>
                  </a:tcPr>
                </a:tc>
              </a:tr>
              <a:tr h="47772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r>
            </a:tbl>
          </a:graphicData>
        </a:graphic>
      </p:graphicFrame>
      <p:graphicFrame>
        <p:nvGraphicFramePr>
          <p:cNvPr id="592" name="Table 14"/>
          <p:cNvGraphicFramePr/>
          <p:nvPr/>
        </p:nvGraphicFramePr>
        <p:xfrm>
          <a:off x="838080" y="4343400"/>
          <a:ext cx="532800" cy="1234800"/>
        </p:xfrm>
        <a:graphic>
          <a:graphicData uri="http://schemas.openxmlformats.org/drawingml/2006/table">
            <a:tbl>
              <a:tblPr/>
              <a:tblGrid>
                <a:gridCol w="533160"/>
              </a:tblGrid>
              <a:tr h="397080">
                <a:tc>
                  <a:txBody>
                    <a:bodyPr anchor="t">
                      <a:noAutofit/>
                    </a:bodyPr>
                    <a:p>
                      <a:pPr>
                        <a:lnSpc>
                          <a:spcPct val="100000"/>
                        </a:lnSpc>
                        <a:buNone/>
                      </a:pPr>
                      <a:r>
                        <a:rPr b="1" lang="en-US" sz="1800" spc="-1" strike="noStrike">
                          <a:solidFill>
                            <a:srgbClr val="ffffff"/>
                          </a:solidFill>
                          <a:latin typeface="Century Schoolbook"/>
                        </a:rPr>
                        <a:t>D</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44064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9744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sp>
        <p:nvSpPr>
          <p:cNvPr id="593" name="TextBox 26"/>
          <p:cNvSpPr/>
          <p:nvPr/>
        </p:nvSpPr>
        <p:spPr>
          <a:xfrm>
            <a:off x="3657600" y="4800600"/>
            <a:ext cx="449532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Applications:</a:t>
            </a:r>
            <a:endParaRPr b="0" lang="en-US" sz="1800" spc="-1" strike="noStrike">
              <a:latin typeface="Arial"/>
            </a:endParaRPr>
          </a:p>
          <a:p>
            <a:pPr marL="285840" indent="-285840">
              <a:lnSpc>
                <a:spcPct val="100000"/>
              </a:lnSpc>
              <a:buClr>
                <a:srgbClr val="000000"/>
              </a:buClr>
              <a:buFont typeface="Arial"/>
              <a:buChar char="•"/>
            </a:pPr>
            <a:r>
              <a:rPr b="0" lang="en-US" sz="1800" spc="-1" strike="noStrike">
                <a:solidFill>
                  <a:srgbClr val="000000"/>
                </a:solidFill>
                <a:latin typeface="Century Schoolbook"/>
              </a:rPr>
              <a:t>Data storage registers.</a:t>
            </a:r>
            <a:endParaRPr b="0" lang="en-US" sz="1800" spc="-1" strike="noStrike">
              <a:latin typeface="Arial"/>
            </a:endParaRPr>
          </a:p>
          <a:p>
            <a:pPr marL="285840" indent="-285840">
              <a:lnSpc>
                <a:spcPct val="100000"/>
              </a:lnSpc>
              <a:buClr>
                <a:srgbClr val="000000"/>
              </a:buClr>
              <a:buFont typeface="Arial"/>
              <a:buChar char="•"/>
            </a:pPr>
            <a:r>
              <a:rPr b="0" lang="en-US" sz="1800" spc="-1" strike="noStrike">
                <a:solidFill>
                  <a:srgbClr val="000000"/>
                </a:solidFill>
                <a:latin typeface="Century Schoolbook"/>
              </a:rPr>
              <a:t>Data transferring as shift registers.</a:t>
            </a:r>
            <a:endParaRPr b="0" lang="en-US" sz="1800" spc="-1" strike="noStrike">
              <a:latin typeface="Arial"/>
            </a:endParaRPr>
          </a:p>
          <a:p>
            <a:pPr marL="285840" indent="-285840">
              <a:lnSpc>
                <a:spcPct val="100000"/>
              </a:lnSpc>
              <a:buClr>
                <a:srgbClr val="000000"/>
              </a:buClr>
              <a:buFont typeface="Arial"/>
              <a:buChar char="•"/>
            </a:pPr>
            <a:r>
              <a:rPr b="0" lang="en-US" sz="1800" spc="-1" strike="noStrike">
                <a:solidFill>
                  <a:srgbClr val="000000"/>
                </a:solidFill>
                <a:latin typeface="Century Schoolbook"/>
              </a:rPr>
              <a:t>Frequency division circuits.</a:t>
            </a:r>
            <a:endParaRPr b="0" lang="en-US" sz="1800" spc="-1" strike="noStrike">
              <a:latin typeface="Arial"/>
            </a:endParaRPr>
          </a:p>
        </p:txBody>
      </p:sp>
      <p:pic>
        <p:nvPicPr>
          <p:cNvPr id="594" name="Picture 3" descr=""/>
          <p:cNvPicPr/>
          <p:nvPr/>
        </p:nvPicPr>
        <p:blipFill>
          <a:blip r:embed="rId1"/>
          <a:stretch/>
        </p:blipFill>
        <p:spPr>
          <a:xfrm rot="5400000">
            <a:off x="4959360" y="3307320"/>
            <a:ext cx="596880" cy="372240"/>
          </a:xfrm>
          <a:prstGeom prst="rect">
            <a:avLst/>
          </a:prstGeom>
          <a:ln w="0">
            <a:noFill/>
          </a:ln>
        </p:spPr>
      </p:pic>
      <p:sp>
        <p:nvSpPr>
          <p:cNvPr id="3" name="PlaceHolder 2"/>
          <p:cNvSpPr>
            <a:spLocks noGrp="1"/>
          </p:cNvSpPr>
          <p:nvPr>
            <p:ph type="sldNum" idx="5"/>
          </p:nvPr>
        </p:nvSpPr>
        <p:spPr/>
        <p:txBody>
          <a:bodyPr/>
          <a:p>
            <a:fld id="{B28636F1-A772-425C-AE7A-5C6C0FAB96C4}" type="slidenum">
              <a:t>25</a:t>
            </a:fld>
          </a:p>
        </p:txBody>
      </p:sp>
    </p:spTree>
  </p:cSld>
  <mc:AlternateContent>
    <mc:Choice Requires="p14">
      <p:transition spd="slow" p14:dur="2000"/>
    </mc:Choice>
    <mc:Fallback>
      <p:transition spd="slow"/>
    </mc:Fallback>
  </mc:AlternateContent>
  <p:timing>
    <p:tnLst>
      <p:par>
        <p:cTn id="443" dur="indefinite" restart="never" nodeType="tmRoot">
          <p:childTnLst>
            <p:seq>
              <p:cTn id="444" dur="indefinite" nodeType="mainSeq">
                <p:childTnLst>
                  <p:par>
                    <p:cTn id="445" fill="hold">
                      <p:stCondLst>
                        <p:cond delay="indefinite"/>
                      </p:stCondLst>
                      <p:childTnLst>
                        <p:par>
                          <p:cTn id="446" fill="hold">
                            <p:stCondLst>
                              <p:cond delay="0"/>
                            </p:stCondLst>
                            <p:childTnLst>
                              <p:par>
                                <p:cTn id="447" nodeType="clickEffect" fill="hold" presetClass="entr" presetID="22" presetSubtype="4">
                                  <p:stCondLst>
                                    <p:cond delay="0"/>
                                  </p:stCondLst>
                                  <p:childTnLst>
                                    <p:set>
                                      <p:cBhvr>
                                        <p:cTn id="448" dur="1" fill="hold">
                                          <p:stCondLst>
                                            <p:cond delay="0"/>
                                          </p:stCondLst>
                                        </p:cTn>
                                        <p:tgtEl>
                                          <p:spTgt spid="588"/>
                                        </p:tgtEl>
                                        <p:attrNameLst>
                                          <p:attrName>style.visibility</p:attrName>
                                        </p:attrNameLst>
                                      </p:cBhvr>
                                      <p:to>
                                        <p:strVal val="visible"/>
                                      </p:to>
                                    </p:set>
                                    <p:animEffect filter="wipe(down)" transition="in">
                                      <p:cBhvr additive="repl">
                                        <p:cTn id="449" dur="500"/>
                                        <p:tgtEl>
                                          <p:spTgt spid="588"/>
                                        </p:tgtEl>
                                      </p:cBhvr>
                                    </p:animEffect>
                                  </p:childTnLst>
                                </p:cTn>
                              </p:par>
                              <p:par>
                                <p:cTn id="450" nodeType="withEffect" fill="hold" presetClass="entr" presetID="22" presetSubtype="4">
                                  <p:stCondLst>
                                    <p:cond delay="0"/>
                                  </p:stCondLst>
                                  <p:childTnLst>
                                    <p:set>
                                      <p:cBhvr>
                                        <p:cTn id="451" dur="1" fill="hold">
                                          <p:stCondLst>
                                            <p:cond delay="0"/>
                                          </p:stCondLst>
                                        </p:cTn>
                                        <p:tgtEl>
                                          <p:spTgt spid="594"/>
                                        </p:tgtEl>
                                        <p:attrNameLst>
                                          <p:attrName>style.visibility</p:attrName>
                                        </p:attrNameLst>
                                      </p:cBhvr>
                                      <p:to>
                                        <p:strVal val="visible"/>
                                      </p:to>
                                    </p:set>
                                    <p:animEffect filter="wipe(down)" transition="in">
                                      <p:cBhvr additive="repl">
                                        <p:cTn id="452" dur="500"/>
                                        <p:tgtEl>
                                          <p:spTgt spid="594"/>
                                        </p:tgtEl>
                                      </p:cBhvr>
                                    </p:animEffect>
                                  </p:childTnLst>
                                </p:cTn>
                              </p:par>
                            </p:childTnLst>
                          </p:cTn>
                        </p:par>
                      </p:childTnLst>
                    </p:cTn>
                  </p:par>
                  <p:par>
                    <p:cTn id="453" fill="hold">
                      <p:stCondLst>
                        <p:cond delay="indefinite"/>
                      </p:stCondLst>
                      <p:childTnLst>
                        <p:par>
                          <p:cTn id="454" fill="hold">
                            <p:stCondLst>
                              <p:cond delay="0"/>
                            </p:stCondLst>
                            <p:childTnLst>
                              <p:par>
                                <p:cTn id="455" nodeType="clickEffect" fill="hold" presetClass="entr" presetID="22" presetSubtype="4">
                                  <p:stCondLst>
                                    <p:cond delay="0"/>
                                  </p:stCondLst>
                                  <p:childTnLst>
                                    <p:set>
                                      <p:cBhvr>
                                        <p:cTn id="456" dur="1" fill="hold">
                                          <p:stCondLst>
                                            <p:cond delay="0"/>
                                          </p:stCondLst>
                                        </p:cTn>
                                        <p:tgtEl>
                                          <p:spTgt spid="590"/>
                                        </p:tgtEl>
                                        <p:attrNameLst>
                                          <p:attrName>style.visibility</p:attrName>
                                        </p:attrNameLst>
                                      </p:cBhvr>
                                      <p:to>
                                        <p:strVal val="visible"/>
                                      </p:to>
                                    </p:set>
                                    <p:animEffect filter="wipe(down)" transition="in">
                                      <p:cBhvr additive="repl">
                                        <p:cTn id="457" dur="500"/>
                                        <p:tgtEl>
                                          <p:spTgt spid="590"/>
                                        </p:tgtEl>
                                      </p:cBhvr>
                                    </p:animEffect>
                                  </p:childTnLst>
                                </p:cTn>
                              </p:par>
                            </p:childTnLst>
                          </p:cTn>
                        </p:par>
                      </p:childTnLst>
                    </p:cTn>
                  </p:par>
                  <p:par>
                    <p:cTn id="458" fill="hold">
                      <p:stCondLst>
                        <p:cond delay="indefinite"/>
                      </p:stCondLst>
                      <p:childTnLst>
                        <p:par>
                          <p:cTn id="459" fill="hold">
                            <p:stCondLst>
                              <p:cond delay="0"/>
                            </p:stCondLst>
                            <p:childTnLst>
                              <p:par>
                                <p:cTn id="460" nodeType="clickEffect" fill="hold" presetClass="entr" presetID="22" presetSubtype="4">
                                  <p:stCondLst>
                                    <p:cond delay="0"/>
                                  </p:stCondLst>
                                  <p:childTnLst>
                                    <p:set>
                                      <p:cBhvr>
                                        <p:cTn id="461" dur="1" fill="hold">
                                          <p:stCondLst>
                                            <p:cond delay="0"/>
                                          </p:stCondLst>
                                        </p:cTn>
                                        <p:tgtEl>
                                          <p:spTgt spid="592"/>
                                        </p:tgtEl>
                                        <p:attrNameLst>
                                          <p:attrName>style.visibility</p:attrName>
                                        </p:attrNameLst>
                                      </p:cBhvr>
                                      <p:to>
                                        <p:strVal val="visible"/>
                                      </p:to>
                                    </p:set>
                                    <p:animEffect filter="wipe(down)" transition="in">
                                      <p:cBhvr additive="repl">
                                        <p:cTn id="462" dur="500"/>
                                        <p:tgtEl>
                                          <p:spTgt spid="592"/>
                                        </p:tgtEl>
                                      </p:cBhvr>
                                    </p:animEffect>
                                  </p:childTnLst>
                                </p:cTn>
                              </p:par>
                            </p:childTnLst>
                          </p:cTn>
                        </p:par>
                      </p:childTnLst>
                    </p:cTn>
                  </p:par>
                  <p:par>
                    <p:cTn id="463" fill="hold">
                      <p:stCondLst>
                        <p:cond delay="indefinite"/>
                      </p:stCondLst>
                      <p:childTnLst>
                        <p:par>
                          <p:cTn id="464" fill="hold">
                            <p:stCondLst>
                              <p:cond delay="0"/>
                            </p:stCondLst>
                            <p:childTnLst>
                              <p:par>
                                <p:cTn id="465" nodeType="clickEffect" fill="hold" presetClass="entr" presetID="22" presetSubtype="4">
                                  <p:stCondLst>
                                    <p:cond delay="0"/>
                                  </p:stCondLst>
                                  <p:childTnLst>
                                    <p:set>
                                      <p:cBhvr>
                                        <p:cTn id="466" dur="1" fill="hold">
                                          <p:stCondLst>
                                            <p:cond delay="0"/>
                                          </p:stCondLst>
                                        </p:cTn>
                                        <p:tgtEl>
                                          <p:spTgt spid="591"/>
                                        </p:tgtEl>
                                        <p:attrNameLst>
                                          <p:attrName>style.visibility</p:attrName>
                                        </p:attrNameLst>
                                      </p:cBhvr>
                                      <p:to>
                                        <p:strVal val="visible"/>
                                      </p:to>
                                    </p:set>
                                    <p:animEffect filter="wipe(down)" transition="in">
                                      <p:cBhvr additive="repl">
                                        <p:cTn id="467" dur="500"/>
                                        <p:tgtEl>
                                          <p:spTgt spid="591"/>
                                        </p:tgtEl>
                                      </p:cBhvr>
                                    </p:animEffect>
                                  </p:childTnLst>
                                </p:cTn>
                              </p:par>
                            </p:childTnLst>
                          </p:cTn>
                        </p:par>
                      </p:childTnLst>
                    </p:cTn>
                  </p:par>
                  <p:par>
                    <p:cTn id="468" fill="hold">
                      <p:stCondLst>
                        <p:cond delay="indefinite"/>
                      </p:stCondLst>
                      <p:childTnLst>
                        <p:par>
                          <p:cTn id="469" fill="hold">
                            <p:stCondLst>
                              <p:cond delay="0"/>
                            </p:stCondLst>
                            <p:childTnLst>
                              <p:par>
                                <p:cTn id="470" nodeType="clickEffect" fill="hold" presetClass="entr" presetID="22" presetSubtype="4">
                                  <p:stCondLst>
                                    <p:cond delay="0"/>
                                  </p:stCondLst>
                                  <p:childTnLst>
                                    <p:set>
                                      <p:cBhvr>
                                        <p:cTn id="471" dur="1" fill="hold">
                                          <p:stCondLst>
                                            <p:cond delay="0"/>
                                          </p:stCondLst>
                                        </p:cTn>
                                        <p:tgtEl>
                                          <p:spTgt spid="593"/>
                                        </p:tgtEl>
                                        <p:attrNameLst>
                                          <p:attrName>style.visibility</p:attrName>
                                        </p:attrNameLst>
                                      </p:cBhvr>
                                      <p:to>
                                        <p:strVal val="visible"/>
                                      </p:to>
                                    </p:set>
                                    <p:animEffect filter="wipe(down)" transition="in">
                                      <p:cBhvr additive="repl">
                                        <p:cTn id="472" dur="500"/>
                                        <p:tgtEl>
                                          <p:spTgt spid="5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5" name="PlaceHolder 1"/>
          <p:cNvSpPr>
            <a:spLocks noGrp="1"/>
          </p:cNvSpPr>
          <p:nvPr>
            <p:ph type="title"/>
          </p:nvPr>
        </p:nvSpPr>
        <p:spPr>
          <a:xfrm>
            <a:off x="457200" y="274680"/>
            <a:ext cx="7467120" cy="1142640"/>
          </a:xfrm>
          <a:prstGeom prst="rect">
            <a:avLst/>
          </a:prstGeom>
          <a:noFill/>
          <a:ln w="0">
            <a:noFill/>
          </a:ln>
        </p:spPr>
        <p:txBody>
          <a:bodyPr lIns="90000" rIns="90000" tIns="45000" bIns="45000" anchor="b">
            <a:noAutofit/>
          </a:bodyPr>
          <a:p>
            <a:pPr>
              <a:lnSpc>
                <a:spcPct val="100000"/>
              </a:lnSpc>
              <a:buNone/>
            </a:pPr>
            <a:r>
              <a:rPr b="0" lang="en-US" sz="3000" spc="-1" strike="noStrike" cap="small">
                <a:solidFill>
                  <a:srgbClr val="575f6d"/>
                </a:solidFill>
                <a:latin typeface="Century Schoolbook"/>
              </a:rPr>
              <a:t>Master-Slave J-K Flip Flop</a:t>
            </a:r>
            <a:endParaRPr b="0" lang="en-US" sz="3000" spc="-1" strike="noStrike">
              <a:solidFill>
                <a:srgbClr val="000000"/>
              </a:solidFill>
              <a:latin typeface="Century Schoolbook"/>
            </a:endParaRPr>
          </a:p>
        </p:txBody>
      </p:sp>
      <p:sp>
        <p:nvSpPr>
          <p:cNvPr id="596" name="PlaceHolder 2"/>
          <p:cNvSpPr>
            <a:spLocks noGrp="1"/>
          </p:cNvSpPr>
          <p:nvPr>
            <p:ph/>
          </p:nvPr>
        </p:nvSpPr>
        <p:spPr>
          <a:xfrm>
            <a:off x="457200" y="1600200"/>
            <a:ext cx="7848360" cy="2057040"/>
          </a:xfrm>
          <a:prstGeom prst="rect">
            <a:avLst/>
          </a:prstGeom>
          <a:noFill/>
          <a:ln w="0">
            <a:noFill/>
          </a:ln>
        </p:spPr>
        <p:txBody>
          <a:bodyPr lIns="90000" rIns="90000" tIns="45000" bIns="45000" anchor="t">
            <a:normAutofit fontScale="71000"/>
          </a:bodyPr>
          <a:p>
            <a:pPr marL="274320" indent="-274320" algn="just">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The </a:t>
            </a:r>
            <a:r>
              <a:rPr b="1" lang="en-US" sz="2400" spc="-1" strike="noStrike">
                <a:solidFill>
                  <a:srgbClr val="000000"/>
                </a:solidFill>
                <a:latin typeface="Century Schoolbook"/>
              </a:rPr>
              <a:t>Master-Slave Flip-Flop</a:t>
            </a:r>
            <a:r>
              <a:rPr b="0" lang="en-US" sz="2400" spc="-1" strike="noStrike">
                <a:solidFill>
                  <a:srgbClr val="000000"/>
                </a:solidFill>
                <a:latin typeface="Century Schoolbook"/>
              </a:rPr>
              <a:t> is basically two gated SR flip-flops connected together in a series configuration with the slave having an inverted clock pulse. </a:t>
            </a:r>
            <a:endParaRPr b="0" lang="en-US" sz="2400" spc="-1" strike="noStrike">
              <a:solidFill>
                <a:srgbClr val="000000"/>
              </a:solidFill>
              <a:latin typeface="Century Schoolbook"/>
            </a:endParaRPr>
          </a:p>
          <a:p>
            <a:pPr marL="274320" indent="-274320" algn="just">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The outputs from  “Slave” flip-flop are fed back to the inputs of the “Master” with the outputs of the “Master” flip flop being connected to the two inputs of the “Slave” flip flop. </a:t>
            </a:r>
            <a:endParaRPr b="0" lang="en-US" sz="2400" spc="-1" strike="noStrike">
              <a:solidFill>
                <a:srgbClr val="000000"/>
              </a:solidFill>
              <a:latin typeface="Century Schoolbook"/>
            </a:endParaRPr>
          </a:p>
          <a:p>
            <a:pPr marL="274320" indent="-274320" algn="just">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The master-slave flip-flop eliminates all the timing problems</a:t>
            </a:r>
            <a:endParaRPr b="0" lang="en-US" sz="2400" spc="-1" strike="noStrike">
              <a:solidFill>
                <a:srgbClr val="000000"/>
              </a:solidFill>
              <a:latin typeface="Century Schoolbook"/>
            </a:endParaRPr>
          </a:p>
        </p:txBody>
      </p:sp>
      <p:graphicFrame>
        <p:nvGraphicFramePr>
          <p:cNvPr id="597" name="Table 5"/>
          <p:cNvGraphicFramePr/>
          <p:nvPr/>
        </p:nvGraphicFramePr>
        <p:xfrm>
          <a:off x="685800" y="3886200"/>
          <a:ext cx="1904400" cy="1853640"/>
        </p:xfrm>
        <a:graphic>
          <a:graphicData uri="http://schemas.openxmlformats.org/drawingml/2006/table">
            <a:tbl>
              <a:tblPr/>
              <a:tblGrid>
                <a:gridCol w="395640"/>
                <a:gridCol w="395640"/>
                <a:gridCol w="554040"/>
                <a:gridCol w="559440"/>
              </a:tblGrid>
              <a:tr h="370800">
                <a:tc>
                  <a:txBody>
                    <a:bodyPr anchor="t">
                      <a:noAutofit/>
                    </a:bodyPr>
                    <a:p>
                      <a:pPr>
                        <a:lnSpc>
                          <a:spcPct val="100000"/>
                        </a:lnSpc>
                        <a:buNone/>
                      </a:pPr>
                      <a:r>
                        <a:rPr b="1" lang="en-US" sz="1800" spc="-1" strike="noStrike">
                          <a:solidFill>
                            <a:srgbClr val="ffffff"/>
                          </a:solidFill>
                          <a:latin typeface="Century Schoolbook"/>
                        </a:rPr>
                        <a:t>J</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800" spc="-1" strike="noStrike">
                          <a:solidFill>
                            <a:srgbClr val="ffffff"/>
                          </a:solidFill>
                          <a:latin typeface="Century Schoolbook"/>
                        </a:rPr>
                        <a:t>K</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600" spc="-1" strike="noStrike">
                          <a:solidFill>
                            <a:srgbClr val="ffffff"/>
                          </a:solidFill>
                          <a:latin typeface="Century Schoolbook"/>
                        </a:rPr>
                        <a:t>Q </a:t>
                      </a:r>
                      <a:endParaRPr b="0" lang="en-US"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600" spc="-1" strike="noStrike">
                          <a:solidFill>
                            <a:srgbClr val="ffffff"/>
                          </a:solidFill>
                          <a:latin typeface="Century Schoolbook"/>
                        </a:rPr>
                        <a:t>Q</a:t>
                      </a:r>
                      <a:r>
                        <a:rPr b="1" lang="en-US" sz="1600" spc="-1" strike="noStrike" baseline="30000">
                          <a:solidFill>
                            <a:srgbClr val="ffffff"/>
                          </a:solidFill>
                          <a:latin typeface="Century Schoolbook"/>
                        </a:rPr>
                        <a:t>0</a:t>
                      </a:r>
                      <a:endParaRPr b="0" lang="en-US"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NC</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NC</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T*</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T*</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pic>
        <p:nvPicPr>
          <p:cNvPr id="598" name="Picture 2" descr=""/>
          <p:cNvPicPr/>
          <p:nvPr/>
        </p:nvPicPr>
        <p:blipFill>
          <a:blip r:embed="rId1"/>
          <a:stretch/>
        </p:blipFill>
        <p:spPr>
          <a:xfrm>
            <a:off x="2971800" y="3657600"/>
            <a:ext cx="5095440" cy="2495160"/>
          </a:xfrm>
          <a:prstGeom prst="rect">
            <a:avLst/>
          </a:prstGeom>
          <a:ln w="0">
            <a:noFill/>
          </a:ln>
        </p:spPr>
      </p:pic>
      <p:sp>
        <p:nvSpPr>
          <p:cNvPr id="4" name="PlaceHolder 3"/>
          <p:cNvSpPr>
            <a:spLocks noGrp="1"/>
          </p:cNvSpPr>
          <p:nvPr>
            <p:ph type="sldNum" idx="5"/>
          </p:nvPr>
        </p:nvSpPr>
        <p:spPr/>
        <p:txBody>
          <a:bodyPr/>
          <a:p>
            <a:fld id="{9FB8BE83-36C3-46EA-94C1-06C508E6191E}" type="slidenum">
              <a:t>26</a:t>
            </a:fld>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9" name="PlaceHolder 1"/>
          <p:cNvSpPr>
            <a:spLocks noGrp="1"/>
          </p:cNvSpPr>
          <p:nvPr>
            <p:ph type="title"/>
          </p:nvPr>
        </p:nvSpPr>
        <p:spPr>
          <a:xfrm>
            <a:off x="457200" y="274680"/>
            <a:ext cx="7467120" cy="1142640"/>
          </a:xfrm>
          <a:prstGeom prst="rect">
            <a:avLst/>
          </a:prstGeom>
          <a:noFill/>
          <a:ln w="0">
            <a:noFill/>
          </a:ln>
        </p:spPr>
        <p:txBody>
          <a:bodyPr lIns="90000" rIns="90000" tIns="45000" bIns="45000" anchor="b">
            <a:noAutofit/>
          </a:bodyPr>
          <a:p>
            <a:pPr>
              <a:lnSpc>
                <a:spcPct val="100000"/>
              </a:lnSpc>
              <a:buNone/>
            </a:pPr>
            <a:r>
              <a:rPr b="0" lang="en-US" sz="3000" spc="-1" strike="noStrike" cap="small">
                <a:solidFill>
                  <a:srgbClr val="575f6d"/>
                </a:solidFill>
                <a:latin typeface="Century Schoolbook"/>
              </a:rPr>
              <a:t>Edge Triggered &amp; Level Triggered</a:t>
            </a:r>
            <a:endParaRPr b="0" lang="en-US" sz="3000" spc="-1" strike="noStrike">
              <a:solidFill>
                <a:srgbClr val="000000"/>
              </a:solidFill>
              <a:latin typeface="Century Schoolbook"/>
            </a:endParaRPr>
          </a:p>
        </p:txBody>
      </p:sp>
      <p:pic>
        <p:nvPicPr>
          <p:cNvPr id="600" name="Picture 2" descr=""/>
          <p:cNvPicPr/>
          <p:nvPr/>
        </p:nvPicPr>
        <p:blipFill>
          <a:blip r:embed="rId1"/>
          <a:stretch/>
        </p:blipFill>
        <p:spPr>
          <a:xfrm>
            <a:off x="457200" y="1828800"/>
            <a:ext cx="7714800" cy="4800240"/>
          </a:xfrm>
          <a:prstGeom prst="rect">
            <a:avLst/>
          </a:prstGeom>
          <a:ln w="0">
            <a:noFill/>
          </a:ln>
        </p:spPr>
      </p:pic>
      <p:sp>
        <p:nvSpPr>
          <p:cNvPr id="3" name="PlaceHolder 2"/>
          <p:cNvSpPr>
            <a:spLocks noGrp="1"/>
          </p:cNvSpPr>
          <p:nvPr>
            <p:ph type="sldNum" idx="5"/>
          </p:nvPr>
        </p:nvSpPr>
        <p:spPr/>
        <p:txBody>
          <a:bodyPr/>
          <a:p>
            <a:fld id="{CE131FD5-FEB2-4381-AE31-1504EF4D079D}" type="slidenum">
              <a:t>27</a:t>
            </a:fld>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1" name="PlaceHolder 1"/>
          <p:cNvSpPr>
            <a:spLocks noGrp="1"/>
          </p:cNvSpPr>
          <p:nvPr>
            <p:ph type="title"/>
          </p:nvPr>
        </p:nvSpPr>
        <p:spPr>
          <a:xfrm>
            <a:off x="228600" y="0"/>
            <a:ext cx="7467120" cy="1142640"/>
          </a:xfrm>
          <a:prstGeom prst="rect">
            <a:avLst/>
          </a:prstGeom>
          <a:noFill/>
          <a:ln w="0">
            <a:noFill/>
          </a:ln>
        </p:spPr>
        <p:txBody>
          <a:bodyPr lIns="90000" rIns="90000" tIns="45000" bIns="45000" anchor="b">
            <a:noAutofit/>
          </a:bodyPr>
          <a:p>
            <a:pPr>
              <a:lnSpc>
                <a:spcPct val="100000"/>
              </a:lnSpc>
              <a:buNone/>
            </a:pPr>
            <a:r>
              <a:rPr b="0" lang="en-US" sz="3000" spc="-1" strike="noStrike" cap="small">
                <a:solidFill>
                  <a:srgbClr val="575f6d"/>
                </a:solidFill>
                <a:latin typeface="Century Schoolbook"/>
              </a:rPr>
              <a:t>Master-Slave J-K Flip Flop(NAND)</a:t>
            </a:r>
            <a:endParaRPr b="0" lang="en-US" sz="3000" spc="-1" strike="noStrike">
              <a:solidFill>
                <a:srgbClr val="000000"/>
              </a:solidFill>
              <a:latin typeface="Century Schoolbook"/>
            </a:endParaRPr>
          </a:p>
        </p:txBody>
      </p:sp>
      <p:pic>
        <p:nvPicPr>
          <p:cNvPr id="602" name="Picture 2" descr=""/>
          <p:cNvPicPr/>
          <p:nvPr/>
        </p:nvPicPr>
        <p:blipFill>
          <a:blip r:embed="rId1"/>
          <a:stretch/>
        </p:blipFill>
        <p:spPr>
          <a:xfrm>
            <a:off x="246960" y="1828800"/>
            <a:ext cx="8152920" cy="3428640"/>
          </a:xfrm>
          <a:prstGeom prst="rect">
            <a:avLst/>
          </a:prstGeom>
          <a:ln w="0">
            <a:noFill/>
          </a:ln>
        </p:spPr>
      </p:pic>
      <p:sp>
        <p:nvSpPr>
          <p:cNvPr id="3" name="PlaceHolder 2"/>
          <p:cNvSpPr>
            <a:spLocks noGrp="1"/>
          </p:cNvSpPr>
          <p:nvPr>
            <p:ph type="sldNum" idx="5"/>
          </p:nvPr>
        </p:nvSpPr>
        <p:spPr/>
        <p:txBody>
          <a:bodyPr/>
          <a:p>
            <a:fld id="{6827061D-DAE2-40A3-8995-0F249EE84DA9}" type="slidenum">
              <a:t>28</a:t>
            </a:fld>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03" name="Picture 2" descr=""/>
          <p:cNvPicPr/>
          <p:nvPr/>
        </p:nvPicPr>
        <p:blipFill>
          <a:blip r:embed="rId1"/>
          <a:stretch/>
        </p:blipFill>
        <p:spPr>
          <a:xfrm>
            <a:off x="4756320" y="3007080"/>
            <a:ext cx="1485720" cy="1095120"/>
          </a:xfrm>
          <a:prstGeom prst="rect">
            <a:avLst/>
          </a:prstGeom>
          <a:ln w="0">
            <a:noFill/>
          </a:ln>
        </p:spPr>
      </p:pic>
      <p:pic>
        <p:nvPicPr>
          <p:cNvPr id="604" name="Picture 2" descr=""/>
          <p:cNvPicPr/>
          <p:nvPr/>
        </p:nvPicPr>
        <p:blipFill>
          <a:blip r:embed="rId2"/>
          <a:stretch/>
        </p:blipFill>
        <p:spPr>
          <a:xfrm>
            <a:off x="4756320" y="4451760"/>
            <a:ext cx="1485720" cy="1095120"/>
          </a:xfrm>
          <a:prstGeom prst="rect">
            <a:avLst/>
          </a:prstGeom>
          <a:ln w="0">
            <a:noFill/>
          </a:ln>
        </p:spPr>
      </p:pic>
      <p:pic>
        <p:nvPicPr>
          <p:cNvPr id="605" name="Picture 2" descr=""/>
          <p:cNvPicPr/>
          <p:nvPr/>
        </p:nvPicPr>
        <p:blipFill>
          <a:blip r:embed="rId3"/>
          <a:stretch/>
        </p:blipFill>
        <p:spPr>
          <a:xfrm>
            <a:off x="2711160" y="2666880"/>
            <a:ext cx="1523520" cy="1228320"/>
          </a:xfrm>
          <a:prstGeom prst="rect">
            <a:avLst/>
          </a:prstGeom>
          <a:ln w="0">
            <a:noFill/>
          </a:ln>
        </p:spPr>
      </p:pic>
      <p:pic>
        <p:nvPicPr>
          <p:cNvPr id="606" name="Picture 3" descr=""/>
          <p:cNvPicPr/>
          <p:nvPr/>
        </p:nvPicPr>
        <p:blipFill>
          <a:blip r:embed="rId4"/>
          <a:stretch/>
        </p:blipFill>
        <p:spPr>
          <a:xfrm>
            <a:off x="2711160" y="4105440"/>
            <a:ext cx="1523520" cy="1228320"/>
          </a:xfrm>
          <a:prstGeom prst="rect">
            <a:avLst/>
          </a:prstGeom>
          <a:ln w="0">
            <a:noFill/>
          </a:ln>
        </p:spPr>
      </p:pic>
      <p:sp>
        <p:nvSpPr>
          <p:cNvPr id="607" name="Straight Connector 7"/>
          <p:cNvSpPr/>
          <p:nvPr/>
        </p:nvSpPr>
        <p:spPr>
          <a:xfrm>
            <a:off x="4088880" y="3281040"/>
            <a:ext cx="767880" cy="0"/>
          </a:xfrm>
          <a:custGeom>
            <a:avLst/>
            <a:gdLst/>
            <a:ahLst/>
            <a:rect l="0" t="0" r="r" b="b"/>
            <a:pathLst>
              <a:path fill="none" w="2133" h="0">
                <a:moveTo>
                  <a:pt x="0" y="0"/>
                </a:moveTo>
                <a:lnTo>
                  <a:pt x="2133" y="0"/>
                </a:lnTo>
              </a:path>
            </a:pathLst>
          </a:custGeom>
          <a:ln w="28440">
            <a:solidFill>
              <a:srgbClr val="000000"/>
            </a:solidFill>
            <a:round/>
          </a:ln>
        </p:spPr>
      </p:sp>
      <p:sp>
        <p:nvSpPr>
          <p:cNvPr id="608" name="Straight Connector 8"/>
          <p:cNvSpPr/>
          <p:nvPr/>
        </p:nvSpPr>
        <p:spPr>
          <a:xfrm>
            <a:off x="4082760" y="4724280"/>
            <a:ext cx="767880" cy="0"/>
          </a:xfrm>
          <a:custGeom>
            <a:avLst/>
            <a:gdLst/>
            <a:ahLst/>
            <a:rect l="0" t="0" r="r" b="b"/>
            <a:pathLst>
              <a:path fill="none" w="2133" h="0">
                <a:moveTo>
                  <a:pt x="0" y="0"/>
                </a:moveTo>
                <a:lnTo>
                  <a:pt x="2133" y="0"/>
                </a:lnTo>
              </a:path>
            </a:pathLst>
          </a:custGeom>
          <a:ln w="28440">
            <a:solidFill>
              <a:srgbClr val="000000"/>
            </a:solidFill>
            <a:round/>
          </a:ln>
        </p:spPr>
      </p:sp>
      <p:sp>
        <p:nvSpPr>
          <p:cNvPr id="609" name="Straight Connector 9"/>
          <p:cNvSpPr/>
          <p:nvPr/>
        </p:nvSpPr>
        <p:spPr>
          <a:xfrm>
            <a:off x="2711160" y="3581280"/>
            <a:ext cx="360" cy="304920"/>
          </a:xfrm>
          <a:custGeom>
            <a:avLst/>
            <a:gdLst/>
            <a:ahLst/>
            <a:rect l="0" t="0" r="r" b="b"/>
            <a:pathLst>
              <a:path fill="none" w="1" h="847">
                <a:moveTo>
                  <a:pt x="0" y="0"/>
                </a:moveTo>
                <a:lnTo>
                  <a:pt x="1" y="847"/>
                </a:lnTo>
              </a:path>
            </a:pathLst>
          </a:custGeom>
          <a:ln w="28440">
            <a:solidFill>
              <a:srgbClr val="000000"/>
            </a:solidFill>
            <a:round/>
          </a:ln>
        </p:spPr>
      </p:sp>
      <p:sp>
        <p:nvSpPr>
          <p:cNvPr id="610" name="Straight Connector 10"/>
          <p:cNvSpPr/>
          <p:nvPr/>
        </p:nvSpPr>
        <p:spPr>
          <a:xfrm>
            <a:off x="2711160" y="3871080"/>
            <a:ext cx="1371600" cy="360"/>
          </a:xfrm>
          <a:custGeom>
            <a:avLst/>
            <a:gdLst/>
            <a:ahLst/>
            <a:rect l="0" t="0" r="r" b="b"/>
            <a:pathLst>
              <a:path fill="none" w="3810" h="1">
                <a:moveTo>
                  <a:pt x="0" y="0"/>
                </a:moveTo>
                <a:lnTo>
                  <a:pt x="3810" y="1"/>
                </a:lnTo>
              </a:path>
            </a:pathLst>
          </a:custGeom>
          <a:ln w="28440">
            <a:solidFill>
              <a:srgbClr val="000000"/>
            </a:solidFill>
            <a:round/>
          </a:ln>
        </p:spPr>
      </p:sp>
      <p:sp>
        <p:nvSpPr>
          <p:cNvPr id="611" name="Straight Connector 11"/>
          <p:cNvSpPr/>
          <p:nvPr/>
        </p:nvSpPr>
        <p:spPr>
          <a:xfrm>
            <a:off x="4088880" y="3857760"/>
            <a:ext cx="383760" cy="866520"/>
          </a:xfrm>
          <a:custGeom>
            <a:avLst/>
            <a:gdLst/>
            <a:ahLst/>
            <a:rect l="0" t="0" r="r" b="b"/>
            <a:pathLst>
              <a:path fill="none" w="1066" h="2407">
                <a:moveTo>
                  <a:pt x="0" y="0"/>
                </a:moveTo>
                <a:lnTo>
                  <a:pt x="1066" y="2407"/>
                </a:lnTo>
              </a:path>
            </a:pathLst>
          </a:custGeom>
          <a:ln w="28440">
            <a:solidFill>
              <a:srgbClr val="000000"/>
            </a:solidFill>
            <a:round/>
          </a:ln>
        </p:spPr>
      </p:sp>
      <p:sp>
        <p:nvSpPr>
          <p:cNvPr id="612" name="Straight Connector 12"/>
          <p:cNvSpPr/>
          <p:nvPr/>
        </p:nvSpPr>
        <p:spPr>
          <a:xfrm>
            <a:off x="2717280" y="4114800"/>
            <a:ext cx="360" cy="304560"/>
          </a:xfrm>
          <a:custGeom>
            <a:avLst/>
            <a:gdLst/>
            <a:ahLst/>
            <a:rect l="0" t="0" r="r" b="b"/>
            <a:pathLst>
              <a:path fill="none" w="1" h="846">
                <a:moveTo>
                  <a:pt x="0" y="0"/>
                </a:moveTo>
                <a:lnTo>
                  <a:pt x="1" y="846"/>
                </a:lnTo>
              </a:path>
            </a:pathLst>
          </a:custGeom>
          <a:ln w="28440">
            <a:solidFill>
              <a:srgbClr val="000000"/>
            </a:solidFill>
            <a:round/>
          </a:ln>
        </p:spPr>
      </p:sp>
      <p:sp>
        <p:nvSpPr>
          <p:cNvPr id="613" name="Straight Connector 13"/>
          <p:cNvSpPr/>
          <p:nvPr/>
        </p:nvSpPr>
        <p:spPr>
          <a:xfrm>
            <a:off x="2717280" y="4105080"/>
            <a:ext cx="1365480" cy="9720"/>
          </a:xfrm>
          <a:custGeom>
            <a:avLst/>
            <a:gdLst/>
            <a:ahLst/>
            <a:rect l="0" t="0" r="r" b="b"/>
            <a:pathLst>
              <a:path fill="none" w="3793" h="27">
                <a:moveTo>
                  <a:pt x="0" y="27"/>
                </a:moveTo>
                <a:lnTo>
                  <a:pt x="3793" y="0"/>
                </a:lnTo>
              </a:path>
            </a:pathLst>
          </a:custGeom>
          <a:ln w="28440">
            <a:solidFill>
              <a:srgbClr val="000000"/>
            </a:solidFill>
            <a:round/>
          </a:ln>
        </p:spPr>
      </p:sp>
      <p:sp>
        <p:nvSpPr>
          <p:cNvPr id="614" name="Straight Connector 14"/>
          <p:cNvSpPr/>
          <p:nvPr/>
        </p:nvSpPr>
        <p:spPr>
          <a:xfrm>
            <a:off x="4082760" y="3281040"/>
            <a:ext cx="463320" cy="824040"/>
          </a:xfrm>
          <a:custGeom>
            <a:avLst/>
            <a:gdLst/>
            <a:ahLst/>
            <a:rect l="0" t="0" r="r" b="b"/>
            <a:pathLst>
              <a:path fill="none" w="1287" h="2289">
                <a:moveTo>
                  <a:pt x="0" y="2289"/>
                </a:moveTo>
                <a:lnTo>
                  <a:pt x="1287" y="0"/>
                </a:lnTo>
              </a:path>
            </a:pathLst>
          </a:custGeom>
          <a:ln w="28440">
            <a:solidFill>
              <a:srgbClr val="000000"/>
            </a:solidFill>
            <a:round/>
          </a:ln>
        </p:spPr>
      </p:sp>
      <p:sp>
        <p:nvSpPr>
          <p:cNvPr id="615" name="Straight Connector 15"/>
          <p:cNvSpPr/>
          <p:nvPr/>
        </p:nvSpPr>
        <p:spPr>
          <a:xfrm>
            <a:off x="2329920" y="2989800"/>
            <a:ext cx="768240" cy="0"/>
          </a:xfrm>
          <a:custGeom>
            <a:avLst/>
            <a:gdLst/>
            <a:ahLst/>
            <a:rect l="0" t="0" r="r" b="b"/>
            <a:pathLst>
              <a:path fill="none" w="2134" h="0">
                <a:moveTo>
                  <a:pt x="0" y="0"/>
                </a:moveTo>
                <a:lnTo>
                  <a:pt x="2134" y="0"/>
                </a:lnTo>
              </a:path>
            </a:pathLst>
          </a:custGeom>
          <a:ln w="28440">
            <a:solidFill>
              <a:srgbClr val="000000"/>
            </a:solidFill>
            <a:round/>
          </a:ln>
        </p:spPr>
      </p:sp>
      <p:sp>
        <p:nvSpPr>
          <p:cNvPr id="616" name="Straight Connector 16"/>
          <p:cNvSpPr/>
          <p:nvPr/>
        </p:nvSpPr>
        <p:spPr>
          <a:xfrm>
            <a:off x="2336040" y="5019840"/>
            <a:ext cx="768240" cy="0"/>
          </a:xfrm>
          <a:custGeom>
            <a:avLst/>
            <a:gdLst/>
            <a:ahLst/>
            <a:rect l="0" t="0" r="r" b="b"/>
            <a:pathLst>
              <a:path fill="none" w="2134" h="0">
                <a:moveTo>
                  <a:pt x="0" y="0"/>
                </a:moveTo>
                <a:lnTo>
                  <a:pt x="2134" y="0"/>
                </a:lnTo>
              </a:path>
            </a:pathLst>
          </a:custGeom>
          <a:ln w="28440">
            <a:solidFill>
              <a:srgbClr val="000000"/>
            </a:solidFill>
            <a:round/>
          </a:ln>
        </p:spPr>
      </p:sp>
      <p:sp>
        <p:nvSpPr>
          <p:cNvPr id="617" name="TextBox 17"/>
          <p:cNvSpPr/>
          <p:nvPr/>
        </p:nvSpPr>
        <p:spPr>
          <a:xfrm>
            <a:off x="2253960" y="2514600"/>
            <a:ext cx="30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618" name="TextBox 18"/>
          <p:cNvSpPr/>
          <p:nvPr/>
        </p:nvSpPr>
        <p:spPr>
          <a:xfrm>
            <a:off x="2253960" y="4648320"/>
            <a:ext cx="30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619" name="TextBox 19"/>
          <p:cNvSpPr/>
          <p:nvPr/>
        </p:nvSpPr>
        <p:spPr>
          <a:xfrm>
            <a:off x="184320" y="2819520"/>
            <a:ext cx="380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K</a:t>
            </a:r>
            <a:endParaRPr b="0" lang="en-US" sz="1800" spc="-1" strike="noStrike">
              <a:latin typeface="Arial"/>
            </a:endParaRPr>
          </a:p>
        </p:txBody>
      </p:sp>
      <p:sp>
        <p:nvSpPr>
          <p:cNvPr id="620" name="TextBox 20"/>
          <p:cNvSpPr/>
          <p:nvPr/>
        </p:nvSpPr>
        <p:spPr>
          <a:xfrm>
            <a:off x="181440" y="4844520"/>
            <a:ext cx="380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J</a:t>
            </a:r>
            <a:endParaRPr b="0" lang="en-US" sz="1800" spc="-1" strike="noStrike">
              <a:latin typeface="Arial"/>
            </a:endParaRPr>
          </a:p>
        </p:txBody>
      </p:sp>
      <p:pic>
        <p:nvPicPr>
          <p:cNvPr id="621" name="Picture 2" descr=""/>
          <p:cNvPicPr/>
          <p:nvPr/>
        </p:nvPicPr>
        <p:blipFill>
          <a:blip r:embed="rId5"/>
          <a:stretch/>
        </p:blipFill>
        <p:spPr>
          <a:xfrm>
            <a:off x="1056240" y="2442240"/>
            <a:ext cx="1485720" cy="1095120"/>
          </a:xfrm>
          <a:prstGeom prst="rect">
            <a:avLst/>
          </a:prstGeom>
          <a:ln w="0">
            <a:noFill/>
          </a:ln>
        </p:spPr>
      </p:pic>
      <p:pic>
        <p:nvPicPr>
          <p:cNvPr id="622" name="Picture 2" descr=""/>
          <p:cNvPicPr/>
          <p:nvPr/>
        </p:nvPicPr>
        <p:blipFill>
          <a:blip r:embed="rId6"/>
          <a:stretch/>
        </p:blipFill>
        <p:spPr>
          <a:xfrm>
            <a:off x="1066680" y="4467240"/>
            <a:ext cx="1485720" cy="1095120"/>
          </a:xfrm>
          <a:prstGeom prst="rect">
            <a:avLst/>
          </a:prstGeom>
          <a:ln w="0">
            <a:noFill/>
          </a:ln>
        </p:spPr>
      </p:pic>
      <p:sp>
        <p:nvSpPr>
          <p:cNvPr id="623" name="Straight Connector 25"/>
          <p:cNvSpPr/>
          <p:nvPr/>
        </p:nvSpPr>
        <p:spPr>
          <a:xfrm>
            <a:off x="1104840" y="3281040"/>
            <a:ext cx="360" cy="1443240"/>
          </a:xfrm>
          <a:custGeom>
            <a:avLst/>
            <a:gdLst/>
            <a:ahLst/>
            <a:rect l="0" t="0" r="r" b="b"/>
            <a:pathLst>
              <a:path fill="none" w="1" h="4009">
                <a:moveTo>
                  <a:pt x="0" y="0"/>
                </a:moveTo>
                <a:lnTo>
                  <a:pt x="1" y="4009"/>
                </a:lnTo>
              </a:path>
            </a:pathLst>
          </a:custGeom>
          <a:ln w="28440">
            <a:solidFill>
              <a:srgbClr val="000000"/>
            </a:solidFill>
            <a:round/>
          </a:ln>
        </p:spPr>
      </p:sp>
      <p:sp>
        <p:nvSpPr>
          <p:cNvPr id="624" name="Straight Connector 26"/>
          <p:cNvSpPr/>
          <p:nvPr/>
        </p:nvSpPr>
        <p:spPr>
          <a:xfrm>
            <a:off x="419040" y="3962160"/>
            <a:ext cx="685800" cy="360"/>
          </a:xfrm>
          <a:custGeom>
            <a:avLst/>
            <a:gdLst/>
            <a:ahLst/>
            <a:rect l="0" t="0" r="r" b="b"/>
            <a:pathLst>
              <a:path fill="none" w="1905" h="1">
                <a:moveTo>
                  <a:pt x="0" y="0"/>
                </a:moveTo>
                <a:lnTo>
                  <a:pt x="1905" y="1"/>
                </a:lnTo>
              </a:path>
            </a:pathLst>
          </a:custGeom>
          <a:ln w="28440">
            <a:solidFill>
              <a:srgbClr val="000000"/>
            </a:solidFill>
            <a:round/>
          </a:ln>
        </p:spPr>
      </p:sp>
      <p:sp>
        <p:nvSpPr>
          <p:cNvPr id="625" name="Straight Connector 27"/>
          <p:cNvSpPr/>
          <p:nvPr/>
        </p:nvSpPr>
        <p:spPr>
          <a:xfrm>
            <a:off x="1072800" y="2209680"/>
            <a:ext cx="3241440" cy="0"/>
          </a:xfrm>
          <a:custGeom>
            <a:avLst/>
            <a:gdLst/>
            <a:ahLst/>
            <a:rect l="0" t="0" r="r" b="b"/>
            <a:pathLst>
              <a:path fill="none" w="9004" h="0">
                <a:moveTo>
                  <a:pt x="0" y="0"/>
                </a:moveTo>
                <a:lnTo>
                  <a:pt x="9004" y="0"/>
                </a:lnTo>
              </a:path>
            </a:pathLst>
          </a:custGeom>
          <a:ln w="28440">
            <a:solidFill>
              <a:srgbClr val="000000"/>
            </a:solidFill>
            <a:round/>
          </a:ln>
        </p:spPr>
      </p:sp>
      <p:sp>
        <p:nvSpPr>
          <p:cNvPr id="626" name="Straight Connector 28"/>
          <p:cNvSpPr/>
          <p:nvPr/>
        </p:nvSpPr>
        <p:spPr>
          <a:xfrm>
            <a:off x="641520" y="5029200"/>
            <a:ext cx="767880" cy="0"/>
          </a:xfrm>
          <a:custGeom>
            <a:avLst/>
            <a:gdLst/>
            <a:ahLst/>
            <a:rect l="0" t="0" r="r" b="b"/>
            <a:pathLst>
              <a:path fill="none" w="2133" h="0">
                <a:moveTo>
                  <a:pt x="0" y="0"/>
                </a:moveTo>
                <a:lnTo>
                  <a:pt x="2133" y="0"/>
                </a:lnTo>
              </a:path>
            </a:pathLst>
          </a:custGeom>
          <a:ln w="28440">
            <a:solidFill>
              <a:srgbClr val="000000"/>
            </a:solidFill>
            <a:round/>
          </a:ln>
        </p:spPr>
      </p:sp>
      <p:sp>
        <p:nvSpPr>
          <p:cNvPr id="627" name="Straight Connector 34"/>
          <p:cNvSpPr/>
          <p:nvPr/>
        </p:nvSpPr>
        <p:spPr>
          <a:xfrm>
            <a:off x="641520" y="2971440"/>
            <a:ext cx="767880" cy="360"/>
          </a:xfrm>
          <a:custGeom>
            <a:avLst/>
            <a:gdLst/>
            <a:ahLst/>
            <a:rect l="0" t="0" r="r" b="b"/>
            <a:pathLst>
              <a:path fill="none" w="2133" h="1">
                <a:moveTo>
                  <a:pt x="0" y="1"/>
                </a:moveTo>
                <a:lnTo>
                  <a:pt x="2133" y="0"/>
                </a:lnTo>
              </a:path>
            </a:pathLst>
          </a:custGeom>
          <a:ln w="28440">
            <a:solidFill>
              <a:srgbClr val="000000"/>
            </a:solidFill>
            <a:round/>
          </a:ln>
        </p:spPr>
      </p:sp>
      <p:sp>
        <p:nvSpPr>
          <p:cNvPr id="628" name="Straight Connector 35"/>
          <p:cNvSpPr/>
          <p:nvPr/>
        </p:nvSpPr>
        <p:spPr>
          <a:xfrm>
            <a:off x="1104840" y="2209680"/>
            <a:ext cx="360" cy="495360"/>
          </a:xfrm>
          <a:custGeom>
            <a:avLst/>
            <a:gdLst/>
            <a:ahLst/>
            <a:rect l="0" t="0" r="r" b="b"/>
            <a:pathLst>
              <a:path fill="none" w="1" h="1376">
                <a:moveTo>
                  <a:pt x="0" y="0"/>
                </a:moveTo>
                <a:lnTo>
                  <a:pt x="1" y="1376"/>
                </a:lnTo>
              </a:path>
            </a:pathLst>
          </a:custGeom>
          <a:ln w="28440">
            <a:solidFill>
              <a:srgbClr val="000000"/>
            </a:solidFill>
            <a:round/>
          </a:ln>
        </p:spPr>
      </p:sp>
      <p:sp>
        <p:nvSpPr>
          <p:cNvPr id="629" name="Straight Connector 37"/>
          <p:cNvSpPr/>
          <p:nvPr/>
        </p:nvSpPr>
        <p:spPr>
          <a:xfrm>
            <a:off x="1087920" y="5786280"/>
            <a:ext cx="4017240" cy="9360"/>
          </a:xfrm>
          <a:custGeom>
            <a:avLst/>
            <a:gdLst/>
            <a:ahLst/>
            <a:rect l="0" t="0" r="r" b="b"/>
            <a:pathLst>
              <a:path fill="none" w="11159" h="26">
                <a:moveTo>
                  <a:pt x="0" y="0"/>
                </a:moveTo>
                <a:lnTo>
                  <a:pt x="11159" y="26"/>
                </a:lnTo>
              </a:path>
            </a:pathLst>
          </a:custGeom>
          <a:ln w="28440">
            <a:solidFill>
              <a:srgbClr val="000000"/>
            </a:solidFill>
            <a:round/>
          </a:ln>
        </p:spPr>
      </p:sp>
      <p:sp>
        <p:nvSpPr>
          <p:cNvPr id="630" name="Straight Connector 38"/>
          <p:cNvSpPr/>
          <p:nvPr/>
        </p:nvSpPr>
        <p:spPr>
          <a:xfrm>
            <a:off x="1119960" y="5275800"/>
            <a:ext cx="360" cy="495360"/>
          </a:xfrm>
          <a:custGeom>
            <a:avLst/>
            <a:gdLst/>
            <a:ahLst/>
            <a:rect l="0" t="0" r="r" b="b"/>
            <a:pathLst>
              <a:path fill="none" w="1" h="1376">
                <a:moveTo>
                  <a:pt x="0" y="0"/>
                </a:moveTo>
                <a:lnTo>
                  <a:pt x="1" y="1376"/>
                </a:lnTo>
              </a:path>
            </a:pathLst>
          </a:custGeom>
          <a:ln w="28440">
            <a:solidFill>
              <a:srgbClr val="000000"/>
            </a:solidFill>
            <a:round/>
          </a:ln>
        </p:spPr>
      </p:sp>
      <p:pic>
        <p:nvPicPr>
          <p:cNvPr id="631" name="Picture 2" descr=""/>
          <p:cNvPicPr/>
          <p:nvPr/>
        </p:nvPicPr>
        <p:blipFill>
          <a:blip r:embed="rId7"/>
          <a:stretch/>
        </p:blipFill>
        <p:spPr>
          <a:xfrm>
            <a:off x="6623280" y="2666880"/>
            <a:ext cx="1523520" cy="1228320"/>
          </a:xfrm>
          <a:prstGeom prst="rect">
            <a:avLst/>
          </a:prstGeom>
          <a:ln w="0">
            <a:noFill/>
          </a:ln>
        </p:spPr>
      </p:pic>
      <p:pic>
        <p:nvPicPr>
          <p:cNvPr id="632" name="Picture 3" descr=""/>
          <p:cNvPicPr/>
          <p:nvPr/>
        </p:nvPicPr>
        <p:blipFill>
          <a:blip r:embed="rId8"/>
          <a:stretch/>
        </p:blipFill>
        <p:spPr>
          <a:xfrm>
            <a:off x="6623280" y="4105440"/>
            <a:ext cx="1523520" cy="1228320"/>
          </a:xfrm>
          <a:prstGeom prst="rect">
            <a:avLst/>
          </a:prstGeom>
          <a:ln w="0">
            <a:noFill/>
          </a:ln>
        </p:spPr>
      </p:pic>
      <p:sp>
        <p:nvSpPr>
          <p:cNvPr id="633" name="Straight Connector 47"/>
          <p:cNvSpPr/>
          <p:nvPr/>
        </p:nvSpPr>
        <p:spPr>
          <a:xfrm>
            <a:off x="8001000" y="3281040"/>
            <a:ext cx="767880" cy="0"/>
          </a:xfrm>
          <a:custGeom>
            <a:avLst/>
            <a:gdLst/>
            <a:ahLst/>
            <a:rect l="0" t="0" r="r" b="b"/>
            <a:pathLst>
              <a:path fill="none" w="2133" h="0">
                <a:moveTo>
                  <a:pt x="0" y="0"/>
                </a:moveTo>
                <a:lnTo>
                  <a:pt x="2133" y="0"/>
                </a:lnTo>
              </a:path>
            </a:pathLst>
          </a:custGeom>
          <a:ln w="28440">
            <a:solidFill>
              <a:srgbClr val="000000"/>
            </a:solidFill>
            <a:round/>
          </a:ln>
        </p:spPr>
      </p:sp>
      <p:sp>
        <p:nvSpPr>
          <p:cNvPr id="634" name="Straight Connector 48"/>
          <p:cNvSpPr/>
          <p:nvPr/>
        </p:nvSpPr>
        <p:spPr>
          <a:xfrm>
            <a:off x="7994880" y="4724280"/>
            <a:ext cx="767880" cy="0"/>
          </a:xfrm>
          <a:custGeom>
            <a:avLst/>
            <a:gdLst/>
            <a:ahLst/>
            <a:rect l="0" t="0" r="r" b="b"/>
            <a:pathLst>
              <a:path fill="none" w="2133" h="0">
                <a:moveTo>
                  <a:pt x="0" y="0"/>
                </a:moveTo>
                <a:lnTo>
                  <a:pt x="2133" y="0"/>
                </a:lnTo>
              </a:path>
            </a:pathLst>
          </a:custGeom>
          <a:ln w="28440">
            <a:solidFill>
              <a:srgbClr val="000000"/>
            </a:solidFill>
            <a:round/>
          </a:ln>
        </p:spPr>
      </p:sp>
      <p:sp>
        <p:nvSpPr>
          <p:cNvPr id="635" name="Straight Connector 49"/>
          <p:cNvSpPr/>
          <p:nvPr/>
        </p:nvSpPr>
        <p:spPr>
          <a:xfrm>
            <a:off x="6623280" y="3581280"/>
            <a:ext cx="360" cy="304920"/>
          </a:xfrm>
          <a:custGeom>
            <a:avLst/>
            <a:gdLst/>
            <a:ahLst/>
            <a:rect l="0" t="0" r="r" b="b"/>
            <a:pathLst>
              <a:path fill="none" w="1" h="847">
                <a:moveTo>
                  <a:pt x="0" y="0"/>
                </a:moveTo>
                <a:lnTo>
                  <a:pt x="1" y="847"/>
                </a:lnTo>
              </a:path>
            </a:pathLst>
          </a:custGeom>
          <a:ln w="28440">
            <a:solidFill>
              <a:srgbClr val="000000"/>
            </a:solidFill>
            <a:round/>
          </a:ln>
        </p:spPr>
      </p:sp>
      <p:sp>
        <p:nvSpPr>
          <p:cNvPr id="636" name="Straight Connector 50"/>
          <p:cNvSpPr/>
          <p:nvPr/>
        </p:nvSpPr>
        <p:spPr>
          <a:xfrm>
            <a:off x="6623280" y="3871080"/>
            <a:ext cx="1371600" cy="360"/>
          </a:xfrm>
          <a:custGeom>
            <a:avLst/>
            <a:gdLst/>
            <a:ahLst/>
            <a:rect l="0" t="0" r="r" b="b"/>
            <a:pathLst>
              <a:path fill="none" w="3810" h="1">
                <a:moveTo>
                  <a:pt x="0" y="0"/>
                </a:moveTo>
                <a:lnTo>
                  <a:pt x="3810" y="1"/>
                </a:lnTo>
              </a:path>
            </a:pathLst>
          </a:custGeom>
          <a:ln w="28440">
            <a:solidFill>
              <a:srgbClr val="000000"/>
            </a:solidFill>
            <a:round/>
          </a:ln>
        </p:spPr>
      </p:sp>
      <p:sp>
        <p:nvSpPr>
          <p:cNvPr id="637" name="Straight Connector 51"/>
          <p:cNvSpPr/>
          <p:nvPr/>
        </p:nvSpPr>
        <p:spPr>
          <a:xfrm>
            <a:off x="8001000" y="3857760"/>
            <a:ext cx="383760" cy="866520"/>
          </a:xfrm>
          <a:custGeom>
            <a:avLst/>
            <a:gdLst/>
            <a:ahLst/>
            <a:rect l="0" t="0" r="r" b="b"/>
            <a:pathLst>
              <a:path fill="none" w="1066" h="2407">
                <a:moveTo>
                  <a:pt x="0" y="0"/>
                </a:moveTo>
                <a:lnTo>
                  <a:pt x="1066" y="2407"/>
                </a:lnTo>
              </a:path>
            </a:pathLst>
          </a:custGeom>
          <a:ln w="28440">
            <a:solidFill>
              <a:srgbClr val="000000"/>
            </a:solidFill>
            <a:round/>
          </a:ln>
        </p:spPr>
      </p:sp>
      <p:sp>
        <p:nvSpPr>
          <p:cNvPr id="638" name="Straight Connector 52"/>
          <p:cNvSpPr/>
          <p:nvPr/>
        </p:nvSpPr>
        <p:spPr>
          <a:xfrm>
            <a:off x="6629400" y="4114800"/>
            <a:ext cx="360" cy="304560"/>
          </a:xfrm>
          <a:custGeom>
            <a:avLst/>
            <a:gdLst/>
            <a:ahLst/>
            <a:rect l="0" t="0" r="r" b="b"/>
            <a:pathLst>
              <a:path fill="none" w="1" h="846">
                <a:moveTo>
                  <a:pt x="0" y="0"/>
                </a:moveTo>
                <a:lnTo>
                  <a:pt x="1" y="846"/>
                </a:lnTo>
              </a:path>
            </a:pathLst>
          </a:custGeom>
          <a:ln w="28440">
            <a:solidFill>
              <a:srgbClr val="000000"/>
            </a:solidFill>
            <a:round/>
          </a:ln>
        </p:spPr>
      </p:sp>
      <p:sp>
        <p:nvSpPr>
          <p:cNvPr id="639" name="Straight Connector 53"/>
          <p:cNvSpPr/>
          <p:nvPr/>
        </p:nvSpPr>
        <p:spPr>
          <a:xfrm>
            <a:off x="6629400" y="4105080"/>
            <a:ext cx="1365480" cy="9720"/>
          </a:xfrm>
          <a:custGeom>
            <a:avLst/>
            <a:gdLst/>
            <a:ahLst/>
            <a:rect l="0" t="0" r="r" b="b"/>
            <a:pathLst>
              <a:path fill="none" w="3793" h="27">
                <a:moveTo>
                  <a:pt x="0" y="27"/>
                </a:moveTo>
                <a:lnTo>
                  <a:pt x="3793" y="0"/>
                </a:lnTo>
              </a:path>
            </a:pathLst>
          </a:custGeom>
          <a:ln w="28440">
            <a:solidFill>
              <a:srgbClr val="000000"/>
            </a:solidFill>
            <a:round/>
          </a:ln>
        </p:spPr>
      </p:sp>
      <p:sp>
        <p:nvSpPr>
          <p:cNvPr id="640" name="Straight Connector 54"/>
          <p:cNvSpPr/>
          <p:nvPr/>
        </p:nvSpPr>
        <p:spPr>
          <a:xfrm>
            <a:off x="7994880" y="3281040"/>
            <a:ext cx="463320" cy="824040"/>
          </a:xfrm>
          <a:custGeom>
            <a:avLst/>
            <a:gdLst/>
            <a:ahLst/>
            <a:rect l="0" t="0" r="r" b="b"/>
            <a:pathLst>
              <a:path fill="none" w="1287" h="2289">
                <a:moveTo>
                  <a:pt x="0" y="2289"/>
                </a:moveTo>
                <a:lnTo>
                  <a:pt x="1287" y="0"/>
                </a:lnTo>
              </a:path>
            </a:pathLst>
          </a:custGeom>
          <a:ln w="28440">
            <a:solidFill>
              <a:srgbClr val="000000"/>
            </a:solidFill>
            <a:round/>
          </a:ln>
        </p:spPr>
      </p:sp>
      <p:sp>
        <p:nvSpPr>
          <p:cNvPr id="641" name="Straight Connector 55"/>
          <p:cNvSpPr/>
          <p:nvPr/>
        </p:nvSpPr>
        <p:spPr>
          <a:xfrm>
            <a:off x="6242040" y="2989800"/>
            <a:ext cx="768240" cy="0"/>
          </a:xfrm>
          <a:custGeom>
            <a:avLst/>
            <a:gdLst/>
            <a:ahLst/>
            <a:rect l="0" t="0" r="r" b="b"/>
            <a:pathLst>
              <a:path fill="none" w="2134" h="0">
                <a:moveTo>
                  <a:pt x="0" y="0"/>
                </a:moveTo>
                <a:lnTo>
                  <a:pt x="2134" y="0"/>
                </a:lnTo>
              </a:path>
            </a:pathLst>
          </a:custGeom>
          <a:ln w="28440">
            <a:solidFill>
              <a:srgbClr val="000000"/>
            </a:solidFill>
            <a:round/>
          </a:ln>
        </p:spPr>
      </p:sp>
      <p:sp>
        <p:nvSpPr>
          <p:cNvPr id="642" name="Straight Connector 56"/>
          <p:cNvSpPr/>
          <p:nvPr/>
        </p:nvSpPr>
        <p:spPr>
          <a:xfrm>
            <a:off x="6248160" y="5002920"/>
            <a:ext cx="768240" cy="0"/>
          </a:xfrm>
          <a:custGeom>
            <a:avLst/>
            <a:gdLst/>
            <a:ahLst/>
            <a:rect l="0" t="0" r="r" b="b"/>
            <a:pathLst>
              <a:path fill="none" w="2134" h="0">
                <a:moveTo>
                  <a:pt x="0" y="0"/>
                </a:moveTo>
                <a:lnTo>
                  <a:pt x="2134" y="0"/>
                </a:lnTo>
              </a:path>
            </a:pathLst>
          </a:custGeom>
          <a:ln w="28440">
            <a:solidFill>
              <a:srgbClr val="000000"/>
            </a:solidFill>
            <a:round/>
          </a:ln>
        </p:spPr>
      </p:sp>
      <p:sp>
        <p:nvSpPr>
          <p:cNvPr id="643" name="TextBox 59"/>
          <p:cNvSpPr/>
          <p:nvPr/>
        </p:nvSpPr>
        <p:spPr>
          <a:xfrm>
            <a:off x="8458200" y="3353040"/>
            <a:ext cx="380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Q</a:t>
            </a:r>
            <a:endParaRPr b="0" lang="en-US" sz="1800" spc="-1" strike="noStrike">
              <a:latin typeface="Arial"/>
            </a:endParaRPr>
          </a:p>
        </p:txBody>
      </p:sp>
      <p:sp>
        <p:nvSpPr>
          <p:cNvPr id="644" name="TextBox 60"/>
          <p:cNvSpPr/>
          <p:nvPr/>
        </p:nvSpPr>
        <p:spPr>
          <a:xfrm>
            <a:off x="8379000" y="4294800"/>
            <a:ext cx="450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Q</a:t>
            </a:r>
            <a:r>
              <a:rPr b="0" lang="en-US" sz="1800" spc="-1" strike="noStrike" baseline="30000">
                <a:solidFill>
                  <a:srgbClr val="000000"/>
                </a:solidFill>
                <a:latin typeface="Century Schoolbook"/>
              </a:rPr>
              <a:t>0</a:t>
            </a:r>
            <a:endParaRPr b="0" lang="en-US" sz="1800" spc="-1" strike="noStrike">
              <a:latin typeface="Arial"/>
            </a:endParaRPr>
          </a:p>
        </p:txBody>
      </p:sp>
      <p:sp>
        <p:nvSpPr>
          <p:cNvPr id="645" name="Straight Connector 64"/>
          <p:cNvSpPr/>
          <p:nvPr/>
        </p:nvSpPr>
        <p:spPr>
          <a:xfrm>
            <a:off x="4235040" y="2209680"/>
            <a:ext cx="3991320" cy="360"/>
          </a:xfrm>
          <a:custGeom>
            <a:avLst/>
            <a:gdLst/>
            <a:ahLst/>
            <a:rect l="0" t="0" r="r" b="b"/>
            <a:pathLst>
              <a:path fill="none" w="11087" h="1">
                <a:moveTo>
                  <a:pt x="0" y="0"/>
                </a:moveTo>
                <a:lnTo>
                  <a:pt x="11087" y="1"/>
                </a:lnTo>
              </a:path>
            </a:pathLst>
          </a:custGeom>
          <a:ln w="28440">
            <a:solidFill>
              <a:srgbClr val="000000"/>
            </a:solidFill>
            <a:round/>
          </a:ln>
        </p:spPr>
      </p:sp>
      <p:sp>
        <p:nvSpPr>
          <p:cNvPr id="646" name="Straight Connector 68"/>
          <p:cNvSpPr/>
          <p:nvPr/>
        </p:nvSpPr>
        <p:spPr>
          <a:xfrm>
            <a:off x="8217360" y="2209680"/>
            <a:ext cx="9000" cy="1071360"/>
          </a:xfrm>
          <a:custGeom>
            <a:avLst/>
            <a:gdLst/>
            <a:ahLst/>
            <a:rect l="0" t="0" r="r" b="b"/>
            <a:pathLst>
              <a:path fill="none" w="25" h="2976">
                <a:moveTo>
                  <a:pt x="0" y="0"/>
                </a:moveTo>
                <a:lnTo>
                  <a:pt x="25" y="2976"/>
                </a:lnTo>
              </a:path>
            </a:pathLst>
          </a:custGeom>
          <a:ln w="28440">
            <a:solidFill>
              <a:srgbClr val="000000"/>
            </a:solidFill>
            <a:round/>
          </a:ln>
        </p:spPr>
      </p:sp>
      <p:sp>
        <p:nvSpPr>
          <p:cNvPr id="647" name="Straight Connector 69"/>
          <p:cNvSpPr/>
          <p:nvPr/>
        </p:nvSpPr>
        <p:spPr>
          <a:xfrm>
            <a:off x="5000040" y="5786280"/>
            <a:ext cx="3241440" cy="0"/>
          </a:xfrm>
          <a:custGeom>
            <a:avLst/>
            <a:gdLst/>
            <a:ahLst/>
            <a:rect l="0" t="0" r="r" b="b"/>
            <a:pathLst>
              <a:path fill="none" w="9004" h="0">
                <a:moveTo>
                  <a:pt x="0" y="0"/>
                </a:moveTo>
                <a:lnTo>
                  <a:pt x="9004" y="0"/>
                </a:lnTo>
              </a:path>
            </a:pathLst>
          </a:custGeom>
          <a:ln w="28440">
            <a:solidFill>
              <a:srgbClr val="000000"/>
            </a:solidFill>
            <a:round/>
          </a:ln>
        </p:spPr>
      </p:sp>
      <p:sp>
        <p:nvSpPr>
          <p:cNvPr id="648" name="Straight Connector 70"/>
          <p:cNvSpPr/>
          <p:nvPr/>
        </p:nvSpPr>
        <p:spPr>
          <a:xfrm>
            <a:off x="4756320" y="3857760"/>
            <a:ext cx="19800" cy="2216880"/>
          </a:xfrm>
          <a:custGeom>
            <a:avLst/>
            <a:gdLst/>
            <a:ahLst/>
            <a:rect l="0" t="0" r="r" b="b"/>
            <a:pathLst>
              <a:path fill="none" w="55" h="6158">
                <a:moveTo>
                  <a:pt x="55" y="0"/>
                </a:moveTo>
                <a:lnTo>
                  <a:pt x="0" y="6158"/>
                </a:lnTo>
              </a:path>
            </a:pathLst>
          </a:custGeom>
          <a:ln w="28440">
            <a:solidFill>
              <a:srgbClr val="000000"/>
            </a:solidFill>
            <a:round/>
          </a:ln>
        </p:spPr>
      </p:sp>
      <p:sp>
        <p:nvSpPr>
          <p:cNvPr id="649" name="Straight Connector 71"/>
          <p:cNvSpPr/>
          <p:nvPr/>
        </p:nvSpPr>
        <p:spPr>
          <a:xfrm>
            <a:off x="8232480" y="4724280"/>
            <a:ext cx="9000" cy="1071360"/>
          </a:xfrm>
          <a:custGeom>
            <a:avLst/>
            <a:gdLst/>
            <a:ahLst/>
            <a:rect l="0" t="0" r="r" b="b"/>
            <a:pathLst>
              <a:path fill="none" w="25" h="2976">
                <a:moveTo>
                  <a:pt x="0" y="0"/>
                </a:moveTo>
                <a:lnTo>
                  <a:pt x="25" y="2976"/>
                </a:lnTo>
              </a:path>
            </a:pathLst>
          </a:custGeom>
          <a:ln w="28440">
            <a:solidFill>
              <a:srgbClr val="000000"/>
            </a:solidFill>
            <a:round/>
          </a:ln>
        </p:spPr>
      </p:sp>
      <p:sp>
        <p:nvSpPr>
          <p:cNvPr id="650" name="Straight Connector 72"/>
          <p:cNvSpPr/>
          <p:nvPr/>
        </p:nvSpPr>
        <p:spPr>
          <a:xfrm>
            <a:off x="6227640" y="2971800"/>
            <a:ext cx="360" cy="582840"/>
          </a:xfrm>
          <a:custGeom>
            <a:avLst/>
            <a:gdLst/>
            <a:ahLst/>
            <a:rect l="0" t="0" r="r" b="b"/>
            <a:pathLst>
              <a:path fill="none" w="1" h="1619">
                <a:moveTo>
                  <a:pt x="0" y="0"/>
                </a:moveTo>
                <a:lnTo>
                  <a:pt x="1" y="1619"/>
                </a:lnTo>
              </a:path>
            </a:pathLst>
          </a:custGeom>
          <a:ln w="28440">
            <a:solidFill>
              <a:srgbClr val="000000"/>
            </a:solidFill>
            <a:round/>
          </a:ln>
        </p:spPr>
      </p:sp>
      <p:pic>
        <p:nvPicPr>
          <p:cNvPr id="651" name="Picture 3" descr=""/>
          <p:cNvPicPr/>
          <p:nvPr/>
        </p:nvPicPr>
        <p:blipFill>
          <a:blip r:embed="rId9"/>
          <a:stretch/>
        </p:blipFill>
        <p:spPr>
          <a:xfrm rot="5400000">
            <a:off x="512280" y="5585040"/>
            <a:ext cx="596880" cy="372240"/>
          </a:xfrm>
          <a:prstGeom prst="rect">
            <a:avLst/>
          </a:prstGeom>
          <a:ln w="0">
            <a:noFill/>
          </a:ln>
        </p:spPr>
      </p:pic>
      <p:sp>
        <p:nvSpPr>
          <p:cNvPr id="652" name="Straight Connector 79"/>
          <p:cNvSpPr/>
          <p:nvPr/>
        </p:nvSpPr>
        <p:spPr>
          <a:xfrm>
            <a:off x="810720" y="6065280"/>
            <a:ext cx="4017240" cy="9360"/>
          </a:xfrm>
          <a:custGeom>
            <a:avLst/>
            <a:gdLst/>
            <a:ahLst/>
            <a:rect l="0" t="0" r="r" b="b"/>
            <a:pathLst>
              <a:path fill="none" w="11159" h="26">
                <a:moveTo>
                  <a:pt x="0" y="0"/>
                </a:moveTo>
                <a:lnTo>
                  <a:pt x="11159" y="26"/>
                </a:lnTo>
              </a:path>
            </a:pathLst>
          </a:custGeom>
          <a:ln w="28440">
            <a:solidFill>
              <a:srgbClr val="000000"/>
            </a:solidFill>
            <a:round/>
          </a:ln>
        </p:spPr>
      </p:sp>
      <p:sp>
        <p:nvSpPr>
          <p:cNvPr id="653" name="Straight Connector 81"/>
          <p:cNvSpPr/>
          <p:nvPr/>
        </p:nvSpPr>
        <p:spPr>
          <a:xfrm>
            <a:off x="828000" y="3955320"/>
            <a:ext cx="10080" cy="1683360"/>
          </a:xfrm>
          <a:custGeom>
            <a:avLst/>
            <a:gdLst/>
            <a:ahLst/>
            <a:rect l="0" t="0" r="r" b="b"/>
            <a:pathLst>
              <a:path fill="none" w="28" h="4676">
                <a:moveTo>
                  <a:pt x="28" y="0"/>
                </a:moveTo>
                <a:lnTo>
                  <a:pt x="0" y="4676"/>
                </a:lnTo>
              </a:path>
            </a:pathLst>
          </a:custGeom>
          <a:ln w="28440">
            <a:solidFill>
              <a:srgbClr val="000000"/>
            </a:solidFill>
            <a:round/>
          </a:ln>
        </p:spPr>
      </p:sp>
      <p:sp>
        <p:nvSpPr>
          <p:cNvPr id="654" name="PlaceHolder 1"/>
          <p:cNvSpPr>
            <a:spLocks noGrp="1"/>
          </p:cNvSpPr>
          <p:nvPr>
            <p:ph type="title"/>
          </p:nvPr>
        </p:nvSpPr>
        <p:spPr>
          <a:xfrm>
            <a:off x="228600" y="0"/>
            <a:ext cx="7467120" cy="1142640"/>
          </a:xfrm>
          <a:prstGeom prst="rect">
            <a:avLst/>
          </a:prstGeom>
          <a:noFill/>
          <a:ln w="0">
            <a:noFill/>
          </a:ln>
        </p:spPr>
        <p:txBody>
          <a:bodyPr lIns="90000" rIns="90000" tIns="45000" bIns="45000" anchor="b">
            <a:noAutofit/>
          </a:bodyPr>
          <a:p>
            <a:pPr>
              <a:lnSpc>
                <a:spcPct val="100000"/>
              </a:lnSpc>
              <a:buNone/>
            </a:pPr>
            <a:r>
              <a:rPr b="0" lang="en-US" sz="3000" spc="-1" strike="noStrike" cap="small">
                <a:solidFill>
                  <a:srgbClr val="575f6d"/>
                </a:solidFill>
                <a:latin typeface="Century Schoolbook"/>
              </a:rPr>
              <a:t>Master-Slave J-K Flip Flop (NOR)</a:t>
            </a:r>
            <a:endParaRPr b="0" lang="en-US" sz="3000" spc="-1" strike="noStrike">
              <a:solidFill>
                <a:srgbClr val="000000"/>
              </a:solidFill>
              <a:latin typeface="Century Schoolbook"/>
            </a:endParaRPr>
          </a:p>
        </p:txBody>
      </p:sp>
      <p:sp>
        <p:nvSpPr>
          <p:cNvPr id="3" name="PlaceHolder 2"/>
          <p:cNvSpPr>
            <a:spLocks noGrp="1"/>
          </p:cNvSpPr>
          <p:nvPr>
            <p:ph type="sldNum" idx="5"/>
          </p:nvPr>
        </p:nvSpPr>
        <p:spPr/>
        <p:txBody>
          <a:bodyPr/>
          <a:p>
            <a:fld id="{962A55F5-41CC-4E49-8CB7-D438A841D64B}" type="slidenum">
              <a:t>29</a:t>
            </a:fld>
          </a:p>
        </p:txBody>
      </p:sp>
    </p:spTree>
  </p:cSld>
  <mc:AlternateContent>
    <mc:Choice Requires="p14">
      <p:transition spd="slow" p14:dur="2000"/>
    </mc:Choice>
    <mc:Fallback>
      <p:transition spd="slow"/>
    </mc:Fallback>
  </mc:AlternateContent>
  <p:timing>
    <p:tnLst>
      <p:par>
        <p:cTn id="473" dur="indefinite" restart="never" nodeType="tmRoot">
          <p:childTnLst>
            <p:seq>
              <p:cTn id="474" dur="indefinite" nodeType="mainSeq">
                <p:childTnLst>
                  <p:par>
                    <p:cTn id="475" fill="hold">
                      <p:stCondLst>
                        <p:cond delay="indefinite"/>
                      </p:stCondLst>
                      <p:childTnLst>
                        <p:par>
                          <p:cTn id="476" fill="hold">
                            <p:stCondLst>
                              <p:cond delay="0"/>
                            </p:stCondLst>
                            <p:childTnLst>
                              <p:par>
                                <p:cTn id="477" nodeType="clickEffect" fill="hold" presetClass="entr" presetID="22" presetSubtype="4">
                                  <p:stCondLst>
                                    <p:cond delay="0"/>
                                  </p:stCondLst>
                                  <p:childTnLst>
                                    <p:set>
                                      <p:cBhvr>
                                        <p:cTn id="478" dur="1" fill="hold">
                                          <p:stCondLst>
                                            <p:cond delay="0"/>
                                          </p:stCondLst>
                                        </p:cTn>
                                        <p:tgtEl>
                                          <p:spTgt spid="621"/>
                                        </p:tgtEl>
                                        <p:attrNameLst>
                                          <p:attrName>style.visibility</p:attrName>
                                        </p:attrNameLst>
                                      </p:cBhvr>
                                      <p:to>
                                        <p:strVal val="visible"/>
                                      </p:to>
                                    </p:set>
                                    <p:animEffect filter="wipe(down)" transition="in">
                                      <p:cBhvr additive="repl">
                                        <p:cTn id="479" dur="500"/>
                                        <p:tgtEl>
                                          <p:spTgt spid="621"/>
                                        </p:tgtEl>
                                      </p:cBhvr>
                                    </p:animEffect>
                                  </p:childTnLst>
                                </p:cTn>
                              </p:par>
                              <p:par>
                                <p:cTn id="480" nodeType="withEffect" fill="hold" presetClass="entr" presetID="22" presetSubtype="4">
                                  <p:stCondLst>
                                    <p:cond delay="0"/>
                                  </p:stCondLst>
                                  <p:childTnLst>
                                    <p:set>
                                      <p:cBhvr>
                                        <p:cTn id="481" dur="1" fill="hold">
                                          <p:stCondLst>
                                            <p:cond delay="0"/>
                                          </p:stCondLst>
                                        </p:cTn>
                                        <p:tgtEl>
                                          <p:spTgt spid="627"/>
                                        </p:tgtEl>
                                        <p:attrNameLst>
                                          <p:attrName>style.visibility</p:attrName>
                                        </p:attrNameLst>
                                      </p:cBhvr>
                                      <p:to>
                                        <p:strVal val="visible"/>
                                      </p:to>
                                    </p:set>
                                    <p:animEffect filter="wipe(down)" transition="in">
                                      <p:cBhvr additive="repl">
                                        <p:cTn id="482" dur="500"/>
                                        <p:tgtEl>
                                          <p:spTgt spid="627"/>
                                        </p:tgtEl>
                                      </p:cBhvr>
                                    </p:animEffect>
                                  </p:childTnLst>
                                </p:cTn>
                              </p:par>
                              <p:par>
                                <p:cTn id="483" nodeType="withEffect" fill="hold" presetClass="entr" presetID="22" presetSubtype="4">
                                  <p:stCondLst>
                                    <p:cond delay="0"/>
                                  </p:stCondLst>
                                  <p:childTnLst>
                                    <p:set>
                                      <p:cBhvr>
                                        <p:cTn id="484" dur="1" fill="hold">
                                          <p:stCondLst>
                                            <p:cond delay="0"/>
                                          </p:stCondLst>
                                        </p:cTn>
                                        <p:tgtEl>
                                          <p:spTgt spid="624"/>
                                        </p:tgtEl>
                                        <p:attrNameLst>
                                          <p:attrName>style.visibility</p:attrName>
                                        </p:attrNameLst>
                                      </p:cBhvr>
                                      <p:to>
                                        <p:strVal val="visible"/>
                                      </p:to>
                                    </p:set>
                                    <p:animEffect filter="wipe(down)" transition="in">
                                      <p:cBhvr additive="repl">
                                        <p:cTn id="485" dur="500"/>
                                        <p:tgtEl>
                                          <p:spTgt spid="624"/>
                                        </p:tgtEl>
                                      </p:cBhvr>
                                    </p:animEffect>
                                  </p:childTnLst>
                                </p:cTn>
                              </p:par>
                              <p:par>
                                <p:cTn id="486" nodeType="withEffect" fill="hold" presetClass="entr" presetID="22" presetSubtype="4">
                                  <p:stCondLst>
                                    <p:cond delay="0"/>
                                  </p:stCondLst>
                                  <p:childTnLst>
                                    <p:set>
                                      <p:cBhvr>
                                        <p:cTn id="487" dur="1" fill="hold">
                                          <p:stCondLst>
                                            <p:cond delay="0"/>
                                          </p:stCondLst>
                                        </p:cTn>
                                        <p:tgtEl>
                                          <p:spTgt spid="623"/>
                                        </p:tgtEl>
                                        <p:attrNameLst>
                                          <p:attrName>style.visibility</p:attrName>
                                        </p:attrNameLst>
                                      </p:cBhvr>
                                      <p:to>
                                        <p:strVal val="visible"/>
                                      </p:to>
                                    </p:set>
                                    <p:animEffect filter="wipe(down)" transition="in">
                                      <p:cBhvr additive="repl">
                                        <p:cTn id="488" dur="500"/>
                                        <p:tgtEl>
                                          <p:spTgt spid="623"/>
                                        </p:tgtEl>
                                      </p:cBhvr>
                                    </p:animEffect>
                                  </p:childTnLst>
                                </p:cTn>
                              </p:par>
                              <p:par>
                                <p:cTn id="489" nodeType="withEffect" fill="hold" presetClass="entr" presetID="22" presetSubtype="4">
                                  <p:stCondLst>
                                    <p:cond delay="0"/>
                                  </p:stCondLst>
                                  <p:childTnLst>
                                    <p:set>
                                      <p:cBhvr>
                                        <p:cTn id="490" dur="1" fill="hold">
                                          <p:stCondLst>
                                            <p:cond delay="0"/>
                                          </p:stCondLst>
                                        </p:cTn>
                                        <p:tgtEl>
                                          <p:spTgt spid="622"/>
                                        </p:tgtEl>
                                        <p:attrNameLst>
                                          <p:attrName>style.visibility</p:attrName>
                                        </p:attrNameLst>
                                      </p:cBhvr>
                                      <p:to>
                                        <p:strVal val="visible"/>
                                      </p:to>
                                    </p:set>
                                    <p:animEffect filter="wipe(down)" transition="in">
                                      <p:cBhvr additive="repl">
                                        <p:cTn id="491" dur="500"/>
                                        <p:tgtEl>
                                          <p:spTgt spid="622"/>
                                        </p:tgtEl>
                                      </p:cBhvr>
                                    </p:animEffect>
                                  </p:childTnLst>
                                </p:cTn>
                              </p:par>
                              <p:par>
                                <p:cTn id="492" nodeType="withEffect" fill="hold" presetClass="entr" presetID="22" presetSubtype="4">
                                  <p:stCondLst>
                                    <p:cond delay="0"/>
                                  </p:stCondLst>
                                  <p:childTnLst>
                                    <p:set>
                                      <p:cBhvr>
                                        <p:cTn id="493" dur="1" fill="hold">
                                          <p:stCondLst>
                                            <p:cond delay="0"/>
                                          </p:stCondLst>
                                        </p:cTn>
                                        <p:tgtEl>
                                          <p:spTgt spid="626"/>
                                        </p:tgtEl>
                                        <p:attrNameLst>
                                          <p:attrName>style.visibility</p:attrName>
                                        </p:attrNameLst>
                                      </p:cBhvr>
                                      <p:to>
                                        <p:strVal val="visible"/>
                                      </p:to>
                                    </p:set>
                                    <p:animEffect filter="wipe(down)" transition="in">
                                      <p:cBhvr additive="repl">
                                        <p:cTn id="494" dur="500"/>
                                        <p:tgtEl>
                                          <p:spTgt spid="626"/>
                                        </p:tgtEl>
                                      </p:cBhvr>
                                    </p:animEffect>
                                  </p:childTnLst>
                                </p:cTn>
                              </p:par>
                              <p:par>
                                <p:cTn id="495" nodeType="withEffect" fill="hold" presetClass="entr" presetID="22" presetSubtype="4">
                                  <p:stCondLst>
                                    <p:cond delay="0"/>
                                  </p:stCondLst>
                                  <p:childTnLst>
                                    <p:set>
                                      <p:cBhvr>
                                        <p:cTn id="496" dur="1" fill="hold">
                                          <p:stCondLst>
                                            <p:cond delay="0"/>
                                          </p:stCondLst>
                                        </p:cTn>
                                        <p:tgtEl>
                                          <p:spTgt spid="606"/>
                                        </p:tgtEl>
                                        <p:attrNameLst>
                                          <p:attrName>style.visibility</p:attrName>
                                        </p:attrNameLst>
                                      </p:cBhvr>
                                      <p:to>
                                        <p:strVal val="visible"/>
                                      </p:to>
                                    </p:set>
                                    <p:animEffect filter="wipe(down)" transition="in">
                                      <p:cBhvr additive="repl">
                                        <p:cTn id="497" dur="500"/>
                                        <p:tgtEl>
                                          <p:spTgt spid="606"/>
                                        </p:tgtEl>
                                      </p:cBhvr>
                                    </p:animEffect>
                                  </p:childTnLst>
                                </p:cTn>
                              </p:par>
                              <p:par>
                                <p:cTn id="498" nodeType="withEffect" fill="hold" presetClass="entr" presetID="22" presetSubtype="4">
                                  <p:stCondLst>
                                    <p:cond delay="0"/>
                                  </p:stCondLst>
                                  <p:childTnLst>
                                    <p:set>
                                      <p:cBhvr>
                                        <p:cTn id="499" dur="1" fill="hold">
                                          <p:stCondLst>
                                            <p:cond delay="0"/>
                                          </p:stCondLst>
                                        </p:cTn>
                                        <p:tgtEl>
                                          <p:spTgt spid="616"/>
                                        </p:tgtEl>
                                        <p:attrNameLst>
                                          <p:attrName>style.visibility</p:attrName>
                                        </p:attrNameLst>
                                      </p:cBhvr>
                                      <p:to>
                                        <p:strVal val="visible"/>
                                      </p:to>
                                    </p:set>
                                    <p:animEffect filter="wipe(down)" transition="in">
                                      <p:cBhvr additive="repl">
                                        <p:cTn id="500" dur="500"/>
                                        <p:tgtEl>
                                          <p:spTgt spid="616"/>
                                        </p:tgtEl>
                                      </p:cBhvr>
                                    </p:animEffect>
                                  </p:childTnLst>
                                </p:cTn>
                              </p:par>
                              <p:par>
                                <p:cTn id="501" nodeType="withEffect" fill="hold" presetClass="entr" presetID="22" presetSubtype="4">
                                  <p:stCondLst>
                                    <p:cond delay="0"/>
                                  </p:stCondLst>
                                  <p:childTnLst>
                                    <p:set>
                                      <p:cBhvr>
                                        <p:cTn id="502" dur="1" fill="hold">
                                          <p:stCondLst>
                                            <p:cond delay="0"/>
                                          </p:stCondLst>
                                        </p:cTn>
                                        <p:tgtEl>
                                          <p:spTgt spid="613"/>
                                        </p:tgtEl>
                                        <p:attrNameLst>
                                          <p:attrName>style.visibility</p:attrName>
                                        </p:attrNameLst>
                                      </p:cBhvr>
                                      <p:to>
                                        <p:strVal val="visible"/>
                                      </p:to>
                                    </p:set>
                                    <p:animEffect filter="wipe(down)" transition="in">
                                      <p:cBhvr additive="repl">
                                        <p:cTn id="503" dur="500"/>
                                        <p:tgtEl>
                                          <p:spTgt spid="613"/>
                                        </p:tgtEl>
                                      </p:cBhvr>
                                    </p:animEffect>
                                  </p:childTnLst>
                                </p:cTn>
                              </p:par>
                              <p:par>
                                <p:cTn id="504" nodeType="withEffect" fill="hold" presetClass="entr" presetID="22" presetSubtype="4">
                                  <p:stCondLst>
                                    <p:cond delay="0"/>
                                  </p:stCondLst>
                                  <p:childTnLst>
                                    <p:set>
                                      <p:cBhvr>
                                        <p:cTn id="505" dur="1" fill="hold">
                                          <p:stCondLst>
                                            <p:cond delay="0"/>
                                          </p:stCondLst>
                                        </p:cTn>
                                        <p:tgtEl>
                                          <p:spTgt spid="610"/>
                                        </p:tgtEl>
                                        <p:attrNameLst>
                                          <p:attrName>style.visibility</p:attrName>
                                        </p:attrNameLst>
                                      </p:cBhvr>
                                      <p:to>
                                        <p:strVal val="visible"/>
                                      </p:to>
                                    </p:set>
                                    <p:animEffect filter="wipe(down)" transition="in">
                                      <p:cBhvr additive="repl">
                                        <p:cTn id="506" dur="500"/>
                                        <p:tgtEl>
                                          <p:spTgt spid="610"/>
                                        </p:tgtEl>
                                      </p:cBhvr>
                                    </p:animEffect>
                                  </p:childTnLst>
                                </p:cTn>
                              </p:par>
                              <p:par>
                                <p:cTn id="507" nodeType="withEffect" fill="hold" presetClass="entr" presetID="22" presetSubtype="4">
                                  <p:stCondLst>
                                    <p:cond delay="0"/>
                                  </p:stCondLst>
                                  <p:childTnLst>
                                    <p:set>
                                      <p:cBhvr>
                                        <p:cTn id="508" dur="1" fill="hold">
                                          <p:stCondLst>
                                            <p:cond delay="0"/>
                                          </p:stCondLst>
                                        </p:cTn>
                                        <p:tgtEl>
                                          <p:spTgt spid="609"/>
                                        </p:tgtEl>
                                        <p:attrNameLst>
                                          <p:attrName>style.visibility</p:attrName>
                                        </p:attrNameLst>
                                      </p:cBhvr>
                                      <p:to>
                                        <p:strVal val="visible"/>
                                      </p:to>
                                    </p:set>
                                    <p:animEffect filter="wipe(down)" transition="in">
                                      <p:cBhvr additive="repl">
                                        <p:cTn id="509" dur="500"/>
                                        <p:tgtEl>
                                          <p:spTgt spid="609"/>
                                        </p:tgtEl>
                                      </p:cBhvr>
                                    </p:animEffect>
                                  </p:childTnLst>
                                </p:cTn>
                              </p:par>
                              <p:par>
                                <p:cTn id="510" nodeType="withEffect" fill="hold" presetClass="entr" presetID="22" presetSubtype="4">
                                  <p:stCondLst>
                                    <p:cond delay="0"/>
                                  </p:stCondLst>
                                  <p:childTnLst>
                                    <p:set>
                                      <p:cBhvr>
                                        <p:cTn id="511" dur="1" fill="hold">
                                          <p:stCondLst>
                                            <p:cond delay="0"/>
                                          </p:stCondLst>
                                        </p:cTn>
                                        <p:tgtEl>
                                          <p:spTgt spid="612"/>
                                        </p:tgtEl>
                                        <p:attrNameLst>
                                          <p:attrName>style.visibility</p:attrName>
                                        </p:attrNameLst>
                                      </p:cBhvr>
                                      <p:to>
                                        <p:strVal val="visible"/>
                                      </p:to>
                                    </p:set>
                                    <p:animEffect filter="wipe(down)" transition="in">
                                      <p:cBhvr additive="repl">
                                        <p:cTn id="512" dur="500"/>
                                        <p:tgtEl>
                                          <p:spTgt spid="612"/>
                                        </p:tgtEl>
                                      </p:cBhvr>
                                    </p:animEffect>
                                  </p:childTnLst>
                                </p:cTn>
                              </p:par>
                              <p:par>
                                <p:cTn id="513" nodeType="withEffect" fill="hold" presetClass="entr" presetID="22" presetSubtype="4">
                                  <p:stCondLst>
                                    <p:cond delay="0"/>
                                  </p:stCondLst>
                                  <p:childTnLst>
                                    <p:set>
                                      <p:cBhvr>
                                        <p:cTn id="514" dur="1" fill="hold">
                                          <p:stCondLst>
                                            <p:cond delay="0"/>
                                          </p:stCondLst>
                                        </p:cTn>
                                        <p:tgtEl>
                                          <p:spTgt spid="605"/>
                                        </p:tgtEl>
                                        <p:attrNameLst>
                                          <p:attrName>style.visibility</p:attrName>
                                        </p:attrNameLst>
                                      </p:cBhvr>
                                      <p:to>
                                        <p:strVal val="visible"/>
                                      </p:to>
                                    </p:set>
                                    <p:animEffect filter="wipe(down)" transition="in">
                                      <p:cBhvr additive="repl">
                                        <p:cTn id="515" dur="500"/>
                                        <p:tgtEl>
                                          <p:spTgt spid="605"/>
                                        </p:tgtEl>
                                      </p:cBhvr>
                                    </p:animEffect>
                                  </p:childTnLst>
                                </p:cTn>
                              </p:par>
                              <p:par>
                                <p:cTn id="516" nodeType="withEffect" fill="hold" presetClass="entr" presetID="22" presetSubtype="4">
                                  <p:stCondLst>
                                    <p:cond delay="0"/>
                                  </p:stCondLst>
                                  <p:childTnLst>
                                    <p:set>
                                      <p:cBhvr>
                                        <p:cTn id="517" dur="1" fill="hold">
                                          <p:stCondLst>
                                            <p:cond delay="0"/>
                                          </p:stCondLst>
                                        </p:cTn>
                                        <p:tgtEl>
                                          <p:spTgt spid="615"/>
                                        </p:tgtEl>
                                        <p:attrNameLst>
                                          <p:attrName>style.visibility</p:attrName>
                                        </p:attrNameLst>
                                      </p:cBhvr>
                                      <p:to>
                                        <p:strVal val="visible"/>
                                      </p:to>
                                    </p:set>
                                    <p:animEffect filter="wipe(down)" transition="in">
                                      <p:cBhvr additive="repl">
                                        <p:cTn id="518" dur="500"/>
                                        <p:tgtEl>
                                          <p:spTgt spid="615"/>
                                        </p:tgtEl>
                                      </p:cBhvr>
                                    </p:animEffect>
                                  </p:childTnLst>
                                </p:cTn>
                              </p:par>
                              <p:par>
                                <p:cTn id="519" nodeType="withEffect" fill="hold" presetClass="entr" presetID="22" presetSubtype="4">
                                  <p:stCondLst>
                                    <p:cond delay="0"/>
                                  </p:stCondLst>
                                  <p:childTnLst>
                                    <p:set>
                                      <p:cBhvr>
                                        <p:cTn id="520" dur="1" fill="hold">
                                          <p:stCondLst>
                                            <p:cond delay="0"/>
                                          </p:stCondLst>
                                        </p:cTn>
                                        <p:tgtEl>
                                          <p:spTgt spid="607"/>
                                        </p:tgtEl>
                                        <p:attrNameLst>
                                          <p:attrName>style.visibility</p:attrName>
                                        </p:attrNameLst>
                                      </p:cBhvr>
                                      <p:to>
                                        <p:strVal val="visible"/>
                                      </p:to>
                                    </p:set>
                                    <p:animEffect filter="wipe(down)" transition="in">
                                      <p:cBhvr additive="repl">
                                        <p:cTn id="521" dur="500"/>
                                        <p:tgtEl>
                                          <p:spTgt spid="607"/>
                                        </p:tgtEl>
                                      </p:cBhvr>
                                    </p:animEffect>
                                  </p:childTnLst>
                                </p:cTn>
                              </p:par>
                              <p:par>
                                <p:cTn id="522" nodeType="withEffect" fill="hold" presetClass="entr" presetID="22" presetSubtype="4">
                                  <p:stCondLst>
                                    <p:cond delay="0"/>
                                  </p:stCondLst>
                                  <p:childTnLst>
                                    <p:set>
                                      <p:cBhvr>
                                        <p:cTn id="523" dur="1" fill="hold">
                                          <p:stCondLst>
                                            <p:cond delay="0"/>
                                          </p:stCondLst>
                                        </p:cTn>
                                        <p:tgtEl>
                                          <p:spTgt spid="614"/>
                                        </p:tgtEl>
                                        <p:attrNameLst>
                                          <p:attrName>style.visibility</p:attrName>
                                        </p:attrNameLst>
                                      </p:cBhvr>
                                      <p:to>
                                        <p:strVal val="visible"/>
                                      </p:to>
                                    </p:set>
                                    <p:animEffect filter="wipe(down)" transition="in">
                                      <p:cBhvr additive="repl">
                                        <p:cTn id="524" dur="500"/>
                                        <p:tgtEl>
                                          <p:spTgt spid="614"/>
                                        </p:tgtEl>
                                      </p:cBhvr>
                                    </p:animEffect>
                                  </p:childTnLst>
                                </p:cTn>
                              </p:par>
                              <p:par>
                                <p:cTn id="525" nodeType="withEffect" fill="hold" presetClass="entr" presetID="22" presetSubtype="4">
                                  <p:stCondLst>
                                    <p:cond delay="0"/>
                                  </p:stCondLst>
                                  <p:childTnLst>
                                    <p:set>
                                      <p:cBhvr>
                                        <p:cTn id="526" dur="1" fill="hold">
                                          <p:stCondLst>
                                            <p:cond delay="0"/>
                                          </p:stCondLst>
                                        </p:cTn>
                                        <p:tgtEl>
                                          <p:spTgt spid="611"/>
                                        </p:tgtEl>
                                        <p:attrNameLst>
                                          <p:attrName>style.visibility</p:attrName>
                                        </p:attrNameLst>
                                      </p:cBhvr>
                                      <p:to>
                                        <p:strVal val="visible"/>
                                      </p:to>
                                    </p:set>
                                    <p:animEffect filter="wipe(down)" transition="in">
                                      <p:cBhvr additive="repl">
                                        <p:cTn id="527" dur="500"/>
                                        <p:tgtEl>
                                          <p:spTgt spid="611"/>
                                        </p:tgtEl>
                                      </p:cBhvr>
                                    </p:animEffect>
                                  </p:childTnLst>
                                </p:cTn>
                              </p:par>
                              <p:par>
                                <p:cTn id="528" nodeType="withEffect" fill="hold" presetClass="entr" presetID="22" presetSubtype="4">
                                  <p:stCondLst>
                                    <p:cond delay="0"/>
                                  </p:stCondLst>
                                  <p:childTnLst>
                                    <p:set>
                                      <p:cBhvr>
                                        <p:cTn id="529" dur="1" fill="hold">
                                          <p:stCondLst>
                                            <p:cond delay="0"/>
                                          </p:stCondLst>
                                        </p:cTn>
                                        <p:tgtEl>
                                          <p:spTgt spid="620"/>
                                        </p:tgtEl>
                                        <p:attrNameLst>
                                          <p:attrName>style.visibility</p:attrName>
                                        </p:attrNameLst>
                                      </p:cBhvr>
                                      <p:to>
                                        <p:strVal val="visible"/>
                                      </p:to>
                                    </p:set>
                                    <p:animEffect filter="wipe(down)" transition="in">
                                      <p:cBhvr additive="repl">
                                        <p:cTn id="530" dur="500"/>
                                        <p:tgtEl>
                                          <p:spTgt spid="620"/>
                                        </p:tgtEl>
                                      </p:cBhvr>
                                    </p:animEffect>
                                  </p:childTnLst>
                                </p:cTn>
                              </p:par>
                              <p:par>
                                <p:cTn id="531" nodeType="withEffect" fill="hold" presetClass="entr" presetID="22" presetSubtype="4">
                                  <p:stCondLst>
                                    <p:cond delay="0"/>
                                  </p:stCondLst>
                                  <p:childTnLst>
                                    <p:set>
                                      <p:cBhvr>
                                        <p:cTn id="532" dur="1" fill="hold">
                                          <p:stCondLst>
                                            <p:cond delay="0"/>
                                          </p:stCondLst>
                                        </p:cTn>
                                        <p:tgtEl>
                                          <p:spTgt spid="619"/>
                                        </p:tgtEl>
                                        <p:attrNameLst>
                                          <p:attrName>style.visibility</p:attrName>
                                        </p:attrNameLst>
                                      </p:cBhvr>
                                      <p:to>
                                        <p:strVal val="visible"/>
                                      </p:to>
                                    </p:set>
                                    <p:animEffect filter="wipe(down)" transition="in">
                                      <p:cBhvr additive="repl">
                                        <p:cTn id="533" dur="500"/>
                                        <p:tgtEl>
                                          <p:spTgt spid="619"/>
                                        </p:tgtEl>
                                      </p:cBhvr>
                                    </p:animEffect>
                                  </p:childTnLst>
                                </p:cTn>
                              </p:par>
                              <p:par>
                                <p:cTn id="534" nodeType="withEffect" fill="hold" presetClass="entr" presetID="22" presetSubtype="4">
                                  <p:stCondLst>
                                    <p:cond delay="0"/>
                                  </p:stCondLst>
                                  <p:childTnLst>
                                    <p:set>
                                      <p:cBhvr>
                                        <p:cTn id="535" dur="1" fill="hold">
                                          <p:stCondLst>
                                            <p:cond delay="0"/>
                                          </p:stCondLst>
                                        </p:cTn>
                                        <p:tgtEl>
                                          <p:spTgt spid="608"/>
                                        </p:tgtEl>
                                        <p:attrNameLst>
                                          <p:attrName>style.visibility</p:attrName>
                                        </p:attrNameLst>
                                      </p:cBhvr>
                                      <p:to>
                                        <p:strVal val="visible"/>
                                      </p:to>
                                    </p:set>
                                    <p:animEffect filter="wipe(down)" transition="in">
                                      <p:cBhvr additive="repl">
                                        <p:cTn id="536" dur="500"/>
                                        <p:tgtEl>
                                          <p:spTgt spid="608"/>
                                        </p:tgtEl>
                                      </p:cBhvr>
                                    </p:animEffect>
                                  </p:childTnLst>
                                </p:cTn>
                              </p:par>
                            </p:childTnLst>
                          </p:cTn>
                        </p:par>
                      </p:childTnLst>
                    </p:cTn>
                  </p:par>
                  <p:par>
                    <p:cTn id="537" fill="hold">
                      <p:stCondLst>
                        <p:cond delay="indefinite"/>
                      </p:stCondLst>
                      <p:childTnLst>
                        <p:par>
                          <p:cTn id="538" fill="hold">
                            <p:stCondLst>
                              <p:cond delay="0"/>
                            </p:stCondLst>
                            <p:childTnLst>
                              <p:par>
                                <p:cTn id="539" nodeType="clickEffect" fill="hold" presetClass="entr" presetID="22" presetSubtype="4">
                                  <p:stCondLst>
                                    <p:cond delay="0"/>
                                  </p:stCondLst>
                                  <p:childTnLst>
                                    <p:set>
                                      <p:cBhvr>
                                        <p:cTn id="540" dur="1" fill="hold">
                                          <p:stCondLst>
                                            <p:cond delay="0"/>
                                          </p:stCondLst>
                                        </p:cTn>
                                        <p:tgtEl>
                                          <p:spTgt spid="603"/>
                                        </p:tgtEl>
                                        <p:attrNameLst>
                                          <p:attrName>style.visibility</p:attrName>
                                        </p:attrNameLst>
                                      </p:cBhvr>
                                      <p:to>
                                        <p:strVal val="visible"/>
                                      </p:to>
                                    </p:set>
                                    <p:animEffect filter="wipe(down)" transition="in">
                                      <p:cBhvr additive="repl">
                                        <p:cTn id="541" dur="500"/>
                                        <p:tgtEl>
                                          <p:spTgt spid="603"/>
                                        </p:tgtEl>
                                      </p:cBhvr>
                                    </p:animEffect>
                                  </p:childTnLst>
                                </p:cTn>
                              </p:par>
                              <p:par>
                                <p:cTn id="542" nodeType="withEffect" fill="hold" presetClass="entr" presetID="22" presetSubtype="4">
                                  <p:stCondLst>
                                    <p:cond delay="0"/>
                                  </p:stCondLst>
                                  <p:childTnLst>
                                    <p:set>
                                      <p:cBhvr>
                                        <p:cTn id="543" dur="1" fill="hold">
                                          <p:stCondLst>
                                            <p:cond delay="0"/>
                                          </p:stCondLst>
                                        </p:cTn>
                                        <p:tgtEl>
                                          <p:spTgt spid="604"/>
                                        </p:tgtEl>
                                        <p:attrNameLst>
                                          <p:attrName>style.visibility</p:attrName>
                                        </p:attrNameLst>
                                      </p:cBhvr>
                                      <p:to>
                                        <p:strVal val="visible"/>
                                      </p:to>
                                    </p:set>
                                    <p:animEffect filter="wipe(down)" transition="in">
                                      <p:cBhvr additive="repl">
                                        <p:cTn id="544" dur="500"/>
                                        <p:tgtEl>
                                          <p:spTgt spid="604"/>
                                        </p:tgtEl>
                                      </p:cBhvr>
                                    </p:animEffect>
                                  </p:childTnLst>
                                </p:cTn>
                              </p:par>
                              <p:par>
                                <p:cTn id="545" nodeType="withEffect" fill="hold" presetClass="entr" presetID="22" presetSubtype="4">
                                  <p:stCondLst>
                                    <p:cond delay="0"/>
                                  </p:stCondLst>
                                  <p:childTnLst>
                                    <p:set>
                                      <p:cBhvr>
                                        <p:cTn id="546" dur="1" fill="hold">
                                          <p:stCondLst>
                                            <p:cond delay="0"/>
                                          </p:stCondLst>
                                        </p:cTn>
                                        <p:tgtEl>
                                          <p:spTgt spid="642"/>
                                        </p:tgtEl>
                                        <p:attrNameLst>
                                          <p:attrName>style.visibility</p:attrName>
                                        </p:attrNameLst>
                                      </p:cBhvr>
                                      <p:to>
                                        <p:strVal val="visible"/>
                                      </p:to>
                                    </p:set>
                                    <p:animEffect filter="wipe(down)" transition="in">
                                      <p:cBhvr additive="repl">
                                        <p:cTn id="547" dur="500"/>
                                        <p:tgtEl>
                                          <p:spTgt spid="642"/>
                                        </p:tgtEl>
                                      </p:cBhvr>
                                    </p:animEffect>
                                  </p:childTnLst>
                                </p:cTn>
                              </p:par>
                              <p:par>
                                <p:cTn id="548" nodeType="withEffect" fill="hold" presetClass="entr" presetID="22" presetSubtype="4">
                                  <p:stCondLst>
                                    <p:cond delay="0"/>
                                  </p:stCondLst>
                                  <p:childTnLst>
                                    <p:set>
                                      <p:cBhvr>
                                        <p:cTn id="549" dur="1" fill="hold">
                                          <p:stCondLst>
                                            <p:cond delay="0"/>
                                          </p:stCondLst>
                                        </p:cTn>
                                        <p:tgtEl>
                                          <p:spTgt spid="632"/>
                                        </p:tgtEl>
                                        <p:attrNameLst>
                                          <p:attrName>style.visibility</p:attrName>
                                        </p:attrNameLst>
                                      </p:cBhvr>
                                      <p:to>
                                        <p:strVal val="visible"/>
                                      </p:to>
                                    </p:set>
                                    <p:animEffect filter="wipe(down)" transition="in">
                                      <p:cBhvr additive="repl">
                                        <p:cTn id="550" dur="500"/>
                                        <p:tgtEl>
                                          <p:spTgt spid="632"/>
                                        </p:tgtEl>
                                      </p:cBhvr>
                                    </p:animEffect>
                                  </p:childTnLst>
                                </p:cTn>
                              </p:par>
                              <p:par>
                                <p:cTn id="551" nodeType="withEffect" fill="hold" presetClass="entr" presetID="22" presetSubtype="4">
                                  <p:stCondLst>
                                    <p:cond delay="0"/>
                                  </p:stCondLst>
                                  <p:childTnLst>
                                    <p:set>
                                      <p:cBhvr>
                                        <p:cTn id="552" dur="1" fill="hold">
                                          <p:stCondLst>
                                            <p:cond delay="0"/>
                                          </p:stCondLst>
                                        </p:cTn>
                                        <p:tgtEl>
                                          <p:spTgt spid="635"/>
                                        </p:tgtEl>
                                        <p:attrNameLst>
                                          <p:attrName>style.visibility</p:attrName>
                                        </p:attrNameLst>
                                      </p:cBhvr>
                                      <p:to>
                                        <p:strVal val="visible"/>
                                      </p:to>
                                    </p:set>
                                    <p:animEffect filter="wipe(down)" transition="in">
                                      <p:cBhvr additive="repl">
                                        <p:cTn id="553" dur="500"/>
                                        <p:tgtEl>
                                          <p:spTgt spid="635"/>
                                        </p:tgtEl>
                                      </p:cBhvr>
                                    </p:animEffect>
                                  </p:childTnLst>
                                </p:cTn>
                              </p:par>
                              <p:par>
                                <p:cTn id="554" nodeType="withEffect" fill="hold" presetClass="entr" presetID="22" presetSubtype="4">
                                  <p:stCondLst>
                                    <p:cond delay="0"/>
                                  </p:stCondLst>
                                  <p:childTnLst>
                                    <p:set>
                                      <p:cBhvr>
                                        <p:cTn id="555" dur="1" fill="hold">
                                          <p:stCondLst>
                                            <p:cond delay="0"/>
                                          </p:stCondLst>
                                        </p:cTn>
                                        <p:tgtEl>
                                          <p:spTgt spid="641"/>
                                        </p:tgtEl>
                                        <p:attrNameLst>
                                          <p:attrName>style.visibility</p:attrName>
                                        </p:attrNameLst>
                                      </p:cBhvr>
                                      <p:to>
                                        <p:strVal val="visible"/>
                                      </p:to>
                                    </p:set>
                                    <p:animEffect filter="wipe(down)" transition="in">
                                      <p:cBhvr additive="repl">
                                        <p:cTn id="556" dur="500"/>
                                        <p:tgtEl>
                                          <p:spTgt spid="641"/>
                                        </p:tgtEl>
                                      </p:cBhvr>
                                    </p:animEffect>
                                  </p:childTnLst>
                                </p:cTn>
                              </p:par>
                              <p:par>
                                <p:cTn id="557" nodeType="withEffect" fill="hold" presetClass="entr" presetID="22" presetSubtype="4">
                                  <p:stCondLst>
                                    <p:cond delay="0"/>
                                  </p:stCondLst>
                                  <p:childTnLst>
                                    <p:set>
                                      <p:cBhvr>
                                        <p:cTn id="558" dur="1" fill="hold">
                                          <p:stCondLst>
                                            <p:cond delay="0"/>
                                          </p:stCondLst>
                                        </p:cTn>
                                        <p:tgtEl>
                                          <p:spTgt spid="631"/>
                                        </p:tgtEl>
                                        <p:attrNameLst>
                                          <p:attrName>style.visibility</p:attrName>
                                        </p:attrNameLst>
                                      </p:cBhvr>
                                      <p:to>
                                        <p:strVal val="visible"/>
                                      </p:to>
                                    </p:set>
                                    <p:animEffect filter="wipe(down)" transition="in">
                                      <p:cBhvr additive="repl">
                                        <p:cTn id="559" dur="500"/>
                                        <p:tgtEl>
                                          <p:spTgt spid="631"/>
                                        </p:tgtEl>
                                      </p:cBhvr>
                                    </p:animEffect>
                                  </p:childTnLst>
                                </p:cTn>
                              </p:par>
                              <p:par>
                                <p:cTn id="560" nodeType="withEffect" fill="hold" presetClass="entr" presetID="22" presetSubtype="4">
                                  <p:stCondLst>
                                    <p:cond delay="0"/>
                                  </p:stCondLst>
                                  <p:childTnLst>
                                    <p:set>
                                      <p:cBhvr>
                                        <p:cTn id="561" dur="1" fill="hold">
                                          <p:stCondLst>
                                            <p:cond delay="0"/>
                                          </p:stCondLst>
                                        </p:cTn>
                                        <p:tgtEl>
                                          <p:spTgt spid="640"/>
                                        </p:tgtEl>
                                        <p:attrNameLst>
                                          <p:attrName>style.visibility</p:attrName>
                                        </p:attrNameLst>
                                      </p:cBhvr>
                                      <p:to>
                                        <p:strVal val="visible"/>
                                      </p:to>
                                    </p:set>
                                    <p:animEffect filter="wipe(down)" transition="in">
                                      <p:cBhvr additive="repl">
                                        <p:cTn id="562" dur="500"/>
                                        <p:tgtEl>
                                          <p:spTgt spid="640"/>
                                        </p:tgtEl>
                                      </p:cBhvr>
                                    </p:animEffect>
                                  </p:childTnLst>
                                </p:cTn>
                              </p:par>
                              <p:par>
                                <p:cTn id="563" nodeType="withEffect" fill="hold" presetClass="entr" presetID="22" presetSubtype="4">
                                  <p:stCondLst>
                                    <p:cond delay="0"/>
                                  </p:stCondLst>
                                  <p:childTnLst>
                                    <p:set>
                                      <p:cBhvr>
                                        <p:cTn id="564" dur="1" fill="hold">
                                          <p:stCondLst>
                                            <p:cond delay="0"/>
                                          </p:stCondLst>
                                        </p:cTn>
                                        <p:tgtEl>
                                          <p:spTgt spid="637"/>
                                        </p:tgtEl>
                                        <p:attrNameLst>
                                          <p:attrName>style.visibility</p:attrName>
                                        </p:attrNameLst>
                                      </p:cBhvr>
                                      <p:to>
                                        <p:strVal val="visible"/>
                                      </p:to>
                                    </p:set>
                                    <p:animEffect filter="wipe(down)" transition="in">
                                      <p:cBhvr additive="repl">
                                        <p:cTn id="565" dur="500"/>
                                        <p:tgtEl>
                                          <p:spTgt spid="637"/>
                                        </p:tgtEl>
                                      </p:cBhvr>
                                    </p:animEffect>
                                  </p:childTnLst>
                                </p:cTn>
                              </p:par>
                              <p:par>
                                <p:cTn id="566" nodeType="withEffect" fill="hold" presetClass="entr" presetID="22" presetSubtype="4">
                                  <p:stCondLst>
                                    <p:cond delay="0"/>
                                  </p:stCondLst>
                                  <p:childTnLst>
                                    <p:set>
                                      <p:cBhvr>
                                        <p:cTn id="567" dur="1" fill="hold">
                                          <p:stCondLst>
                                            <p:cond delay="0"/>
                                          </p:stCondLst>
                                        </p:cTn>
                                        <p:tgtEl>
                                          <p:spTgt spid="644"/>
                                        </p:tgtEl>
                                        <p:attrNameLst>
                                          <p:attrName>style.visibility</p:attrName>
                                        </p:attrNameLst>
                                      </p:cBhvr>
                                      <p:to>
                                        <p:strVal val="visible"/>
                                      </p:to>
                                    </p:set>
                                    <p:animEffect filter="wipe(down)" transition="in">
                                      <p:cBhvr additive="repl">
                                        <p:cTn id="568" dur="500"/>
                                        <p:tgtEl>
                                          <p:spTgt spid="644"/>
                                        </p:tgtEl>
                                      </p:cBhvr>
                                    </p:animEffect>
                                  </p:childTnLst>
                                </p:cTn>
                              </p:par>
                              <p:par>
                                <p:cTn id="569" nodeType="withEffect" fill="hold" presetClass="entr" presetID="22" presetSubtype="4">
                                  <p:stCondLst>
                                    <p:cond delay="0"/>
                                  </p:stCondLst>
                                  <p:childTnLst>
                                    <p:set>
                                      <p:cBhvr>
                                        <p:cTn id="570" dur="1" fill="hold">
                                          <p:stCondLst>
                                            <p:cond delay="0"/>
                                          </p:stCondLst>
                                        </p:cTn>
                                        <p:tgtEl>
                                          <p:spTgt spid="643"/>
                                        </p:tgtEl>
                                        <p:attrNameLst>
                                          <p:attrName>style.visibility</p:attrName>
                                        </p:attrNameLst>
                                      </p:cBhvr>
                                      <p:to>
                                        <p:strVal val="visible"/>
                                      </p:to>
                                    </p:set>
                                    <p:animEffect filter="wipe(down)" transition="in">
                                      <p:cBhvr additive="repl">
                                        <p:cTn id="571" dur="500"/>
                                        <p:tgtEl>
                                          <p:spTgt spid="643"/>
                                        </p:tgtEl>
                                      </p:cBhvr>
                                    </p:animEffect>
                                  </p:childTnLst>
                                </p:cTn>
                              </p:par>
                              <p:par>
                                <p:cTn id="572" nodeType="withEffect" fill="hold" presetClass="entr" presetID="22" presetSubtype="4">
                                  <p:stCondLst>
                                    <p:cond delay="0"/>
                                  </p:stCondLst>
                                  <p:childTnLst>
                                    <p:set>
                                      <p:cBhvr>
                                        <p:cTn id="573" dur="1" fill="hold">
                                          <p:stCondLst>
                                            <p:cond delay="0"/>
                                          </p:stCondLst>
                                        </p:cTn>
                                        <p:tgtEl>
                                          <p:spTgt spid="636"/>
                                        </p:tgtEl>
                                        <p:attrNameLst>
                                          <p:attrName>style.visibility</p:attrName>
                                        </p:attrNameLst>
                                      </p:cBhvr>
                                      <p:to>
                                        <p:strVal val="visible"/>
                                      </p:to>
                                    </p:set>
                                    <p:animEffect filter="wipe(down)" transition="in">
                                      <p:cBhvr additive="repl">
                                        <p:cTn id="574" dur="500"/>
                                        <p:tgtEl>
                                          <p:spTgt spid="636"/>
                                        </p:tgtEl>
                                      </p:cBhvr>
                                    </p:animEffect>
                                  </p:childTnLst>
                                </p:cTn>
                              </p:par>
                            </p:childTnLst>
                          </p:cTn>
                        </p:par>
                      </p:childTnLst>
                    </p:cTn>
                  </p:par>
                  <p:par>
                    <p:cTn id="575" fill="hold">
                      <p:stCondLst>
                        <p:cond delay="indefinite"/>
                      </p:stCondLst>
                      <p:childTnLst>
                        <p:par>
                          <p:cTn id="576" fill="hold">
                            <p:stCondLst>
                              <p:cond delay="0"/>
                            </p:stCondLst>
                            <p:childTnLst>
                              <p:par>
                                <p:cTn id="577" nodeType="clickEffect" fill="hold" presetClass="entr" presetID="22" presetSubtype="4">
                                  <p:stCondLst>
                                    <p:cond delay="0"/>
                                  </p:stCondLst>
                                  <p:childTnLst>
                                    <p:set>
                                      <p:cBhvr>
                                        <p:cTn id="578" dur="1" fill="hold">
                                          <p:stCondLst>
                                            <p:cond delay="0"/>
                                          </p:stCondLst>
                                        </p:cTn>
                                        <p:tgtEl>
                                          <p:spTgt spid="638"/>
                                        </p:tgtEl>
                                        <p:attrNameLst>
                                          <p:attrName>style.visibility</p:attrName>
                                        </p:attrNameLst>
                                      </p:cBhvr>
                                      <p:to>
                                        <p:strVal val="visible"/>
                                      </p:to>
                                    </p:set>
                                    <p:animEffect filter="wipe(down)" transition="in">
                                      <p:cBhvr additive="repl">
                                        <p:cTn id="579" dur="500"/>
                                        <p:tgtEl>
                                          <p:spTgt spid="638"/>
                                        </p:tgtEl>
                                      </p:cBhvr>
                                    </p:animEffect>
                                  </p:childTnLst>
                                </p:cTn>
                              </p:par>
                              <p:par>
                                <p:cTn id="580" nodeType="withEffect" fill="hold" presetClass="entr" presetID="22" presetSubtype="4">
                                  <p:stCondLst>
                                    <p:cond delay="0"/>
                                  </p:stCondLst>
                                  <p:childTnLst>
                                    <p:set>
                                      <p:cBhvr>
                                        <p:cTn id="581" dur="1" fill="hold">
                                          <p:stCondLst>
                                            <p:cond delay="0"/>
                                          </p:stCondLst>
                                        </p:cTn>
                                        <p:tgtEl>
                                          <p:spTgt spid="639"/>
                                        </p:tgtEl>
                                        <p:attrNameLst>
                                          <p:attrName>style.visibility</p:attrName>
                                        </p:attrNameLst>
                                      </p:cBhvr>
                                      <p:to>
                                        <p:strVal val="visible"/>
                                      </p:to>
                                    </p:set>
                                    <p:animEffect filter="wipe(down)" transition="in">
                                      <p:cBhvr additive="repl">
                                        <p:cTn id="582" dur="500"/>
                                        <p:tgtEl>
                                          <p:spTgt spid="639"/>
                                        </p:tgtEl>
                                      </p:cBhvr>
                                    </p:animEffect>
                                  </p:childTnLst>
                                </p:cTn>
                              </p:par>
                              <p:par>
                                <p:cTn id="583" nodeType="withEffect" fill="hold" presetClass="entr" presetID="22" presetSubtype="4">
                                  <p:stCondLst>
                                    <p:cond delay="0"/>
                                  </p:stCondLst>
                                  <p:childTnLst>
                                    <p:set>
                                      <p:cBhvr>
                                        <p:cTn id="584" dur="1" fill="hold">
                                          <p:stCondLst>
                                            <p:cond delay="0"/>
                                          </p:stCondLst>
                                        </p:cTn>
                                        <p:tgtEl>
                                          <p:spTgt spid="650"/>
                                        </p:tgtEl>
                                        <p:attrNameLst>
                                          <p:attrName>style.visibility</p:attrName>
                                        </p:attrNameLst>
                                      </p:cBhvr>
                                      <p:to>
                                        <p:strVal val="visible"/>
                                      </p:to>
                                    </p:set>
                                    <p:animEffect filter="wipe(down)" transition="in">
                                      <p:cBhvr additive="repl">
                                        <p:cTn id="585" dur="6700"/>
                                        <p:tgtEl>
                                          <p:spTgt spid="650"/>
                                        </p:tgtEl>
                                      </p:cBhvr>
                                    </p:animEffect>
                                  </p:childTnLst>
                                </p:cTn>
                              </p:par>
                            </p:childTnLst>
                          </p:cTn>
                        </p:par>
                      </p:childTnLst>
                    </p:cTn>
                  </p:par>
                  <p:par>
                    <p:cTn id="586" fill="hold">
                      <p:stCondLst>
                        <p:cond delay="indefinite"/>
                      </p:stCondLst>
                      <p:childTnLst>
                        <p:par>
                          <p:cTn id="587" fill="hold">
                            <p:stCondLst>
                              <p:cond delay="0"/>
                            </p:stCondLst>
                            <p:childTnLst>
                              <p:par>
                                <p:cTn id="588" nodeType="clickEffect" fill="hold" presetClass="entr" presetID="22" presetSubtype="4">
                                  <p:stCondLst>
                                    <p:cond delay="0"/>
                                  </p:stCondLst>
                                  <p:childTnLst>
                                    <p:set>
                                      <p:cBhvr>
                                        <p:cTn id="589" dur="1" fill="hold">
                                          <p:stCondLst>
                                            <p:cond delay="0"/>
                                          </p:stCondLst>
                                        </p:cTn>
                                        <p:tgtEl>
                                          <p:spTgt spid="653"/>
                                        </p:tgtEl>
                                        <p:attrNameLst>
                                          <p:attrName>style.visibility</p:attrName>
                                        </p:attrNameLst>
                                      </p:cBhvr>
                                      <p:to>
                                        <p:strVal val="visible"/>
                                      </p:to>
                                    </p:set>
                                    <p:animEffect filter="wipe(down)" transition="in">
                                      <p:cBhvr additive="repl">
                                        <p:cTn id="590" dur="500"/>
                                        <p:tgtEl>
                                          <p:spTgt spid="653"/>
                                        </p:tgtEl>
                                      </p:cBhvr>
                                    </p:animEffect>
                                  </p:childTnLst>
                                </p:cTn>
                              </p:par>
                              <p:par>
                                <p:cTn id="591" nodeType="withEffect" fill="hold" presetClass="entr" presetID="22" presetSubtype="4">
                                  <p:stCondLst>
                                    <p:cond delay="0"/>
                                  </p:stCondLst>
                                  <p:childTnLst>
                                    <p:set>
                                      <p:cBhvr>
                                        <p:cTn id="592" dur="1" fill="hold">
                                          <p:stCondLst>
                                            <p:cond delay="0"/>
                                          </p:stCondLst>
                                        </p:cTn>
                                        <p:tgtEl>
                                          <p:spTgt spid="651"/>
                                        </p:tgtEl>
                                        <p:attrNameLst>
                                          <p:attrName>style.visibility</p:attrName>
                                        </p:attrNameLst>
                                      </p:cBhvr>
                                      <p:to>
                                        <p:strVal val="visible"/>
                                      </p:to>
                                    </p:set>
                                    <p:animEffect filter="wipe(down)" transition="in">
                                      <p:cBhvr additive="repl">
                                        <p:cTn id="593" dur="500"/>
                                        <p:tgtEl>
                                          <p:spTgt spid="651"/>
                                        </p:tgtEl>
                                      </p:cBhvr>
                                    </p:animEffect>
                                  </p:childTnLst>
                                </p:cTn>
                              </p:par>
                              <p:par>
                                <p:cTn id="594" nodeType="withEffect" fill="hold" presetClass="entr" presetID="22" presetSubtype="4">
                                  <p:stCondLst>
                                    <p:cond delay="0"/>
                                  </p:stCondLst>
                                  <p:childTnLst>
                                    <p:set>
                                      <p:cBhvr>
                                        <p:cTn id="595" dur="1" fill="hold">
                                          <p:stCondLst>
                                            <p:cond delay="0"/>
                                          </p:stCondLst>
                                        </p:cTn>
                                        <p:tgtEl>
                                          <p:spTgt spid="652"/>
                                        </p:tgtEl>
                                        <p:attrNameLst>
                                          <p:attrName>style.visibility</p:attrName>
                                        </p:attrNameLst>
                                      </p:cBhvr>
                                      <p:to>
                                        <p:strVal val="visible"/>
                                      </p:to>
                                    </p:set>
                                    <p:animEffect filter="wipe(down)" transition="in">
                                      <p:cBhvr additive="repl">
                                        <p:cTn id="596" dur="500"/>
                                        <p:tgtEl>
                                          <p:spTgt spid="652"/>
                                        </p:tgtEl>
                                      </p:cBhvr>
                                    </p:animEffect>
                                  </p:childTnLst>
                                </p:cTn>
                              </p:par>
                              <p:par>
                                <p:cTn id="597" nodeType="withEffect" fill="hold" presetClass="entr" presetID="22" presetSubtype="4">
                                  <p:stCondLst>
                                    <p:cond delay="0"/>
                                  </p:stCondLst>
                                  <p:childTnLst>
                                    <p:set>
                                      <p:cBhvr>
                                        <p:cTn id="598" dur="1" fill="hold">
                                          <p:stCondLst>
                                            <p:cond delay="0"/>
                                          </p:stCondLst>
                                        </p:cTn>
                                        <p:tgtEl>
                                          <p:spTgt spid="648"/>
                                        </p:tgtEl>
                                        <p:attrNameLst>
                                          <p:attrName>style.visibility</p:attrName>
                                        </p:attrNameLst>
                                      </p:cBhvr>
                                      <p:to>
                                        <p:strVal val="visible"/>
                                      </p:to>
                                    </p:set>
                                    <p:animEffect filter="wipe(down)" transition="in">
                                      <p:cBhvr additive="repl">
                                        <p:cTn id="599" dur="500"/>
                                        <p:tgtEl>
                                          <p:spTgt spid="648"/>
                                        </p:tgtEl>
                                      </p:cBhvr>
                                    </p:animEffect>
                                  </p:childTnLst>
                                </p:cTn>
                              </p:par>
                              <p:par>
                                <p:cTn id="600" nodeType="withEffect" fill="hold" presetClass="entr" presetID="22" presetSubtype="4">
                                  <p:stCondLst>
                                    <p:cond delay="0"/>
                                  </p:stCondLst>
                                  <p:childTnLst>
                                    <p:set>
                                      <p:cBhvr>
                                        <p:cTn id="601" dur="1" fill="hold">
                                          <p:stCondLst>
                                            <p:cond delay="0"/>
                                          </p:stCondLst>
                                        </p:cTn>
                                        <p:tgtEl>
                                          <p:spTgt spid="633"/>
                                        </p:tgtEl>
                                        <p:attrNameLst>
                                          <p:attrName>style.visibility</p:attrName>
                                        </p:attrNameLst>
                                      </p:cBhvr>
                                      <p:to>
                                        <p:strVal val="visible"/>
                                      </p:to>
                                    </p:set>
                                    <p:animEffect filter="wipe(down)" transition="in">
                                      <p:cBhvr additive="repl">
                                        <p:cTn id="602" dur="500"/>
                                        <p:tgtEl>
                                          <p:spTgt spid="633"/>
                                        </p:tgtEl>
                                      </p:cBhvr>
                                    </p:animEffect>
                                  </p:childTnLst>
                                </p:cTn>
                              </p:par>
                              <p:par>
                                <p:cTn id="603" nodeType="withEffect" fill="hold" presetClass="entr" presetID="22" presetSubtype="4">
                                  <p:stCondLst>
                                    <p:cond delay="0"/>
                                  </p:stCondLst>
                                  <p:childTnLst>
                                    <p:set>
                                      <p:cBhvr>
                                        <p:cTn id="604" dur="1" fill="hold">
                                          <p:stCondLst>
                                            <p:cond delay="0"/>
                                          </p:stCondLst>
                                        </p:cTn>
                                        <p:tgtEl>
                                          <p:spTgt spid="634"/>
                                        </p:tgtEl>
                                        <p:attrNameLst>
                                          <p:attrName>style.visibility</p:attrName>
                                        </p:attrNameLst>
                                      </p:cBhvr>
                                      <p:to>
                                        <p:strVal val="visible"/>
                                      </p:to>
                                    </p:set>
                                    <p:animEffect filter="wipe(down)" transition="in">
                                      <p:cBhvr additive="repl">
                                        <p:cTn id="605" dur="500"/>
                                        <p:tgtEl>
                                          <p:spTgt spid="634"/>
                                        </p:tgtEl>
                                      </p:cBhvr>
                                    </p:animEffect>
                                  </p:childTnLst>
                                </p:cTn>
                              </p:par>
                            </p:childTnLst>
                          </p:cTn>
                        </p:par>
                      </p:childTnLst>
                    </p:cTn>
                  </p:par>
                  <p:par>
                    <p:cTn id="606" fill="hold">
                      <p:stCondLst>
                        <p:cond delay="indefinite"/>
                      </p:stCondLst>
                      <p:childTnLst>
                        <p:par>
                          <p:cTn id="607" fill="hold">
                            <p:stCondLst>
                              <p:cond delay="0"/>
                            </p:stCondLst>
                            <p:childTnLst>
                              <p:par>
                                <p:cTn id="608" nodeType="clickEffect" fill="hold" presetClass="entr" presetID="22" presetSubtype="4">
                                  <p:stCondLst>
                                    <p:cond delay="0"/>
                                  </p:stCondLst>
                                  <p:childTnLst>
                                    <p:set>
                                      <p:cBhvr>
                                        <p:cTn id="609" dur="1" fill="hold">
                                          <p:stCondLst>
                                            <p:cond delay="0"/>
                                          </p:stCondLst>
                                        </p:cTn>
                                        <p:tgtEl>
                                          <p:spTgt spid="646"/>
                                        </p:tgtEl>
                                        <p:attrNameLst>
                                          <p:attrName>style.visibility</p:attrName>
                                        </p:attrNameLst>
                                      </p:cBhvr>
                                      <p:to>
                                        <p:strVal val="visible"/>
                                      </p:to>
                                    </p:set>
                                    <p:animEffect filter="wipe(down)" transition="in">
                                      <p:cBhvr additive="repl">
                                        <p:cTn id="610" dur="500"/>
                                        <p:tgtEl>
                                          <p:spTgt spid="646"/>
                                        </p:tgtEl>
                                      </p:cBhvr>
                                    </p:animEffect>
                                  </p:childTnLst>
                                </p:cTn>
                              </p:par>
                              <p:par>
                                <p:cTn id="611" nodeType="withEffect" fill="hold" presetClass="entr" presetID="22" presetSubtype="4">
                                  <p:stCondLst>
                                    <p:cond delay="0"/>
                                  </p:stCondLst>
                                  <p:childTnLst>
                                    <p:set>
                                      <p:cBhvr>
                                        <p:cTn id="612" dur="1" fill="hold">
                                          <p:stCondLst>
                                            <p:cond delay="0"/>
                                          </p:stCondLst>
                                        </p:cTn>
                                        <p:tgtEl>
                                          <p:spTgt spid="645"/>
                                        </p:tgtEl>
                                        <p:attrNameLst>
                                          <p:attrName>style.visibility</p:attrName>
                                        </p:attrNameLst>
                                      </p:cBhvr>
                                      <p:to>
                                        <p:strVal val="visible"/>
                                      </p:to>
                                    </p:set>
                                    <p:animEffect filter="wipe(down)" transition="in">
                                      <p:cBhvr additive="repl">
                                        <p:cTn id="613" dur="500"/>
                                        <p:tgtEl>
                                          <p:spTgt spid="645"/>
                                        </p:tgtEl>
                                      </p:cBhvr>
                                    </p:animEffect>
                                  </p:childTnLst>
                                </p:cTn>
                              </p:par>
                              <p:par>
                                <p:cTn id="614" nodeType="withEffect" fill="hold" presetClass="entr" presetID="22" presetSubtype="4">
                                  <p:stCondLst>
                                    <p:cond delay="0"/>
                                  </p:stCondLst>
                                  <p:childTnLst>
                                    <p:set>
                                      <p:cBhvr>
                                        <p:cTn id="615" dur="1" fill="hold">
                                          <p:stCondLst>
                                            <p:cond delay="0"/>
                                          </p:stCondLst>
                                        </p:cTn>
                                        <p:tgtEl>
                                          <p:spTgt spid="625"/>
                                        </p:tgtEl>
                                        <p:attrNameLst>
                                          <p:attrName>style.visibility</p:attrName>
                                        </p:attrNameLst>
                                      </p:cBhvr>
                                      <p:to>
                                        <p:strVal val="visible"/>
                                      </p:to>
                                    </p:set>
                                    <p:animEffect filter="wipe(down)" transition="in">
                                      <p:cBhvr additive="repl">
                                        <p:cTn id="616" dur="500"/>
                                        <p:tgtEl>
                                          <p:spTgt spid="625"/>
                                        </p:tgtEl>
                                      </p:cBhvr>
                                    </p:animEffect>
                                  </p:childTnLst>
                                </p:cTn>
                              </p:par>
                              <p:par>
                                <p:cTn id="617" nodeType="withEffect" fill="hold" presetClass="entr" presetID="22" presetSubtype="4">
                                  <p:stCondLst>
                                    <p:cond delay="0"/>
                                  </p:stCondLst>
                                  <p:childTnLst>
                                    <p:set>
                                      <p:cBhvr>
                                        <p:cTn id="618" dur="1" fill="hold">
                                          <p:stCondLst>
                                            <p:cond delay="0"/>
                                          </p:stCondLst>
                                        </p:cTn>
                                        <p:tgtEl>
                                          <p:spTgt spid="649"/>
                                        </p:tgtEl>
                                        <p:attrNameLst>
                                          <p:attrName>style.visibility</p:attrName>
                                        </p:attrNameLst>
                                      </p:cBhvr>
                                      <p:to>
                                        <p:strVal val="visible"/>
                                      </p:to>
                                    </p:set>
                                    <p:animEffect filter="wipe(down)" transition="in">
                                      <p:cBhvr additive="repl">
                                        <p:cTn id="619" dur="500"/>
                                        <p:tgtEl>
                                          <p:spTgt spid="649"/>
                                        </p:tgtEl>
                                      </p:cBhvr>
                                    </p:animEffect>
                                  </p:childTnLst>
                                </p:cTn>
                              </p:par>
                              <p:par>
                                <p:cTn id="620" nodeType="withEffect" fill="hold" presetClass="entr" presetID="22" presetSubtype="4">
                                  <p:stCondLst>
                                    <p:cond delay="0"/>
                                  </p:stCondLst>
                                  <p:childTnLst>
                                    <p:set>
                                      <p:cBhvr>
                                        <p:cTn id="621" dur="1" fill="hold">
                                          <p:stCondLst>
                                            <p:cond delay="0"/>
                                          </p:stCondLst>
                                        </p:cTn>
                                        <p:tgtEl>
                                          <p:spTgt spid="647"/>
                                        </p:tgtEl>
                                        <p:attrNameLst>
                                          <p:attrName>style.visibility</p:attrName>
                                        </p:attrNameLst>
                                      </p:cBhvr>
                                      <p:to>
                                        <p:strVal val="visible"/>
                                      </p:to>
                                    </p:set>
                                    <p:animEffect filter="wipe(down)" transition="in">
                                      <p:cBhvr additive="repl">
                                        <p:cTn id="622" dur="500"/>
                                        <p:tgtEl>
                                          <p:spTgt spid="647"/>
                                        </p:tgtEl>
                                      </p:cBhvr>
                                    </p:animEffect>
                                  </p:childTnLst>
                                </p:cTn>
                              </p:par>
                              <p:par>
                                <p:cTn id="623" nodeType="withEffect" fill="hold" presetClass="entr" presetID="22" presetSubtype="4">
                                  <p:stCondLst>
                                    <p:cond delay="0"/>
                                  </p:stCondLst>
                                  <p:childTnLst>
                                    <p:set>
                                      <p:cBhvr>
                                        <p:cTn id="624" dur="1" fill="hold">
                                          <p:stCondLst>
                                            <p:cond delay="0"/>
                                          </p:stCondLst>
                                        </p:cTn>
                                        <p:tgtEl>
                                          <p:spTgt spid="629"/>
                                        </p:tgtEl>
                                        <p:attrNameLst>
                                          <p:attrName>style.visibility</p:attrName>
                                        </p:attrNameLst>
                                      </p:cBhvr>
                                      <p:to>
                                        <p:strVal val="visible"/>
                                      </p:to>
                                    </p:set>
                                    <p:animEffect filter="wipe(down)" transition="in">
                                      <p:cBhvr additive="repl">
                                        <p:cTn id="625" dur="500"/>
                                        <p:tgtEl>
                                          <p:spTgt spid="629"/>
                                        </p:tgtEl>
                                      </p:cBhvr>
                                    </p:animEffect>
                                  </p:childTnLst>
                                </p:cTn>
                              </p:par>
                              <p:par>
                                <p:cTn id="626" nodeType="withEffect" fill="hold" presetClass="entr" presetID="22" presetSubtype="4">
                                  <p:stCondLst>
                                    <p:cond delay="0"/>
                                  </p:stCondLst>
                                  <p:childTnLst>
                                    <p:set>
                                      <p:cBhvr>
                                        <p:cTn id="627" dur="1" fill="hold">
                                          <p:stCondLst>
                                            <p:cond delay="0"/>
                                          </p:stCondLst>
                                        </p:cTn>
                                        <p:tgtEl>
                                          <p:spTgt spid="630"/>
                                        </p:tgtEl>
                                        <p:attrNameLst>
                                          <p:attrName>style.visibility</p:attrName>
                                        </p:attrNameLst>
                                      </p:cBhvr>
                                      <p:to>
                                        <p:strVal val="visible"/>
                                      </p:to>
                                    </p:set>
                                    <p:animEffect filter="wipe(down)" transition="in">
                                      <p:cBhvr additive="repl">
                                        <p:cTn id="628" dur="500"/>
                                        <p:tgtEl>
                                          <p:spTgt spid="630"/>
                                        </p:tgtEl>
                                      </p:cBhvr>
                                    </p:animEffect>
                                  </p:childTnLst>
                                </p:cTn>
                              </p:par>
                              <p:par>
                                <p:cTn id="629" nodeType="withEffect" fill="hold" presetClass="entr" presetID="22" presetSubtype="4">
                                  <p:stCondLst>
                                    <p:cond delay="0"/>
                                  </p:stCondLst>
                                  <p:childTnLst>
                                    <p:set>
                                      <p:cBhvr>
                                        <p:cTn id="630" dur="1" fill="hold">
                                          <p:stCondLst>
                                            <p:cond delay="0"/>
                                          </p:stCondLst>
                                        </p:cTn>
                                        <p:tgtEl>
                                          <p:spTgt spid="628"/>
                                        </p:tgtEl>
                                        <p:attrNameLst>
                                          <p:attrName>style.visibility</p:attrName>
                                        </p:attrNameLst>
                                      </p:cBhvr>
                                      <p:to>
                                        <p:strVal val="visible"/>
                                      </p:to>
                                    </p:set>
                                    <p:animEffect filter="wipe(down)" transition="in">
                                      <p:cBhvr additive="repl">
                                        <p:cTn id="631" dur="500"/>
                                        <p:tgtEl>
                                          <p:spTgt spid="6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7467120" cy="1142640"/>
          </a:xfrm>
          <a:prstGeom prst="rect">
            <a:avLst/>
          </a:prstGeom>
          <a:noFill/>
          <a:ln w="0">
            <a:noFill/>
          </a:ln>
        </p:spPr>
        <p:txBody>
          <a:bodyPr lIns="90000" rIns="90000" tIns="45000" bIns="45000" anchor="b">
            <a:noAutofit/>
          </a:bodyPr>
          <a:p>
            <a:pPr>
              <a:lnSpc>
                <a:spcPct val="100000"/>
              </a:lnSpc>
              <a:buNone/>
            </a:pPr>
            <a:r>
              <a:rPr b="1" lang="en-US" sz="3000" spc="-1" strike="noStrike" cap="small">
                <a:solidFill>
                  <a:srgbClr val="575f6d"/>
                </a:solidFill>
                <a:latin typeface="Century Schoolbook"/>
              </a:rPr>
              <a:t>Combinational Circuits</a:t>
            </a:r>
            <a:endParaRPr b="0" lang="en-US" sz="3000" spc="-1" strike="noStrike">
              <a:solidFill>
                <a:srgbClr val="000000"/>
              </a:solidFill>
              <a:latin typeface="Century Schoolbook"/>
            </a:endParaRPr>
          </a:p>
        </p:txBody>
      </p:sp>
      <p:sp>
        <p:nvSpPr>
          <p:cNvPr id="115" name="PlaceHolder 2"/>
          <p:cNvSpPr>
            <a:spLocks noGrp="1"/>
          </p:cNvSpPr>
          <p:nvPr>
            <p:ph/>
          </p:nvPr>
        </p:nvSpPr>
        <p:spPr>
          <a:xfrm>
            <a:off x="457200" y="1600200"/>
            <a:ext cx="7924320" cy="2361960"/>
          </a:xfrm>
          <a:prstGeom prst="rect">
            <a:avLst/>
          </a:prstGeom>
          <a:noFill/>
          <a:ln w="0">
            <a:noFill/>
          </a:ln>
        </p:spPr>
        <p:txBody>
          <a:bodyPr lIns="90000" rIns="90000" tIns="45000" bIns="45000" anchor="t">
            <a:noAutofit/>
          </a:bodyPr>
          <a:p>
            <a:pPr marL="274320" indent="-274320" algn="just">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A combinational circuit consists of input variables and output variables. Since these circuits are not dependent upon previous input to generate any output, so are combinational logic circuits. A combinational circuit can have an n number of inputs and m number of outputs. </a:t>
            </a:r>
            <a:endParaRPr b="0" lang="en-US" sz="2400" spc="-1" strike="noStrike">
              <a:solidFill>
                <a:srgbClr val="000000"/>
              </a:solidFill>
              <a:latin typeface="Century Schoolbook"/>
            </a:endParaRPr>
          </a:p>
        </p:txBody>
      </p:sp>
      <p:pic>
        <p:nvPicPr>
          <p:cNvPr id="116" name="Picture 2" descr=""/>
          <p:cNvPicPr/>
          <p:nvPr/>
        </p:nvPicPr>
        <p:blipFill>
          <a:blip r:embed="rId1"/>
          <a:stretch/>
        </p:blipFill>
        <p:spPr>
          <a:xfrm>
            <a:off x="1676520" y="4114800"/>
            <a:ext cx="5638320" cy="2057040"/>
          </a:xfrm>
          <a:prstGeom prst="rect">
            <a:avLst/>
          </a:prstGeom>
          <a:ln w="0">
            <a:noFill/>
          </a:ln>
        </p:spPr>
      </p:pic>
      <p:sp>
        <p:nvSpPr>
          <p:cNvPr id="4" name="PlaceHolder 3"/>
          <p:cNvSpPr>
            <a:spLocks noGrp="1"/>
          </p:cNvSpPr>
          <p:nvPr>
            <p:ph type="sldNum" idx="5"/>
          </p:nvPr>
        </p:nvSpPr>
        <p:spPr/>
        <p:txBody>
          <a:bodyPr/>
          <a:p>
            <a:fld id="{792C28E1-BC78-47EE-859C-4DBD3F58C822}"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4680"/>
            <a:ext cx="7467120" cy="1142640"/>
          </a:xfrm>
          <a:prstGeom prst="rect">
            <a:avLst/>
          </a:prstGeom>
          <a:noFill/>
          <a:ln w="0">
            <a:noFill/>
          </a:ln>
        </p:spPr>
        <p:txBody>
          <a:bodyPr lIns="90000" rIns="90000" tIns="45000" bIns="45000" anchor="b">
            <a:noAutofit/>
          </a:bodyPr>
          <a:p>
            <a:pPr>
              <a:lnSpc>
                <a:spcPct val="100000"/>
              </a:lnSpc>
              <a:buNone/>
            </a:pPr>
            <a:r>
              <a:rPr b="0" lang="en-US" sz="3000" spc="-1" strike="noStrike" cap="small">
                <a:solidFill>
                  <a:srgbClr val="575f6d"/>
                </a:solidFill>
                <a:latin typeface="Century Schoolbook"/>
              </a:rPr>
              <a:t>Type of Combinational Circuit</a:t>
            </a:r>
            <a:endParaRPr b="0" lang="en-US" sz="3000" spc="-1" strike="noStrike">
              <a:solidFill>
                <a:srgbClr val="000000"/>
              </a:solidFill>
              <a:latin typeface="Century Schoolbook"/>
            </a:endParaRPr>
          </a:p>
        </p:txBody>
      </p:sp>
      <p:pic>
        <p:nvPicPr>
          <p:cNvPr id="118" name="Picture 2" descr=""/>
          <p:cNvPicPr/>
          <p:nvPr/>
        </p:nvPicPr>
        <p:blipFill>
          <a:blip r:embed="rId1"/>
          <a:stretch/>
        </p:blipFill>
        <p:spPr>
          <a:xfrm>
            <a:off x="1828800" y="1905120"/>
            <a:ext cx="4878360" cy="3752640"/>
          </a:xfrm>
          <a:prstGeom prst="rect">
            <a:avLst/>
          </a:prstGeom>
          <a:ln w="0">
            <a:noFill/>
          </a:ln>
        </p:spPr>
      </p:pic>
      <p:sp>
        <p:nvSpPr>
          <p:cNvPr id="3" name="PlaceHolder 2"/>
          <p:cNvSpPr>
            <a:spLocks noGrp="1"/>
          </p:cNvSpPr>
          <p:nvPr>
            <p:ph type="sldNum" idx="5"/>
          </p:nvPr>
        </p:nvSpPr>
        <p:spPr/>
        <p:txBody>
          <a:bodyPr/>
          <a:p>
            <a:fld id="{BE52E23B-34C2-4E97-AEF5-A10289FA7BE8}"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380880" y="21240"/>
            <a:ext cx="7467120" cy="1142640"/>
          </a:xfrm>
          <a:prstGeom prst="rect">
            <a:avLst/>
          </a:prstGeom>
          <a:noFill/>
          <a:ln w="0">
            <a:noFill/>
          </a:ln>
        </p:spPr>
        <p:txBody>
          <a:bodyPr lIns="90000" rIns="90000" tIns="45000" bIns="45000" anchor="b">
            <a:noAutofit/>
          </a:bodyPr>
          <a:p>
            <a:pPr>
              <a:lnSpc>
                <a:spcPct val="100000"/>
              </a:lnSpc>
              <a:buNone/>
            </a:pPr>
            <a:r>
              <a:rPr b="1" lang="en-US" sz="3000" spc="-1" strike="noStrike" cap="small">
                <a:solidFill>
                  <a:srgbClr val="575f6d"/>
                </a:solidFill>
                <a:latin typeface="Century Schoolbook"/>
              </a:rPr>
              <a:t>Sequential Circuits</a:t>
            </a:r>
            <a:endParaRPr b="0" lang="en-US" sz="3000" spc="-1" strike="noStrike">
              <a:solidFill>
                <a:srgbClr val="000000"/>
              </a:solidFill>
              <a:latin typeface="Century Schoolbook"/>
            </a:endParaRPr>
          </a:p>
        </p:txBody>
      </p:sp>
      <p:sp>
        <p:nvSpPr>
          <p:cNvPr id="120" name="PlaceHolder 2"/>
          <p:cNvSpPr>
            <a:spLocks noGrp="1"/>
          </p:cNvSpPr>
          <p:nvPr>
            <p:ph/>
          </p:nvPr>
        </p:nvSpPr>
        <p:spPr>
          <a:xfrm>
            <a:off x="380880" y="1295280"/>
            <a:ext cx="8305560" cy="2437920"/>
          </a:xfrm>
          <a:prstGeom prst="rect">
            <a:avLst/>
          </a:prstGeom>
          <a:noFill/>
          <a:ln w="0">
            <a:noFill/>
          </a:ln>
        </p:spPr>
        <p:txBody>
          <a:bodyPr lIns="90000" rIns="90000" tIns="45000" bIns="45000" anchor="t">
            <a:noAutofit/>
          </a:bodyPr>
          <a:p>
            <a:pPr marL="274320" indent="-27432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A sequential circuit is specified by a time sequence of inputs, outputs, and internal states. The output of a sequential circuit depends not only the combination of present inputs but also on the previous outputs. Unlike combinational circuits, sequential circuits include memory elements with combinational circuits.</a:t>
            </a:r>
            <a:endParaRPr b="0" lang="en-US" sz="2400" spc="-1" strike="noStrike">
              <a:solidFill>
                <a:srgbClr val="000000"/>
              </a:solidFill>
              <a:latin typeface="Century Schoolbook"/>
            </a:endParaRPr>
          </a:p>
        </p:txBody>
      </p:sp>
      <p:pic>
        <p:nvPicPr>
          <p:cNvPr id="121" name="Picture 2" descr=""/>
          <p:cNvPicPr/>
          <p:nvPr/>
        </p:nvPicPr>
        <p:blipFill>
          <a:blip r:embed="rId1"/>
          <a:stretch/>
        </p:blipFill>
        <p:spPr>
          <a:xfrm>
            <a:off x="2089080" y="3505320"/>
            <a:ext cx="4714560" cy="3133440"/>
          </a:xfrm>
          <a:prstGeom prst="rect">
            <a:avLst/>
          </a:prstGeom>
          <a:ln w="0">
            <a:noFill/>
          </a:ln>
        </p:spPr>
      </p:pic>
      <p:sp>
        <p:nvSpPr>
          <p:cNvPr id="4" name="PlaceHolder 3"/>
          <p:cNvSpPr>
            <a:spLocks noGrp="1"/>
          </p:cNvSpPr>
          <p:nvPr>
            <p:ph type="sldNum" idx="5"/>
          </p:nvPr>
        </p:nvSpPr>
        <p:spPr/>
        <p:txBody>
          <a:bodyPr/>
          <a:p>
            <a:fld id="{923D7A81-E004-48CC-84BF-9411539F2858}"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4680"/>
            <a:ext cx="7467120" cy="1142640"/>
          </a:xfrm>
          <a:prstGeom prst="rect">
            <a:avLst/>
          </a:prstGeom>
          <a:noFill/>
          <a:ln w="0">
            <a:noFill/>
          </a:ln>
        </p:spPr>
        <p:txBody>
          <a:bodyPr lIns="90000" rIns="90000" tIns="45000" bIns="45000" anchor="b">
            <a:noAutofit/>
          </a:bodyPr>
          <a:p>
            <a:pPr>
              <a:lnSpc>
                <a:spcPct val="100000"/>
              </a:lnSpc>
              <a:buNone/>
            </a:pPr>
            <a:r>
              <a:rPr b="0" lang="en-US" sz="3000" spc="-1" strike="noStrike" cap="small">
                <a:solidFill>
                  <a:srgbClr val="575f6d"/>
                </a:solidFill>
                <a:latin typeface="Century Schoolbook"/>
              </a:rPr>
              <a:t>Types of Sequential Circuit </a:t>
            </a:r>
            <a:endParaRPr b="0" lang="en-US" sz="3000" spc="-1" strike="noStrike">
              <a:solidFill>
                <a:srgbClr val="000000"/>
              </a:solidFill>
              <a:latin typeface="Century Schoolbook"/>
            </a:endParaRPr>
          </a:p>
        </p:txBody>
      </p:sp>
      <p:pic>
        <p:nvPicPr>
          <p:cNvPr id="123" name="Picture 2" descr=""/>
          <p:cNvPicPr/>
          <p:nvPr/>
        </p:nvPicPr>
        <p:blipFill>
          <a:blip r:embed="rId1"/>
          <a:stretch/>
        </p:blipFill>
        <p:spPr>
          <a:xfrm>
            <a:off x="1676520" y="1981080"/>
            <a:ext cx="5117040" cy="3276360"/>
          </a:xfrm>
          <a:prstGeom prst="rect">
            <a:avLst/>
          </a:prstGeom>
          <a:ln w="0">
            <a:noFill/>
          </a:ln>
        </p:spPr>
      </p:pic>
      <p:sp>
        <p:nvSpPr>
          <p:cNvPr id="3" name="PlaceHolder 2"/>
          <p:cNvSpPr>
            <a:spLocks noGrp="1"/>
          </p:cNvSpPr>
          <p:nvPr>
            <p:ph type="sldNum" idx="5"/>
          </p:nvPr>
        </p:nvSpPr>
        <p:spPr/>
        <p:txBody>
          <a:bodyPr/>
          <a:p>
            <a:fld id="{4E6A5AEB-FE5F-43FB-9FEA-BCCC562BEAA2}"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4680"/>
            <a:ext cx="8229240" cy="1142640"/>
          </a:xfrm>
          <a:prstGeom prst="rect">
            <a:avLst/>
          </a:prstGeom>
          <a:noFill/>
          <a:ln w="0">
            <a:noFill/>
          </a:ln>
        </p:spPr>
        <p:txBody>
          <a:bodyPr lIns="90000" rIns="90000" tIns="45000" bIns="45000" anchor="b">
            <a:noAutofit/>
          </a:bodyPr>
          <a:p>
            <a:pPr>
              <a:lnSpc>
                <a:spcPct val="100000"/>
              </a:lnSpc>
              <a:buNone/>
            </a:pPr>
            <a:r>
              <a:rPr b="0" lang="en-US" sz="3000" spc="-1" strike="noStrike" cap="small">
                <a:solidFill>
                  <a:srgbClr val="575f6d"/>
                </a:solidFill>
                <a:latin typeface="Century Schoolbook"/>
              </a:rPr>
              <a:t>Synchronous and Asynchronous Circuit</a:t>
            </a:r>
            <a:endParaRPr b="0" lang="en-US" sz="3000" spc="-1" strike="noStrike">
              <a:solidFill>
                <a:srgbClr val="000000"/>
              </a:solidFill>
              <a:latin typeface="Century Schoolbook"/>
            </a:endParaRPr>
          </a:p>
        </p:txBody>
      </p:sp>
      <p:pic>
        <p:nvPicPr>
          <p:cNvPr id="125" name="Picture 2" descr=""/>
          <p:cNvPicPr/>
          <p:nvPr/>
        </p:nvPicPr>
        <p:blipFill>
          <a:blip r:embed="rId1"/>
          <a:stretch/>
        </p:blipFill>
        <p:spPr>
          <a:xfrm>
            <a:off x="380880" y="1591200"/>
            <a:ext cx="7905240" cy="5095440"/>
          </a:xfrm>
          <a:prstGeom prst="rect">
            <a:avLst/>
          </a:prstGeom>
          <a:ln w="0">
            <a:noFill/>
          </a:ln>
        </p:spPr>
      </p:pic>
      <p:sp>
        <p:nvSpPr>
          <p:cNvPr id="3" name="PlaceHolder 2"/>
          <p:cNvSpPr>
            <a:spLocks noGrp="1"/>
          </p:cNvSpPr>
          <p:nvPr>
            <p:ph type="sldNum" idx="5"/>
          </p:nvPr>
        </p:nvSpPr>
        <p:spPr/>
        <p:txBody>
          <a:bodyPr/>
          <a:p>
            <a:fld id="{0978B81F-FF07-4F98-BC01-640F4584A7E1}"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7467120" cy="1142640"/>
          </a:xfrm>
          <a:prstGeom prst="rect">
            <a:avLst/>
          </a:prstGeom>
          <a:noFill/>
          <a:ln w="0">
            <a:noFill/>
          </a:ln>
        </p:spPr>
        <p:txBody>
          <a:bodyPr lIns="90000" rIns="90000" tIns="45000" bIns="45000" anchor="b">
            <a:noAutofit/>
          </a:bodyPr>
          <a:p>
            <a:pPr>
              <a:lnSpc>
                <a:spcPct val="100000"/>
              </a:lnSpc>
              <a:buNone/>
            </a:pPr>
            <a:r>
              <a:rPr b="0" lang="pt-BR" sz="3000" spc="-1" strike="noStrike" cap="small">
                <a:solidFill>
                  <a:srgbClr val="575f6d"/>
                </a:solidFill>
                <a:latin typeface="Century Schoolbook"/>
              </a:rPr>
              <a:t>STORAGE ELEMENTS: Latches</a:t>
            </a:r>
            <a:endParaRPr b="0" lang="en-US" sz="3000" spc="-1" strike="noStrike">
              <a:solidFill>
                <a:srgbClr val="000000"/>
              </a:solidFill>
              <a:latin typeface="Century Schoolbook"/>
            </a:endParaRPr>
          </a:p>
        </p:txBody>
      </p:sp>
      <p:sp>
        <p:nvSpPr>
          <p:cNvPr id="127" name="PlaceHolder 2"/>
          <p:cNvSpPr>
            <a:spLocks noGrp="1"/>
          </p:cNvSpPr>
          <p:nvPr>
            <p:ph/>
          </p:nvPr>
        </p:nvSpPr>
        <p:spPr>
          <a:xfrm>
            <a:off x="457200" y="1600200"/>
            <a:ext cx="7467120" cy="1294920"/>
          </a:xfrm>
          <a:prstGeom prst="rect">
            <a:avLst/>
          </a:prstGeom>
          <a:noFill/>
          <a:ln w="0">
            <a:noFill/>
          </a:ln>
        </p:spPr>
        <p:txBody>
          <a:bodyPr lIns="90000" rIns="90000" tIns="45000" bIns="45000" anchor="t">
            <a:noAutofit/>
          </a:bodyPr>
          <a:p>
            <a:pPr marL="274320" indent="-274320">
              <a:lnSpc>
                <a:spcPct val="100000"/>
              </a:lnSpc>
              <a:spcBef>
                <a:spcPts val="601"/>
              </a:spcBef>
              <a:buClr>
                <a:srgbClr val="fe8637"/>
              </a:buClr>
              <a:buSzPct val="70000"/>
              <a:buFont typeface="Wingdings" charset="2"/>
              <a:buChar char=""/>
            </a:pPr>
            <a:r>
              <a:rPr b="0" lang="en-US" sz="2400" spc="-1" strike="noStrike">
                <a:solidFill>
                  <a:srgbClr val="000000"/>
                </a:solidFill>
                <a:latin typeface="Century Schoolbook"/>
              </a:rPr>
              <a:t>SR Latch</a:t>
            </a:r>
            <a:endParaRPr b="0" lang="en-US" sz="2400" spc="-1" strike="noStrike">
              <a:solidFill>
                <a:srgbClr val="000000"/>
              </a:solidFill>
              <a:latin typeface="Century Schoolbook"/>
            </a:endParaRPr>
          </a:p>
          <a:p>
            <a:pPr lvl="1" marL="640080" indent="-27432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NAND Latch</a:t>
            </a:r>
            <a:endParaRPr b="0" lang="en-US" sz="2100" spc="-1" strike="noStrike">
              <a:solidFill>
                <a:srgbClr val="000000"/>
              </a:solidFill>
              <a:latin typeface="Century Schoolbook"/>
            </a:endParaRPr>
          </a:p>
          <a:p>
            <a:pPr lvl="1" marL="640080" indent="-274320">
              <a:lnSpc>
                <a:spcPct val="100000"/>
              </a:lnSpc>
              <a:spcBef>
                <a:spcPts val="420"/>
              </a:spcBef>
              <a:buClr>
                <a:srgbClr val="fe8637"/>
              </a:buClr>
              <a:buSzPct val="80000"/>
              <a:buFont typeface="Wingdings 2" charset="2"/>
              <a:buChar char=""/>
            </a:pPr>
            <a:r>
              <a:rPr b="0" lang="en-US" sz="2100" spc="-1" strike="noStrike">
                <a:solidFill>
                  <a:srgbClr val="000000"/>
                </a:solidFill>
                <a:latin typeface="Century Schoolbook"/>
              </a:rPr>
              <a:t>NOR Latch</a:t>
            </a:r>
            <a:endParaRPr b="0" lang="en-US" sz="2100" spc="-1" strike="noStrike">
              <a:solidFill>
                <a:srgbClr val="000000"/>
              </a:solidFill>
              <a:latin typeface="Century Schoolbook"/>
            </a:endParaRPr>
          </a:p>
        </p:txBody>
      </p:sp>
      <p:pic>
        <p:nvPicPr>
          <p:cNvPr id="128" name="Picture 2" descr=""/>
          <p:cNvPicPr/>
          <p:nvPr/>
        </p:nvPicPr>
        <p:blipFill>
          <a:blip r:embed="rId1"/>
          <a:stretch/>
        </p:blipFill>
        <p:spPr>
          <a:xfrm>
            <a:off x="4952880" y="3352680"/>
            <a:ext cx="3657240" cy="1980720"/>
          </a:xfrm>
          <a:prstGeom prst="rect">
            <a:avLst/>
          </a:prstGeom>
          <a:ln w="0">
            <a:noFill/>
          </a:ln>
        </p:spPr>
      </p:pic>
      <p:pic>
        <p:nvPicPr>
          <p:cNvPr id="129" name="Picture 3" descr=""/>
          <p:cNvPicPr/>
          <p:nvPr/>
        </p:nvPicPr>
        <p:blipFill>
          <a:blip r:embed="rId2"/>
          <a:stretch/>
        </p:blipFill>
        <p:spPr>
          <a:xfrm>
            <a:off x="609480" y="3476520"/>
            <a:ext cx="4114440" cy="1856880"/>
          </a:xfrm>
          <a:prstGeom prst="rect">
            <a:avLst/>
          </a:prstGeom>
          <a:ln w="0">
            <a:noFill/>
          </a:ln>
        </p:spPr>
      </p:pic>
      <p:sp>
        <p:nvSpPr>
          <p:cNvPr id="4" name="PlaceHolder 3"/>
          <p:cNvSpPr>
            <a:spLocks noGrp="1"/>
          </p:cNvSpPr>
          <p:nvPr>
            <p:ph type="sldNum" idx="5"/>
          </p:nvPr>
        </p:nvSpPr>
        <p:spPr/>
        <p:txBody>
          <a:bodyPr/>
          <a:p>
            <a:fld id="{66AAB639-8BD6-4037-9A1E-2B3D8E2784CA}"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4680"/>
            <a:ext cx="7467120" cy="1142640"/>
          </a:xfrm>
          <a:prstGeom prst="rect">
            <a:avLst/>
          </a:prstGeom>
          <a:noFill/>
          <a:ln w="0">
            <a:noFill/>
          </a:ln>
        </p:spPr>
        <p:txBody>
          <a:bodyPr lIns="90000" rIns="90000" tIns="45000" bIns="45000" anchor="b">
            <a:noAutofit/>
          </a:bodyPr>
          <a:p>
            <a:pPr>
              <a:lnSpc>
                <a:spcPct val="100000"/>
              </a:lnSpc>
              <a:buNone/>
            </a:pPr>
            <a:r>
              <a:rPr b="0" lang="en-US" sz="3000" spc="-1" strike="noStrike" cap="small">
                <a:solidFill>
                  <a:srgbClr val="575f6d"/>
                </a:solidFill>
                <a:latin typeface="Century Schoolbook"/>
              </a:rPr>
              <a:t>S-R Latch (NOR gate)</a:t>
            </a:r>
            <a:endParaRPr b="0" lang="en-US" sz="3000" spc="-1" strike="noStrike">
              <a:solidFill>
                <a:srgbClr val="000000"/>
              </a:solidFill>
              <a:latin typeface="Century Schoolbook"/>
            </a:endParaRPr>
          </a:p>
        </p:txBody>
      </p:sp>
      <p:graphicFrame>
        <p:nvGraphicFramePr>
          <p:cNvPr id="131" name="Table 5"/>
          <p:cNvGraphicFramePr/>
          <p:nvPr/>
        </p:nvGraphicFramePr>
        <p:xfrm>
          <a:off x="685800" y="2057400"/>
          <a:ext cx="1828080" cy="1853640"/>
        </p:xfrm>
        <a:graphic>
          <a:graphicData uri="http://schemas.openxmlformats.org/drawingml/2006/table">
            <a:tbl>
              <a:tblPr/>
              <a:tblGrid>
                <a:gridCol w="329760"/>
                <a:gridCol w="359640"/>
                <a:gridCol w="1139040"/>
              </a:tblGrid>
              <a:tr h="370800">
                <a:tc>
                  <a:txBody>
                    <a:bodyPr anchor="t">
                      <a:noAutofit/>
                    </a:bodyPr>
                    <a:p>
                      <a:pPr>
                        <a:lnSpc>
                          <a:spcPct val="100000"/>
                        </a:lnSpc>
                        <a:buNone/>
                      </a:pPr>
                      <a:r>
                        <a:rPr b="1" lang="en-US" sz="1800" spc="-1" strike="noStrike">
                          <a:solidFill>
                            <a:srgbClr val="ffffff"/>
                          </a:solidFill>
                          <a:latin typeface="Century Schoolbook"/>
                        </a:rPr>
                        <a:t>A</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800" spc="-1" strike="noStrike">
                          <a:solidFill>
                            <a:srgbClr val="ffffff"/>
                          </a:solidFill>
                          <a:latin typeface="Century Schoolbook"/>
                        </a:rPr>
                        <a:t>B</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c>
                  <a:txBody>
                    <a:bodyPr anchor="t">
                      <a:noAutofit/>
                    </a:bodyPr>
                    <a:p>
                      <a:pPr>
                        <a:lnSpc>
                          <a:spcPct val="100000"/>
                        </a:lnSpc>
                        <a:buNone/>
                      </a:pPr>
                      <a:r>
                        <a:rPr b="1" lang="en-US" sz="1600" spc="-1" strike="noStrike">
                          <a:solidFill>
                            <a:srgbClr val="ffffff"/>
                          </a:solidFill>
                          <a:latin typeface="Century Schoolbook"/>
                        </a:rPr>
                        <a:t>F=(A+B)</a:t>
                      </a:r>
                      <a:r>
                        <a:rPr b="1" lang="en-US" sz="1600" spc="-1" strike="noStrike" baseline="30000">
                          <a:solidFill>
                            <a:srgbClr val="ffffff"/>
                          </a:solidFill>
                          <a:latin typeface="Century Schoolbook"/>
                        </a:rPr>
                        <a:t>0</a:t>
                      </a:r>
                      <a:r>
                        <a:rPr b="1" lang="en-US" sz="1600" spc="-1" strike="noStrike">
                          <a:solidFill>
                            <a:srgbClr val="ffffff"/>
                          </a:solidFill>
                          <a:latin typeface="Century Schoolbook"/>
                        </a:rPr>
                        <a:t> </a:t>
                      </a:r>
                      <a:endParaRPr b="0" lang="en-US"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fe8637"/>
                    </a:solidFill>
                  </a:tcPr>
                </a:tc>
              </a:tr>
              <a:tr h="37080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r h="37080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d9cd"/>
                    </a:solidFill>
                  </a:tcPr>
                </a:tc>
              </a:tr>
              <a:tr h="37080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eede8"/>
                    </a:solidFill>
                  </a:tcPr>
                </a:tc>
              </a:tr>
            </a:tbl>
          </a:graphicData>
        </a:graphic>
      </p:graphicFrame>
      <p:sp>
        <p:nvSpPr>
          <p:cNvPr id="132" name="TextBox 6"/>
          <p:cNvSpPr/>
          <p:nvPr/>
        </p:nvSpPr>
        <p:spPr>
          <a:xfrm>
            <a:off x="685800" y="4114800"/>
            <a:ext cx="17521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NOR Gate</a:t>
            </a:r>
            <a:endParaRPr b="0" lang="en-US" sz="1800" spc="-1" strike="noStrike">
              <a:latin typeface="Arial"/>
            </a:endParaRPr>
          </a:p>
        </p:txBody>
      </p:sp>
      <p:pic>
        <p:nvPicPr>
          <p:cNvPr id="133" name="Picture 2" descr=""/>
          <p:cNvPicPr/>
          <p:nvPr/>
        </p:nvPicPr>
        <p:blipFill>
          <a:blip r:embed="rId1"/>
          <a:stretch/>
        </p:blipFill>
        <p:spPr>
          <a:xfrm>
            <a:off x="3581280" y="1828800"/>
            <a:ext cx="1523520" cy="1228320"/>
          </a:xfrm>
          <a:prstGeom prst="rect">
            <a:avLst/>
          </a:prstGeom>
          <a:ln w="0">
            <a:noFill/>
          </a:ln>
        </p:spPr>
      </p:pic>
      <p:pic>
        <p:nvPicPr>
          <p:cNvPr id="134" name="Picture 3" descr=""/>
          <p:cNvPicPr/>
          <p:nvPr/>
        </p:nvPicPr>
        <p:blipFill>
          <a:blip r:embed="rId2"/>
          <a:stretch/>
        </p:blipFill>
        <p:spPr>
          <a:xfrm>
            <a:off x="3581280" y="3267000"/>
            <a:ext cx="1523520" cy="1228320"/>
          </a:xfrm>
          <a:prstGeom prst="rect">
            <a:avLst/>
          </a:prstGeom>
          <a:ln w="0">
            <a:noFill/>
          </a:ln>
        </p:spPr>
      </p:pic>
      <p:sp>
        <p:nvSpPr>
          <p:cNvPr id="135" name="Straight Connector 8"/>
          <p:cNvSpPr/>
          <p:nvPr/>
        </p:nvSpPr>
        <p:spPr>
          <a:xfrm>
            <a:off x="4959000" y="2442960"/>
            <a:ext cx="767880" cy="0"/>
          </a:xfrm>
          <a:prstGeom prst="line">
            <a:avLst/>
          </a:prstGeom>
          <a:ln w="28440">
            <a:solidFill>
              <a:srgbClr val="000000"/>
            </a:solidFill>
            <a:round/>
          </a:ln>
        </p:spPr>
        <p:style>
          <a:lnRef idx="0"/>
          <a:fillRef idx="0"/>
          <a:effectRef idx="0"/>
          <a:fontRef idx="minor"/>
        </p:style>
      </p:sp>
      <p:sp>
        <p:nvSpPr>
          <p:cNvPr id="136" name="Straight Connector 11"/>
          <p:cNvSpPr/>
          <p:nvPr/>
        </p:nvSpPr>
        <p:spPr>
          <a:xfrm flipV="1">
            <a:off x="4952880" y="3885840"/>
            <a:ext cx="767880" cy="360"/>
          </a:xfrm>
          <a:prstGeom prst="line">
            <a:avLst/>
          </a:prstGeom>
          <a:ln w="28440">
            <a:solidFill>
              <a:srgbClr val="000000"/>
            </a:solidFill>
            <a:round/>
          </a:ln>
        </p:spPr>
        <p:style>
          <a:lnRef idx="0"/>
          <a:fillRef idx="0"/>
          <a:effectRef idx="0"/>
          <a:fontRef idx="minor"/>
        </p:style>
      </p:sp>
      <p:sp>
        <p:nvSpPr>
          <p:cNvPr id="137" name="Straight Connector 10"/>
          <p:cNvSpPr/>
          <p:nvPr/>
        </p:nvSpPr>
        <p:spPr>
          <a:xfrm>
            <a:off x="3581280" y="2743200"/>
            <a:ext cx="360" cy="304560"/>
          </a:xfrm>
          <a:prstGeom prst="line">
            <a:avLst/>
          </a:prstGeom>
          <a:ln w="28440">
            <a:solidFill>
              <a:srgbClr val="000000"/>
            </a:solidFill>
            <a:round/>
          </a:ln>
        </p:spPr>
        <p:style>
          <a:lnRef idx="0"/>
          <a:fillRef idx="0"/>
          <a:effectRef idx="0"/>
          <a:fontRef idx="minor"/>
        </p:style>
      </p:sp>
      <p:sp>
        <p:nvSpPr>
          <p:cNvPr id="138" name="Straight Connector 14"/>
          <p:cNvSpPr/>
          <p:nvPr/>
        </p:nvSpPr>
        <p:spPr>
          <a:xfrm>
            <a:off x="3581280" y="3033000"/>
            <a:ext cx="1371600" cy="360"/>
          </a:xfrm>
          <a:prstGeom prst="line">
            <a:avLst/>
          </a:prstGeom>
          <a:ln w="28440">
            <a:solidFill>
              <a:srgbClr val="000000"/>
            </a:solidFill>
            <a:round/>
          </a:ln>
        </p:spPr>
        <p:style>
          <a:lnRef idx="0"/>
          <a:fillRef idx="0"/>
          <a:effectRef idx="0"/>
          <a:fontRef idx="minor"/>
        </p:style>
      </p:sp>
      <p:sp>
        <p:nvSpPr>
          <p:cNvPr id="139" name="Straight Connector 16"/>
          <p:cNvSpPr/>
          <p:nvPr/>
        </p:nvSpPr>
        <p:spPr>
          <a:xfrm>
            <a:off x="4959000" y="3019680"/>
            <a:ext cx="384120" cy="866520"/>
          </a:xfrm>
          <a:prstGeom prst="line">
            <a:avLst/>
          </a:prstGeom>
          <a:ln w="28440">
            <a:solidFill>
              <a:srgbClr val="000000"/>
            </a:solidFill>
            <a:round/>
          </a:ln>
        </p:spPr>
        <p:style>
          <a:lnRef idx="0"/>
          <a:fillRef idx="0"/>
          <a:effectRef idx="0"/>
          <a:fontRef idx="minor"/>
        </p:style>
      </p:sp>
      <p:sp>
        <p:nvSpPr>
          <p:cNvPr id="140" name="Straight Connector 18"/>
          <p:cNvSpPr/>
          <p:nvPr/>
        </p:nvSpPr>
        <p:spPr>
          <a:xfrm>
            <a:off x="3587400" y="3276360"/>
            <a:ext cx="360" cy="304920"/>
          </a:xfrm>
          <a:prstGeom prst="line">
            <a:avLst/>
          </a:prstGeom>
          <a:ln w="28440">
            <a:solidFill>
              <a:srgbClr val="000000"/>
            </a:solidFill>
            <a:round/>
          </a:ln>
        </p:spPr>
        <p:style>
          <a:lnRef idx="0"/>
          <a:fillRef idx="0"/>
          <a:effectRef idx="0"/>
          <a:fontRef idx="minor"/>
        </p:style>
      </p:sp>
      <p:sp>
        <p:nvSpPr>
          <p:cNvPr id="141" name="Straight Connector 19"/>
          <p:cNvSpPr/>
          <p:nvPr/>
        </p:nvSpPr>
        <p:spPr>
          <a:xfrm flipV="1">
            <a:off x="3587400" y="3267000"/>
            <a:ext cx="1365480" cy="9360"/>
          </a:xfrm>
          <a:prstGeom prst="line">
            <a:avLst/>
          </a:prstGeom>
          <a:ln w="28440">
            <a:solidFill>
              <a:srgbClr val="000000"/>
            </a:solidFill>
            <a:round/>
          </a:ln>
        </p:spPr>
        <p:style>
          <a:lnRef idx="0"/>
          <a:fillRef idx="0"/>
          <a:effectRef idx="0"/>
          <a:fontRef idx="minor"/>
        </p:style>
      </p:sp>
      <p:sp>
        <p:nvSpPr>
          <p:cNvPr id="142" name="Straight Connector 24"/>
          <p:cNvSpPr/>
          <p:nvPr/>
        </p:nvSpPr>
        <p:spPr>
          <a:xfrm flipV="1">
            <a:off x="4952880" y="2442960"/>
            <a:ext cx="463320" cy="824040"/>
          </a:xfrm>
          <a:prstGeom prst="line">
            <a:avLst/>
          </a:prstGeom>
          <a:ln w="28440">
            <a:solidFill>
              <a:srgbClr val="000000"/>
            </a:solidFill>
            <a:round/>
          </a:ln>
        </p:spPr>
        <p:style>
          <a:lnRef idx="0"/>
          <a:fillRef idx="0"/>
          <a:effectRef idx="0"/>
          <a:fontRef idx="minor"/>
        </p:style>
      </p:sp>
      <p:sp>
        <p:nvSpPr>
          <p:cNvPr id="143" name="Straight Connector 31"/>
          <p:cNvSpPr/>
          <p:nvPr/>
        </p:nvSpPr>
        <p:spPr>
          <a:xfrm>
            <a:off x="3200400" y="2151720"/>
            <a:ext cx="767880" cy="0"/>
          </a:xfrm>
          <a:prstGeom prst="line">
            <a:avLst/>
          </a:prstGeom>
          <a:ln w="28440">
            <a:solidFill>
              <a:srgbClr val="000000"/>
            </a:solidFill>
            <a:round/>
          </a:ln>
        </p:spPr>
        <p:style>
          <a:lnRef idx="0"/>
          <a:fillRef idx="0"/>
          <a:effectRef idx="0"/>
          <a:fontRef idx="minor"/>
        </p:style>
      </p:sp>
      <p:sp>
        <p:nvSpPr>
          <p:cNvPr id="144" name="Straight Connector 33"/>
          <p:cNvSpPr/>
          <p:nvPr/>
        </p:nvSpPr>
        <p:spPr>
          <a:xfrm>
            <a:off x="3206160" y="4181760"/>
            <a:ext cx="768240" cy="0"/>
          </a:xfrm>
          <a:prstGeom prst="line">
            <a:avLst/>
          </a:prstGeom>
          <a:ln w="28440">
            <a:solidFill>
              <a:srgbClr val="000000"/>
            </a:solidFill>
            <a:round/>
          </a:ln>
        </p:spPr>
        <p:style>
          <a:lnRef idx="0"/>
          <a:fillRef idx="0"/>
          <a:effectRef idx="0"/>
          <a:fontRef idx="minor"/>
        </p:style>
      </p:sp>
      <p:graphicFrame>
        <p:nvGraphicFramePr>
          <p:cNvPr id="145" name="Table 29"/>
          <p:cNvGraphicFramePr/>
          <p:nvPr/>
        </p:nvGraphicFramePr>
        <p:xfrm>
          <a:off x="6248520" y="2133720"/>
          <a:ext cx="913680" cy="2047680"/>
        </p:xfrm>
        <a:graphic>
          <a:graphicData uri="http://schemas.openxmlformats.org/drawingml/2006/table">
            <a:tbl>
              <a:tblPr/>
              <a:tblGrid>
                <a:gridCol w="380880"/>
                <a:gridCol w="533160"/>
              </a:tblGrid>
              <a:tr h="409320">
                <a:tc>
                  <a:txBody>
                    <a:bodyPr anchor="t">
                      <a:noAutofit/>
                    </a:bodyPr>
                    <a:p>
                      <a:pPr>
                        <a:lnSpc>
                          <a:spcPct val="100000"/>
                        </a:lnSpc>
                        <a:buNone/>
                      </a:pPr>
                      <a:r>
                        <a:rPr b="1" lang="en-US" sz="1800" spc="-1" strike="noStrike">
                          <a:solidFill>
                            <a:srgbClr val="ffffff"/>
                          </a:solidFill>
                          <a:latin typeface="Century Schoolbook"/>
                        </a:rPr>
                        <a:t>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b32c16"/>
                    </a:solidFill>
                  </a:tcPr>
                </a:tc>
                <a:tc>
                  <a:txBody>
                    <a:bodyPr anchor="t">
                      <a:noAutofit/>
                    </a:bodyPr>
                    <a:p>
                      <a:pPr>
                        <a:lnSpc>
                          <a:spcPct val="100000"/>
                        </a:lnSpc>
                        <a:buNone/>
                      </a:pPr>
                      <a:r>
                        <a:rPr b="1" lang="en-US" sz="1800" spc="-1" strike="noStrike">
                          <a:solidFill>
                            <a:srgbClr val="ffffff"/>
                          </a:solidFill>
                          <a:latin typeface="Century Schoolbook"/>
                        </a:rPr>
                        <a:t>R</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b32c16"/>
                    </a:solidFill>
                  </a:tcPr>
                </a:tc>
              </a:tr>
              <a:tr h="40932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4cdcc"/>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4cdcc"/>
                    </a:solidFill>
                  </a:tcPr>
                </a:tc>
              </a:tr>
              <a:tr h="40932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r>
              <a:tr h="40932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4cdcc"/>
                    </a:solidFill>
                  </a:tcPr>
                </a:tc>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4cdcc"/>
                    </a:solidFill>
                  </a:tcPr>
                </a:tc>
              </a:tr>
              <a:tr h="410760">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r>
            </a:tbl>
          </a:graphicData>
        </a:graphic>
      </p:graphicFrame>
      <p:graphicFrame>
        <p:nvGraphicFramePr>
          <p:cNvPr id="146" name="Table 30"/>
          <p:cNvGraphicFramePr/>
          <p:nvPr/>
        </p:nvGraphicFramePr>
        <p:xfrm>
          <a:off x="7238880" y="2161080"/>
          <a:ext cx="1065960" cy="2019960"/>
        </p:xfrm>
        <a:graphic>
          <a:graphicData uri="http://schemas.openxmlformats.org/drawingml/2006/table">
            <a:tbl>
              <a:tblPr/>
              <a:tblGrid>
                <a:gridCol w="533160"/>
                <a:gridCol w="533160"/>
              </a:tblGrid>
              <a:tr h="403920">
                <a:tc>
                  <a:txBody>
                    <a:bodyPr anchor="t">
                      <a:noAutofit/>
                    </a:bodyPr>
                    <a:p>
                      <a:pPr>
                        <a:lnSpc>
                          <a:spcPct val="100000"/>
                        </a:lnSpc>
                        <a:buNone/>
                      </a:pPr>
                      <a:r>
                        <a:rPr b="1" lang="en-US" sz="1800" spc="-1" strike="noStrike">
                          <a:solidFill>
                            <a:srgbClr val="ffffff"/>
                          </a:solidFill>
                          <a:latin typeface="Century Schoolbook"/>
                        </a:rPr>
                        <a:t>Q</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7598d9"/>
                    </a:solidFill>
                  </a:tcPr>
                </a:tc>
                <a:tc>
                  <a:txBody>
                    <a:bodyPr anchor="t">
                      <a:noAutofit/>
                    </a:bodyPr>
                    <a:p>
                      <a:pPr>
                        <a:lnSpc>
                          <a:spcPct val="100000"/>
                        </a:lnSpc>
                        <a:buNone/>
                      </a:pPr>
                      <a:r>
                        <a:rPr b="1" lang="en-US" sz="1800" spc="-1" strike="noStrike">
                          <a:solidFill>
                            <a:srgbClr val="ffffff"/>
                          </a:solidFill>
                          <a:latin typeface="Century Schoolbook"/>
                        </a:rPr>
                        <a:t>Q</a:t>
                      </a:r>
                      <a:r>
                        <a:rPr b="1" lang="en-US" sz="1800" spc="-1" strike="noStrike" baseline="30000">
                          <a:solidFill>
                            <a:srgbClr val="ffffff"/>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7598d9"/>
                    </a:solidFill>
                  </a:tcPr>
                </a:tc>
              </a:tr>
              <a:tr h="403920">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5ddf0"/>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5ddf0"/>
                    </a:solidFill>
                  </a:tcPr>
                </a:tc>
              </a:tr>
              <a:tr h="403920">
                <a:tc>
                  <a:txBody>
                    <a:bodyPr anchor="t">
                      <a:no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c>
                  <a:txBody>
                    <a:bodyPr anchor="t">
                      <a:no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r>
              <a:tr h="403920">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5ddf0"/>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5ddf0"/>
                    </a:solidFill>
                  </a:tcPr>
                </a:tc>
              </a:tr>
              <a:tr h="404640">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beef8"/>
                    </a:solidFill>
                  </a:tcPr>
                </a:tc>
              </a:tr>
            </a:tbl>
          </a:graphicData>
        </a:graphic>
      </p:graphicFrame>
      <p:sp>
        <p:nvSpPr>
          <p:cNvPr id="147" name="TextBox 7167"/>
          <p:cNvSpPr/>
          <p:nvPr/>
        </p:nvSpPr>
        <p:spPr>
          <a:xfrm>
            <a:off x="3124080" y="1676520"/>
            <a:ext cx="30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148" name="TextBox 7168"/>
          <p:cNvSpPr/>
          <p:nvPr/>
        </p:nvSpPr>
        <p:spPr>
          <a:xfrm>
            <a:off x="3124080" y="3809880"/>
            <a:ext cx="30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p:txBody>
      </p:sp>
      <p:sp>
        <p:nvSpPr>
          <p:cNvPr id="149" name="TextBox 7171"/>
          <p:cNvSpPr/>
          <p:nvPr/>
        </p:nvSpPr>
        <p:spPr>
          <a:xfrm>
            <a:off x="2743200" y="1981080"/>
            <a:ext cx="380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R</a:t>
            </a:r>
            <a:endParaRPr b="0" lang="en-US" sz="1800" spc="-1" strike="noStrike">
              <a:latin typeface="Arial"/>
            </a:endParaRPr>
          </a:p>
        </p:txBody>
      </p:sp>
      <p:sp>
        <p:nvSpPr>
          <p:cNvPr id="150" name="TextBox 7172"/>
          <p:cNvSpPr/>
          <p:nvPr/>
        </p:nvSpPr>
        <p:spPr>
          <a:xfrm>
            <a:off x="2819520" y="3962520"/>
            <a:ext cx="380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S</a:t>
            </a:r>
            <a:endParaRPr b="0" lang="en-US" sz="1800" spc="-1" strike="noStrike">
              <a:latin typeface="Arial"/>
            </a:endParaRPr>
          </a:p>
        </p:txBody>
      </p:sp>
      <p:sp>
        <p:nvSpPr>
          <p:cNvPr id="151" name="TextBox 7173"/>
          <p:cNvSpPr/>
          <p:nvPr/>
        </p:nvSpPr>
        <p:spPr>
          <a:xfrm>
            <a:off x="5160240" y="1872720"/>
            <a:ext cx="3866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152" name="TextBox 7174"/>
          <p:cNvSpPr/>
          <p:nvPr/>
        </p:nvSpPr>
        <p:spPr>
          <a:xfrm>
            <a:off x="4933800" y="4147200"/>
            <a:ext cx="342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p:txBody>
      </p:sp>
      <p:sp>
        <p:nvSpPr>
          <p:cNvPr id="153" name="TextBox 7175"/>
          <p:cNvSpPr/>
          <p:nvPr/>
        </p:nvSpPr>
        <p:spPr>
          <a:xfrm>
            <a:off x="5562720" y="2590920"/>
            <a:ext cx="380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Q</a:t>
            </a:r>
            <a:endParaRPr b="0" lang="en-US" sz="1800" spc="-1" strike="noStrike">
              <a:latin typeface="Arial"/>
            </a:endParaRPr>
          </a:p>
        </p:txBody>
      </p:sp>
      <p:sp>
        <p:nvSpPr>
          <p:cNvPr id="154" name="TextBox 7176"/>
          <p:cNvSpPr/>
          <p:nvPr/>
        </p:nvSpPr>
        <p:spPr>
          <a:xfrm>
            <a:off x="5638680" y="3994560"/>
            <a:ext cx="450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Q</a:t>
            </a:r>
            <a:r>
              <a:rPr b="0" lang="en-US" sz="1800" spc="-1" strike="noStrike" baseline="30000">
                <a:solidFill>
                  <a:srgbClr val="000000"/>
                </a:solidFill>
                <a:latin typeface="Century Schoolbook"/>
              </a:rPr>
              <a:t>0</a:t>
            </a:r>
            <a:endParaRPr b="0" lang="en-US" sz="1800" spc="-1" strike="noStrike">
              <a:latin typeface="Arial"/>
            </a:endParaRPr>
          </a:p>
        </p:txBody>
      </p:sp>
      <p:sp>
        <p:nvSpPr>
          <p:cNvPr id="155" name="TextBox 7178"/>
          <p:cNvSpPr/>
          <p:nvPr/>
        </p:nvSpPr>
        <p:spPr>
          <a:xfrm>
            <a:off x="5105520" y="4163400"/>
            <a:ext cx="3927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p:txBody>
      </p:sp>
      <p:sp>
        <p:nvSpPr>
          <p:cNvPr id="156" name="TextBox 7179"/>
          <p:cNvSpPr/>
          <p:nvPr/>
        </p:nvSpPr>
        <p:spPr>
          <a:xfrm>
            <a:off x="5356080" y="1877760"/>
            <a:ext cx="450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/0</a:t>
            </a:r>
            <a:endParaRPr b="0" lang="en-US" sz="1800" spc="-1" strike="noStrike">
              <a:latin typeface="Arial"/>
            </a:endParaRPr>
          </a:p>
        </p:txBody>
      </p:sp>
      <p:sp>
        <p:nvSpPr>
          <p:cNvPr id="157" name="TextBox 7180"/>
          <p:cNvSpPr/>
          <p:nvPr/>
        </p:nvSpPr>
        <p:spPr>
          <a:xfrm>
            <a:off x="5373000" y="4149720"/>
            <a:ext cx="3906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entury Schoolbook"/>
              </a:rPr>
              <a:t>/1</a:t>
            </a:r>
            <a:endParaRPr b="0" lang="en-US" sz="1800" spc="-1" strike="noStrike">
              <a:latin typeface="Arial"/>
            </a:endParaRPr>
          </a:p>
        </p:txBody>
      </p:sp>
      <p:sp>
        <p:nvSpPr>
          <p:cNvPr id="158" name="Rectangle 7181"/>
          <p:cNvSpPr/>
          <p:nvPr/>
        </p:nvSpPr>
        <p:spPr>
          <a:xfrm>
            <a:off x="7238880" y="2960280"/>
            <a:ext cx="1066320" cy="468360"/>
          </a:xfrm>
          <a:prstGeom prst="rect">
            <a:avLst/>
          </a:prstGeom>
          <a:noFill/>
          <a:ln w="25560">
            <a:solidFill>
              <a:srgbClr val="bb6328"/>
            </a:solidFill>
            <a:round/>
          </a:ln>
        </p:spPr>
        <p:style>
          <a:lnRef idx="0"/>
          <a:fillRef idx="0"/>
          <a:effectRef idx="0"/>
          <a:fontRef idx="minor"/>
        </p:style>
      </p:sp>
      <p:sp>
        <p:nvSpPr>
          <p:cNvPr id="3" name="PlaceHolder 2"/>
          <p:cNvSpPr>
            <a:spLocks noGrp="1"/>
          </p:cNvSpPr>
          <p:nvPr>
            <p:ph type="sldNum" idx="5"/>
          </p:nvPr>
        </p:nvSpPr>
        <p:spPr/>
        <p:txBody>
          <a:bodyPr/>
          <a:p>
            <a:fld id="{0D68CEE6-903F-4885-ADD7-1A0B5B185FA3}" type="slidenum">
              <a:t>9</a:t>
            </a:fld>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2" presetSubtype="4">
                                  <p:stCondLst>
                                    <p:cond delay="0"/>
                                  </p:stCondLst>
                                  <p:childTnLst>
                                    <p:set>
                                      <p:cBhvr>
                                        <p:cTn id="6" dur="1" fill="hold">
                                          <p:stCondLst>
                                            <p:cond delay="0"/>
                                          </p:stCondLst>
                                        </p:cTn>
                                        <p:tgtEl>
                                          <p:spTgt spid="147"/>
                                        </p:tgtEl>
                                        <p:attrNameLst>
                                          <p:attrName>style.visibility</p:attrName>
                                        </p:attrNameLst>
                                      </p:cBhvr>
                                      <p:to>
                                        <p:strVal val="visible"/>
                                      </p:to>
                                    </p:set>
                                    <p:animEffect filter="wipe(down)" transition="in">
                                      <p:cBhvr additive="repl">
                                        <p:cTn id="7" dur="500"/>
                                        <p:tgtEl>
                                          <p:spTgt spid="147"/>
                                        </p:tgtEl>
                                      </p:cBhvr>
                                    </p:animEffect>
                                  </p:childTnLst>
                                </p:cTn>
                              </p:par>
                              <p:par>
                                <p:cTn id="8" nodeType="withEffect" fill="hold" presetClass="entr" presetID="22" presetSubtype="4">
                                  <p:stCondLst>
                                    <p:cond delay="0"/>
                                  </p:stCondLst>
                                  <p:childTnLst>
                                    <p:set>
                                      <p:cBhvr>
                                        <p:cTn id="9" dur="1" fill="hold">
                                          <p:stCondLst>
                                            <p:cond delay="0"/>
                                          </p:stCondLst>
                                        </p:cTn>
                                        <p:tgtEl>
                                          <p:spTgt spid="148"/>
                                        </p:tgtEl>
                                        <p:attrNameLst>
                                          <p:attrName>style.visibility</p:attrName>
                                        </p:attrNameLst>
                                      </p:cBhvr>
                                      <p:to>
                                        <p:strVal val="visible"/>
                                      </p:to>
                                    </p:set>
                                    <p:animEffect filter="wipe(down)" transition="in">
                                      <p:cBhvr additive="repl">
                                        <p:cTn id="10" dur="500"/>
                                        <p:tgtEl>
                                          <p:spTgt spid="148"/>
                                        </p:tgtEl>
                                      </p:cBhvr>
                                    </p:animEffec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22" presetSubtype="4">
                                  <p:stCondLst>
                                    <p:cond delay="0"/>
                                  </p:stCondLst>
                                  <p:childTnLst>
                                    <p:set>
                                      <p:cBhvr>
                                        <p:cTn id="14" dur="1" fill="hold">
                                          <p:stCondLst>
                                            <p:cond delay="0"/>
                                          </p:stCondLst>
                                        </p:cTn>
                                        <p:tgtEl>
                                          <p:spTgt spid="151"/>
                                        </p:tgtEl>
                                        <p:attrNameLst>
                                          <p:attrName>style.visibility</p:attrName>
                                        </p:attrNameLst>
                                      </p:cBhvr>
                                      <p:to>
                                        <p:strVal val="visible"/>
                                      </p:to>
                                    </p:set>
                                    <p:animEffect filter="wipe(down)" transition="in">
                                      <p:cBhvr additive="repl">
                                        <p:cTn id="15" dur="500"/>
                                        <p:tgtEl>
                                          <p:spTgt spid="151"/>
                                        </p:tgtEl>
                                      </p:cBhvr>
                                    </p:animEffect>
                                  </p:childTnLst>
                                </p:cTn>
                              </p:par>
                              <p:par>
                                <p:cTn id="16" nodeType="withEffect" fill="hold" presetClass="entr" presetID="22" presetSubtype="4">
                                  <p:stCondLst>
                                    <p:cond delay="0"/>
                                  </p:stCondLst>
                                  <p:childTnLst>
                                    <p:set>
                                      <p:cBhvr>
                                        <p:cTn id="17" dur="1" fill="hold">
                                          <p:stCondLst>
                                            <p:cond delay="0"/>
                                          </p:stCondLst>
                                        </p:cTn>
                                        <p:tgtEl>
                                          <p:spTgt spid="152"/>
                                        </p:tgtEl>
                                        <p:attrNameLst>
                                          <p:attrName>style.visibility</p:attrName>
                                        </p:attrNameLst>
                                      </p:cBhvr>
                                      <p:to>
                                        <p:strVal val="visible"/>
                                      </p:to>
                                    </p:set>
                                    <p:animEffect filter="wipe(down)" transition="in">
                                      <p:cBhvr additive="repl">
                                        <p:cTn id="18" dur="500"/>
                                        <p:tgtEl>
                                          <p:spTgt spid="152"/>
                                        </p:tgtEl>
                                      </p:cBhvr>
                                    </p:animEffec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22" presetSubtype="4">
                                  <p:stCondLst>
                                    <p:cond delay="0"/>
                                  </p:stCondLst>
                                  <p:childTnLst>
                                    <p:set>
                                      <p:cBhvr>
                                        <p:cTn id="22" dur="1" fill="hold">
                                          <p:stCondLst>
                                            <p:cond delay="0"/>
                                          </p:stCondLst>
                                        </p:cTn>
                                        <p:tgtEl>
                                          <p:spTgt spid="155"/>
                                        </p:tgtEl>
                                        <p:attrNameLst>
                                          <p:attrName>style.visibility</p:attrName>
                                        </p:attrNameLst>
                                      </p:cBhvr>
                                      <p:to>
                                        <p:strVal val="visible"/>
                                      </p:to>
                                    </p:set>
                                    <p:animEffect filter="wipe(down)" transition="in">
                                      <p:cBhvr additive="repl">
                                        <p:cTn id="23" dur="500"/>
                                        <p:tgtEl>
                                          <p:spTgt spid="155"/>
                                        </p:tgtEl>
                                      </p:cBhvr>
                                    </p:animEffect>
                                  </p:childTnLst>
                                </p:cTn>
                              </p:par>
                            </p:childTnLst>
                          </p:cTn>
                        </p:par>
                      </p:childTnLst>
                    </p:cTn>
                  </p:par>
                  <p:par>
                    <p:cTn id="24" fill="hold">
                      <p:stCondLst>
                        <p:cond delay="indefinite"/>
                      </p:stCondLst>
                      <p:childTnLst>
                        <p:par>
                          <p:cTn id="25" fill="hold">
                            <p:stCondLst>
                              <p:cond delay="0"/>
                            </p:stCondLst>
                            <p:childTnLst>
                              <p:par>
                                <p:cTn id="26" nodeType="clickEffect" fill="hold" presetClass="entr" presetID="22" presetSubtype="4">
                                  <p:stCondLst>
                                    <p:cond delay="0"/>
                                  </p:stCondLst>
                                  <p:childTnLst>
                                    <p:set>
                                      <p:cBhvr>
                                        <p:cTn id="27" dur="1" fill="hold">
                                          <p:stCondLst>
                                            <p:cond delay="0"/>
                                          </p:stCondLst>
                                        </p:cTn>
                                        <p:tgtEl>
                                          <p:spTgt spid="156"/>
                                        </p:tgtEl>
                                        <p:attrNameLst>
                                          <p:attrName>style.visibility</p:attrName>
                                        </p:attrNameLst>
                                      </p:cBhvr>
                                      <p:to>
                                        <p:strVal val="visible"/>
                                      </p:to>
                                    </p:set>
                                    <p:animEffect filter="wipe(down)" transition="in">
                                      <p:cBhvr additive="repl">
                                        <p:cTn id="28" dur="500"/>
                                        <p:tgtEl>
                                          <p:spTgt spid="156"/>
                                        </p:tgtEl>
                                      </p:cBhvr>
                                    </p:animEffec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22" presetSubtype="4">
                                  <p:stCondLst>
                                    <p:cond delay="0"/>
                                  </p:stCondLst>
                                  <p:childTnLst>
                                    <p:set>
                                      <p:cBhvr>
                                        <p:cTn id="32" dur="1" fill="hold">
                                          <p:stCondLst>
                                            <p:cond delay="0"/>
                                          </p:stCondLst>
                                        </p:cTn>
                                        <p:tgtEl>
                                          <p:spTgt spid="157"/>
                                        </p:tgtEl>
                                        <p:attrNameLst>
                                          <p:attrName>style.visibility</p:attrName>
                                        </p:attrNameLst>
                                      </p:cBhvr>
                                      <p:to>
                                        <p:strVal val="visible"/>
                                      </p:to>
                                    </p:set>
                                    <p:animEffect filter="wipe(down)" transition="in">
                                      <p:cBhvr additive="repl">
                                        <p:cTn id="33" dur="5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Oriel</Template>
  <TotalTime>1729</TotalTime>
  <Application>LibreOffice/7.3.5.2$Windows_X86_64 LibreOffice_project/184fe81b8c8c30d8b5082578aee2fed2ea847c01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2020-07-16T07:11:12Z</dcterms:created>
  <dc:creator>Tamanna Haque Nipa</dc:creator>
  <dc:description/>
  <dc:language>en-US</dc:language>
  <cp:lastModifiedBy/>
  <dcterms:modified xsi:type="dcterms:W3CDTF">2023-05-18T15:17:08Z</dcterms:modified>
  <cp:revision>103</cp:revision>
  <dc:subject/>
  <dc:title>CSE 133: Digital Logic Design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r8>29</vt:r8>
  </property>
</Properties>
</file>