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78" r:id="rId2"/>
    <p:sldId id="292" r:id="rId3"/>
    <p:sldId id="293" r:id="rId4"/>
    <p:sldId id="294" r:id="rId5"/>
    <p:sldId id="295" r:id="rId6"/>
    <p:sldId id="302" r:id="rId7"/>
    <p:sldId id="303" r:id="rId8"/>
    <p:sldId id="296" r:id="rId9"/>
    <p:sldId id="304" r:id="rId10"/>
    <p:sldId id="305" r:id="rId11"/>
    <p:sldId id="29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8B89E-B529-4177-8970-BC59ECAA830A}" type="datetimeFigureOut">
              <a:rPr lang="en-US" smtClean="0"/>
              <a:t>16-May-23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B43F3-CDF2-4B70-AE9B-26151BF8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4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B43F3-CDF2-4B70-AE9B-26151BF8E1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61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B43F3-CDF2-4B70-AE9B-26151BF8E1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6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B43F3-CDF2-4B70-AE9B-26151BF8E1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6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B72DD89-DDBA-4923-892F-BBFFFFA8D35B}" type="datetime1">
              <a:rPr lang="en-US" smtClean="0"/>
              <a:t>16-May-23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6D43-D5A0-445B-B50B-3CA524B6EF83}" type="datetime1">
              <a:rPr lang="en-US" smtClean="0"/>
              <a:t>16-May-23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A334-DAEC-420E-9A59-05DF9D7800A8}" type="datetime1">
              <a:rPr lang="en-US" smtClean="0"/>
              <a:t>16-May-23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787942-6BCE-44BE-9C7B-B21C612C8F44}" type="datetime1">
              <a:rPr lang="en-US" smtClean="0"/>
              <a:t>16-May-23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E648516-9C22-4AC7-A3F2-940FC7073A7A}" type="datetime1">
              <a:rPr lang="en-US" smtClean="0"/>
              <a:t>16-May-23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1A72-2D02-4749-8AB9-7AB8731273A2}" type="datetime1">
              <a:rPr lang="en-US" smtClean="0"/>
              <a:t>16-May-23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43BD-D0C7-4608-B415-EF8AABF4C4FA}" type="datetime1">
              <a:rPr lang="en-US" smtClean="0"/>
              <a:t>16-May-23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36DF481-D4A8-4042-93F4-A9637CD08D11}" type="datetime1">
              <a:rPr lang="en-US" smtClean="0"/>
              <a:t>16-May-23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D0A3-C31C-4CEC-8AF2-42617959B320}" type="datetime1">
              <a:rPr lang="en-US" smtClean="0"/>
              <a:t>16-May-23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1211AF-2572-40A2-A831-E5BAD263EC62}" type="datetime1">
              <a:rPr lang="en-US" smtClean="0"/>
              <a:t>16-May-23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341764-14AE-4D09-A14B-C67A1664A75A}" type="datetime1">
              <a:rPr lang="en-US" smtClean="0"/>
              <a:t>16-May-23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1BC8E81-844E-4FC9-817E-0CB181AC9954}" type="datetime1">
              <a:rPr lang="en-US" smtClean="0"/>
              <a:t>16-May-23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553200" cy="1894362"/>
          </a:xfrm>
        </p:spPr>
        <p:txBody>
          <a:bodyPr/>
          <a:lstStyle/>
          <a:p>
            <a:r>
              <a:rPr lang="en-US" dirty="0"/>
              <a:t>CSE 219: Digital Logic &amp; Computer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Tamanna Haque Nipa</a:t>
            </a:r>
          </a:p>
          <a:p>
            <a:pPr algn="r"/>
            <a:r>
              <a:rPr lang="en-US" dirty="0"/>
              <a:t>Assistant Professor</a:t>
            </a:r>
          </a:p>
          <a:p>
            <a:pPr algn="r"/>
            <a:r>
              <a:rPr lang="en-US" dirty="0"/>
              <a:t>Dept. of CSE</a:t>
            </a:r>
          </a:p>
          <a:p>
            <a:pPr algn="r"/>
            <a:r>
              <a:rPr lang="en-US" dirty="0"/>
              <a:t>Stamford University Bangladesh</a:t>
            </a:r>
          </a:p>
        </p:txBody>
      </p:sp>
    </p:spTree>
    <p:extLst>
      <p:ext uri="{BB962C8B-B14F-4D97-AF65-F5344CB8AC3E}">
        <p14:creationId xmlns:p14="http://schemas.microsoft.com/office/powerpoint/2010/main" val="297477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200" dirty="0"/>
              <a:t>Ring Counter</a:t>
            </a:r>
            <a:r>
              <a:rPr lang="en-US" sz="3000" dirty="0">
                <a:latin typeface="+mn-lt"/>
              </a:rPr>
              <a:t>– 3 bit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3658" y="25146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1032510" y="33159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7" idx="3"/>
          </p:cNvCxnSpPr>
          <p:nvPr/>
        </p:nvCxnSpPr>
        <p:spPr>
          <a:xfrm>
            <a:off x="502158" y="3430262"/>
            <a:ext cx="5684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5449" y="3048000"/>
            <a:ext cx="2078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12670" y="3004066"/>
            <a:ext cx="342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8711" y="2819400"/>
            <a:ext cx="5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658" y="3276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3083123"/>
            <a:ext cx="699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78658" y="25146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2937510" y="33159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640483" y="3419540"/>
            <a:ext cx="331927" cy="1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50058" y="29992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3711" y="2819400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59658" y="3276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69798" y="3438460"/>
            <a:ext cx="0" cy="1209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55570" y="3424901"/>
            <a:ext cx="0" cy="1223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644902" y="17955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21457" y="1371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663702" y="4648200"/>
            <a:ext cx="19918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35758" y="29992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694377" y="25146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5400000">
            <a:off x="4653229" y="33159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5933389" y="3004066"/>
            <a:ext cx="342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29430" y="2819400"/>
            <a:ext cx="5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75377" y="3276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4419600" y="3438460"/>
            <a:ext cx="0" cy="1209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265621" y="17955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42176" y="1371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4191000" y="3004066"/>
            <a:ext cx="342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495800" y="29992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23232" y="17955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99787" y="1371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cxnSp>
        <p:nvCxnSpPr>
          <p:cNvPr id="78" name="Straight Connector 77"/>
          <p:cNvCxnSpPr>
            <a:endCxn id="41" idx="3"/>
          </p:cNvCxnSpPr>
          <p:nvPr/>
        </p:nvCxnSpPr>
        <p:spPr>
          <a:xfrm>
            <a:off x="4398818" y="3429000"/>
            <a:ext cx="292511" cy="1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590800" y="4648200"/>
            <a:ext cx="1868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55449" y="2274627"/>
            <a:ext cx="5410172" cy="41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55449" y="2274627"/>
            <a:ext cx="0" cy="80849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99764"/>
              </p:ext>
            </p:extLst>
          </p:nvPr>
        </p:nvGraphicFramePr>
        <p:xfrm>
          <a:off x="6722745" y="2439888"/>
          <a:ext cx="18301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667000" y="1795547"/>
            <a:ext cx="33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89526" y="1829075"/>
            <a:ext cx="33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67424" y="1826027"/>
            <a:ext cx="33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8600" y="2678668"/>
            <a:ext cx="33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50153"/>
              </p:ext>
            </p:extLst>
          </p:nvPr>
        </p:nvGraphicFramePr>
        <p:xfrm>
          <a:off x="6716649" y="3188732"/>
          <a:ext cx="1821372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2819400" y="1794748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048000" y="1789176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7464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9750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4990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036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0324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76600" y="1789176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505200" y="1810512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7200" y="2678668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76965"/>
              </p:ext>
            </p:extLst>
          </p:nvPr>
        </p:nvGraphicFramePr>
        <p:xfrm>
          <a:off x="6705600" y="3591560"/>
          <a:ext cx="1821372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12718"/>
              </p:ext>
            </p:extLst>
          </p:nvPr>
        </p:nvGraphicFramePr>
        <p:xfrm>
          <a:off x="6705600" y="3972560"/>
          <a:ext cx="1821372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267223"/>
              </p:ext>
            </p:extLst>
          </p:nvPr>
        </p:nvGraphicFramePr>
        <p:xfrm>
          <a:off x="6716649" y="4343400"/>
          <a:ext cx="1821372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54322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727698" y="1840468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239000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7364" y="5172378"/>
            <a:ext cx="479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 bit so output n bit.</a:t>
            </a:r>
          </a:p>
          <a:p>
            <a:r>
              <a:rPr lang="en-US" dirty="0"/>
              <a:t>(3 bit input so it can count 3 values)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873758" y="6248400"/>
            <a:ext cx="376504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Applications(read yourself)</a:t>
            </a:r>
          </a:p>
        </p:txBody>
      </p:sp>
    </p:spTree>
    <p:extLst>
      <p:ext uri="{BB962C8B-B14F-4D97-AF65-F5344CB8AC3E}">
        <p14:creationId xmlns:p14="http://schemas.microsoft.com/office/powerpoint/2010/main" val="40682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5" grpId="0"/>
      <p:bldP spid="66" grpId="0"/>
      <p:bldP spid="80" grpId="0"/>
      <p:bldP spid="81" grpId="0"/>
      <p:bldP spid="85" grpId="0"/>
      <p:bldP spid="86" grpId="0"/>
      <p:bldP spid="88" grpId="0"/>
      <p:bldP spid="89" grpId="0"/>
      <p:bldP spid="90" grpId="0"/>
      <p:bldP spid="91" grpId="0"/>
      <p:bldP spid="93" grpId="0"/>
      <p:bldP spid="94" grpId="0"/>
      <p:bldP spid="96" grpId="0"/>
      <p:bldP spid="106" grpId="0"/>
      <p:bldP spid="108" grpId="0"/>
      <p:bldP spid="10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/>
          <p:cNvCxnSpPr/>
          <p:nvPr/>
        </p:nvCxnSpPr>
        <p:spPr>
          <a:xfrm>
            <a:off x="3352800" y="1726731"/>
            <a:ext cx="0" cy="552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048000" y="1942633"/>
            <a:ext cx="0" cy="343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667000" y="2112195"/>
            <a:ext cx="0" cy="173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7" y="-228600"/>
            <a:ext cx="7467600" cy="11430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000" dirty="0">
                <a:latin typeface="+mn-lt"/>
              </a:rPr>
              <a:t>Parallel in Serial out(PISO) – 3 bit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2352" y="2971800"/>
            <a:ext cx="993648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1274064" y="3771900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7" idx="3"/>
          </p:cNvCxnSpPr>
          <p:nvPr/>
        </p:nvCxnSpPr>
        <p:spPr>
          <a:xfrm>
            <a:off x="743712" y="3886200"/>
            <a:ext cx="5684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7237" y="3429000"/>
            <a:ext cx="3681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86000" y="3352800"/>
            <a:ext cx="2019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54253" y="3124200"/>
            <a:ext cx="5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62100" y="3581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3387923"/>
            <a:ext cx="699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59352" y="2971800"/>
            <a:ext cx="1008888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924299" y="3771900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630473" y="3875478"/>
            <a:ext cx="331927" cy="1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33800" y="3483864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59353" y="3124200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29100" y="3581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066800" y="3887462"/>
            <a:ext cx="0" cy="1065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657600" y="3886200"/>
            <a:ext cx="0" cy="1066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487930" y="2124456"/>
            <a:ext cx="0" cy="12543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73373" y="1034242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066800" y="4953000"/>
            <a:ext cx="2590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71288" y="3352800"/>
            <a:ext cx="2576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669792" y="4953000"/>
            <a:ext cx="2759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78002" y="56388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226058" y="56388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74114" y="56388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endCxn id="52" idx="0"/>
          </p:cNvCxnSpPr>
          <p:nvPr/>
        </p:nvCxnSpPr>
        <p:spPr>
          <a:xfrm>
            <a:off x="1004316" y="51816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463802" y="51816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921002" y="51816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81000" y="5791200"/>
            <a:ext cx="39700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921002" y="61722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81000" y="6019800"/>
            <a:ext cx="39700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52222" y="6062472"/>
            <a:ext cx="6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S/L</a:t>
            </a:r>
          </a:p>
        </p:txBody>
      </p:sp>
      <p:pic>
        <p:nvPicPr>
          <p:cNvPr id="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12318" y="2711524"/>
            <a:ext cx="546072" cy="888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58" y="1532109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7" name="Straight Connector 96"/>
          <p:cNvCxnSpPr/>
          <p:nvPr/>
        </p:nvCxnSpPr>
        <p:spPr>
          <a:xfrm>
            <a:off x="206779" y="1715732"/>
            <a:ext cx="2514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816379" y="1715732"/>
            <a:ext cx="5279621" cy="1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40891" y="1932804"/>
            <a:ext cx="5450309" cy="26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35280" y="1729154"/>
            <a:ext cx="0" cy="231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473084" y="1366338"/>
            <a:ext cx="1117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Shift/Load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1987435" y="1388888"/>
            <a:ext cx="374765" cy="27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066800" y="1418672"/>
            <a:ext cx="0" cy="809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14400" y="1709081"/>
            <a:ext cx="0" cy="552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0740" y="2206199"/>
            <a:ext cx="584858" cy="59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2" name="Straight Connector 101"/>
          <p:cNvCxnSpPr/>
          <p:nvPr/>
        </p:nvCxnSpPr>
        <p:spPr>
          <a:xfrm flipH="1">
            <a:off x="914400" y="2722599"/>
            <a:ext cx="8769" cy="7064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58011" y="1032683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</p:txBody>
      </p:sp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72316" y="2223779"/>
            <a:ext cx="584858" cy="59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95784" y="2233641"/>
            <a:ext cx="584858" cy="59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78002" y="2245138"/>
            <a:ext cx="22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52800" y="2245138"/>
            <a:ext cx="20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55570" y="2262040"/>
            <a:ext cx="3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3669792" y="1447800"/>
            <a:ext cx="0" cy="809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474976" y="2133600"/>
            <a:ext cx="2019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859024" y="2740083"/>
            <a:ext cx="0" cy="173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483864" y="2743200"/>
            <a:ext cx="0" cy="173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182112" y="3331395"/>
            <a:ext cx="0" cy="173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182112" y="3486912"/>
            <a:ext cx="5684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731439" y="2971800"/>
            <a:ext cx="1008888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/>
          <p:cNvSpPr/>
          <p:nvPr/>
        </p:nvSpPr>
        <p:spPr>
          <a:xfrm rot="5400000">
            <a:off x="6696386" y="3771900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6402560" y="3875478"/>
            <a:ext cx="331927" cy="1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505887" y="3483864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731440" y="3124200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001187" y="3581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cxnSp>
        <p:nvCxnSpPr>
          <p:cNvPr id="128" name="Straight Connector 127"/>
          <p:cNvCxnSpPr/>
          <p:nvPr/>
        </p:nvCxnSpPr>
        <p:spPr>
          <a:xfrm>
            <a:off x="6429687" y="3886200"/>
            <a:ext cx="0" cy="1066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743375" y="3276600"/>
            <a:ext cx="2576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096000" y="1726731"/>
            <a:ext cx="0" cy="552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791200" y="1932804"/>
            <a:ext cx="0" cy="35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410200" y="2112195"/>
            <a:ext cx="0" cy="173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943600" y="3474720"/>
            <a:ext cx="763760" cy="9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231130" y="2124456"/>
            <a:ext cx="0" cy="12543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116573" y="1034242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pic>
        <p:nvPicPr>
          <p:cNvPr id="13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55518" y="2711524"/>
            <a:ext cx="546072" cy="888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15516" y="2223779"/>
            <a:ext cx="584858" cy="59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38984" y="2233641"/>
            <a:ext cx="584858" cy="59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6096000" y="2245138"/>
            <a:ext cx="20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398770" y="2262040"/>
            <a:ext cx="3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144" name="Straight Connector 143"/>
          <p:cNvCxnSpPr/>
          <p:nvPr/>
        </p:nvCxnSpPr>
        <p:spPr>
          <a:xfrm>
            <a:off x="6412992" y="1447800"/>
            <a:ext cx="0" cy="809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218176" y="2133600"/>
            <a:ext cx="2019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602224" y="2740083"/>
            <a:ext cx="0" cy="173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227064" y="2743200"/>
            <a:ext cx="0" cy="173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925312" y="3331395"/>
            <a:ext cx="0" cy="173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737347" y="2831068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1237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5" grpId="0"/>
      <p:bldP spid="17" grpId="0"/>
      <p:bldP spid="20" grpId="0" animBg="1"/>
      <p:bldP spid="21" grpId="0" animBg="1"/>
      <p:bldP spid="27" grpId="0"/>
      <p:bldP spid="29" grpId="0"/>
      <p:bldP spid="37" grpId="0"/>
      <p:bldP spid="3" grpId="0"/>
      <p:bldP spid="101" grpId="0"/>
      <p:bldP spid="105" grpId="0"/>
      <p:bldP spid="43" grpId="0"/>
      <p:bldP spid="44" grpId="0"/>
      <p:bldP spid="45" grpId="0"/>
      <p:bldP spid="122" grpId="0" animBg="1"/>
      <p:bldP spid="123" grpId="0" animBg="1"/>
      <p:bldP spid="126" grpId="0"/>
      <p:bldP spid="127" grpId="0"/>
      <p:bldP spid="138" grpId="0"/>
      <p:bldP spid="142" grpId="0"/>
      <p:bldP spid="143" grpId="0"/>
      <p:bldP spid="1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153400" cy="4873752"/>
          </a:xfrm>
        </p:spPr>
        <p:txBody>
          <a:bodyPr>
            <a:normAutofit/>
          </a:bodyPr>
          <a:lstStyle/>
          <a:p>
            <a:r>
              <a:rPr lang="en-US" dirty="0"/>
              <a:t>The Shift Register is another type of sequential logic circuit that can be used for the storage or the transfer of binary data.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Used for temporary data storage.</a:t>
            </a:r>
          </a:p>
          <a:p>
            <a:pPr lvl="1"/>
            <a:r>
              <a:rPr lang="en-US" dirty="0"/>
              <a:t>Used for data transfer and data manipulation.</a:t>
            </a:r>
          </a:p>
          <a:p>
            <a:pPr lvl="1"/>
            <a:r>
              <a:rPr lang="en-US" dirty="0"/>
              <a:t>Used to produce time delay to digital circuits(SISO, PIPO)</a:t>
            </a:r>
          </a:p>
          <a:p>
            <a:pPr lvl="1"/>
            <a:r>
              <a:rPr lang="en-US" dirty="0"/>
              <a:t>The serial-in parallel-out shift register is used to convert serial data into parallel data </a:t>
            </a:r>
          </a:p>
          <a:p>
            <a:pPr lvl="1"/>
            <a:r>
              <a:rPr lang="en-US" dirty="0"/>
              <a:t>A Parallel in Serial out shift register us used to convert parallel data to serial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1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Shift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Basically Shift Register are 4 types</a:t>
            </a:r>
          </a:p>
          <a:p>
            <a:pPr lvl="1"/>
            <a:r>
              <a:rPr lang="en-US" dirty="0"/>
              <a:t>Parallel in Parallel out</a:t>
            </a:r>
          </a:p>
          <a:p>
            <a:pPr lvl="1"/>
            <a:r>
              <a:rPr lang="en-US" dirty="0"/>
              <a:t>Parallel in Serial out</a:t>
            </a:r>
          </a:p>
          <a:p>
            <a:pPr lvl="1"/>
            <a:r>
              <a:rPr lang="en-US" dirty="0"/>
              <a:t>Serial in Serial out</a:t>
            </a:r>
          </a:p>
          <a:p>
            <a:pPr lvl="1"/>
            <a:r>
              <a:rPr lang="en-US" dirty="0"/>
              <a:t>Serial in Parallel out</a:t>
            </a:r>
          </a:p>
          <a:p>
            <a:r>
              <a:rPr lang="en-US" dirty="0"/>
              <a:t>There are another 2 types of Shift Register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Bidirectional Shift Register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Universal Shift Register</a:t>
            </a:r>
          </a:p>
          <a:p>
            <a:r>
              <a:rPr lang="en-US" dirty="0"/>
              <a:t>There are 2 types of Shift Register Counter</a:t>
            </a:r>
          </a:p>
          <a:p>
            <a:pPr lvl="1"/>
            <a:r>
              <a:rPr lang="en-US" dirty="0"/>
              <a:t>Johnson Counter</a:t>
            </a:r>
          </a:p>
          <a:p>
            <a:pPr lvl="1"/>
            <a:r>
              <a:rPr lang="en-US" dirty="0"/>
              <a:t>Ring Counter</a:t>
            </a:r>
          </a:p>
        </p:txBody>
      </p:sp>
    </p:spTree>
    <p:extLst>
      <p:ext uri="{BB962C8B-B14F-4D97-AF65-F5344CB8AC3E}">
        <p14:creationId xmlns:p14="http://schemas.microsoft.com/office/powerpoint/2010/main" val="171961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97" y="-152400"/>
            <a:ext cx="7467600" cy="11430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000" dirty="0">
                <a:latin typeface="+mn-lt"/>
              </a:rPr>
              <a:t>Parallel in Parallel out(PIPO) – 4 bit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3658" y="23622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1032510" y="31635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7" idx="3"/>
          </p:cNvCxnSpPr>
          <p:nvPr/>
        </p:nvCxnSpPr>
        <p:spPr>
          <a:xfrm>
            <a:off x="502158" y="3277862"/>
            <a:ext cx="5684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5449" y="2895600"/>
            <a:ext cx="2078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86000" y="2851666"/>
            <a:ext cx="2576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8711" y="2667000"/>
            <a:ext cx="5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658" y="3124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2930723"/>
            <a:ext cx="699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78658" y="23622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2937510" y="31635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640483" y="3267140"/>
            <a:ext cx="331927" cy="1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50058" y="28468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3711" y="2667000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59658" y="3124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69798" y="3286060"/>
            <a:ext cx="0" cy="1209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55570" y="3272501"/>
            <a:ext cx="0" cy="1223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14600" y="16431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21457" y="12192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663702" y="4495800"/>
            <a:ext cx="19918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694377" y="23622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5400000">
            <a:off x="4653229" y="31635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5934456" y="2851666"/>
            <a:ext cx="2342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29430" y="2667000"/>
            <a:ext cx="5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75377" y="3124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599377" y="23622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 rot="5400000">
            <a:off x="6558229" y="31635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6261202" y="3267140"/>
            <a:ext cx="331927" cy="1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370777" y="28468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838389" y="2851666"/>
            <a:ext cx="189738" cy="10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34430" y="2667000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80377" y="3124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4419600" y="3286060"/>
            <a:ext cx="0" cy="1209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276289" y="3272501"/>
            <a:ext cx="0" cy="1223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163056" y="16431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009077" y="1676400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42176" y="12192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4419600" y="4495800"/>
            <a:ext cx="1868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191000" y="2851666"/>
            <a:ext cx="2342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495800" y="28468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401312" y="16431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99787" y="12192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cxnSp>
        <p:nvCxnSpPr>
          <p:cNvPr id="78" name="Straight Connector 77"/>
          <p:cNvCxnSpPr>
            <a:endCxn id="41" idx="3"/>
          </p:cNvCxnSpPr>
          <p:nvPr/>
        </p:nvCxnSpPr>
        <p:spPr>
          <a:xfrm>
            <a:off x="4398818" y="3276600"/>
            <a:ext cx="292511" cy="1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590800" y="4495800"/>
            <a:ext cx="1868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737347" y="12192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66800" y="5410200"/>
            <a:ext cx="6096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678686" y="5410200"/>
            <a:ext cx="6096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295144" y="5410200"/>
            <a:ext cx="6096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07030" y="5410200"/>
            <a:ext cx="6096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endCxn id="86" idx="0"/>
          </p:cNvCxnSpPr>
          <p:nvPr/>
        </p:nvCxnSpPr>
        <p:spPr>
          <a:xfrm>
            <a:off x="1371600" y="49530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974342" y="49530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583942" y="49530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193542" y="49530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86" idx="1"/>
          </p:cNvCxnSpPr>
          <p:nvPr/>
        </p:nvCxnSpPr>
        <p:spPr>
          <a:xfrm>
            <a:off x="502158" y="5676900"/>
            <a:ext cx="56464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67284" y="5715000"/>
            <a:ext cx="699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CLK</a:t>
            </a:r>
          </a:p>
        </p:txBody>
      </p:sp>
      <p:cxnSp>
        <p:nvCxnSpPr>
          <p:cNvPr id="99" name="Straight Arrow Connector 98"/>
          <p:cNvCxnSpPr>
            <a:stCxn id="86" idx="2"/>
          </p:cNvCxnSpPr>
          <p:nvPr/>
        </p:nvCxnSpPr>
        <p:spPr>
          <a:xfrm>
            <a:off x="1371600" y="59436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981200" y="59436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590800" y="59436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200400" y="59436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454658" y="5029200"/>
            <a:ext cx="37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133600" y="5029200"/>
            <a:ext cx="28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640483" y="5029200"/>
            <a:ext cx="44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223988" y="5029200"/>
            <a:ext cx="28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19200" y="5498068"/>
            <a:ext cx="37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898142" y="5498068"/>
            <a:ext cx="28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05025" y="5498068"/>
            <a:ext cx="44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988530" y="5498068"/>
            <a:ext cx="28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19200" y="6412468"/>
            <a:ext cx="37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898142" y="6412468"/>
            <a:ext cx="28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405025" y="6412468"/>
            <a:ext cx="44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88530" y="6412468"/>
            <a:ext cx="28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614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5" grpId="0"/>
      <p:bldP spid="17" grpId="0"/>
      <p:bldP spid="20" grpId="0" animBg="1"/>
      <p:bldP spid="21" grpId="0" animBg="1"/>
      <p:bldP spid="27" grpId="0"/>
      <p:bldP spid="29" grpId="0"/>
      <p:bldP spid="37" grpId="0"/>
      <p:bldP spid="40" grpId="0" animBg="1"/>
      <p:bldP spid="41" grpId="0" animBg="1"/>
      <p:bldP spid="47" grpId="0"/>
      <p:bldP spid="49" grpId="0"/>
      <p:bldP spid="54" grpId="0" animBg="1"/>
      <p:bldP spid="55" grpId="0" animBg="1"/>
      <p:bldP spid="61" grpId="0"/>
      <p:bldP spid="63" grpId="0"/>
      <p:bldP spid="71" grpId="0"/>
      <p:bldP spid="77" grpId="0"/>
      <p:bldP spid="83" grpId="0"/>
      <p:bldP spid="86" grpId="0" animBg="1"/>
      <p:bldP spid="87" grpId="0" animBg="1"/>
      <p:bldP spid="88" grpId="0" animBg="1"/>
      <p:bldP spid="89" grpId="0" animBg="1"/>
      <p:bldP spid="97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200" dirty="0"/>
              <a:t>Serial in Parallel out</a:t>
            </a:r>
            <a:r>
              <a:rPr lang="en-US" sz="3000" dirty="0">
                <a:latin typeface="+mn-lt"/>
              </a:rPr>
              <a:t>(SIPO) – 4 bit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073658" y="25146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5400000">
            <a:off x="1032510" y="33159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endCxn id="53" idx="3"/>
          </p:cNvCxnSpPr>
          <p:nvPr/>
        </p:nvCxnSpPr>
        <p:spPr>
          <a:xfrm>
            <a:off x="502158" y="3430262"/>
            <a:ext cx="5684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55449" y="3048000"/>
            <a:ext cx="2078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86000" y="3004066"/>
            <a:ext cx="2576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08711" y="2819400"/>
            <a:ext cx="5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454658" y="3276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4800" y="3083123"/>
            <a:ext cx="699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CLK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978658" y="25146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2937510" y="33159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2640483" y="3419540"/>
            <a:ext cx="331927" cy="1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750058" y="29992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013711" y="2819400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59658" y="3276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669798" y="3438460"/>
            <a:ext cx="0" cy="1209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655570" y="3424901"/>
            <a:ext cx="0" cy="1223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514600" y="17955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521457" y="1371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663702" y="4648200"/>
            <a:ext cx="19918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694377" y="25146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5400000">
            <a:off x="4653229" y="33159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5934456" y="3004066"/>
            <a:ext cx="2342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729430" y="2819400"/>
            <a:ext cx="5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075377" y="3276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599377" y="25146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/>
        </p:nvSpPr>
        <p:spPr>
          <a:xfrm rot="5400000">
            <a:off x="6558229" y="33159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6261202" y="3419540"/>
            <a:ext cx="331927" cy="1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370777" y="29992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838389" y="3004066"/>
            <a:ext cx="189738" cy="10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634430" y="2819400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980377" y="3276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4419600" y="3438460"/>
            <a:ext cx="0" cy="1209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276289" y="3424901"/>
            <a:ext cx="0" cy="1223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163056" y="17955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8009077" y="1828800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142176" y="1371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4419600" y="4648200"/>
            <a:ext cx="1868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91000" y="3004066"/>
            <a:ext cx="2342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495800" y="29992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401312" y="17955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399787" y="1371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cxnSp>
        <p:nvCxnSpPr>
          <p:cNvPr id="114" name="Straight Connector 113"/>
          <p:cNvCxnSpPr>
            <a:endCxn id="93" idx="3"/>
          </p:cNvCxnSpPr>
          <p:nvPr/>
        </p:nvCxnSpPr>
        <p:spPr>
          <a:xfrm>
            <a:off x="4398818" y="3429000"/>
            <a:ext cx="292511" cy="1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590800" y="4648200"/>
            <a:ext cx="1868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737347" y="1371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</a:p>
        </p:txBody>
      </p:sp>
      <p:cxnSp>
        <p:nvCxnSpPr>
          <p:cNvPr id="117" name="Straight Connector 116"/>
          <p:cNvCxnSpPr/>
          <p:nvPr/>
        </p:nvCxnSpPr>
        <p:spPr>
          <a:xfrm>
            <a:off x="2503170" y="3002280"/>
            <a:ext cx="2514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4343400" y="2999232"/>
            <a:ext cx="2514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126480" y="2999232"/>
            <a:ext cx="2514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080004" y="54102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528060" y="54102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76116" y="54102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24172" y="54102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endCxn id="120" idx="0"/>
          </p:cNvCxnSpPr>
          <p:nvPr/>
        </p:nvCxnSpPr>
        <p:spPr>
          <a:xfrm>
            <a:off x="3306318" y="49530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765804" y="49530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223004" y="49530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680204" y="49530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2683002" y="5676900"/>
            <a:ext cx="39700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454021" y="5789711"/>
            <a:ext cx="59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CLK</a:t>
            </a:r>
          </a:p>
        </p:txBody>
      </p:sp>
      <p:cxnSp>
        <p:nvCxnSpPr>
          <p:cNvPr id="130" name="Straight Arrow Connector 129"/>
          <p:cNvCxnSpPr>
            <a:stCxn id="120" idx="2"/>
          </p:cNvCxnSpPr>
          <p:nvPr/>
        </p:nvCxnSpPr>
        <p:spPr>
          <a:xfrm>
            <a:off x="3306318" y="59436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765804" y="59436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4223004" y="59436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680204" y="59436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0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200" dirty="0"/>
              <a:t>Serial in Parallel out</a:t>
            </a:r>
            <a:r>
              <a:rPr lang="en-US" sz="3000" dirty="0">
                <a:latin typeface="+mn-lt"/>
              </a:rPr>
              <a:t>(SIPO) – 4 bit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251204" y="22098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699260" y="22098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147316" y="22098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595372" y="22098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endCxn id="120" idx="0"/>
          </p:cNvCxnSpPr>
          <p:nvPr/>
        </p:nvCxnSpPr>
        <p:spPr>
          <a:xfrm>
            <a:off x="1477518" y="17526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854202" y="2476500"/>
            <a:ext cx="39700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31698" y="2664023"/>
            <a:ext cx="59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CLK</a:t>
            </a:r>
          </a:p>
        </p:txBody>
      </p:sp>
      <p:cxnSp>
        <p:nvCxnSpPr>
          <p:cNvPr id="130" name="Straight Arrow Connector 129"/>
          <p:cNvCxnSpPr>
            <a:stCxn id="120" idx="2"/>
          </p:cNvCxnSpPr>
          <p:nvPr/>
        </p:nvCxnSpPr>
        <p:spPr>
          <a:xfrm>
            <a:off x="1477518" y="27432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1937004" y="27432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2394204" y="27432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2851404" y="27432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403604" y="1752600"/>
            <a:ext cx="27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860804" y="1752600"/>
            <a:ext cx="2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286000" y="1752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795004" y="1752600"/>
            <a:ext cx="2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5213604" y="22098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61660" y="22098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109716" y="22098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6557772" y="22098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Arrow Connector 167"/>
          <p:cNvCxnSpPr>
            <a:endCxn id="164" idx="0"/>
          </p:cNvCxnSpPr>
          <p:nvPr/>
        </p:nvCxnSpPr>
        <p:spPr>
          <a:xfrm>
            <a:off x="5439918" y="17526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endCxn id="164" idx="1"/>
          </p:cNvCxnSpPr>
          <p:nvPr/>
        </p:nvCxnSpPr>
        <p:spPr>
          <a:xfrm>
            <a:off x="4816602" y="2476500"/>
            <a:ext cx="39700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4621530" y="2514600"/>
            <a:ext cx="59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CLK</a:t>
            </a:r>
          </a:p>
        </p:txBody>
      </p:sp>
      <p:cxnSp>
        <p:nvCxnSpPr>
          <p:cNvPr id="174" name="Straight Arrow Connector 173"/>
          <p:cNvCxnSpPr>
            <a:stCxn id="164" idx="2"/>
          </p:cNvCxnSpPr>
          <p:nvPr/>
        </p:nvCxnSpPr>
        <p:spPr>
          <a:xfrm>
            <a:off x="5439918" y="27432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5899404" y="27432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6356604" y="27432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6813804" y="27432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5366004" y="1752600"/>
            <a:ext cx="27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5757672" y="1752600"/>
            <a:ext cx="26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097969" y="1752600"/>
            <a:ext cx="2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331715" y="2286000"/>
            <a:ext cx="251774" cy="38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235202" y="44196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1683258" y="44196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131314" y="44196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2579370" y="44196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186"/>
          <p:cNvCxnSpPr>
            <a:endCxn id="183" idx="0"/>
          </p:cNvCxnSpPr>
          <p:nvPr/>
        </p:nvCxnSpPr>
        <p:spPr>
          <a:xfrm>
            <a:off x="1461516" y="39624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83" idx="1"/>
          </p:cNvCxnSpPr>
          <p:nvPr/>
        </p:nvCxnSpPr>
        <p:spPr>
          <a:xfrm>
            <a:off x="838200" y="4686300"/>
            <a:ext cx="39700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83" idx="2"/>
          </p:cNvCxnSpPr>
          <p:nvPr/>
        </p:nvCxnSpPr>
        <p:spPr>
          <a:xfrm>
            <a:off x="1461516" y="49530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1921002" y="49530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2378202" y="49530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2835402" y="49530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1387602" y="3962400"/>
            <a:ext cx="27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779270" y="3962400"/>
            <a:ext cx="26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1771784" y="4501634"/>
            <a:ext cx="2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353313" y="4495800"/>
            <a:ext cx="251774" cy="38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197602" y="44196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5645658" y="44196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6093714" y="44196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541770" y="44196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/>
          <p:cNvCxnSpPr>
            <a:endCxn id="134" idx="0"/>
          </p:cNvCxnSpPr>
          <p:nvPr/>
        </p:nvCxnSpPr>
        <p:spPr>
          <a:xfrm>
            <a:off x="5423916" y="39624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134" idx="1"/>
          </p:cNvCxnSpPr>
          <p:nvPr/>
        </p:nvCxnSpPr>
        <p:spPr>
          <a:xfrm>
            <a:off x="4800600" y="4686300"/>
            <a:ext cx="39700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4" idx="2"/>
          </p:cNvCxnSpPr>
          <p:nvPr/>
        </p:nvCxnSpPr>
        <p:spPr>
          <a:xfrm>
            <a:off x="5423916" y="49530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883402" y="49530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6340602" y="49530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6797802" y="49530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350002" y="3962400"/>
            <a:ext cx="27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252204" y="4508956"/>
            <a:ext cx="2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773517" y="4510444"/>
            <a:ext cx="251774" cy="38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338954" y="4508956"/>
            <a:ext cx="251774" cy="38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7735" y="3352800"/>
            <a:ext cx="2335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Clock Pulse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827270" y="3352800"/>
            <a:ext cx="2335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Clock Pulse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914400" y="5605046"/>
            <a:ext cx="2335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Clock Pulse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818882" y="5571744"/>
            <a:ext cx="2335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Clock Pulse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143000" y="6031468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1950720" y="6031468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570482" y="6031468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336286" y="6031468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105661" y="60198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913381" y="60198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533143" y="60198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298947" y="60198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003804" y="6204466"/>
            <a:ext cx="806196" cy="2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51204" y="6477000"/>
            <a:ext cx="132816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1" flipV="1">
            <a:off x="4140328" y="6470904"/>
            <a:ext cx="1487475" cy="6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09716" y="6107668"/>
            <a:ext cx="173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Shift</a:t>
            </a:r>
          </a:p>
        </p:txBody>
      </p:sp>
    </p:spTree>
    <p:extLst>
      <p:ext uri="{BB962C8B-B14F-4D97-AF65-F5344CB8AC3E}">
        <p14:creationId xmlns:p14="http://schemas.microsoft.com/office/powerpoint/2010/main" val="22918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07407E-6 L -0.00486 0.073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555 L 0.0448 0.005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07407E-6 L -0.00191 0.084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 2.22222E-6 L 0.05139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555 L 0.0448 0.005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07407E-6 L -0.00191 0.0842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7.40741E-7 L 0.04653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4167 1.1111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4167 1.1111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07407E-6 L -0.00191 0.0842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78" grpId="0"/>
      <p:bldP spid="182" grpId="0"/>
      <p:bldP spid="193" grpId="0"/>
      <p:bldP spid="195" grpId="0"/>
      <p:bldP spid="196" grpId="0"/>
      <p:bldP spid="144" grpId="0"/>
      <p:bldP spid="146" grpId="0"/>
      <p:bldP spid="147" grpId="0"/>
      <p:bldP spid="17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000" dirty="0">
                <a:latin typeface="+mn-lt"/>
              </a:rPr>
              <a:t>SIPO(Right Shift) – 4 bit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073658" y="25146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5400000">
            <a:off x="1032510" y="33159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endCxn id="53" idx="3"/>
          </p:cNvCxnSpPr>
          <p:nvPr/>
        </p:nvCxnSpPr>
        <p:spPr>
          <a:xfrm>
            <a:off x="502158" y="3430262"/>
            <a:ext cx="5684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91771" y="3048000"/>
            <a:ext cx="171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86000" y="3004066"/>
            <a:ext cx="2576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08711" y="2819400"/>
            <a:ext cx="5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454658" y="3276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4800" y="3083123"/>
            <a:ext cx="699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CLK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978658" y="25146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2937510" y="33159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2640483" y="3419540"/>
            <a:ext cx="331927" cy="1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750058" y="29992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013711" y="2819400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59658" y="3276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669798" y="3438460"/>
            <a:ext cx="0" cy="1209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655570" y="3424901"/>
            <a:ext cx="0" cy="1223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514600" y="17955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521457" y="1371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663702" y="4648200"/>
            <a:ext cx="19918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694377" y="25146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5400000">
            <a:off x="4653229" y="33159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5934456" y="3004066"/>
            <a:ext cx="2342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729430" y="2819400"/>
            <a:ext cx="5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075377" y="3276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599377" y="25146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/>
        </p:nvSpPr>
        <p:spPr>
          <a:xfrm rot="5400000">
            <a:off x="6558229" y="33159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6261202" y="3419540"/>
            <a:ext cx="331927" cy="1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370777" y="2999232"/>
            <a:ext cx="22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838389" y="3004066"/>
            <a:ext cx="189738" cy="10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634430" y="2819400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980377" y="3276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4419600" y="3438460"/>
            <a:ext cx="0" cy="1209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276289" y="3424901"/>
            <a:ext cx="0" cy="1223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163056" y="17955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8009077" y="1828800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142176" y="1371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4419600" y="4648200"/>
            <a:ext cx="1868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91000" y="3004066"/>
            <a:ext cx="2342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495800" y="29992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401312" y="17955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399787" y="1371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cxnSp>
        <p:nvCxnSpPr>
          <p:cNvPr id="114" name="Straight Connector 113"/>
          <p:cNvCxnSpPr>
            <a:endCxn id="93" idx="3"/>
          </p:cNvCxnSpPr>
          <p:nvPr/>
        </p:nvCxnSpPr>
        <p:spPr>
          <a:xfrm>
            <a:off x="4398818" y="3429000"/>
            <a:ext cx="292511" cy="1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590800" y="4648200"/>
            <a:ext cx="1868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737347" y="1371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3400" y="5562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41120" y="5562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60882" y="5562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726686" y="5562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568067" y="6013704"/>
            <a:ext cx="1487475" cy="6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34746" y="6032516"/>
            <a:ext cx="173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Shift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52800" y="5637752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160520" y="5637752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780282" y="5637752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546086" y="5637752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3463719" y="6088856"/>
            <a:ext cx="1413081" cy="6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454146" y="6107668"/>
            <a:ext cx="173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Shift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495800" y="2209800"/>
            <a:ext cx="3525773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495800" y="2205701"/>
            <a:ext cx="0" cy="80849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2743200" y="2057400"/>
            <a:ext cx="3425461" cy="409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743200" y="2057400"/>
            <a:ext cx="6858" cy="92354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96112" y="1909099"/>
            <a:ext cx="3525773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905256" y="1905000"/>
            <a:ext cx="0" cy="1143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1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34025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2" grpId="0"/>
      <p:bldP spid="73" grpId="0"/>
      <p:bldP spid="74" grpId="0"/>
      <p:bldP spid="75" grpId="0"/>
      <p:bldP spid="76" grpId="0"/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000" dirty="0">
                <a:latin typeface="+mn-lt"/>
              </a:rPr>
              <a:t>Serial in Serial out(SISO) – 4 bit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3658" y="28194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1032510" y="36207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7" idx="3"/>
          </p:cNvCxnSpPr>
          <p:nvPr/>
        </p:nvCxnSpPr>
        <p:spPr>
          <a:xfrm>
            <a:off x="502158" y="3735062"/>
            <a:ext cx="5684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5449" y="3352800"/>
            <a:ext cx="2078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12670" y="3308866"/>
            <a:ext cx="342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8711" y="3124200"/>
            <a:ext cx="5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658" y="3581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3387923"/>
            <a:ext cx="699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78658" y="28194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2937510" y="36207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640483" y="3724340"/>
            <a:ext cx="331927" cy="1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50058" y="33040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3711" y="3124200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59658" y="3581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9758" y="2590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69798" y="3743260"/>
            <a:ext cx="0" cy="1209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55570" y="3729701"/>
            <a:ext cx="0" cy="1223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644902" y="21003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21457" y="16764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663702" y="4953000"/>
            <a:ext cx="19918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35758" y="33040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694377" y="28194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5400000">
            <a:off x="4653229" y="36207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5933389" y="3308866"/>
            <a:ext cx="342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29430" y="3124200"/>
            <a:ext cx="5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75377" y="3581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599377" y="28194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 rot="5400000">
            <a:off x="6558229" y="36207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6261202" y="3724340"/>
            <a:ext cx="331927" cy="1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370777" y="33040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838389" y="3308866"/>
            <a:ext cx="189738" cy="10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34430" y="3124200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80377" y="3581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4419600" y="3743260"/>
            <a:ext cx="0" cy="1209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276289" y="3729701"/>
            <a:ext cx="0" cy="1223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265621" y="21003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009077" y="2133600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42176" y="16764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4419600" y="4953000"/>
            <a:ext cx="1868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256477" y="33040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191000" y="3308866"/>
            <a:ext cx="342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495800" y="33040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23232" y="21003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99787" y="16764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cxnSp>
        <p:nvCxnSpPr>
          <p:cNvPr id="78" name="Straight Connector 77"/>
          <p:cNvCxnSpPr>
            <a:endCxn id="41" idx="3"/>
          </p:cNvCxnSpPr>
          <p:nvPr/>
        </p:nvCxnSpPr>
        <p:spPr>
          <a:xfrm>
            <a:off x="4398818" y="3733800"/>
            <a:ext cx="292511" cy="1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590800" y="4953000"/>
            <a:ext cx="1868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737347" y="16764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080004" y="55626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528060" y="55626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976116" y="55626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424172" y="5562600"/>
            <a:ext cx="452628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endCxn id="52" idx="0"/>
          </p:cNvCxnSpPr>
          <p:nvPr/>
        </p:nvCxnSpPr>
        <p:spPr>
          <a:xfrm>
            <a:off x="3306318" y="51054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52" idx="1"/>
          </p:cNvCxnSpPr>
          <p:nvPr/>
        </p:nvCxnSpPr>
        <p:spPr>
          <a:xfrm>
            <a:off x="2683002" y="5829300"/>
            <a:ext cx="39700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454021" y="5942111"/>
            <a:ext cx="59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CLK</a:t>
            </a:r>
          </a:p>
        </p:txBody>
      </p:sp>
      <p:cxnSp>
        <p:nvCxnSpPr>
          <p:cNvPr id="81" name="Straight Arrow Connector 80"/>
          <p:cNvCxnSpPr>
            <a:stCxn id="52" idx="2"/>
          </p:cNvCxnSpPr>
          <p:nvPr/>
        </p:nvCxnSpPr>
        <p:spPr>
          <a:xfrm>
            <a:off x="3306318" y="60960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765804" y="60960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223004" y="60960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680204" y="6096000"/>
            <a:ext cx="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76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1" grpId="0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200" dirty="0"/>
              <a:t>Johnson Counter</a:t>
            </a:r>
            <a:r>
              <a:rPr lang="en-US" sz="3000" dirty="0">
                <a:latin typeface="+mn-lt"/>
              </a:rPr>
              <a:t>– 3 bit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3658" y="25146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1032510" y="33159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7" idx="3"/>
          </p:cNvCxnSpPr>
          <p:nvPr/>
        </p:nvCxnSpPr>
        <p:spPr>
          <a:xfrm>
            <a:off x="502158" y="3430262"/>
            <a:ext cx="5684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5449" y="3048000"/>
            <a:ext cx="2078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12670" y="3004066"/>
            <a:ext cx="342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8711" y="2819400"/>
            <a:ext cx="5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658" y="3276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3083123"/>
            <a:ext cx="699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78658" y="25146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2937510" y="33159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640483" y="3419540"/>
            <a:ext cx="331927" cy="1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50058" y="29992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3711" y="2819400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59658" y="3276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69798" y="3438460"/>
            <a:ext cx="0" cy="1209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55570" y="3424901"/>
            <a:ext cx="0" cy="1223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644902" y="17955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21457" y="1371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663702" y="4648200"/>
            <a:ext cx="19918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35758" y="29992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694377" y="25146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5400000">
            <a:off x="4653229" y="33159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5933389" y="3004066"/>
            <a:ext cx="342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29430" y="2819400"/>
            <a:ext cx="5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75377" y="3276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4419600" y="3438460"/>
            <a:ext cx="0" cy="1209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265621" y="17955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42176" y="1371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4191000" y="3004066"/>
            <a:ext cx="342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495800" y="29992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23232" y="17955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99787" y="1371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cxnSp>
        <p:nvCxnSpPr>
          <p:cNvPr id="78" name="Straight Connector 77"/>
          <p:cNvCxnSpPr>
            <a:endCxn id="41" idx="3"/>
          </p:cNvCxnSpPr>
          <p:nvPr/>
        </p:nvCxnSpPr>
        <p:spPr>
          <a:xfrm>
            <a:off x="4398818" y="3429000"/>
            <a:ext cx="292511" cy="1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590800" y="4648200"/>
            <a:ext cx="1868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978652" y="3886199"/>
            <a:ext cx="467411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943600" y="3814098"/>
            <a:ext cx="152400" cy="1442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855449" y="2274627"/>
            <a:ext cx="5643649" cy="41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55449" y="2274627"/>
            <a:ext cx="0" cy="80849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46063" y="2286000"/>
            <a:ext cx="0" cy="160019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893912"/>
              </p:ext>
            </p:extLst>
          </p:nvPr>
        </p:nvGraphicFramePr>
        <p:xfrm>
          <a:off x="6722745" y="2439888"/>
          <a:ext cx="18301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667000" y="1795547"/>
            <a:ext cx="33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89526" y="1829075"/>
            <a:ext cx="33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67424" y="1826027"/>
            <a:ext cx="33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943600" y="3965919"/>
            <a:ext cx="33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478093"/>
              </p:ext>
            </p:extLst>
          </p:nvPr>
        </p:nvGraphicFramePr>
        <p:xfrm>
          <a:off x="6716649" y="3188732"/>
          <a:ext cx="1821372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2819400" y="1794748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048000" y="1789176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7464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9750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4990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036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0324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76600" y="1789176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505200" y="1810512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149873" y="3965919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773424" y="179832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842979"/>
              </p:ext>
            </p:extLst>
          </p:nvPr>
        </p:nvGraphicFramePr>
        <p:xfrm>
          <a:off x="6705600" y="3591560"/>
          <a:ext cx="1821372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526060"/>
              </p:ext>
            </p:extLst>
          </p:nvPr>
        </p:nvGraphicFramePr>
        <p:xfrm>
          <a:off x="6705600" y="3972560"/>
          <a:ext cx="1821372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39380"/>
              </p:ext>
            </p:extLst>
          </p:nvPr>
        </p:nvGraphicFramePr>
        <p:xfrm>
          <a:off x="6705600" y="4353560"/>
          <a:ext cx="1821372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67933"/>
              </p:ext>
            </p:extLst>
          </p:nvPr>
        </p:nvGraphicFramePr>
        <p:xfrm>
          <a:off x="6705600" y="4734560"/>
          <a:ext cx="1821372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07906"/>
              </p:ext>
            </p:extLst>
          </p:nvPr>
        </p:nvGraphicFramePr>
        <p:xfrm>
          <a:off x="6705600" y="5105400"/>
          <a:ext cx="1821372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54322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6608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727698" y="1840468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239000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4896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3658" y="5486400"/>
            <a:ext cx="479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 bit so output 2n bit.</a:t>
            </a:r>
          </a:p>
          <a:p>
            <a:r>
              <a:rPr lang="en-US" dirty="0"/>
              <a:t>(3 bit input so it can count 2x3=6 values)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73758" y="6248400"/>
            <a:ext cx="376504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Applications(read yourself)</a:t>
            </a:r>
          </a:p>
        </p:txBody>
      </p:sp>
    </p:spTree>
    <p:extLst>
      <p:ext uri="{BB962C8B-B14F-4D97-AF65-F5344CB8AC3E}">
        <p14:creationId xmlns:p14="http://schemas.microsoft.com/office/powerpoint/2010/main" val="406491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65" grpId="0"/>
      <p:bldP spid="66" grpId="0"/>
      <p:bldP spid="80" grpId="0"/>
      <p:bldP spid="81" grpId="0"/>
      <p:bldP spid="85" grpId="0"/>
      <p:bldP spid="86" grpId="0"/>
      <p:bldP spid="88" grpId="0"/>
      <p:bldP spid="89" grpId="0"/>
      <p:bldP spid="90" grpId="0"/>
      <p:bldP spid="91" grpId="0"/>
      <p:bldP spid="93" grpId="0"/>
      <p:bldP spid="94" grpId="0"/>
      <p:bldP spid="95" grpId="0"/>
      <p:bldP spid="96" grpId="0"/>
      <p:bldP spid="106" grpId="0"/>
      <p:bldP spid="107" grpId="0"/>
      <p:bldP spid="108" grpId="0"/>
      <p:bldP spid="109" grpId="0"/>
      <p:bldP spid="1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6680</TotalTime>
  <Words>597</Words>
  <Application>Microsoft Office PowerPoint</Application>
  <PresentationFormat>On-screen Show (4:3)</PresentationFormat>
  <Paragraphs>268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Schoolbook</vt:lpstr>
      <vt:lpstr>Times New Roman</vt:lpstr>
      <vt:lpstr>Wingdings</vt:lpstr>
      <vt:lpstr>Wingdings 2</vt:lpstr>
      <vt:lpstr>Oriel</vt:lpstr>
      <vt:lpstr>CSE 219: Digital Logic &amp; Computer Design</vt:lpstr>
      <vt:lpstr>Shift Register</vt:lpstr>
      <vt:lpstr>Types of Shift Register</vt:lpstr>
      <vt:lpstr>Parallel in Parallel out(PIPO) – 4 bit</vt:lpstr>
      <vt:lpstr>Serial in Parallel out(SIPO) – 4 bit</vt:lpstr>
      <vt:lpstr>Serial in Parallel out(SIPO) – 4 bit</vt:lpstr>
      <vt:lpstr>SIPO(Right Shift) – 4 bit</vt:lpstr>
      <vt:lpstr>Serial in Serial out(SISO) – 4 bit</vt:lpstr>
      <vt:lpstr>Johnson Counter– 3 bit</vt:lpstr>
      <vt:lpstr>Ring Counter– 3 bit</vt:lpstr>
      <vt:lpstr>Parallel in Serial out(PISO) – 3 bit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133: Digital Logic Design</dc:title>
  <dc:creator>Tamanna Haque Nipa</dc:creator>
  <cp:lastModifiedBy>Tamanna Haque Nipa</cp:lastModifiedBy>
  <cp:revision>167</cp:revision>
  <dcterms:created xsi:type="dcterms:W3CDTF">2020-07-16T07:11:12Z</dcterms:created>
  <dcterms:modified xsi:type="dcterms:W3CDTF">2023-05-16T12:27:49Z</dcterms:modified>
</cp:coreProperties>
</file>