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104"/>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3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07" Type="http://schemas.openxmlformats.org/officeDocument/2006/relationships/theme" Target="theme/theme1.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12" Type="http://schemas.openxmlformats.org/officeDocument/2006/relationships/slide" Target="slides/slide2.xml"/><Relationship Id="rId17" Type="http://schemas.openxmlformats.org/officeDocument/2006/relationships/slide" Target="slides/slide7.xml"/><Relationship Id="rId33" Type="http://schemas.openxmlformats.org/officeDocument/2006/relationships/slide" Target="slides/slide23.xml"/><Relationship Id="rId38" Type="http://schemas.openxmlformats.org/officeDocument/2006/relationships/slide" Target="slides/slide28.xml"/><Relationship Id="rId59" Type="http://schemas.openxmlformats.org/officeDocument/2006/relationships/slide" Target="slides/slide49.xml"/><Relationship Id="rId103" Type="http://schemas.openxmlformats.org/officeDocument/2006/relationships/slide" Target="slides/slide93.xml"/><Relationship Id="rId108"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3" Type="http://schemas.openxmlformats.org/officeDocument/2006/relationships/slideMaster" Target="slideMasters/slideMaster3.xml"/><Relationship Id="rId25" Type="http://schemas.openxmlformats.org/officeDocument/2006/relationships/slide" Target="slides/slide15.xml"/><Relationship Id="rId46" Type="http://schemas.openxmlformats.org/officeDocument/2006/relationships/slide" Target="slides/slide36.xml"/><Relationship Id="rId67"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0"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551"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552"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553" name="PlaceHolder 4"/>
          <p:cNvSpPr>
            <a:spLocks noGrp="1"/>
          </p:cNvSpPr>
          <p:nvPr>
            <p:ph type="dt" idx="31"/>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554" name="PlaceHolder 5"/>
          <p:cNvSpPr>
            <a:spLocks noGrp="1"/>
          </p:cNvSpPr>
          <p:nvPr>
            <p:ph type="ftr" idx="32"/>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555" name="PlaceHolder 6"/>
          <p:cNvSpPr>
            <a:spLocks noGrp="1"/>
          </p:cNvSpPr>
          <p:nvPr>
            <p:ph type="sldNum" idx="33"/>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2B570FF-5D5A-4BA2-8546-70E9B0BB37B0}"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54166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1" name="PlaceHolder 1"/>
          <p:cNvSpPr>
            <a:spLocks noGrp="1" noRot="1" noChangeAspect="1"/>
          </p:cNvSpPr>
          <p:nvPr>
            <p:ph type="sldImg"/>
          </p:nvPr>
        </p:nvSpPr>
        <p:spPr>
          <a:xfrm>
            <a:off x="1143000" y="685800"/>
            <a:ext cx="4570920" cy="3427920"/>
          </a:xfrm>
          <a:prstGeom prst="rect">
            <a:avLst/>
          </a:prstGeom>
          <a:ln w="0">
            <a:noFill/>
          </a:ln>
        </p:spPr>
      </p:sp>
      <p:sp>
        <p:nvSpPr>
          <p:cNvPr id="3002" name="PlaceHolder 2"/>
          <p:cNvSpPr>
            <a:spLocks noGrp="1"/>
          </p:cNvSpPr>
          <p:nvPr>
            <p:ph type="body"/>
          </p:nvPr>
        </p:nvSpPr>
        <p:spPr>
          <a:xfrm>
            <a:off x="685800" y="4343400"/>
            <a:ext cx="5485320" cy="4113720"/>
          </a:xfrm>
          <a:prstGeom prst="rect">
            <a:avLst/>
          </a:prstGeom>
          <a:noFill/>
          <a:ln w="0">
            <a:noFill/>
          </a:ln>
        </p:spPr>
        <p:txBody>
          <a:bodyPr lIns="0" tIns="0" rIns="0" bIns="0" anchor="t">
            <a:noAutofit/>
          </a:bodyPr>
          <a:lstStyle/>
          <a:p>
            <a:endParaRPr lang="en-US" sz="2000" b="0" strike="noStrike" spc="-1">
              <a:latin typeface="Arial"/>
            </a:endParaRPr>
          </a:p>
        </p:txBody>
      </p:sp>
      <p:sp>
        <p:nvSpPr>
          <p:cNvPr id="3003" name="PlaceHolder 3"/>
          <p:cNvSpPr>
            <a:spLocks noGrp="1"/>
          </p:cNvSpPr>
          <p:nvPr>
            <p:ph type="sldNum" idx="50"/>
          </p:nvPr>
        </p:nvSpPr>
        <p:spPr>
          <a:xfrm>
            <a:off x="3884760" y="8685360"/>
            <a:ext cx="2970720" cy="4561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CECF5C9-D6A2-4A1F-A1E1-59A5F96C5286}" type="slidenum">
              <a:rPr lang="en-US" sz="1200" b="0" strike="noStrike" spc="-1">
                <a:solidFill>
                  <a:srgbClr val="000000"/>
                </a:solidFill>
                <a:latin typeface="+mn-lt"/>
                <a:ea typeface="+mn-ea"/>
              </a:rPr>
              <a:t>47</a:t>
            </a:fld>
            <a:endParaRPr lang="en-US" sz="1200" b="0" strike="noStrike" spc="-1">
              <a:latin typeface="Times New Roman"/>
            </a:endParaRPr>
          </a:p>
        </p:txBody>
      </p:sp>
    </p:spTree>
    <p:extLst>
      <p:ext uri="{BB962C8B-B14F-4D97-AF65-F5344CB8AC3E}">
        <p14:creationId xmlns:p14="http://schemas.microsoft.com/office/powerpoint/2010/main" val="153114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4" name="PlaceHolder 1"/>
          <p:cNvSpPr>
            <a:spLocks noGrp="1" noRot="1" noChangeAspect="1"/>
          </p:cNvSpPr>
          <p:nvPr>
            <p:ph type="sldImg"/>
          </p:nvPr>
        </p:nvSpPr>
        <p:spPr>
          <a:xfrm>
            <a:off x="533520" y="764280"/>
            <a:ext cx="6704280" cy="3771000"/>
          </a:xfrm>
          <a:prstGeom prst="rect">
            <a:avLst/>
          </a:prstGeom>
          <a:ln w="0">
            <a:noFill/>
          </a:ln>
        </p:spPr>
      </p:sp>
      <p:sp>
        <p:nvSpPr>
          <p:cNvPr id="3005" name="PlaceHolder 2"/>
          <p:cNvSpPr>
            <a:spLocks noGrp="1"/>
          </p:cNvSpPr>
          <p:nvPr>
            <p:ph type="body"/>
          </p:nvPr>
        </p:nvSpPr>
        <p:spPr>
          <a:xfrm>
            <a:off x="777240" y="4777560"/>
            <a:ext cx="6217200" cy="4525560"/>
          </a:xfrm>
          <a:prstGeom prst="rect">
            <a:avLst/>
          </a:prstGeom>
          <a:noFill/>
          <a:ln w="0">
            <a:noFill/>
          </a:ln>
        </p:spPr>
        <p:txBody>
          <a:bodyPr lIns="0" tIns="0" rIns="0" bIns="0" anchor="t">
            <a:noAutofit/>
          </a:bodyPr>
          <a:lstStyle/>
          <a:p>
            <a:endParaRPr lang="en-US" sz="2000" b="0" strike="noStrike" spc="-1">
              <a:latin typeface="Arial"/>
            </a:endParaRPr>
          </a:p>
        </p:txBody>
      </p:sp>
      <p:sp>
        <p:nvSpPr>
          <p:cNvPr id="3006" name="PlaceHolder 3"/>
          <p:cNvSpPr>
            <a:spLocks noGrp="1"/>
          </p:cNvSpPr>
          <p:nvPr>
            <p:ph type="sldNum" idx="51"/>
          </p:nvPr>
        </p:nvSpPr>
        <p:spPr>
          <a:xfrm>
            <a:off x="4399200" y="9555480"/>
            <a:ext cx="3372480" cy="502200"/>
          </a:xfrm>
          <a:prstGeom prst="rect">
            <a:avLst/>
          </a:prstGeom>
          <a:noFill/>
          <a:ln w="0">
            <a:noFill/>
          </a:ln>
        </p:spPr>
        <p:txBody>
          <a:bodyPr lIns="0" tIns="0" rIns="0" bIns="0" anchor="b">
            <a:noAutofit/>
          </a:bodyPr>
          <a:lstStyle>
            <a:lvl1pPr algn="r">
              <a:lnSpc>
                <a:spcPct val="100000"/>
              </a:lnSpc>
              <a:buNone/>
              <a:defRPr lang="en-US" sz="1400" b="0" strike="noStrike" spc="-1">
                <a:solidFill>
                  <a:srgbClr val="000000"/>
                </a:solidFill>
                <a:latin typeface="Times New Roman"/>
                <a:ea typeface="+mn-ea"/>
              </a:defRPr>
            </a:lvl1pPr>
          </a:lstStyle>
          <a:p>
            <a:pPr algn="r">
              <a:lnSpc>
                <a:spcPct val="100000"/>
              </a:lnSpc>
              <a:buNone/>
            </a:pPr>
            <a:fld id="{E8F18C47-FAE9-49E9-9FBA-9D4437E1642B}" type="slidenum">
              <a:rPr lang="en-US" sz="1400" b="0" strike="noStrike" spc="-1">
                <a:solidFill>
                  <a:srgbClr val="000000"/>
                </a:solidFill>
                <a:latin typeface="Times New Roman"/>
                <a:ea typeface="+mn-ea"/>
              </a:rPr>
              <a:t>67</a:t>
            </a:fld>
            <a:endParaRPr lang="en-US" sz="1400" b="0" strike="noStrike" spc="-1">
              <a:latin typeface="Times New Roman"/>
            </a:endParaRPr>
          </a:p>
        </p:txBody>
      </p:sp>
    </p:spTree>
    <p:extLst>
      <p:ext uri="{BB962C8B-B14F-4D97-AF65-F5344CB8AC3E}">
        <p14:creationId xmlns:p14="http://schemas.microsoft.com/office/powerpoint/2010/main" val="145479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7" name="PlaceHolder 1"/>
          <p:cNvSpPr>
            <a:spLocks noGrp="1" noRot="1" noChangeAspect="1"/>
          </p:cNvSpPr>
          <p:nvPr>
            <p:ph type="sldImg"/>
          </p:nvPr>
        </p:nvSpPr>
        <p:spPr>
          <a:xfrm>
            <a:off x="533520" y="764280"/>
            <a:ext cx="6704280" cy="3771000"/>
          </a:xfrm>
          <a:prstGeom prst="rect">
            <a:avLst/>
          </a:prstGeom>
          <a:ln w="0">
            <a:noFill/>
          </a:ln>
        </p:spPr>
      </p:sp>
      <p:sp>
        <p:nvSpPr>
          <p:cNvPr id="3008" name="PlaceHolder 2"/>
          <p:cNvSpPr>
            <a:spLocks noGrp="1"/>
          </p:cNvSpPr>
          <p:nvPr>
            <p:ph type="body"/>
          </p:nvPr>
        </p:nvSpPr>
        <p:spPr>
          <a:xfrm>
            <a:off x="777240" y="4777560"/>
            <a:ext cx="6217200" cy="4525560"/>
          </a:xfrm>
          <a:prstGeom prst="rect">
            <a:avLst/>
          </a:prstGeom>
          <a:noFill/>
          <a:ln w="0">
            <a:noFill/>
          </a:ln>
        </p:spPr>
        <p:txBody>
          <a:bodyPr lIns="0" tIns="0" rIns="0" bIns="0" anchor="t">
            <a:noAutofit/>
          </a:bodyPr>
          <a:lstStyle/>
          <a:p>
            <a:endParaRPr lang="en-US" sz="2000" b="0" strike="noStrike" spc="-1">
              <a:latin typeface="Arial"/>
            </a:endParaRPr>
          </a:p>
        </p:txBody>
      </p:sp>
      <p:sp>
        <p:nvSpPr>
          <p:cNvPr id="3009" name="PlaceHolder 3"/>
          <p:cNvSpPr>
            <a:spLocks noGrp="1"/>
          </p:cNvSpPr>
          <p:nvPr>
            <p:ph type="sldNum" idx="52"/>
          </p:nvPr>
        </p:nvSpPr>
        <p:spPr>
          <a:xfrm>
            <a:off x="4399200" y="9555480"/>
            <a:ext cx="3372480" cy="502200"/>
          </a:xfrm>
          <a:prstGeom prst="rect">
            <a:avLst/>
          </a:prstGeom>
          <a:noFill/>
          <a:ln w="0">
            <a:noFill/>
          </a:ln>
        </p:spPr>
        <p:txBody>
          <a:bodyPr lIns="0" tIns="0" rIns="0" bIns="0" anchor="b">
            <a:noAutofit/>
          </a:bodyPr>
          <a:lstStyle>
            <a:lvl1pPr algn="r">
              <a:lnSpc>
                <a:spcPct val="100000"/>
              </a:lnSpc>
              <a:buNone/>
              <a:defRPr lang="en-US" sz="1400" b="0" strike="noStrike" spc="-1">
                <a:solidFill>
                  <a:srgbClr val="000000"/>
                </a:solidFill>
                <a:latin typeface="Times New Roman"/>
                <a:ea typeface="+mn-ea"/>
              </a:defRPr>
            </a:lvl1pPr>
          </a:lstStyle>
          <a:p>
            <a:pPr algn="r">
              <a:lnSpc>
                <a:spcPct val="100000"/>
              </a:lnSpc>
              <a:buNone/>
            </a:pPr>
            <a:fld id="{A39E246D-45EB-4C1A-A5D4-26B17F46EEF0}" type="slidenum">
              <a:rPr lang="en-US" sz="1400" b="0" strike="noStrike" spc="-1">
                <a:solidFill>
                  <a:srgbClr val="000000"/>
                </a:solidFill>
                <a:latin typeface="Times New Roman"/>
                <a:ea typeface="+mn-ea"/>
              </a:rPr>
              <a:t>68</a:t>
            </a:fld>
            <a:endParaRPr lang="en-US" sz="1400" b="0" strike="noStrike" spc="-1">
              <a:latin typeface="Times New Roman"/>
            </a:endParaRPr>
          </a:p>
        </p:txBody>
      </p:sp>
    </p:spTree>
    <p:extLst>
      <p:ext uri="{BB962C8B-B14F-4D97-AF65-F5344CB8AC3E}">
        <p14:creationId xmlns:p14="http://schemas.microsoft.com/office/powerpoint/2010/main" val="177467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 name="PlaceHolder 1"/>
          <p:cNvSpPr>
            <a:spLocks noGrp="1" noRot="1" noChangeAspect="1"/>
          </p:cNvSpPr>
          <p:nvPr>
            <p:ph type="sldImg"/>
          </p:nvPr>
        </p:nvSpPr>
        <p:spPr>
          <a:xfrm>
            <a:off x="533520" y="764280"/>
            <a:ext cx="6704280" cy="3771000"/>
          </a:xfrm>
          <a:prstGeom prst="rect">
            <a:avLst/>
          </a:prstGeom>
          <a:ln w="0">
            <a:noFill/>
          </a:ln>
        </p:spPr>
      </p:sp>
      <p:sp>
        <p:nvSpPr>
          <p:cNvPr id="3011" name="PlaceHolder 2"/>
          <p:cNvSpPr>
            <a:spLocks noGrp="1"/>
          </p:cNvSpPr>
          <p:nvPr>
            <p:ph type="body"/>
          </p:nvPr>
        </p:nvSpPr>
        <p:spPr>
          <a:xfrm>
            <a:off x="777240" y="4777560"/>
            <a:ext cx="6217200" cy="4525560"/>
          </a:xfrm>
          <a:prstGeom prst="rect">
            <a:avLst/>
          </a:prstGeom>
          <a:noFill/>
          <a:ln w="0">
            <a:noFill/>
          </a:ln>
        </p:spPr>
        <p:txBody>
          <a:bodyPr lIns="0" tIns="0" rIns="0" bIns="0" anchor="t">
            <a:noAutofit/>
          </a:bodyPr>
          <a:lstStyle/>
          <a:p>
            <a:endParaRPr lang="en-US" sz="2000" b="0" strike="noStrike" spc="-1">
              <a:latin typeface="Arial"/>
            </a:endParaRPr>
          </a:p>
        </p:txBody>
      </p:sp>
      <p:sp>
        <p:nvSpPr>
          <p:cNvPr id="3012" name="PlaceHolder 3"/>
          <p:cNvSpPr>
            <a:spLocks noGrp="1"/>
          </p:cNvSpPr>
          <p:nvPr>
            <p:ph type="sldNum" idx="53"/>
          </p:nvPr>
        </p:nvSpPr>
        <p:spPr>
          <a:xfrm>
            <a:off x="4399200" y="9555480"/>
            <a:ext cx="3372480" cy="502200"/>
          </a:xfrm>
          <a:prstGeom prst="rect">
            <a:avLst/>
          </a:prstGeom>
          <a:noFill/>
          <a:ln w="0">
            <a:noFill/>
          </a:ln>
        </p:spPr>
        <p:txBody>
          <a:bodyPr lIns="0" tIns="0" rIns="0" bIns="0" anchor="b">
            <a:noAutofit/>
          </a:bodyPr>
          <a:lstStyle>
            <a:lvl1pPr algn="r">
              <a:lnSpc>
                <a:spcPct val="100000"/>
              </a:lnSpc>
              <a:buNone/>
              <a:defRPr lang="en-US" sz="1400" b="0" strike="noStrike" spc="-1">
                <a:solidFill>
                  <a:srgbClr val="000000"/>
                </a:solidFill>
                <a:latin typeface="Times New Roman"/>
                <a:ea typeface="+mn-ea"/>
              </a:defRPr>
            </a:lvl1pPr>
          </a:lstStyle>
          <a:p>
            <a:pPr algn="r">
              <a:lnSpc>
                <a:spcPct val="100000"/>
              </a:lnSpc>
              <a:buNone/>
            </a:pPr>
            <a:fld id="{F4334152-5955-465D-AF65-4CEB5A28B667}" type="slidenum">
              <a:rPr lang="en-US" sz="1400" b="0" strike="noStrike" spc="-1">
                <a:solidFill>
                  <a:srgbClr val="000000"/>
                </a:solidFill>
                <a:latin typeface="Times New Roman"/>
                <a:ea typeface="+mn-ea"/>
              </a:rPr>
              <a:t>69</a:t>
            </a:fld>
            <a:endParaRPr lang="en-US" sz="1400" b="0" strike="noStrike" spc="-1">
              <a:latin typeface="Times New Roman"/>
            </a:endParaRPr>
          </a:p>
        </p:txBody>
      </p:sp>
    </p:spTree>
    <p:extLst>
      <p:ext uri="{BB962C8B-B14F-4D97-AF65-F5344CB8AC3E}">
        <p14:creationId xmlns:p14="http://schemas.microsoft.com/office/powerpoint/2010/main" val="171630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3" name="PlaceHolder 1"/>
          <p:cNvSpPr>
            <a:spLocks noGrp="1" noRot="1" noChangeAspect="1"/>
          </p:cNvSpPr>
          <p:nvPr>
            <p:ph type="sldImg"/>
          </p:nvPr>
        </p:nvSpPr>
        <p:spPr>
          <a:xfrm>
            <a:off x="533520" y="764280"/>
            <a:ext cx="6704280" cy="3771000"/>
          </a:xfrm>
          <a:prstGeom prst="rect">
            <a:avLst/>
          </a:prstGeom>
          <a:ln w="0">
            <a:noFill/>
          </a:ln>
        </p:spPr>
      </p:sp>
      <p:sp>
        <p:nvSpPr>
          <p:cNvPr id="3014" name="PlaceHolder 2"/>
          <p:cNvSpPr>
            <a:spLocks noGrp="1"/>
          </p:cNvSpPr>
          <p:nvPr>
            <p:ph type="body"/>
          </p:nvPr>
        </p:nvSpPr>
        <p:spPr>
          <a:xfrm>
            <a:off x="777240" y="4777560"/>
            <a:ext cx="6217200" cy="4525560"/>
          </a:xfrm>
          <a:prstGeom prst="rect">
            <a:avLst/>
          </a:prstGeom>
          <a:noFill/>
          <a:ln w="0">
            <a:noFill/>
          </a:ln>
        </p:spPr>
        <p:txBody>
          <a:bodyPr lIns="0" tIns="0" rIns="0" bIns="0" anchor="t">
            <a:noAutofit/>
          </a:bodyPr>
          <a:lstStyle/>
          <a:p>
            <a:endParaRPr lang="en-US" sz="2000" b="0" strike="noStrike" spc="-1">
              <a:latin typeface="Arial"/>
            </a:endParaRPr>
          </a:p>
        </p:txBody>
      </p:sp>
      <p:sp>
        <p:nvSpPr>
          <p:cNvPr id="3015" name="PlaceHolder 3"/>
          <p:cNvSpPr>
            <a:spLocks noGrp="1"/>
          </p:cNvSpPr>
          <p:nvPr>
            <p:ph type="sldNum" idx="54"/>
          </p:nvPr>
        </p:nvSpPr>
        <p:spPr>
          <a:xfrm>
            <a:off x="4399200" y="9555480"/>
            <a:ext cx="3372480" cy="502200"/>
          </a:xfrm>
          <a:prstGeom prst="rect">
            <a:avLst/>
          </a:prstGeom>
          <a:noFill/>
          <a:ln w="0">
            <a:noFill/>
          </a:ln>
        </p:spPr>
        <p:txBody>
          <a:bodyPr lIns="0" tIns="0" rIns="0" bIns="0" anchor="b">
            <a:noAutofit/>
          </a:bodyPr>
          <a:lstStyle>
            <a:lvl1pPr algn="r">
              <a:lnSpc>
                <a:spcPct val="100000"/>
              </a:lnSpc>
              <a:buNone/>
              <a:defRPr lang="en-US" sz="1400" b="0" strike="noStrike" spc="-1">
                <a:solidFill>
                  <a:srgbClr val="000000"/>
                </a:solidFill>
                <a:latin typeface="Times New Roman"/>
                <a:ea typeface="+mn-ea"/>
              </a:defRPr>
            </a:lvl1pPr>
          </a:lstStyle>
          <a:p>
            <a:pPr algn="r">
              <a:lnSpc>
                <a:spcPct val="100000"/>
              </a:lnSpc>
              <a:buNone/>
            </a:pPr>
            <a:fld id="{AB4F9D9D-EED9-456C-8209-A6AE83157262}" type="slidenum">
              <a:rPr lang="en-US" sz="1400" b="0" strike="noStrike" spc="-1">
                <a:solidFill>
                  <a:srgbClr val="000000"/>
                </a:solidFill>
                <a:latin typeface="Times New Roman"/>
                <a:ea typeface="+mn-ea"/>
              </a:rPr>
              <a:t>76</a:t>
            </a:fld>
            <a:endParaRPr lang="en-US" sz="1400" b="0" strike="noStrike" spc="-1">
              <a:latin typeface="Times New Roman"/>
            </a:endParaRPr>
          </a:p>
        </p:txBody>
      </p:sp>
    </p:spTree>
    <p:extLst>
      <p:ext uri="{BB962C8B-B14F-4D97-AF65-F5344CB8AC3E}">
        <p14:creationId xmlns:p14="http://schemas.microsoft.com/office/powerpoint/2010/main" val="303343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C1AEECD-E525-4C54-AAF9-ABF52F826E57}"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9"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0"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378156D-B567-45F0-A745-1A67441105E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72"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73"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26"/>
          </p:nvPr>
        </p:nvSpPr>
        <p:spPr/>
        <p:txBody>
          <a:bodyPr/>
          <a:lstStyle/>
          <a:p>
            <a:r>
              <a:t>Footer</a:t>
            </a:r>
          </a:p>
        </p:txBody>
      </p:sp>
      <p:sp>
        <p:nvSpPr>
          <p:cNvPr id="6" name="PlaceHolder 5"/>
          <p:cNvSpPr>
            <a:spLocks noGrp="1"/>
          </p:cNvSpPr>
          <p:nvPr>
            <p:ph type="sldNum" idx="27"/>
          </p:nvPr>
        </p:nvSpPr>
        <p:spPr/>
        <p:txBody>
          <a:bodyPr/>
          <a:lstStyle/>
          <a:p>
            <a:fld id="{DBB12AD7-D8AA-4B8F-AA7C-D0123D1B0726}"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26"/>
          </p:nvPr>
        </p:nvSpPr>
        <p:spPr/>
        <p:txBody>
          <a:bodyPr/>
          <a:lstStyle/>
          <a:p>
            <a:r>
              <a:t>Footer</a:t>
            </a:r>
          </a:p>
        </p:txBody>
      </p:sp>
      <p:sp>
        <p:nvSpPr>
          <p:cNvPr id="4" name="PlaceHolder 3"/>
          <p:cNvSpPr>
            <a:spLocks noGrp="1"/>
          </p:cNvSpPr>
          <p:nvPr>
            <p:ph type="sldNum" idx="27"/>
          </p:nvPr>
        </p:nvSpPr>
        <p:spPr/>
        <p:txBody>
          <a:bodyPr/>
          <a:lstStyle/>
          <a:p>
            <a:fld id="{FD1DAEDF-927D-4751-AAC7-61C7AA4265D1}"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5"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6"/>
          </p:nvPr>
        </p:nvSpPr>
        <p:spPr/>
        <p:txBody>
          <a:bodyPr/>
          <a:lstStyle/>
          <a:p>
            <a:r>
              <a:t>Footer</a:t>
            </a:r>
          </a:p>
        </p:txBody>
      </p:sp>
      <p:sp>
        <p:nvSpPr>
          <p:cNvPr id="4" name="PlaceHolder 3"/>
          <p:cNvSpPr>
            <a:spLocks noGrp="1"/>
          </p:cNvSpPr>
          <p:nvPr>
            <p:ph type="sldNum" idx="27"/>
          </p:nvPr>
        </p:nvSpPr>
        <p:spPr/>
        <p:txBody>
          <a:bodyPr/>
          <a:lstStyle/>
          <a:p>
            <a:fld id="{F220D9F4-F450-4909-885C-4FF5BBEFBDC5}"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77"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78"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79"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6"/>
          </p:nvPr>
        </p:nvSpPr>
        <p:spPr/>
        <p:txBody>
          <a:bodyPr/>
          <a:lstStyle/>
          <a:p>
            <a:r>
              <a:t>Footer</a:t>
            </a:r>
          </a:p>
        </p:txBody>
      </p:sp>
      <p:sp>
        <p:nvSpPr>
          <p:cNvPr id="7" name="PlaceHolder 6"/>
          <p:cNvSpPr>
            <a:spLocks noGrp="1"/>
          </p:cNvSpPr>
          <p:nvPr>
            <p:ph type="sldNum" idx="27"/>
          </p:nvPr>
        </p:nvSpPr>
        <p:spPr/>
        <p:txBody>
          <a:bodyPr/>
          <a:lstStyle/>
          <a:p>
            <a:fld id="{EC0C92E0-E6E5-483A-BFC5-9173B4354025}"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81"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82"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83"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6"/>
          </p:nvPr>
        </p:nvSpPr>
        <p:spPr/>
        <p:txBody>
          <a:bodyPr/>
          <a:lstStyle/>
          <a:p>
            <a:r>
              <a:t>Footer</a:t>
            </a:r>
          </a:p>
        </p:txBody>
      </p:sp>
      <p:sp>
        <p:nvSpPr>
          <p:cNvPr id="7" name="PlaceHolder 6"/>
          <p:cNvSpPr>
            <a:spLocks noGrp="1"/>
          </p:cNvSpPr>
          <p:nvPr>
            <p:ph type="sldNum" idx="27"/>
          </p:nvPr>
        </p:nvSpPr>
        <p:spPr/>
        <p:txBody>
          <a:bodyPr/>
          <a:lstStyle/>
          <a:p>
            <a:fld id="{E2D816EE-FF17-45E2-92D8-C49DDA8BF698}"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85"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86"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87"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6"/>
          </p:nvPr>
        </p:nvSpPr>
        <p:spPr/>
        <p:txBody>
          <a:bodyPr/>
          <a:lstStyle/>
          <a:p>
            <a:r>
              <a:t>Footer</a:t>
            </a:r>
          </a:p>
        </p:txBody>
      </p:sp>
      <p:sp>
        <p:nvSpPr>
          <p:cNvPr id="7" name="PlaceHolder 6"/>
          <p:cNvSpPr>
            <a:spLocks noGrp="1"/>
          </p:cNvSpPr>
          <p:nvPr>
            <p:ph type="sldNum" idx="27"/>
          </p:nvPr>
        </p:nvSpPr>
        <p:spPr/>
        <p:txBody>
          <a:bodyPr/>
          <a:lstStyle/>
          <a:p>
            <a:fld id="{0ADDFB93-66E8-4675-BE55-997B02752237}"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89"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90"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26"/>
          </p:nvPr>
        </p:nvSpPr>
        <p:spPr/>
        <p:txBody>
          <a:bodyPr/>
          <a:lstStyle/>
          <a:p>
            <a:r>
              <a:t>Footer</a:t>
            </a:r>
          </a:p>
        </p:txBody>
      </p:sp>
      <p:sp>
        <p:nvSpPr>
          <p:cNvPr id="6" name="PlaceHolder 5"/>
          <p:cNvSpPr>
            <a:spLocks noGrp="1"/>
          </p:cNvSpPr>
          <p:nvPr>
            <p:ph type="sldNum" idx="27"/>
          </p:nvPr>
        </p:nvSpPr>
        <p:spPr/>
        <p:txBody>
          <a:bodyPr/>
          <a:lstStyle/>
          <a:p>
            <a:fld id="{5552E898-E452-4F57-AF03-A78FA0E8949A}"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9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9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94"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95"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26"/>
          </p:nvPr>
        </p:nvSpPr>
        <p:spPr/>
        <p:txBody>
          <a:bodyPr/>
          <a:lstStyle/>
          <a:p>
            <a:r>
              <a:t>Footer</a:t>
            </a:r>
          </a:p>
        </p:txBody>
      </p:sp>
      <p:sp>
        <p:nvSpPr>
          <p:cNvPr id="8" name="PlaceHolder 7"/>
          <p:cNvSpPr>
            <a:spLocks noGrp="1"/>
          </p:cNvSpPr>
          <p:nvPr>
            <p:ph type="sldNum" idx="27"/>
          </p:nvPr>
        </p:nvSpPr>
        <p:spPr/>
        <p:txBody>
          <a:bodyPr/>
          <a:lstStyle/>
          <a:p>
            <a:fld id="{C103FCD6-EF90-4347-827C-791EB68191D3}" type="slidenum">
              <a:t>‹#›</a:t>
            </a:fld>
            <a:endParaRPr/>
          </a:p>
        </p:txBody>
      </p:sp>
      <p:sp>
        <p:nvSpPr>
          <p:cNvPr id="9" name="PlaceHolder 8"/>
          <p:cNvSpPr>
            <a:spLocks noGrp="1"/>
          </p:cNvSpPr>
          <p:nvPr>
            <p:ph type="dt" idx="25"/>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97"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98"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99"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00"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01"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02"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26"/>
          </p:nvPr>
        </p:nvSpPr>
        <p:spPr/>
        <p:txBody>
          <a:bodyPr/>
          <a:lstStyle/>
          <a:p>
            <a:r>
              <a:t>Footer</a:t>
            </a:r>
          </a:p>
        </p:txBody>
      </p:sp>
      <p:sp>
        <p:nvSpPr>
          <p:cNvPr id="10" name="PlaceHolder 9"/>
          <p:cNvSpPr>
            <a:spLocks noGrp="1"/>
          </p:cNvSpPr>
          <p:nvPr>
            <p:ph type="sldNum" idx="27"/>
          </p:nvPr>
        </p:nvSpPr>
        <p:spPr/>
        <p:txBody>
          <a:bodyPr/>
          <a:lstStyle/>
          <a:p>
            <a:fld id="{F7974770-FA91-42E4-B5DB-13EF4D758A62}" type="slidenum">
              <a:t>‹#›</a:t>
            </a:fld>
            <a:endParaRPr/>
          </a:p>
        </p:txBody>
      </p:sp>
      <p:sp>
        <p:nvSpPr>
          <p:cNvPr id="11" name="PlaceHolder 10"/>
          <p:cNvSpPr>
            <a:spLocks noGrp="1"/>
          </p:cNvSpPr>
          <p:nvPr>
            <p:ph type="dt" idx="25"/>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29"/>
          </p:nvPr>
        </p:nvSpPr>
        <p:spPr/>
        <p:txBody>
          <a:bodyPr/>
          <a:lstStyle/>
          <a:p>
            <a:fld id="{83310D62-1548-45CC-B3EE-F4CE4CDFF33A}"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5"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062C019-0C95-49C8-B371-B571E5B8E20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15"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30"/>
          </p:nvPr>
        </p:nvSpPr>
        <p:spPr/>
        <p:txBody>
          <a:bodyPr/>
          <a:lstStyle/>
          <a:p>
            <a:r>
              <a:t>Footer</a:t>
            </a:r>
          </a:p>
        </p:txBody>
      </p:sp>
      <p:sp>
        <p:nvSpPr>
          <p:cNvPr id="5" name="PlaceHolder 4"/>
          <p:cNvSpPr>
            <a:spLocks noGrp="1"/>
          </p:cNvSpPr>
          <p:nvPr>
            <p:ph type="sldNum" idx="29"/>
          </p:nvPr>
        </p:nvSpPr>
        <p:spPr/>
        <p:txBody>
          <a:bodyPr/>
          <a:lstStyle/>
          <a:p>
            <a:fld id="{AE720D32-209A-40BE-8521-F0FA871CDCDC}" type="slidenum">
              <a:t>‹#›</a:t>
            </a:fld>
            <a:endParaRPr/>
          </a:p>
        </p:txBody>
      </p:sp>
      <p:sp>
        <p:nvSpPr>
          <p:cNvPr id="6" name="PlaceHolder 5"/>
          <p:cNvSpPr>
            <a:spLocks noGrp="1"/>
          </p:cNvSpPr>
          <p:nvPr>
            <p:ph type="dt" idx="28"/>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17"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30"/>
          </p:nvPr>
        </p:nvSpPr>
        <p:spPr/>
        <p:txBody>
          <a:bodyPr/>
          <a:lstStyle/>
          <a:p>
            <a:r>
              <a:t>Footer</a:t>
            </a:r>
          </a:p>
        </p:txBody>
      </p:sp>
      <p:sp>
        <p:nvSpPr>
          <p:cNvPr id="5" name="PlaceHolder 4"/>
          <p:cNvSpPr>
            <a:spLocks noGrp="1"/>
          </p:cNvSpPr>
          <p:nvPr>
            <p:ph type="sldNum" idx="29"/>
          </p:nvPr>
        </p:nvSpPr>
        <p:spPr/>
        <p:txBody>
          <a:bodyPr/>
          <a:lstStyle/>
          <a:p>
            <a:fld id="{02358516-0477-486E-AD19-A88E8965C4EF}" type="slidenum">
              <a:t>‹#›</a:t>
            </a:fld>
            <a:endParaRPr/>
          </a:p>
        </p:txBody>
      </p:sp>
      <p:sp>
        <p:nvSpPr>
          <p:cNvPr id="6" name="PlaceHolder 5"/>
          <p:cNvSpPr>
            <a:spLocks noGrp="1"/>
          </p:cNvSpPr>
          <p:nvPr>
            <p:ph type="dt" idx="28"/>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19"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20"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30"/>
          </p:nvPr>
        </p:nvSpPr>
        <p:spPr/>
        <p:txBody>
          <a:bodyPr/>
          <a:lstStyle/>
          <a:p>
            <a:r>
              <a:t>Footer</a:t>
            </a:r>
          </a:p>
        </p:txBody>
      </p:sp>
      <p:sp>
        <p:nvSpPr>
          <p:cNvPr id="6" name="PlaceHolder 5"/>
          <p:cNvSpPr>
            <a:spLocks noGrp="1"/>
          </p:cNvSpPr>
          <p:nvPr>
            <p:ph type="sldNum" idx="29"/>
          </p:nvPr>
        </p:nvSpPr>
        <p:spPr/>
        <p:txBody>
          <a:bodyPr/>
          <a:lstStyle/>
          <a:p>
            <a:fld id="{DE78197A-9276-48F5-9A92-BF3691DCE095}" type="slidenum">
              <a:t>‹#›</a:t>
            </a:fld>
            <a:endParaRPr/>
          </a:p>
        </p:txBody>
      </p:sp>
      <p:sp>
        <p:nvSpPr>
          <p:cNvPr id="7" name="PlaceHolder 6"/>
          <p:cNvSpPr>
            <a:spLocks noGrp="1"/>
          </p:cNvSpPr>
          <p:nvPr>
            <p:ph type="dt" idx="28"/>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30"/>
          </p:nvPr>
        </p:nvSpPr>
        <p:spPr/>
        <p:txBody>
          <a:bodyPr/>
          <a:lstStyle/>
          <a:p>
            <a:r>
              <a:t>Footer</a:t>
            </a:r>
          </a:p>
        </p:txBody>
      </p:sp>
      <p:sp>
        <p:nvSpPr>
          <p:cNvPr id="4" name="PlaceHolder 3"/>
          <p:cNvSpPr>
            <a:spLocks noGrp="1"/>
          </p:cNvSpPr>
          <p:nvPr>
            <p:ph type="sldNum" idx="29"/>
          </p:nvPr>
        </p:nvSpPr>
        <p:spPr/>
        <p:txBody>
          <a:bodyPr/>
          <a:lstStyle/>
          <a:p>
            <a:fld id="{A31FF1CD-69EC-4213-BD35-6B14BCDB94BD}" type="slidenum">
              <a:t>‹#›</a:t>
            </a:fld>
            <a:endParaRPr/>
          </a:p>
        </p:txBody>
      </p:sp>
      <p:sp>
        <p:nvSpPr>
          <p:cNvPr id="5" name="PlaceHolder 4"/>
          <p:cNvSpPr>
            <a:spLocks noGrp="1"/>
          </p:cNvSpPr>
          <p:nvPr>
            <p:ph type="dt" idx="28"/>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30"/>
          </p:nvPr>
        </p:nvSpPr>
        <p:spPr/>
        <p:txBody>
          <a:bodyPr/>
          <a:lstStyle/>
          <a:p>
            <a:r>
              <a:t>Footer</a:t>
            </a:r>
          </a:p>
        </p:txBody>
      </p:sp>
      <p:sp>
        <p:nvSpPr>
          <p:cNvPr id="4" name="PlaceHolder 3"/>
          <p:cNvSpPr>
            <a:spLocks noGrp="1"/>
          </p:cNvSpPr>
          <p:nvPr>
            <p:ph type="sldNum" idx="29"/>
          </p:nvPr>
        </p:nvSpPr>
        <p:spPr/>
        <p:txBody>
          <a:bodyPr/>
          <a:lstStyle/>
          <a:p>
            <a:fld id="{95F61AD0-159D-4777-8CD4-8DDFE33AB75E}" type="slidenum">
              <a:t>‹#›</a:t>
            </a:fld>
            <a:endParaRPr/>
          </a:p>
        </p:txBody>
      </p:sp>
      <p:sp>
        <p:nvSpPr>
          <p:cNvPr id="5" name="PlaceHolder 4"/>
          <p:cNvSpPr>
            <a:spLocks noGrp="1"/>
          </p:cNvSpPr>
          <p:nvPr>
            <p:ph type="dt" idx="28"/>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24"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25"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26"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30"/>
          </p:nvPr>
        </p:nvSpPr>
        <p:spPr/>
        <p:txBody>
          <a:bodyPr/>
          <a:lstStyle/>
          <a:p>
            <a:r>
              <a:t>Footer</a:t>
            </a:r>
          </a:p>
        </p:txBody>
      </p:sp>
      <p:sp>
        <p:nvSpPr>
          <p:cNvPr id="7" name="PlaceHolder 6"/>
          <p:cNvSpPr>
            <a:spLocks noGrp="1"/>
          </p:cNvSpPr>
          <p:nvPr>
            <p:ph type="sldNum" idx="29"/>
          </p:nvPr>
        </p:nvSpPr>
        <p:spPr/>
        <p:txBody>
          <a:bodyPr/>
          <a:lstStyle/>
          <a:p>
            <a:fld id="{48ADF5F0-B1A5-403D-BA1E-4CA26BE9E564}" type="slidenum">
              <a:t>‹#›</a:t>
            </a:fld>
            <a:endParaRPr/>
          </a:p>
        </p:txBody>
      </p:sp>
      <p:sp>
        <p:nvSpPr>
          <p:cNvPr id="8" name="PlaceHolder 7"/>
          <p:cNvSpPr>
            <a:spLocks noGrp="1"/>
          </p:cNvSpPr>
          <p:nvPr>
            <p:ph type="dt" idx="28"/>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28"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29"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30"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30"/>
          </p:nvPr>
        </p:nvSpPr>
        <p:spPr/>
        <p:txBody>
          <a:bodyPr/>
          <a:lstStyle/>
          <a:p>
            <a:r>
              <a:t>Footer</a:t>
            </a:r>
          </a:p>
        </p:txBody>
      </p:sp>
      <p:sp>
        <p:nvSpPr>
          <p:cNvPr id="7" name="PlaceHolder 6"/>
          <p:cNvSpPr>
            <a:spLocks noGrp="1"/>
          </p:cNvSpPr>
          <p:nvPr>
            <p:ph type="sldNum" idx="29"/>
          </p:nvPr>
        </p:nvSpPr>
        <p:spPr/>
        <p:txBody>
          <a:bodyPr/>
          <a:lstStyle/>
          <a:p>
            <a:fld id="{F6309338-A217-46E3-A3A9-DAF5C8800E92}" type="slidenum">
              <a:t>‹#›</a:t>
            </a:fld>
            <a:endParaRPr/>
          </a:p>
        </p:txBody>
      </p:sp>
      <p:sp>
        <p:nvSpPr>
          <p:cNvPr id="8" name="PlaceHolder 7"/>
          <p:cNvSpPr>
            <a:spLocks noGrp="1"/>
          </p:cNvSpPr>
          <p:nvPr>
            <p:ph type="dt" idx="28"/>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3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3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34"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30"/>
          </p:nvPr>
        </p:nvSpPr>
        <p:spPr/>
        <p:txBody>
          <a:bodyPr/>
          <a:lstStyle/>
          <a:p>
            <a:r>
              <a:t>Footer</a:t>
            </a:r>
          </a:p>
        </p:txBody>
      </p:sp>
      <p:sp>
        <p:nvSpPr>
          <p:cNvPr id="7" name="PlaceHolder 6"/>
          <p:cNvSpPr>
            <a:spLocks noGrp="1"/>
          </p:cNvSpPr>
          <p:nvPr>
            <p:ph type="sldNum" idx="29"/>
          </p:nvPr>
        </p:nvSpPr>
        <p:spPr/>
        <p:txBody>
          <a:bodyPr/>
          <a:lstStyle/>
          <a:p>
            <a:fld id="{2253842A-3B9D-43A9-9665-3B3EF00F833B}" type="slidenum">
              <a:t>‹#›</a:t>
            </a:fld>
            <a:endParaRPr/>
          </a:p>
        </p:txBody>
      </p:sp>
      <p:sp>
        <p:nvSpPr>
          <p:cNvPr id="8" name="PlaceHolder 7"/>
          <p:cNvSpPr>
            <a:spLocks noGrp="1"/>
          </p:cNvSpPr>
          <p:nvPr>
            <p:ph type="dt" idx="28"/>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36"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37"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30"/>
          </p:nvPr>
        </p:nvSpPr>
        <p:spPr/>
        <p:txBody>
          <a:bodyPr/>
          <a:lstStyle/>
          <a:p>
            <a:r>
              <a:t>Footer</a:t>
            </a:r>
          </a:p>
        </p:txBody>
      </p:sp>
      <p:sp>
        <p:nvSpPr>
          <p:cNvPr id="6" name="PlaceHolder 5"/>
          <p:cNvSpPr>
            <a:spLocks noGrp="1"/>
          </p:cNvSpPr>
          <p:nvPr>
            <p:ph type="sldNum" idx="29"/>
          </p:nvPr>
        </p:nvSpPr>
        <p:spPr/>
        <p:txBody>
          <a:bodyPr/>
          <a:lstStyle/>
          <a:p>
            <a:fld id="{1F724FBD-3CCE-4869-9BE7-8205F6A2500D}" type="slidenum">
              <a:t>‹#›</a:t>
            </a:fld>
            <a:endParaRPr/>
          </a:p>
        </p:txBody>
      </p:sp>
      <p:sp>
        <p:nvSpPr>
          <p:cNvPr id="7" name="PlaceHolder 6"/>
          <p:cNvSpPr>
            <a:spLocks noGrp="1"/>
          </p:cNvSpPr>
          <p:nvPr>
            <p:ph type="dt" idx="28"/>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39"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0"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1"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2"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30"/>
          </p:nvPr>
        </p:nvSpPr>
        <p:spPr/>
        <p:txBody>
          <a:bodyPr/>
          <a:lstStyle/>
          <a:p>
            <a:r>
              <a:t>Footer</a:t>
            </a:r>
          </a:p>
        </p:txBody>
      </p:sp>
      <p:sp>
        <p:nvSpPr>
          <p:cNvPr id="8" name="PlaceHolder 7"/>
          <p:cNvSpPr>
            <a:spLocks noGrp="1"/>
          </p:cNvSpPr>
          <p:nvPr>
            <p:ph type="sldNum" idx="29"/>
          </p:nvPr>
        </p:nvSpPr>
        <p:spPr/>
        <p:txBody>
          <a:bodyPr/>
          <a:lstStyle/>
          <a:p>
            <a:fld id="{4274B4C9-C12F-4A18-ADEC-8FCADB58E5F6}" type="slidenum">
              <a:t>‹#›</a:t>
            </a:fld>
            <a:endParaRPr/>
          </a:p>
        </p:txBody>
      </p:sp>
      <p:sp>
        <p:nvSpPr>
          <p:cNvPr id="9" name="PlaceHolder 8"/>
          <p:cNvSpPr>
            <a:spLocks noGrp="1"/>
          </p:cNvSpPr>
          <p:nvPr>
            <p:ph type="dt" idx="28"/>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7"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8"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9"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0"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1"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2"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C91B570-05A9-4E66-B9B4-8CE02727029C}"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544"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5"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6"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7"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8"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49"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30"/>
          </p:nvPr>
        </p:nvSpPr>
        <p:spPr/>
        <p:txBody>
          <a:bodyPr/>
          <a:lstStyle/>
          <a:p>
            <a:r>
              <a:t>Footer</a:t>
            </a:r>
          </a:p>
        </p:txBody>
      </p:sp>
      <p:sp>
        <p:nvSpPr>
          <p:cNvPr id="10" name="PlaceHolder 9"/>
          <p:cNvSpPr>
            <a:spLocks noGrp="1"/>
          </p:cNvSpPr>
          <p:nvPr>
            <p:ph type="sldNum" idx="29"/>
          </p:nvPr>
        </p:nvSpPr>
        <p:spPr/>
        <p:txBody>
          <a:bodyPr/>
          <a:lstStyle/>
          <a:p>
            <a:fld id="{80B4712E-CB26-44A8-8527-E4FD1175F483}" type="slidenum">
              <a:t>‹#›</a:t>
            </a:fld>
            <a:endParaRPr/>
          </a:p>
        </p:txBody>
      </p:sp>
      <p:sp>
        <p:nvSpPr>
          <p:cNvPr id="11" name="PlaceHolder 10"/>
          <p:cNvSpPr>
            <a:spLocks noGrp="1"/>
          </p:cNvSpPr>
          <p:nvPr>
            <p:ph type="dt" idx="28"/>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AC0998FC-ACE4-4840-AEBD-075D389C89BB}"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75"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98B2BE1-5BF7-433A-A802-75CA29A5D58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77"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C31ECCCD-06E6-46EF-A572-91314FEAC2A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79"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80"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88A1EA0C-5E79-4DC3-A4A5-D90DFE9CABF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FB83534-956F-46E8-8A77-B65833F6822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11F609E-21A0-4B72-A539-A0FF1CA8D3B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84"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85"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86"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559DD98-7A88-4B00-9DB2-F82A2FA03FF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5E33D42-B423-4433-AE49-BD58F764C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88"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89"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0"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AB789FD-3D57-4308-AE8D-453A1292674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9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4"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A9C84A7-7178-413C-BCE5-C846443F185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96"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7"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F55A0C6-98E4-429A-A256-307070F57DF9}"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99"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0"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1"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2"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B561F306-3D56-4C6D-BE0C-0C261E17BB60}"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04"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5"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6"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7"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8"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09"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902856CB-DE2A-4C86-8C91-701744C48F98}"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9B0F02C-0D17-4417-BCD4-2EF19FCE71AE}"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38"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62D7650-213C-402C-BAE3-D2C87B8D713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40"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7696B72-B258-4B98-BD85-97DE4A2F114A}"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42"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43"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341302CF-205C-4659-90B7-B62FD7C94306}"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628C077D-3AEC-4E20-B73A-5DF9F3D33E49}"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0"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1EF968D8-3D28-42D0-AB39-F6CDB8B15243}"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2038FA5-4DAC-49A3-8055-4663ACF325DC}"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47"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48"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49"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5858D19-7E0A-4E55-818B-40603C6E038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51"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52"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53"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5021D8A6-F7CC-4EBE-AF0C-F4B546A4F687}"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55"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56"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57"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F6D4484-53FB-4122-B74D-8C3ECB97DC4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59"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60"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34B37760-064F-4E29-A543-B54D6311B68E}"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6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6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64"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65"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7FE1A35C-E69A-48CA-AFE0-31BE951DB586}"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67"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68"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69"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70"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71"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72"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1FE78E5B-7FE0-4356-BF23-2515AA04953F}"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1"/>
          </p:nvPr>
        </p:nvSpPr>
        <p:spPr/>
        <p:txBody>
          <a:bodyPr/>
          <a:lstStyle/>
          <a:p>
            <a:fld id="{0D651575-06AC-48FE-9375-415895332A37}"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85"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2"/>
          </p:nvPr>
        </p:nvSpPr>
        <p:spPr/>
        <p:txBody>
          <a:bodyPr/>
          <a:lstStyle/>
          <a:p>
            <a:r>
              <a:t>Footer</a:t>
            </a:r>
          </a:p>
        </p:txBody>
      </p:sp>
      <p:sp>
        <p:nvSpPr>
          <p:cNvPr id="5" name="PlaceHolder 4"/>
          <p:cNvSpPr>
            <a:spLocks noGrp="1"/>
          </p:cNvSpPr>
          <p:nvPr>
            <p:ph type="sldNum" idx="11"/>
          </p:nvPr>
        </p:nvSpPr>
        <p:spPr/>
        <p:txBody>
          <a:bodyPr/>
          <a:lstStyle/>
          <a:p>
            <a:fld id="{EFCDF4D0-E4B3-41B6-BC95-600186B038C2}"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87"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12"/>
          </p:nvPr>
        </p:nvSpPr>
        <p:spPr/>
        <p:txBody>
          <a:bodyPr/>
          <a:lstStyle/>
          <a:p>
            <a:r>
              <a:t>Footer</a:t>
            </a:r>
          </a:p>
        </p:txBody>
      </p:sp>
      <p:sp>
        <p:nvSpPr>
          <p:cNvPr id="5" name="PlaceHolder 4"/>
          <p:cNvSpPr>
            <a:spLocks noGrp="1"/>
          </p:cNvSpPr>
          <p:nvPr>
            <p:ph type="sldNum" idx="11"/>
          </p:nvPr>
        </p:nvSpPr>
        <p:spPr/>
        <p:txBody>
          <a:bodyPr/>
          <a:lstStyle/>
          <a:p>
            <a:fld id="{9627DB1B-E6C0-48B6-8DE8-736A531EC685}"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2"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3"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1DBD80D-03EF-434A-9B76-3BED9FAD3F5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89"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90"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2"/>
          </p:nvPr>
        </p:nvSpPr>
        <p:spPr/>
        <p:txBody>
          <a:bodyPr/>
          <a:lstStyle/>
          <a:p>
            <a:r>
              <a:t>Footer</a:t>
            </a:r>
          </a:p>
        </p:txBody>
      </p:sp>
      <p:sp>
        <p:nvSpPr>
          <p:cNvPr id="6" name="PlaceHolder 5"/>
          <p:cNvSpPr>
            <a:spLocks noGrp="1"/>
          </p:cNvSpPr>
          <p:nvPr>
            <p:ph type="sldNum" idx="11"/>
          </p:nvPr>
        </p:nvSpPr>
        <p:spPr/>
        <p:txBody>
          <a:bodyPr/>
          <a:lstStyle/>
          <a:p>
            <a:fld id="{2C1120B3-A88F-4D09-9370-150D67EE1086}"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12"/>
          </p:nvPr>
        </p:nvSpPr>
        <p:spPr/>
        <p:txBody>
          <a:bodyPr/>
          <a:lstStyle/>
          <a:p>
            <a:r>
              <a:t>Footer</a:t>
            </a:r>
          </a:p>
        </p:txBody>
      </p:sp>
      <p:sp>
        <p:nvSpPr>
          <p:cNvPr id="4" name="PlaceHolder 3"/>
          <p:cNvSpPr>
            <a:spLocks noGrp="1"/>
          </p:cNvSpPr>
          <p:nvPr>
            <p:ph type="sldNum" idx="11"/>
          </p:nvPr>
        </p:nvSpPr>
        <p:spPr/>
        <p:txBody>
          <a:bodyPr/>
          <a:lstStyle/>
          <a:p>
            <a:fld id="{2B21BC8F-98C4-4CE6-9561-A2C4EBA24B02}"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2"/>
          </p:nvPr>
        </p:nvSpPr>
        <p:spPr/>
        <p:txBody>
          <a:bodyPr/>
          <a:lstStyle/>
          <a:p>
            <a:r>
              <a:t>Footer</a:t>
            </a:r>
          </a:p>
        </p:txBody>
      </p:sp>
      <p:sp>
        <p:nvSpPr>
          <p:cNvPr id="4" name="PlaceHolder 3"/>
          <p:cNvSpPr>
            <a:spLocks noGrp="1"/>
          </p:cNvSpPr>
          <p:nvPr>
            <p:ph type="sldNum" idx="11"/>
          </p:nvPr>
        </p:nvSpPr>
        <p:spPr/>
        <p:txBody>
          <a:bodyPr/>
          <a:lstStyle/>
          <a:p>
            <a:fld id="{F6B7ABF7-9B57-4147-94C6-BCAE1795B686}"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94"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95"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96"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2"/>
          </p:nvPr>
        </p:nvSpPr>
        <p:spPr/>
        <p:txBody>
          <a:bodyPr/>
          <a:lstStyle/>
          <a:p>
            <a:r>
              <a:t>Footer</a:t>
            </a:r>
          </a:p>
        </p:txBody>
      </p:sp>
      <p:sp>
        <p:nvSpPr>
          <p:cNvPr id="7" name="PlaceHolder 6"/>
          <p:cNvSpPr>
            <a:spLocks noGrp="1"/>
          </p:cNvSpPr>
          <p:nvPr>
            <p:ph type="sldNum" idx="11"/>
          </p:nvPr>
        </p:nvSpPr>
        <p:spPr/>
        <p:txBody>
          <a:bodyPr/>
          <a:lstStyle/>
          <a:p>
            <a:fld id="{C0D4A7F1-4B2B-4BF2-BDC0-A945F506133F}"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198"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199"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00"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2"/>
          </p:nvPr>
        </p:nvSpPr>
        <p:spPr/>
        <p:txBody>
          <a:bodyPr/>
          <a:lstStyle/>
          <a:p>
            <a:r>
              <a:t>Footer</a:t>
            </a:r>
          </a:p>
        </p:txBody>
      </p:sp>
      <p:sp>
        <p:nvSpPr>
          <p:cNvPr id="7" name="PlaceHolder 6"/>
          <p:cNvSpPr>
            <a:spLocks noGrp="1"/>
          </p:cNvSpPr>
          <p:nvPr>
            <p:ph type="sldNum" idx="11"/>
          </p:nvPr>
        </p:nvSpPr>
        <p:spPr/>
        <p:txBody>
          <a:bodyPr/>
          <a:lstStyle/>
          <a:p>
            <a:fld id="{DD31A1B3-3705-409F-AF53-1D028447BCD0}"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0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0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04"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2"/>
          </p:nvPr>
        </p:nvSpPr>
        <p:spPr/>
        <p:txBody>
          <a:bodyPr/>
          <a:lstStyle/>
          <a:p>
            <a:r>
              <a:t>Footer</a:t>
            </a:r>
          </a:p>
        </p:txBody>
      </p:sp>
      <p:sp>
        <p:nvSpPr>
          <p:cNvPr id="7" name="PlaceHolder 6"/>
          <p:cNvSpPr>
            <a:spLocks noGrp="1"/>
          </p:cNvSpPr>
          <p:nvPr>
            <p:ph type="sldNum" idx="11"/>
          </p:nvPr>
        </p:nvSpPr>
        <p:spPr/>
        <p:txBody>
          <a:bodyPr/>
          <a:lstStyle/>
          <a:p>
            <a:fld id="{4E6F2153-AB20-4489-9AE8-C28DBD91B158}"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06"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07"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2"/>
          </p:nvPr>
        </p:nvSpPr>
        <p:spPr/>
        <p:txBody>
          <a:bodyPr/>
          <a:lstStyle/>
          <a:p>
            <a:r>
              <a:t>Footer</a:t>
            </a:r>
          </a:p>
        </p:txBody>
      </p:sp>
      <p:sp>
        <p:nvSpPr>
          <p:cNvPr id="6" name="PlaceHolder 5"/>
          <p:cNvSpPr>
            <a:spLocks noGrp="1"/>
          </p:cNvSpPr>
          <p:nvPr>
            <p:ph type="sldNum" idx="11"/>
          </p:nvPr>
        </p:nvSpPr>
        <p:spPr/>
        <p:txBody>
          <a:bodyPr/>
          <a:lstStyle/>
          <a:p>
            <a:fld id="{923CCFD9-5D68-4D6D-8F75-C71C19F938F2}"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09"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0"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1"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2"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12"/>
          </p:nvPr>
        </p:nvSpPr>
        <p:spPr/>
        <p:txBody>
          <a:bodyPr/>
          <a:lstStyle/>
          <a:p>
            <a:r>
              <a:t>Footer</a:t>
            </a:r>
          </a:p>
        </p:txBody>
      </p:sp>
      <p:sp>
        <p:nvSpPr>
          <p:cNvPr id="8" name="PlaceHolder 7"/>
          <p:cNvSpPr>
            <a:spLocks noGrp="1"/>
          </p:cNvSpPr>
          <p:nvPr>
            <p:ph type="sldNum" idx="11"/>
          </p:nvPr>
        </p:nvSpPr>
        <p:spPr/>
        <p:txBody>
          <a:bodyPr/>
          <a:lstStyle/>
          <a:p>
            <a:fld id="{4F211991-38D0-4FAE-B267-52FBC9A3C933}"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14"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5"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6"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7"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8"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19"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12"/>
          </p:nvPr>
        </p:nvSpPr>
        <p:spPr/>
        <p:txBody>
          <a:bodyPr/>
          <a:lstStyle/>
          <a:p>
            <a:r>
              <a:t>Footer</a:t>
            </a:r>
          </a:p>
        </p:txBody>
      </p:sp>
      <p:sp>
        <p:nvSpPr>
          <p:cNvPr id="10" name="PlaceHolder 9"/>
          <p:cNvSpPr>
            <a:spLocks noGrp="1"/>
          </p:cNvSpPr>
          <p:nvPr>
            <p:ph type="sldNum" idx="11"/>
          </p:nvPr>
        </p:nvSpPr>
        <p:spPr/>
        <p:txBody>
          <a:bodyPr/>
          <a:lstStyle/>
          <a:p>
            <a:fld id="{AC1D5E92-CBE0-496C-8686-B0F17B8A3F5A}"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76210F2C-8442-4775-8B70-972D66B66689}"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2B711D0-D916-49E5-9F2E-E659560E9B2B}"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48"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FB3FD2ED-42FD-4F6B-854C-B14C852CC6D3}"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50"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7AF9E7EB-D788-43EE-AB02-F5E506ABAC60}"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52"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53"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2936B449-D6E8-4D3E-B61F-4FEE1C161C62}"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1839F531-D100-48FF-AD5C-784C03FEA511}"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EA5AF308-0B4A-4FB3-AEAC-4AD5B248394A}"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57"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58"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59"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A27513FA-E0D0-467B-8AF7-F009F59BC50D}"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61"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62"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63"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E5DBC8D-44BE-4A4D-95B4-E7B619867337}"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65"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66"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67"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C1286D51-7114-4708-ABB2-6C7A8DD9E7EB}"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69"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70"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43C9DB2B-119D-4DAF-B067-433760C3DD1B}"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7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7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74"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75"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FF0B6F22-BF16-4468-8B88-AABF7156419E}"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6B4D916-A822-4368-B35C-DE9D63F374C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77"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78"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79"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80"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81"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282"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EDA1B6BA-E597-47D2-84CB-5E6828C245E5}"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67EBF00E-C131-4B36-8609-1B1792BC0EB2}"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95"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A190F333-2AA4-494F-B851-5F9E732C9058}"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97"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390F5EA3-B7B7-4ABF-86D5-34CBF6AF448D}"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299"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00"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423A6FC8-BC99-4A39-B0AB-3A43EF4B234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CEAF4725-FB06-4D48-A42B-2F2E51182430}"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7486543E-F3CE-479D-8FD1-E0C620F952A3}"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04"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05"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06"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EF2F2661-2FD5-45A6-93F7-AA6AC49EA796}"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08"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09"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10"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1D58C5FB-8857-4CC3-B405-B85B70B9C10F}"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1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1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14"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CB5FE786-5EBA-4DF5-9DC5-77BC3EF7F73F}"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7"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9"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07D7C17-33FC-4DC8-956D-0BEA453C21B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16"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17"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59126B1D-0DA3-423B-8607-94219F73C4B7}"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19"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0"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1"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2"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2A09BCB4-382D-4362-AD80-05863AC8E9D8}"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24"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5"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6"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7"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8"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29"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2E31E5E0-6362-45E1-8B1D-4BABD49E80D6}"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B4164B01-A93A-4161-8DA3-F1C27A776E96}"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58"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AC46A0CC-05FF-463C-9465-96FF6F8EFE60}"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60"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51812C07-7181-4780-A6A1-A0CF635C8D6C}"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62"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63"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1B133E83-3C76-4398-BD10-FCD61E0A7BFA}"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EC26663-021A-4ABE-ABE3-10C04728BFB1}"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22E3D3A5-9F83-426B-A309-F7357712B429}"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67"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68"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69"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22E48EC7-D382-42CB-A22C-8D9B399D291B}"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1"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2"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801A754-B4CC-44FA-A781-AC7DBE344A4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71"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72"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73"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A25DBA77-0267-4EC1-9FED-2199FB55D5AE}"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75"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76"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77"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6B47324E-A383-48BC-8AAC-FB7887C1B7D3}"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79"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0"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9A827BE3-C173-46D5-8CE4-1DAA6BF93429}"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8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4"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5"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FACB3C05-06AA-48E4-A383-EE4C7F378E6E}" type="slidenum">
              <a:t>‹#›</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87"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8"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89"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90"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91"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392"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B0A0F845-512A-42B0-BD62-D5CB220FED2A}" type="slidenum">
              <a:t>‹#›</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3"/>
          </p:nvPr>
        </p:nvSpPr>
        <p:spPr/>
        <p:txBody>
          <a:bodyPr/>
          <a:lstStyle/>
          <a:p>
            <a:fld id="{529A1117-9B4F-48E4-AE92-E8912928E157}"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05"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4"/>
          </p:nvPr>
        </p:nvSpPr>
        <p:spPr/>
        <p:txBody>
          <a:bodyPr/>
          <a:lstStyle/>
          <a:p>
            <a:r>
              <a:t>Footer</a:t>
            </a:r>
          </a:p>
        </p:txBody>
      </p:sp>
      <p:sp>
        <p:nvSpPr>
          <p:cNvPr id="5" name="PlaceHolder 4"/>
          <p:cNvSpPr>
            <a:spLocks noGrp="1"/>
          </p:cNvSpPr>
          <p:nvPr>
            <p:ph type="sldNum" idx="23"/>
          </p:nvPr>
        </p:nvSpPr>
        <p:spPr/>
        <p:txBody>
          <a:bodyPr/>
          <a:lstStyle/>
          <a:p>
            <a:fld id="{8517EAD9-5B44-4E9E-811C-7A98B1B5B16E}"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07"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24"/>
          </p:nvPr>
        </p:nvSpPr>
        <p:spPr/>
        <p:txBody>
          <a:bodyPr/>
          <a:lstStyle/>
          <a:p>
            <a:r>
              <a:t>Footer</a:t>
            </a:r>
          </a:p>
        </p:txBody>
      </p:sp>
      <p:sp>
        <p:nvSpPr>
          <p:cNvPr id="5" name="PlaceHolder 4"/>
          <p:cNvSpPr>
            <a:spLocks noGrp="1"/>
          </p:cNvSpPr>
          <p:nvPr>
            <p:ph type="sldNum" idx="23"/>
          </p:nvPr>
        </p:nvSpPr>
        <p:spPr/>
        <p:txBody>
          <a:bodyPr/>
          <a:lstStyle/>
          <a:p>
            <a:fld id="{DAAB0F3B-4082-4487-A3BD-FD621C6BF53C}"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09"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10"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24"/>
          </p:nvPr>
        </p:nvSpPr>
        <p:spPr/>
        <p:txBody>
          <a:bodyPr/>
          <a:lstStyle/>
          <a:p>
            <a:r>
              <a:t>Footer</a:t>
            </a:r>
          </a:p>
        </p:txBody>
      </p:sp>
      <p:sp>
        <p:nvSpPr>
          <p:cNvPr id="6" name="PlaceHolder 5"/>
          <p:cNvSpPr>
            <a:spLocks noGrp="1"/>
          </p:cNvSpPr>
          <p:nvPr>
            <p:ph type="sldNum" idx="23"/>
          </p:nvPr>
        </p:nvSpPr>
        <p:spPr/>
        <p:txBody>
          <a:bodyPr/>
          <a:lstStyle/>
          <a:p>
            <a:fld id="{D1672282-41A3-423D-A377-0CC738DE4B3C}" type="slidenum">
              <a:t>‹#›</a:t>
            </a:fld>
            <a:endParaRPr/>
          </a:p>
        </p:txBody>
      </p:sp>
      <p:sp>
        <p:nvSpPr>
          <p:cNvPr id="7" name="PlaceHolder 6"/>
          <p:cNvSpPr>
            <a:spLocks noGrp="1"/>
          </p:cNvSpPr>
          <p:nvPr>
            <p:ph type="dt" idx="22"/>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3" name="PlaceHolder 2"/>
          <p:cNvSpPr>
            <a:spLocks noGrp="1"/>
          </p:cNvSpPr>
          <p:nvPr>
            <p:ph type="ftr" idx="24"/>
          </p:nvPr>
        </p:nvSpPr>
        <p:spPr/>
        <p:txBody>
          <a:bodyPr/>
          <a:lstStyle/>
          <a:p>
            <a:r>
              <a:t>Footer</a:t>
            </a:r>
          </a:p>
        </p:txBody>
      </p:sp>
      <p:sp>
        <p:nvSpPr>
          <p:cNvPr id="4" name="PlaceHolder 3"/>
          <p:cNvSpPr>
            <a:spLocks noGrp="1"/>
          </p:cNvSpPr>
          <p:nvPr>
            <p:ph type="sldNum" idx="23"/>
          </p:nvPr>
        </p:nvSpPr>
        <p:spPr/>
        <p:txBody>
          <a:bodyPr/>
          <a:lstStyle/>
          <a:p>
            <a:fld id="{009E1EF7-295D-45D6-AEF9-0AEE3E2EC99B}"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5"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6"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7"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6D11E3B-118F-43BD-ACF3-1C08F239401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57200" y="274680"/>
            <a:ext cx="746712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4"/>
          </p:nvPr>
        </p:nvSpPr>
        <p:spPr/>
        <p:txBody>
          <a:bodyPr/>
          <a:lstStyle/>
          <a:p>
            <a:r>
              <a:t>Footer</a:t>
            </a:r>
          </a:p>
        </p:txBody>
      </p:sp>
      <p:sp>
        <p:nvSpPr>
          <p:cNvPr id="4" name="PlaceHolder 3"/>
          <p:cNvSpPr>
            <a:spLocks noGrp="1"/>
          </p:cNvSpPr>
          <p:nvPr>
            <p:ph type="sldNum" idx="23"/>
          </p:nvPr>
        </p:nvSpPr>
        <p:spPr/>
        <p:txBody>
          <a:bodyPr/>
          <a:lstStyle/>
          <a:p>
            <a:fld id="{3334D1F5-8955-4590-AB35-3E2C0AA58DAA}"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14"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15" name="PlaceHolder 3"/>
          <p:cNvSpPr>
            <a:spLocks noGrp="1"/>
          </p:cNvSpPr>
          <p:nvPr>
            <p:ph/>
          </p:nvPr>
        </p:nvSpPr>
        <p:spPr>
          <a:xfrm>
            <a:off x="428364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16"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4"/>
          </p:nvPr>
        </p:nvSpPr>
        <p:spPr/>
        <p:txBody>
          <a:bodyPr/>
          <a:lstStyle/>
          <a:p>
            <a:r>
              <a:t>Footer</a:t>
            </a:r>
          </a:p>
        </p:txBody>
      </p:sp>
      <p:sp>
        <p:nvSpPr>
          <p:cNvPr id="7" name="PlaceHolder 6"/>
          <p:cNvSpPr>
            <a:spLocks noGrp="1"/>
          </p:cNvSpPr>
          <p:nvPr>
            <p:ph type="sldNum" idx="23"/>
          </p:nvPr>
        </p:nvSpPr>
        <p:spPr/>
        <p:txBody>
          <a:bodyPr/>
          <a:lstStyle/>
          <a:p>
            <a:fld id="{A98A9511-9A5A-4E17-90D0-34E5AC184658}" type="slidenum">
              <a:t>‹#›</a:t>
            </a:fld>
            <a:endParaRPr/>
          </a:p>
        </p:txBody>
      </p:sp>
      <p:sp>
        <p:nvSpPr>
          <p:cNvPr id="8" name="PlaceHolder 7"/>
          <p:cNvSpPr>
            <a:spLocks noGrp="1"/>
          </p:cNvSpPr>
          <p:nvPr>
            <p:ph type="dt" idx="22"/>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18" name="PlaceHolder 2"/>
          <p:cNvSpPr>
            <a:spLocks noGrp="1"/>
          </p:cNvSpPr>
          <p:nvPr>
            <p:ph/>
          </p:nvPr>
        </p:nvSpPr>
        <p:spPr>
          <a:xfrm>
            <a:off x="457200" y="1600200"/>
            <a:ext cx="36439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19"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20" name="PlaceHolder 4"/>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4"/>
          </p:nvPr>
        </p:nvSpPr>
        <p:spPr/>
        <p:txBody>
          <a:bodyPr/>
          <a:lstStyle/>
          <a:p>
            <a:r>
              <a:t>Footer</a:t>
            </a:r>
          </a:p>
        </p:txBody>
      </p:sp>
      <p:sp>
        <p:nvSpPr>
          <p:cNvPr id="7" name="PlaceHolder 6"/>
          <p:cNvSpPr>
            <a:spLocks noGrp="1"/>
          </p:cNvSpPr>
          <p:nvPr>
            <p:ph type="sldNum" idx="23"/>
          </p:nvPr>
        </p:nvSpPr>
        <p:spPr/>
        <p:txBody>
          <a:bodyPr/>
          <a:lstStyle/>
          <a:p>
            <a:fld id="{93611E61-900B-4DE2-848A-3E8AE607E0BB}" type="slidenum">
              <a:t>‹#›</a:t>
            </a:fld>
            <a:endParaRPr/>
          </a:p>
        </p:txBody>
      </p:sp>
      <p:sp>
        <p:nvSpPr>
          <p:cNvPr id="8" name="PlaceHolder 7"/>
          <p:cNvSpPr>
            <a:spLocks noGrp="1"/>
          </p:cNvSpPr>
          <p:nvPr>
            <p:ph type="dt" idx="22"/>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22"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23"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24" name="PlaceHolder 4"/>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6" name="PlaceHolder 5"/>
          <p:cNvSpPr>
            <a:spLocks noGrp="1"/>
          </p:cNvSpPr>
          <p:nvPr>
            <p:ph type="ftr" idx="24"/>
          </p:nvPr>
        </p:nvSpPr>
        <p:spPr/>
        <p:txBody>
          <a:bodyPr/>
          <a:lstStyle/>
          <a:p>
            <a:r>
              <a:t>Footer</a:t>
            </a:r>
          </a:p>
        </p:txBody>
      </p:sp>
      <p:sp>
        <p:nvSpPr>
          <p:cNvPr id="7" name="PlaceHolder 6"/>
          <p:cNvSpPr>
            <a:spLocks noGrp="1"/>
          </p:cNvSpPr>
          <p:nvPr>
            <p:ph type="sldNum" idx="23"/>
          </p:nvPr>
        </p:nvSpPr>
        <p:spPr/>
        <p:txBody>
          <a:bodyPr/>
          <a:lstStyle/>
          <a:p>
            <a:fld id="{651873BE-3FE7-4730-9DAA-96BEF7E5B16F}" type="slidenum">
              <a:t>‹#›</a:t>
            </a:fld>
            <a:endParaRPr/>
          </a:p>
        </p:txBody>
      </p:sp>
      <p:sp>
        <p:nvSpPr>
          <p:cNvPr id="8" name="PlaceHolder 7"/>
          <p:cNvSpPr>
            <a:spLocks noGrp="1"/>
          </p:cNvSpPr>
          <p:nvPr>
            <p:ph type="dt" idx="22"/>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26" name="PlaceHolder 2"/>
          <p:cNvSpPr>
            <a:spLocks noGrp="1"/>
          </p:cNvSpPr>
          <p:nvPr>
            <p:ph/>
          </p:nvPr>
        </p:nvSpPr>
        <p:spPr>
          <a:xfrm>
            <a:off x="457200" y="160020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27" name="PlaceHolder 3"/>
          <p:cNvSpPr>
            <a:spLocks noGrp="1"/>
          </p:cNvSpPr>
          <p:nvPr>
            <p:ph/>
          </p:nvPr>
        </p:nvSpPr>
        <p:spPr>
          <a:xfrm>
            <a:off x="457200" y="4146120"/>
            <a:ext cx="74671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5" name="PlaceHolder 4"/>
          <p:cNvSpPr>
            <a:spLocks noGrp="1"/>
          </p:cNvSpPr>
          <p:nvPr>
            <p:ph type="ftr" idx="24"/>
          </p:nvPr>
        </p:nvSpPr>
        <p:spPr/>
        <p:txBody>
          <a:bodyPr/>
          <a:lstStyle/>
          <a:p>
            <a:r>
              <a:t>Footer</a:t>
            </a:r>
          </a:p>
        </p:txBody>
      </p:sp>
      <p:sp>
        <p:nvSpPr>
          <p:cNvPr id="6" name="PlaceHolder 5"/>
          <p:cNvSpPr>
            <a:spLocks noGrp="1"/>
          </p:cNvSpPr>
          <p:nvPr>
            <p:ph type="sldNum" idx="23"/>
          </p:nvPr>
        </p:nvSpPr>
        <p:spPr/>
        <p:txBody>
          <a:bodyPr/>
          <a:lstStyle/>
          <a:p>
            <a:fld id="{AD66D904-85A0-45AA-AC21-86DB64BDA656}" type="slidenum">
              <a:t>‹#›</a:t>
            </a:fld>
            <a:endParaRPr/>
          </a:p>
        </p:txBody>
      </p:sp>
      <p:sp>
        <p:nvSpPr>
          <p:cNvPr id="7" name="PlaceHolder 6"/>
          <p:cNvSpPr>
            <a:spLocks noGrp="1"/>
          </p:cNvSpPr>
          <p:nvPr>
            <p:ph type="dt" idx="22"/>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29" name="PlaceHolder 2"/>
          <p:cNvSpPr>
            <a:spLocks noGrp="1"/>
          </p:cNvSpPr>
          <p:nvPr>
            <p:ph/>
          </p:nvPr>
        </p:nvSpPr>
        <p:spPr>
          <a:xfrm>
            <a:off x="45720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0" name="PlaceHolder 3"/>
          <p:cNvSpPr>
            <a:spLocks noGrp="1"/>
          </p:cNvSpPr>
          <p:nvPr>
            <p:ph/>
          </p:nvPr>
        </p:nvSpPr>
        <p:spPr>
          <a:xfrm>
            <a:off x="4283640" y="160020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1" name="PlaceHolder 4"/>
          <p:cNvSpPr>
            <a:spLocks noGrp="1"/>
          </p:cNvSpPr>
          <p:nvPr>
            <p:ph/>
          </p:nvPr>
        </p:nvSpPr>
        <p:spPr>
          <a:xfrm>
            <a:off x="45720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2" name="PlaceHolder 5"/>
          <p:cNvSpPr>
            <a:spLocks noGrp="1"/>
          </p:cNvSpPr>
          <p:nvPr>
            <p:ph/>
          </p:nvPr>
        </p:nvSpPr>
        <p:spPr>
          <a:xfrm>
            <a:off x="4283640" y="4146120"/>
            <a:ext cx="364392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7" name="PlaceHolder 6"/>
          <p:cNvSpPr>
            <a:spLocks noGrp="1"/>
          </p:cNvSpPr>
          <p:nvPr>
            <p:ph type="ftr" idx="24"/>
          </p:nvPr>
        </p:nvSpPr>
        <p:spPr/>
        <p:txBody>
          <a:bodyPr/>
          <a:lstStyle/>
          <a:p>
            <a:r>
              <a:t>Footer</a:t>
            </a:r>
          </a:p>
        </p:txBody>
      </p:sp>
      <p:sp>
        <p:nvSpPr>
          <p:cNvPr id="8" name="PlaceHolder 7"/>
          <p:cNvSpPr>
            <a:spLocks noGrp="1"/>
          </p:cNvSpPr>
          <p:nvPr>
            <p:ph type="sldNum" idx="23"/>
          </p:nvPr>
        </p:nvSpPr>
        <p:spPr/>
        <p:txBody>
          <a:bodyPr/>
          <a:lstStyle/>
          <a:p>
            <a:fld id="{54EE0885-AD63-472E-91DA-1418FE46AF29}" type="slidenum">
              <a:t>‹#›</a:t>
            </a:fld>
            <a:endParaRPr/>
          </a:p>
        </p:txBody>
      </p:sp>
      <p:sp>
        <p:nvSpPr>
          <p:cNvPr id="9" name="PlaceHolder 8"/>
          <p:cNvSpPr>
            <a:spLocks noGrp="1"/>
          </p:cNvSpPr>
          <p:nvPr>
            <p:ph type="dt" idx="22"/>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34" name="PlaceHolder 2"/>
          <p:cNvSpPr>
            <a:spLocks noGrp="1"/>
          </p:cNvSpPr>
          <p:nvPr>
            <p:ph/>
          </p:nvPr>
        </p:nvSpPr>
        <p:spPr>
          <a:xfrm>
            <a:off x="45720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5" name="PlaceHolder 3"/>
          <p:cNvSpPr>
            <a:spLocks noGrp="1"/>
          </p:cNvSpPr>
          <p:nvPr>
            <p:ph/>
          </p:nvPr>
        </p:nvSpPr>
        <p:spPr>
          <a:xfrm>
            <a:off x="298188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6" name="PlaceHolder 4"/>
          <p:cNvSpPr>
            <a:spLocks noGrp="1"/>
          </p:cNvSpPr>
          <p:nvPr>
            <p:ph/>
          </p:nvPr>
        </p:nvSpPr>
        <p:spPr>
          <a:xfrm>
            <a:off x="5506560" y="160020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7" name="PlaceHolder 5"/>
          <p:cNvSpPr>
            <a:spLocks noGrp="1"/>
          </p:cNvSpPr>
          <p:nvPr>
            <p:ph/>
          </p:nvPr>
        </p:nvSpPr>
        <p:spPr>
          <a:xfrm>
            <a:off x="45720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8" name="PlaceHolder 6"/>
          <p:cNvSpPr>
            <a:spLocks noGrp="1"/>
          </p:cNvSpPr>
          <p:nvPr>
            <p:ph/>
          </p:nvPr>
        </p:nvSpPr>
        <p:spPr>
          <a:xfrm>
            <a:off x="298188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39" name="PlaceHolder 7"/>
          <p:cNvSpPr>
            <a:spLocks noGrp="1"/>
          </p:cNvSpPr>
          <p:nvPr>
            <p:ph/>
          </p:nvPr>
        </p:nvSpPr>
        <p:spPr>
          <a:xfrm>
            <a:off x="5506560" y="4146120"/>
            <a:ext cx="2404080" cy="23245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9" name="PlaceHolder 8"/>
          <p:cNvSpPr>
            <a:spLocks noGrp="1"/>
          </p:cNvSpPr>
          <p:nvPr>
            <p:ph type="ftr" idx="24"/>
          </p:nvPr>
        </p:nvSpPr>
        <p:spPr/>
        <p:txBody>
          <a:bodyPr/>
          <a:lstStyle/>
          <a:p>
            <a:r>
              <a:t>Footer</a:t>
            </a:r>
          </a:p>
        </p:txBody>
      </p:sp>
      <p:sp>
        <p:nvSpPr>
          <p:cNvPr id="10" name="PlaceHolder 9"/>
          <p:cNvSpPr>
            <a:spLocks noGrp="1"/>
          </p:cNvSpPr>
          <p:nvPr>
            <p:ph type="sldNum" idx="23"/>
          </p:nvPr>
        </p:nvSpPr>
        <p:spPr/>
        <p:txBody>
          <a:bodyPr/>
          <a:lstStyle/>
          <a:p>
            <a:fld id="{FFFE1A77-AD69-42CB-844A-2B916C341CC8}" type="slidenum">
              <a:t>‹#›</a:t>
            </a:fld>
            <a:endParaRPr/>
          </a:p>
        </p:txBody>
      </p:sp>
      <p:sp>
        <p:nvSpPr>
          <p:cNvPr id="11" name="PlaceHolder 10"/>
          <p:cNvSpPr>
            <a:spLocks noGrp="1"/>
          </p:cNvSpPr>
          <p:nvPr>
            <p:ph type="dt" idx="22"/>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16713CC3-3DEA-4AC5-9068-B8E77438C4F4}"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68" name="PlaceHolder 2"/>
          <p:cNvSpPr>
            <a:spLocks noGrp="1"/>
          </p:cNvSpPr>
          <p:nvPr>
            <p:ph type="subTitle"/>
          </p:nvPr>
        </p:nvSpPr>
        <p:spPr>
          <a:xfrm>
            <a:off x="457200" y="1600200"/>
            <a:ext cx="7467120" cy="48733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6"/>
          </p:nvPr>
        </p:nvSpPr>
        <p:spPr/>
        <p:txBody>
          <a:bodyPr/>
          <a:lstStyle/>
          <a:p>
            <a:r>
              <a:t>Footer</a:t>
            </a:r>
          </a:p>
        </p:txBody>
      </p:sp>
      <p:sp>
        <p:nvSpPr>
          <p:cNvPr id="5" name="PlaceHolder 4"/>
          <p:cNvSpPr>
            <a:spLocks noGrp="1"/>
          </p:cNvSpPr>
          <p:nvPr>
            <p:ph type="sldNum" idx="27"/>
          </p:nvPr>
        </p:nvSpPr>
        <p:spPr/>
        <p:txBody>
          <a:bodyPr/>
          <a:lstStyle/>
          <a:p>
            <a:fld id="{86419989-C16F-4DB3-8144-74E1A913D45F}"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4680"/>
            <a:ext cx="74671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Schoolbook"/>
            </a:endParaRPr>
          </a:p>
        </p:txBody>
      </p:sp>
      <p:sp>
        <p:nvSpPr>
          <p:cNvPr id="470" name="PlaceHolder 2"/>
          <p:cNvSpPr>
            <a:spLocks noGrp="1"/>
          </p:cNvSpPr>
          <p:nvPr>
            <p:ph/>
          </p:nvPr>
        </p:nvSpPr>
        <p:spPr>
          <a:xfrm>
            <a:off x="457200" y="1600200"/>
            <a:ext cx="7467120" cy="4873320"/>
          </a:xfrm>
          <a:prstGeom prst="rect">
            <a:avLst/>
          </a:prstGeom>
          <a:noFill/>
          <a:ln w="0">
            <a:noFill/>
          </a:ln>
        </p:spPr>
        <p:txBody>
          <a:bodyPr lIns="0" tIns="0" rIns="0" bIns="0" anchor="t">
            <a:normAutofit/>
          </a:bodyPr>
          <a:lstStyle/>
          <a:p>
            <a:endParaRPr lang="en-US" sz="2400" b="0" strike="noStrike" spc="-1">
              <a:solidFill>
                <a:srgbClr val="000000"/>
              </a:solidFill>
              <a:latin typeface="Century Schoolbook"/>
            </a:endParaRPr>
          </a:p>
        </p:txBody>
      </p:sp>
      <p:sp>
        <p:nvSpPr>
          <p:cNvPr id="4" name="PlaceHolder 3"/>
          <p:cNvSpPr>
            <a:spLocks noGrp="1"/>
          </p:cNvSpPr>
          <p:nvPr>
            <p:ph type="ftr" idx="26"/>
          </p:nvPr>
        </p:nvSpPr>
        <p:spPr/>
        <p:txBody>
          <a:bodyPr/>
          <a:lstStyle/>
          <a:p>
            <a:r>
              <a:t>Footer</a:t>
            </a:r>
          </a:p>
        </p:txBody>
      </p:sp>
      <p:sp>
        <p:nvSpPr>
          <p:cNvPr id="5" name="PlaceHolder 4"/>
          <p:cNvSpPr>
            <a:spLocks noGrp="1"/>
          </p:cNvSpPr>
          <p:nvPr>
            <p:ph type="sldNum" idx="27"/>
          </p:nvPr>
        </p:nvSpPr>
        <p:spPr/>
        <p:txBody>
          <a:bodyPr/>
          <a:lstStyle/>
          <a:p>
            <a:fld id="{42D9837E-AEE4-4ABA-B5B2-E7D1BBAC8A25}"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Straight Connector 15"/>
          <p:cNvSpPr/>
          <p:nvPr/>
        </p:nvSpPr>
        <p:spPr>
          <a:xfrm>
            <a:off x="8762760" y="0"/>
            <a:ext cx="360" cy="6858000"/>
          </a:xfrm>
          <a:prstGeom prst="line">
            <a:avLst/>
          </a:prstGeom>
          <a:ln w="38160">
            <a:solidFill>
              <a:srgbClr val="FEC2AE">
                <a:alpha val="93000"/>
              </a:srgbClr>
            </a:solidFill>
            <a:round/>
          </a:ln>
        </p:spPr>
        <p:style>
          <a:lnRef idx="0">
            <a:scrgbClr r="0" g="0" b="0"/>
          </a:lnRef>
          <a:fillRef idx="0">
            <a:scrgbClr r="0" g="0" b="0"/>
          </a:fillRef>
          <a:effectRef idx="0">
            <a:scrgbClr r="0" g="0" b="0"/>
          </a:effectRef>
          <a:fontRef idx="minor"/>
        </p:style>
      </p:sp>
      <p:sp>
        <p:nvSpPr>
          <p:cNvPr id="28" name="Straight Connector 6"/>
          <p:cNvSpPr/>
          <p:nvPr/>
        </p:nvSpPr>
        <p:spPr>
          <a:xfrm>
            <a:off x="7596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2" name="Straight Connector 8"/>
          <p:cNvSpPr/>
          <p:nvPr/>
        </p:nvSpPr>
        <p:spPr>
          <a:xfrm>
            <a:off x="8991360" y="0"/>
            <a:ext cx="360" cy="6858000"/>
          </a:xfrm>
          <a:prstGeom prst="line">
            <a:avLst/>
          </a:prstGeom>
          <a:ln w="19080">
            <a:solidFill>
              <a:srgbClr val="FE8637"/>
            </a:solidFill>
            <a:round/>
          </a:ln>
        </p:spPr>
        <p:style>
          <a:lnRef idx="0">
            <a:scrgbClr r="0" g="0" b="0"/>
          </a:lnRef>
          <a:fillRef idx="0">
            <a:scrgbClr r="0" g="0" b="0"/>
          </a:fillRef>
          <a:effectRef idx="0">
            <a:scrgbClr r="0" g="0" b="0"/>
          </a:effectRef>
          <a:fontRef idx="minor"/>
        </p:style>
      </p:sp>
      <p:sp>
        <p:nvSpPr>
          <p:cNvPr id="3" name="Rectangle 9" hidden="1"/>
          <p:cNvSpPr/>
          <p:nvPr/>
        </p:nvSpPr>
        <p:spPr>
          <a:xfrm>
            <a:off x="8839080" y="0"/>
            <a:ext cx="304200" cy="6857280"/>
          </a:xfrm>
          <a:prstGeom prst="rect">
            <a:avLst/>
          </a:prstGeom>
          <a:solidFill>
            <a:srgbClr val="FEC2AE">
              <a:alpha val="87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4" name="Straight Connector 10"/>
          <p:cNvSpPr/>
          <p:nvPr/>
        </p:nvSpPr>
        <p:spPr>
          <a:xfrm>
            <a:off x="8915400" y="0"/>
            <a:ext cx="360" cy="6858000"/>
          </a:xfrm>
          <a:prstGeom prst="line">
            <a:avLst/>
          </a:prstGeom>
          <a:ln w="9360">
            <a:solidFill>
              <a:srgbClr val="FE8637"/>
            </a:solidFill>
            <a:round/>
          </a:ln>
        </p:spPr>
        <p:style>
          <a:lnRef idx="0">
            <a:scrgbClr r="0" g="0" b="0"/>
          </a:lnRef>
          <a:fillRef idx="0">
            <a:scrgbClr r="0" g="0" b="0"/>
          </a:fillRef>
          <a:effectRef idx="0">
            <a:scrgbClr r="0" g="0" b="0"/>
          </a:effectRef>
          <a:fontRef idx="minor"/>
        </p:style>
      </p:sp>
      <p:sp>
        <p:nvSpPr>
          <p:cNvPr id="5" name="Oval 11" hidden="1"/>
          <p:cNvSpPr/>
          <p:nvPr/>
        </p:nvSpPr>
        <p:spPr>
          <a:xfrm>
            <a:off x="8156520" y="5715000"/>
            <a:ext cx="547920" cy="547920"/>
          </a:xfrm>
          <a:prstGeom prst="ellipse">
            <a:avLst/>
          </a:prstGeom>
          <a:solidFill>
            <a:srgbClr val="FE8637"/>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6" name="Rectangle 9"/>
          <p:cNvSpPr/>
          <p:nvPr/>
        </p:nvSpPr>
        <p:spPr>
          <a:xfrm>
            <a:off x="380880" y="0"/>
            <a:ext cx="608760" cy="6857280"/>
          </a:xfrm>
          <a:prstGeom prst="rect">
            <a:avLst/>
          </a:prstGeom>
          <a:solidFill>
            <a:srgbClr val="FEC2AE">
              <a:alpha val="54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7" name="Rectangle 11"/>
          <p:cNvSpPr/>
          <p:nvPr/>
        </p:nvSpPr>
        <p:spPr>
          <a:xfrm>
            <a:off x="276480" y="0"/>
            <a:ext cx="104040" cy="6857280"/>
          </a:xfrm>
          <a:prstGeom prst="rect">
            <a:avLst/>
          </a:prstGeom>
          <a:solidFill>
            <a:srgbClr val="FED9CD">
              <a:alpha val="36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8" name="Rectangle 13"/>
          <p:cNvSpPr/>
          <p:nvPr/>
        </p:nvSpPr>
        <p:spPr>
          <a:xfrm>
            <a:off x="990720" y="0"/>
            <a:ext cx="181080" cy="6857280"/>
          </a:xfrm>
          <a:prstGeom prst="rect">
            <a:avLst/>
          </a:prstGeom>
          <a:solidFill>
            <a:srgbClr val="FED9CD">
              <a:alpha val="70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9" name="Rectangle 18"/>
          <p:cNvSpPr/>
          <p:nvPr/>
        </p:nvSpPr>
        <p:spPr>
          <a:xfrm>
            <a:off x="1141200" y="0"/>
            <a:ext cx="229680" cy="6857280"/>
          </a:xfrm>
          <a:prstGeom prst="rect">
            <a:avLst/>
          </a:prstGeom>
          <a:solidFill>
            <a:srgbClr val="FEEDE8">
              <a:alpha val="71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10" name="Straight Connector 10"/>
          <p:cNvSpPr/>
          <p:nvPr/>
        </p:nvSpPr>
        <p:spPr>
          <a:xfrm>
            <a:off x="106200" y="0"/>
            <a:ext cx="360" cy="6858000"/>
          </a:xfrm>
          <a:prstGeom prst="line">
            <a:avLst/>
          </a:prstGeom>
          <a:ln w="57240">
            <a:solidFill>
              <a:srgbClr val="FEC2AE">
                <a:alpha val="73000"/>
              </a:srgbClr>
            </a:solidFill>
            <a:round/>
          </a:ln>
        </p:spPr>
        <p:style>
          <a:lnRef idx="0">
            <a:scrgbClr r="0" g="0" b="0"/>
          </a:lnRef>
          <a:fillRef idx="0">
            <a:scrgbClr r="0" g="0" b="0"/>
          </a:fillRef>
          <a:effectRef idx="0">
            <a:scrgbClr r="0" g="0" b="0"/>
          </a:effectRef>
          <a:fontRef idx="minor"/>
        </p:style>
      </p:sp>
      <p:sp>
        <p:nvSpPr>
          <p:cNvPr id="11" name="Straight Connector 17"/>
          <p:cNvSpPr/>
          <p:nvPr/>
        </p:nvSpPr>
        <p:spPr>
          <a:xfrm>
            <a:off x="914400" y="0"/>
            <a:ext cx="360" cy="6858000"/>
          </a:xfrm>
          <a:prstGeom prst="line">
            <a:avLst/>
          </a:prstGeom>
          <a:ln w="57240">
            <a:solidFill>
              <a:srgbClr val="FEEDE8">
                <a:alpha val="83000"/>
              </a:srgbClr>
            </a:solidFill>
            <a:round/>
          </a:ln>
        </p:spPr>
        <p:style>
          <a:lnRef idx="0">
            <a:scrgbClr r="0" g="0" b="0"/>
          </a:lnRef>
          <a:fillRef idx="0">
            <a:scrgbClr r="0" g="0" b="0"/>
          </a:fillRef>
          <a:effectRef idx="0">
            <a:scrgbClr r="0" g="0" b="0"/>
          </a:effectRef>
          <a:fontRef idx="minor"/>
        </p:style>
      </p:sp>
      <p:sp>
        <p:nvSpPr>
          <p:cNvPr id="12" name="Straight Connector 19"/>
          <p:cNvSpPr/>
          <p:nvPr/>
        </p:nvSpPr>
        <p:spPr>
          <a:xfrm>
            <a:off x="85392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13" name="Straight Connector 15"/>
          <p:cNvSpPr/>
          <p:nvPr/>
        </p:nvSpPr>
        <p:spPr>
          <a:xfrm>
            <a:off x="1726560" y="0"/>
            <a:ext cx="360" cy="6858000"/>
          </a:xfrm>
          <a:prstGeom prst="line">
            <a:avLst/>
          </a:prstGeom>
          <a:ln w="28440">
            <a:solidFill>
              <a:srgbClr val="FEC2AE">
                <a:alpha val="82000"/>
              </a:srgbClr>
            </a:solidFill>
            <a:round/>
          </a:ln>
        </p:spPr>
        <p:style>
          <a:lnRef idx="0">
            <a:scrgbClr r="0" g="0" b="0"/>
          </a:lnRef>
          <a:fillRef idx="0">
            <a:scrgbClr r="0" g="0" b="0"/>
          </a:fillRef>
          <a:effectRef idx="0">
            <a:scrgbClr r="0" g="0" b="0"/>
          </a:effectRef>
          <a:fontRef idx="minor"/>
        </p:style>
      </p:sp>
      <p:sp>
        <p:nvSpPr>
          <p:cNvPr id="14" name="Straight Connector 14"/>
          <p:cNvSpPr/>
          <p:nvPr/>
        </p:nvSpPr>
        <p:spPr>
          <a:xfrm>
            <a:off x="1066680" y="0"/>
            <a:ext cx="360" cy="6858000"/>
          </a:xfrm>
          <a:prstGeom prst="line">
            <a:avLst/>
          </a:prstGeom>
          <a:ln w="9360">
            <a:solidFill>
              <a:srgbClr val="FEC2AE"/>
            </a:solidFill>
            <a:round/>
          </a:ln>
        </p:spPr>
        <p:style>
          <a:lnRef idx="0">
            <a:scrgbClr r="0" g="0" b="0"/>
          </a:lnRef>
          <a:fillRef idx="0">
            <a:scrgbClr r="0" g="0" b="0"/>
          </a:fillRef>
          <a:effectRef idx="0">
            <a:scrgbClr r="0" g="0" b="0"/>
          </a:effectRef>
          <a:fontRef idx="minor"/>
        </p:style>
      </p:sp>
      <p:sp>
        <p:nvSpPr>
          <p:cNvPr id="15" name="Straight Connector 21"/>
          <p:cNvSpPr/>
          <p:nvPr/>
        </p:nvSpPr>
        <p:spPr>
          <a:xfrm>
            <a:off x="911376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16" name="Rectangle 26"/>
          <p:cNvSpPr/>
          <p:nvPr/>
        </p:nvSpPr>
        <p:spPr>
          <a:xfrm>
            <a:off x="1219320" y="0"/>
            <a:ext cx="75600" cy="6857280"/>
          </a:xfrm>
          <a:prstGeom prst="rect">
            <a:avLst/>
          </a:prstGeom>
          <a:solidFill>
            <a:srgbClr val="FEC2AE">
              <a:alpha val="51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17" name="Oval 20"/>
          <p:cNvSpPr/>
          <p:nvPr/>
        </p:nvSpPr>
        <p:spPr>
          <a:xfrm>
            <a:off x="609480" y="3429000"/>
            <a:ext cx="1294560" cy="1294560"/>
          </a:xfrm>
          <a:prstGeom prst="ellipse">
            <a:avLst/>
          </a:prstGeom>
          <a:solidFill>
            <a:srgbClr val="FE8637"/>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18" name="Oval 22"/>
          <p:cNvSpPr/>
          <p:nvPr/>
        </p:nvSpPr>
        <p:spPr>
          <a:xfrm>
            <a:off x="1309680" y="4866840"/>
            <a:ext cx="640800" cy="640800"/>
          </a:xfrm>
          <a:prstGeom prst="ellipse">
            <a:avLst/>
          </a:prstGeom>
          <a:solidFill>
            <a:srgbClr val="FE8637"/>
          </a:solidFill>
          <a:ln w="2844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19" name="Oval 23"/>
          <p:cNvSpPr/>
          <p:nvPr/>
        </p:nvSpPr>
        <p:spPr>
          <a:xfrm>
            <a:off x="1091160" y="5500800"/>
            <a:ext cx="136440" cy="136440"/>
          </a:xfrm>
          <a:prstGeom prst="ellipse">
            <a:avLst/>
          </a:prstGeom>
          <a:solidFill>
            <a:srgbClr val="FE8637"/>
          </a:solidFill>
          <a:ln w="1260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0" name="Oval 25"/>
          <p:cNvSpPr/>
          <p:nvPr/>
        </p:nvSpPr>
        <p:spPr>
          <a:xfrm>
            <a:off x="1664280" y="5788080"/>
            <a:ext cx="273600" cy="273600"/>
          </a:xfrm>
          <a:prstGeom prst="ellipse">
            <a:avLst/>
          </a:prstGeom>
          <a:solidFill>
            <a:srgbClr val="FE8637"/>
          </a:solidFill>
          <a:ln w="1260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1" name="Oval 24"/>
          <p:cNvSpPr/>
          <p:nvPr/>
        </p:nvSpPr>
        <p:spPr>
          <a:xfrm>
            <a:off x="1905120" y="4495680"/>
            <a:ext cx="365040" cy="365040"/>
          </a:xfrm>
          <a:prstGeom prst="ellipse">
            <a:avLst/>
          </a:prstGeom>
          <a:solidFill>
            <a:srgbClr val="FE8637"/>
          </a:solidFill>
          <a:ln w="2844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2" name="PlaceHolder 1"/>
          <p:cNvSpPr>
            <a:spLocks noGrp="1"/>
          </p:cNvSpPr>
          <p:nvPr>
            <p:ph type="title"/>
          </p:nvPr>
        </p:nvSpPr>
        <p:spPr>
          <a:xfrm>
            <a:off x="457200" y="274680"/>
            <a:ext cx="7466760" cy="114228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 name="PlaceHolder 2"/>
          <p:cNvSpPr>
            <a:spLocks noGrp="1"/>
          </p:cNvSpPr>
          <p:nvPr>
            <p:ph type="ftr" idx="1"/>
          </p:nvPr>
        </p:nvSpPr>
        <p:spPr>
          <a:xfrm rot="5400000">
            <a:off x="7077600" y="4181400"/>
            <a:ext cx="3656880" cy="38340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24" name="PlaceHolder 3"/>
          <p:cNvSpPr>
            <a:spLocks noGrp="1"/>
          </p:cNvSpPr>
          <p:nvPr>
            <p:ph type="sldNum" idx="2"/>
          </p:nvPr>
        </p:nvSpPr>
        <p:spPr>
          <a:xfrm>
            <a:off x="1325520" y="4928760"/>
            <a:ext cx="608760" cy="51696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DejaVu Sans"/>
              </a:defRPr>
            </a:lvl1pPr>
          </a:lstStyle>
          <a:p>
            <a:pPr algn="ctr">
              <a:lnSpc>
                <a:spcPct val="100000"/>
              </a:lnSpc>
              <a:buNone/>
            </a:pPr>
            <a:fld id="{7201EB5F-08AC-41C3-B0B4-3CB8941FB2F5}" type="slidenum">
              <a:rPr lang="en-US" sz="1400" b="1" strike="noStrike" spc="-1">
                <a:solidFill>
                  <a:srgbClr val="FFFFFF"/>
                </a:solidFill>
                <a:latin typeface="Century Schoolbook"/>
                <a:ea typeface="DejaVu Sans"/>
              </a:rPr>
              <a:t>‹#›</a:t>
            </a:fld>
            <a:endParaRPr lang="en-US" sz="1400" b="0" strike="noStrike" spc="-1">
              <a:latin typeface="Times New Roman"/>
            </a:endParaRPr>
          </a:p>
        </p:txBody>
      </p:sp>
      <p:sp>
        <p:nvSpPr>
          <p:cNvPr id="25" name="PlaceHolder 4"/>
          <p:cNvSpPr>
            <a:spLocks noGrp="1"/>
          </p:cNvSpPr>
          <p:nvPr>
            <p:ph type="dt" idx="3"/>
          </p:nvPr>
        </p:nvSpPr>
        <p:spPr>
          <a:xfrm rot="5400000">
            <a:off x="7765560" y="1174320"/>
            <a:ext cx="2285280" cy="3801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3" name="Straight Connector 15"/>
          <p:cNvSpPr/>
          <p:nvPr/>
        </p:nvSpPr>
        <p:spPr>
          <a:xfrm>
            <a:off x="8762760" y="0"/>
            <a:ext cx="360" cy="6858000"/>
          </a:xfrm>
          <a:prstGeom prst="line">
            <a:avLst/>
          </a:prstGeom>
          <a:ln w="38100">
            <a:solidFill>
              <a:srgbClr val="FE8637">
                <a:tint val="60000"/>
                <a:alpha val="93000"/>
              </a:srgbClr>
            </a:solidFill>
            <a:round/>
          </a:ln>
        </p:spPr>
        <p:style>
          <a:lnRef idx="0">
            <a:scrgbClr r="0" g="0" b="0"/>
          </a:lnRef>
          <a:fillRef idx="0">
            <a:scrgbClr r="0" g="0" b="0"/>
          </a:fillRef>
          <a:effectRef idx="0">
            <a:scrgbClr r="0" g="0" b="0"/>
          </a:effectRef>
          <a:fontRef idx="minor"/>
        </p:style>
      </p:sp>
      <p:sp>
        <p:nvSpPr>
          <p:cNvPr id="504" name="Straight Connector 6"/>
          <p:cNvSpPr/>
          <p:nvPr/>
        </p:nvSpPr>
        <p:spPr>
          <a:xfrm>
            <a:off x="759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505" name="Straight Connector 8"/>
          <p:cNvSpPr/>
          <p:nvPr/>
        </p:nvSpPr>
        <p:spPr>
          <a:xfrm>
            <a:off x="8991360" y="0"/>
            <a:ext cx="360" cy="6858000"/>
          </a:xfrm>
          <a:prstGeom prst="line">
            <a:avLst/>
          </a:prstGeom>
          <a:ln w="19050">
            <a:solidFill>
              <a:srgbClr val="FE8637"/>
            </a:solidFill>
            <a:round/>
          </a:ln>
        </p:spPr>
        <p:style>
          <a:lnRef idx="0">
            <a:scrgbClr r="0" g="0" b="0"/>
          </a:lnRef>
          <a:fillRef idx="0">
            <a:scrgbClr r="0" g="0" b="0"/>
          </a:fillRef>
          <a:effectRef idx="0">
            <a:scrgbClr r="0" g="0" b="0"/>
          </a:effectRef>
          <a:fontRef idx="minor"/>
        </p:style>
      </p:sp>
      <p:sp>
        <p:nvSpPr>
          <p:cNvPr id="506" name="Rectangle 9"/>
          <p:cNvSpPr/>
          <p:nvPr/>
        </p:nvSpPr>
        <p:spPr>
          <a:xfrm>
            <a:off x="8839080" y="0"/>
            <a:ext cx="304560" cy="6857640"/>
          </a:xfrm>
          <a:prstGeom prst="rect">
            <a:avLst/>
          </a:prstGeom>
          <a:solidFill>
            <a:schemeClr val="accent1">
              <a:tint val="60000"/>
              <a:alpha val="87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7" name="Straight Connector 10"/>
          <p:cNvSpPr/>
          <p:nvPr/>
        </p:nvSpPr>
        <p:spPr>
          <a:xfrm>
            <a:off x="8915400" y="0"/>
            <a:ext cx="360" cy="6858000"/>
          </a:xfrm>
          <a:prstGeom prst="line">
            <a:avLst/>
          </a:prstGeom>
          <a:ln w="9525">
            <a:solidFill>
              <a:srgbClr val="FE8637"/>
            </a:solidFill>
            <a:round/>
          </a:ln>
        </p:spPr>
        <p:style>
          <a:lnRef idx="0">
            <a:scrgbClr r="0" g="0" b="0"/>
          </a:lnRef>
          <a:fillRef idx="0">
            <a:scrgbClr r="0" g="0" b="0"/>
          </a:fillRef>
          <a:effectRef idx="0">
            <a:scrgbClr r="0" g="0" b="0"/>
          </a:effectRef>
          <a:fontRef idx="minor"/>
        </p:style>
      </p:sp>
      <p:sp>
        <p:nvSpPr>
          <p:cNvPr id="508" name="Oval 11"/>
          <p:cNvSpPr/>
          <p:nvPr/>
        </p:nvSpPr>
        <p:spPr>
          <a:xfrm>
            <a:off x="8156520" y="5715000"/>
            <a:ext cx="548280" cy="548280"/>
          </a:xfrm>
          <a:prstGeom prst="ellipse">
            <a:avLst/>
          </a:prstGeom>
          <a:solidFill>
            <a:srgbClr val="FE8637"/>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9"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510" name="PlaceHolder 2"/>
          <p:cNvSpPr>
            <a:spLocks noGrp="1"/>
          </p:cNvSpPr>
          <p:nvPr>
            <p:ph type="body"/>
          </p:nvPr>
        </p:nvSpPr>
        <p:spPr>
          <a:xfrm>
            <a:off x="457200" y="1600200"/>
            <a:ext cx="7467120" cy="487332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Click to edit Master text styles</a:t>
            </a:r>
            <a:endParaRPr lang="en-US" sz="2400" b="0" strike="noStrike" spc="-1">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ea typeface="Century Schoolbook"/>
              </a:rPr>
              <a:t>Second level</a:t>
            </a:r>
            <a:endParaRPr lang="en-US" sz="2100" b="0" strike="noStrike" spc="-1">
              <a:solidFill>
                <a:srgbClr val="000000"/>
              </a:solidFill>
              <a:latin typeface="Century Schoolbook"/>
            </a:endParaRPr>
          </a:p>
          <a:p>
            <a:pPr marL="914400" lvl="2" indent="-182880">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Third level</a:t>
            </a:r>
            <a:endParaRPr lang="en-US" sz="1800" b="0" strike="noStrike" spc="-1">
              <a:solidFill>
                <a:srgbClr val="000000"/>
              </a:solidFill>
              <a:latin typeface="Century Schoolbook"/>
            </a:endParaRPr>
          </a:p>
          <a:p>
            <a:pPr marL="1188720" lvl="3" indent="-182880">
              <a:lnSpc>
                <a:spcPct val="100000"/>
              </a:lnSpc>
              <a:spcBef>
                <a:spcPts val="360"/>
              </a:spcBef>
              <a:buClr>
                <a:srgbClr val="FEC2AE"/>
              </a:buClr>
              <a:buSzPct val="60000"/>
              <a:buFont typeface="Wingdings" charset="2"/>
              <a:buChar char=""/>
            </a:pPr>
            <a:r>
              <a:rPr lang="en-US" sz="1800" b="0" strike="noStrike" spc="-1">
                <a:solidFill>
                  <a:srgbClr val="000000"/>
                </a:solidFill>
                <a:latin typeface="Century Schoolbook"/>
                <a:ea typeface="Century Schoolbook"/>
              </a:rPr>
              <a:t>Fourth level</a:t>
            </a:r>
            <a:endParaRPr lang="en-US" sz="1800" b="0" strike="noStrike" spc="-1">
              <a:solidFill>
                <a:srgbClr val="000000"/>
              </a:solidFill>
              <a:latin typeface="Century Schoolbook"/>
            </a:endParaRPr>
          </a:p>
          <a:p>
            <a:pPr marL="1463040" lvl="4" indent="-182880">
              <a:lnSpc>
                <a:spcPct val="100000"/>
              </a:lnSpc>
              <a:spcBef>
                <a:spcPts val="320"/>
              </a:spcBef>
              <a:buClr>
                <a:srgbClr val="BCC9E9"/>
              </a:buClr>
              <a:buSzPct val="68000"/>
              <a:buFont typeface="Wingdings 2" charset="2"/>
              <a:buChar char=""/>
            </a:pPr>
            <a:r>
              <a:rPr lang="en-US" sz="1600" b="0" strike="noStrike" spc="-1">
                <a:solidFill>
                  <a:srgbClr val="000000"/>
                </a:solidFill>
                <a:latin typeface="Century Schoolbook"/>
                <a:ea typeface="Century Schoolbook"/>
              </a:rPr>
              <a:t>Fifth level</a:t>
            </a:r>
            <a:endParaRPr lang="en-US" sz="1600" b="0" strike="noStrike" spc="-1">
              <a:solidFill>
                <a:srgbClr val="000000"/>
              </a:solidFill>
              <a:latin typeface="Century Schoolbook"/>
            </a:endParaRPr>
          </a:p>
        </p:txBody>
      </p:sp>
      <p:sp>
        <p:nvSpPr>
          <p:cNvPr id="511" name="PlaceHolder 3"/>
          <p:cNvSpPr>
            <a:spLocks noGrp="1"/>
          </p:cNvSpPr>
          <p:nvPr>
            <p:ph type="dt" idx="28"/>
          </p:nvPr>
        </p:nvSpPr>
        <p:spPr>
          <a:xfrm rot="5400000">
            <a:off x="7589520" y="1081800"/>
            <a:ext cx="2011320" cy="3837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575F6D"/>
                </a:solidFill>
                <a:latin typeface="Century Schoolbook"/>
                <a:ea typeface="Century Schoolbook"/>
              </a:defRPr>
            </a:lvl1pPr>
          </a:lstStyle>
          <a:p>
            <a:pPr algn="r">
              <a:lnSpc>
                <a:spcPct val="100000"/>
              </a:lnSpc>
              <a:buNone/>
            </a:pPr>
            <a:r>
              <a:rPr lang="en-US" sz="1200" b="0" strike="noStrike" spc="-1">
                <a:solidFill>
                  <a:srgbClr val="575F6D"/>
                </a:solidFill>
                <a:latin typeface="Century Schoolbook"/>
                <a:ea typeface="Century Schoolbook"/>
              </a:rPr>
              <a:t>&lt;date/time&gt;</a:t>
            </a:r>
            <a:endParaRPr lang="en-US" sz="1200" b="0" strike="noStrike" spc="-1">
              <a:latin typeface="Times New Roman"/>
            </a:endParaRPr>
          </a:p>
        </p:txBody>
      </p:sp>
      <p:sp>
        <p:nvSpPr>
          <p:cNvPr id="512" name="PlaceHolder 4"/>
          <p:cNvSpPr>
            <a:spLocks noGrp="1"/>
          </p:cNvSpPr>
          <p:nvPr>
            <p:ph type="sldNum" idx="29"/>
          </p:nvPr>
        </p:nvSpPr>
        <p:spPr>
          <a:xfrm>
            <a:off x="8129160" y="5734080"/>
            <a:ext cx="609120" cy="52092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Century Schoolbook"/>
              </a:defRPr>
            </a:lvl1pPr>
          </a:lstStyle>
          <a:p>
            <a:pPr algn="ctr">
              <a:lnSpc>
                <a:spcPct val="100000"/>
              </a:lnSpc>
              <a:buNone/>
            </a:pPr>
            <a:fld id="{AC4E350E-48E5-467F-A336-FD645251E093}" type="slidenum">
              <a:rPr lang="en-US" sz="1400" b="1" strike="noStrike" spc="-1">
                <a:solidFill>
                  <a:srgbClr val="FFFFFF"/>
                </a:solidFill>
                <a:latin typeface="Century Schoolbook"/>
                <a:ea typeface="Century Schoolbook"/>
              </a:rPr>
              <a:t>‹#›</a:t>
            </a:fld>
            <a:endParaRPr lang="en-US" sz="1400" b="0" strike="noStrike" spc="-1">
              <a:latin typeface="Times New Roman"/>
            </a:endParaRPr>
          </a:p>
        </p:txBody>
      </p:sp>
      <p:sp>
        <p:nvSpPr>
          <p:cNvPr id="513" name="PlaceHolder 5"/>
          <p:cNvSpPr>
            <a:spLocks noGrp="1"/>
          </p:cNvSpPr>
          <p:nvPr>
            <p:ph type="ftr" idx="30"/>
          </p:nvPr>
        </p:nvSpPr>
        <p:spPr>
          <a:xfrm rot="5400000">
            <a:off x="6990480" y="3737160"/>
            <a:ext cx="3200040" cy="365400"/>
          </a:xfrm>
          <a:prstGeom prst="rect">
            <a:avLst/>
          </a:prstGeom>
          <a:noFill/>
          <a:ln w="0">
            <a:noFill/>
          </a:ln>
        </p:spPr>
        <p:txBody>
          <a:bodyPr lIns="90000" tIns="45000" rIns="90000" bIns="45000"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Straight Connector 15"/>
          <p:cNvSpPr/>
          <p:nvPr/>
        </p:nvSpPr>
        <p:spPr>
          <a:xfrm>
            <a:off x="8762760" y="0"/>
            <a:ext cx="360" cy="6858000"/>
          </a:xfrm>
          <a:prstGeom prst="line">
            <a:avLst/>
          </a:prstGeom>
          <a:ln w="38160">
            <a:solidFill>
              <a:srgbClr val="FEC2AE">
                <a:alpha val="93000"/>
              </a:srgbClr>
            </a:solidFill>
            <a:round/>
          </a:ln>
        </p:spPr>
        <p:style>
          <a:lnRef idx="0">
            <a:scrgbClr r="0" g="0" b="0"/>
          </a:lnRef>
          <a:fillRef idx="0">
            <a:scrgbClr r="0" g="0" b="0"/>
          </a:fillRef>
          <a:effectRef idx="0">
            <a:scrgbClr r="0" g="0" b="0"/>
          </a:effectRef>
          <a:fontRef idx="minor"/>
        </p:style>
      </p:sp>
      <p:sp>
        <p:nvSpPr>
          <p:cNvPr id="64" name="Straight Connector 6"/>
          <p:cNvSpPr/>
          <p:nvPr/>
        </p:nvSpPr>
        <p:spPr>
          <a:xfrm>
            <a:off x="7596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65" name="Straight Connector 8"/>
          <p:cNvSpPr/>
          <p:nvPr/>
        </p:nvSpPr>
        <p:spPr>
          <a:xfrm>
            <a:off x="8991360" y="0"/>
            <a:ext cx="360" cy="6858000"/>
          </a:xfrm>
          <a:prstGeom prst="line">
            <a:avLst/>
          </a:prstGeom>
          <a:ln w="19080">
            <a:solidFill>
              <a:srgbClr val="FE8637"/>
            </a:solidFill>
            <a:round/>
          </a:ln>
        </p:spPr>
        <p:style>
          <a:lnRef idx="0">
            <a:scrgbClr r="0" g="0" b="0"/>
          </a:lnRef>
          <a:fillRef idx="0">
            <a:scrgbClr r="0" g="0" b="0"/>
          </a:fillRef>
          <a:effectRef idx="0">
            <a:scrgbClr r="0" g="0" b="0"/>
          </a:effectRef>
          <a:fontRef idx="minor"/>
        </p:style>
      </p:sp>
      <p:sp>
        <p:nvSpPr>
          <p:cNvPr id="66" name="Rectangle 9"/>
          <p:cNvSpPr/>
          <p:nvPr/>
        </p:nvSpPr>
        <p:spPr>
          <a:xfrm>
            <a:off x="8839080" y="0"/>
            <a:ext cx="304200" cy="6857280"/>
          </a:xfrm>
          <a:prstGeom prst="rect">
            <a:avLst/>
          </a:prstGeom>
          <a:solidFill>
            <a:srgbClr val="FEC2AE">
              <a:alpha val="87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67" name="Straight Connector 10"/>
          <p:cNvSpPr/>
          <p:nvPr/>
        </p:nvSpPr>
        <p:spPr>
          <a:xfrm>
            <a:off x="8915400" y="0"/>
            <a:ext cx="360" cy="6858000"/>
          </a:xfrm>
          <a:prstGeom prst="line">
            <a:avLst/>
          </a:prstGeom>
          <a:ln w="9360">
            <a:solidFill>
              <a:srgbClr val="FE8637"/>
            </a:solidFill>
            <a:round/>
          </a:ln>
        </p:spPr>
        <p:style>
          <a:lnRef idx="0">
            <a:scrgbClr r="0" g="0" b="0"/>
          </a:lnRef>
          <a:fillRef idx="0">
            <a:scrgbClr r="0" g="0" b="0"/>
          </a:fillRef>
          <a:effectRef idx="0">
            <a:scrgbClr r="0" g="0" b="0"/>
          </a:effectRef>
          <a:fontRef idx="minor"/>
        </p:style>
      </p:sp>
      <p:sp>
        <p:nvSpPr>
          <p:cNvPr id="68" name="Oval 11"/>
          <p:cNvSpPr/>
          <p:nvPr/>
        </p:nvSpPr>
        <p:spPr>
          <a:xfrm>
            <a:off x="8156520" y="5715000"/>
            <a:ext cx="547920" cy="547920"/>
          </a:xfrm>
          <a:prstGeom prst="ellipse">
            <a:avLst/>
          </a:prstGeom>
          <a:solidFill>
            <a:srgbClr val="FE8637"/>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69" name="PlaceHolder 1"/>
          <p:cNvSpPr>
            <a:spLocks noGrp="1"/>
          </p:cNvSpPr>
          <p:nvPr>
            <p:ph type="ftr" idx="4"/>
          </p:nvPr>
        </p:nvSpPr>
        <p:spPr>
          <a:xfrm rot="5400000">
            <a:off x="6990840" y="3737160"/>
            <a:ext cx="3199680" cy="36504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70" name="PlaceHolder 2"/>
          <p:cNvSpPr>
            <a:spLocks noGrp="1"/>
          </p:cNvSpPr>
          <p:nvPr>
            <p:ph type="sldNum" idx="5"/>
          </p:nvPr>
        </p:nvSpPr>
        <p:spPr>
          <a:xfrm>
            <a:off x="8129160" y="5734080"/>
            <a:ext cx="608760" cy="52056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DejaVu Sans"/>
              </a:defRPr>
            </a:lvl1pPr>
          </a:lstStyle>
          <a:p>
            <a:pPr algn="ctr">
              <a:lnSpc>
                <a:spcPct val="100000"/>
              </a:lnSpc>
              <a:buNone/>
            </a:pPr>
            <a:fld id="{26F067C3-C4E3-4FBF-8D87-60B313A8307D}" type="slidenum">
              <a:rPr lang="en-US" sz="1400" b="1" strike="noStrike" spc="-1">
                <a:solidFill>
                  <a:srgbClr val="FFFFFF"/>
                </a:solidFill>
                <a:latin typeface="Century Schoolbook"/>
                <a:ea typeface="DejaVu Sans"/>
              </a:rPr>
              <a:t>‹#›</a:t>
            </a:fld>
            <a:endParaRPr lang="en-US" sz="1400" b="0" strike="noStrike" spc="-1">
              <a:latin typeface="Times New Roman"/>
            </a:endParaRPr>
          </a:p>
        </p:txBody>
      </p:sp>
      <p:sp>
        <p:nvSpPr>
          <p:cNvPr id="71" name="PlaceHolder 3"/>
          <p:cNvSpPr>
            <a:spLocks noGrp="1"/>
          </p:cNvSpPr>
          <p:nvPr>
            <p:ph type="dt" idx="6"/>
          </p:nvPr>
        </p:nvSpPr>
        <p:spPr>
          <a:xfrm rot="5400000">
            <a:off x="7589880" y="1081800"/>
            <a:ext cx="2010960" cy="38340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72"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3"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Straight Connector 15"/>
          <p:cNvSpPr/>
          <p:nvPr/>
        </p:nvSpPr>
        <p:spPr>
          <a:xfrm>
            <a:off x="8762760" y="0"/>
            <a:ext cx="360" cy="6858000"/>
          </a:xfrm>
          <a:prstGeom prst="line">
            <a:avLst/>
          </a:prstGeom>
          <a:ln w="38100">
            <a:solidFill>
              <a:srgbClr val="FE8637">
                <a:tint val="60000"/>
                <a:alpha val="93000"/>
              </a:srgbClr>
            </a:solidFill>
            <a:round/>
          </a:ln>
        </p:spPr>
        <p:style>
          <a:lnRef idx="0">
            <a:scrgbClr r="0" g="0" b="0"/>
          </a:lnRef>
          <a:fillRef idx="0">
            <a:scrgbClr r="0" g="0" b="0"/>
          </a:fillRef>
          <a:effectRef idx="0">
            <a:scrgbClr r="0" g="0" b="0"/>
          </a:effectRef>
          <a:fontRef idx="minor"/>
        </p:style>
      </p:sp>
      <p:sp>
        <p:nvSpPr>
          <p:cNvPr id="111" name="Straight Connector 6"/>
          <p:cNvSpPr/>
          <p:nvPr/>
        </p:nvSpPr>
        <p:spPr>
          <a:xfrm>
            <a:off x="759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112" name="Straight Connector 8"/>
          <p:cNvSpPr/>
          <p:nvPr/>
        </p:nvSpPr>
        <p:spPr>
          <a:xfrm>
            <a:off x="8991360" y="0"/>
            <a:ext cx="360" cy="6858000"/>
          </a:xfrm>
          <a:prstGeom prst="line">
            <a:avLst/>
          </a:prstGeom>
          <a:ln w="19050">
            <a:solidFill>
              <a:srgbClr val="FE8637"/>
            </a:solidFill>
            <a:round/>
          </a:ln>
        </p:spPr>
        <p:style>
          <a:lnRef idx="0">
            <a:scrgbClr r="0" g="0" b="0"/>
          </a:lnRef>
          <a:fillRef idx="0">
            <a:scrgbClr r="0" g="0" b="0"/>
          </a:fillRef>
          <a:effectRef idx="0">
            <a:scrgbClr r="0" g="0" b="0"/>
          </a:effectRef>
          <a:fontRef idx="minor"/>
        </p:style>
      </p:sp>
      <p:sp>
        <p:nvSpPr>
          <p:cNvPr id="113" name="Rectangle 9" hidden="1"/>
          <p:cNvSpPr/>
          <p:nvPr/>
        </p:nvSpPr>
        <p:spPr>
          <a:xfrm>
            <a:off x="8839080" y="0"/>
            <a:ext cx="304560" cy="6857640"/>
          </a:xfrm>
          <a:prstGeom prst="rect">
            <a:avLst/>
          </a:prstGeom>
          <a:solidFill>
            <a:schemeClr val="accent1">
              <a:tint val="60000"/>
              <a:alpha val="87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4" name="Straight Connector 10"/>
          <p:cNvSpPr/>
          <p:nvPr/>
        </p:nvSpPr>
        <p:spPr>
          <a:xfrm>
            <a:off x="8915400" y="0"/>
            <a:ext cx="360" cy="6858000"/>
          </a:xfrm>
          <a:prstGeom prst="line">
            <a:avLst/>
          </a:prstGeom>
          <a:ln w="9525">
            <a:solidFill>
              <a:srgbClr val="FE8637"/>
            </a:solidFill>
            <a:round/>
          </a:ln>
        </p:spPr>
        <p:style>
          <a:lnRef idx="0">
            <a:scrgbClr r="0" g="0" b="0"/>
          </a:lnRef>
          <a:fillRef idx="0">
            <a:scrgbClr r="0" g="0" b="0"/>
          </a:fillRef>
          <a:effectRef idx="0">
            <a:scrgbClr r="0" g="0" b="0"/>
          </a:effectRef>
          <a:fontRef idx="minor"/>
        </p:style>
      </p:sp>
      <p:sp>
        <p:nvSpPr>
          <p:cNvPr id="115" name="Oval 11" hidden="1"/>
          <p:cNvSpPr/>
          <p:nvPr/>
        </p:nvSpPr>
        <p:spPr>
          <a:xfrm>
            <a:off x="8156520" y="5715000"/>
            <a:ext cx="548280" cy="548280"/>
          </a:xfrm>
          <a:prstGeom prst="ellipse">
            <a:avLst/>
          </a:prstGeom>
          <a:solidFill>
            <a:srgbClr val="FE8637"/>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6" name="PlaceHolder 1"/>
          <p:cNvSpPr>
            <a:spLocks noGrp="1"/>
          </p:cNvSpPr>
          <p:nvPr>
            <p:ph type="title"/>
          </p:nvPr>
        </p:nvSpPr>
        <p:spPr>
          <a:xfrm>
            <a:off x="2286000" y="3124080"/>
            <a:ext cx="6171840" cy="189396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117" name="PlaceHolder 2"/>
          <p:cNvSpPr>
            <a:spLocks noGrp="1"/>
          </p:cNvSpPr>
          <p:nvPr>
            <p:ph type="dt" idx="7"/>
          </p:nvPr>
        </p:nvSpPr>
        <p:spPr>
          <a:xfrm rot="5400000">
            <a:off x="7765200" y="1174320"/>
            <a:ext cx="2285640" cy="3805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575F6D"/>
                </a:solidFill>
                <a:latin typeface="Century Schoolbook"/>
                <a:ea typeface="Century Schoolbook"/>
              </a:defRPr>
            </a:lvl1pPr>
          </a:lstStyle>
          <a:p>
            <a:pPr algn="r">
              <a:lnSpc>
                <a:spcPct val="100000"/>
              </a:lnSpc>
              <a:buNone/>
            </a:pPr>
            <a:r>
              <a:rPr lang="en-US" sz="1200" b="0" strike="noStrike" spc="-1">
                <a:solidFill>
                  <a:srgbClr val="575F6D"/>
                </a:solidFill>
                <a:latin typeface="Century Schoolbook"/>
                <a:ea typeface="Century Schoolbook"/>
              </a:rPr>
              <a:t>&lt;date/time&gt;</a:t>
            </a:r>
            <a:endParaRPr lang="en-US" sz="1200" b="0" strike="noStrike" spc="-1">
              <a:latin typeface="Times New Roman"/>
            </a:endParaRPr>
          </a:p>
        </p:txBody>
      </p:sp>
      <p:sp>
        <p:nvSpPr>
          <p:cNvPr id="118" name="PlaceHolder 3"/>
          <p:cNvSpPr>
            <a:spLocks noGrp="1"/>
          </p:cNvSpPr>
          <p:nvPr>
            <p:ph type="ftr" idx="8"/>
          </p:nvPr>
        </p:nvSpPr>
        <p:spPr>
          <a:xfrm rot="5400000">
            <a:off x="7077240" y="4181400"/>
            <a:ext cx="3657240" cy="383760"/>
          </a:xfrm>
          <a:prstGeom prst="rect">
            <a:avLst/>
          </a:prstGeom>
          <a:noFill/>
          <a:ln w="0">
            <a:noFill/>
          </a:ln>
        </p:spPr>
        <p:txBody>
          <a:bodyPr lIns="90000" tIns="45000" rIns="90000" bIns="45000"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19" name="Rectangle 9"/>
          <p:cNvSpPr/>
          <p:nvPr/>
        </p:nvSpPr>
        <p:spPr>
          <a:xfrm>
            <a:off x="380880" y="0"/>
            <a:ext cx="609120" cy="6857640"/>
          </a:xfrm>
          <a:prstGeom prst="rect">
            <a:avLst/>
          </a:prstGeom>
          <a:solidFill>
            <a:schemeClr val="accent1">
              <a:tint val="60000"/>
              <a:alpha val="54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0" name="Rectangle 11"/>
          <p:cNvSpPr/>
          <p:nvPr/>
        </p:nvSpPr>
        <p:spPr>
          <a:xfrm>
            <a:off x="276480" y="0"/>
            <a:ext cx="104400" cy="6857640"/>
          </a:xfrm>
          <a:prstGeom prst="rect">
            <a:avLst/>
          </a:prstGeom>
          <a:solidFill>
            <a:schemeClr val="accent1">
              <a:tint val="40000"/>
              <a:alpha val="36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1" name="Rectangle 13"/>
          <p:cNvSpPr/>
          <p:nvPr/>
        </p:nvSpPr>
        <p:spPr>
          <a:xfrm>
            <a:off x="990720" y="0"/>
            <a:ext cx="181440" cy="6857640"/>
          </a:xfrm>
          <a:prstGeom prst="rect">
            <a:avLst/>
          </a:prstGeom>
          <a:solidFill>
            <a:schemeClr val="accent1">
              <a:tint val="40000"/>
              <a:alpha val="70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2" name="Rectangle 18"/>
          <p:cNvSpPr/>
          <p:nvPr/>
        </p:nvSpPr>
        <p:spPr>
          <a:xfrm>
            <a:off x="1141200" y="0"/>
            <a:ext cx="230040" cy="6857640"/>
          </a:xfrm>
          <a:prstGeom prst="rect">
            <a:avLst/>
          </a:prstGeom>
          <a:solidFill>
            <a:schemeClr val="accent1">
              <a:tint val="20000"/>
              <a:alpha val="71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3" name="Straight Connector 10"/>
          <p:cNvSpPr/>
          <p:nvPr/>
        </p:nvSpPr>
        <p:spPr>
          <a:xfrm>
            <a:off x="106200" y="0"/>
            <a:ext cx="360" cy="6858000"/>
          </a:xfrm>
          <a:prstGeom prst="line">
            <a:avLst/>
          </a:prstGeom>
          <a:ln w="57150">
            <a:solidFill>
              <a:srgbClr val="FE8637">
                <a:tint val="60000"/>
                <a:alpha val="73000"/>
              </a:srgbClr>
            </a:solidFill>
            <a:round/>
          </a:ln>
        </p:spPr>
        <p:style>
          <a:lnRef idx="0">
            <a:scrgbClr r="0" g="0" b="0"/>
          </a:lnRef>
          <a:fillRef idx="0">
            <a:scrgbClr r="0" g="0" b="0"/>
          </a:fillRef>
          <a:effectRef idx="0">
            <a:scrgbClr r="0" g="0" b="0"/>
          </a:effectRef>
          <a:fontRef idx="minor"/>
        </p:style>
      </p:sp>
      <p:sp>
        <p:nvSpPr>
          <p:cNvPr id="124" name="Straight Connector 17"/>
          <p:cNvSpPr/>
          <p:nvPr/>
        </p:nvSpPr>
        <p:spPr>
          <a:xfrm>
            <a:off x="914400" y="0"/>
            <a:ext cx="360" cy="6858000"/>
          </a:xfrm>
          <a:prstGeom prst="line">
            <a:avLst/>
          </a:prstGeom>
          <a:ln w="57150">
            <a:solidFill>
              <a:srgbClr val="FE8637">
                <a:tint val="20000"/>
                <a:alpha val="83000"/>
              </a:srgbClr>
            </a:solidFill>
            <a:round/>
          </a:ln>
        </p:spPr>
        <p:style>
          <a:lnRef idx="0">
            <a:scrgbClr r="0" g="0" b="0"/>
          </a:lnRef>
          <a:fillRef idx="0">
            <a:scrgbClr r="0" g="0" b="0"/>
          </a:fillRef>
          <a:effectRef idx="0">
            <a:scrgbClr r="0" g="0" b="0"/>
          </a:effectRef>
          <a:fontRef idx="minor"/>
        </p:style>
      </p:sp>
      <p:sp>
        <p:nvSpPr>
          <p:cNvPr id="125" name="Straight Connector 19"/>
          <p:cNvSpPr/>
          <p:nvPr/>
        </p:nvSpPr>
        <p:spPr>
          <a:xfrm>
            <a:off x="85392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126" name="Straight Connector 15"/>
          <p:cNvSpPr/>
          <p:nvPr/>
        </p:nvSpPr>
        <p:spPr>
          <a:xfrm>
            <a:off x="1726560" y="0"/>
            <a:ext cx="360" cy="6858000"/>
          </a:xfrm>
          <a:prstGeom prst="line">
            <a:avLst/>
          </a:prstGeom>
          <a:ln w="28575">
            <a:solidFill>
              <a:srgbClr val="FE8637">
                <a:tint val="60000"/>
                <a:alpha val="82000"/>
              </a:srgbClr>
            </a:solidFill>
            <a:round/>
          </a:ln>
        </p:spPr>
        <p:style>
          <a:lnRef idx="0">
            <a:scrgbClr r="0" g="0" b="0"/>
          </a:lnRef>
          <a:fillRef idx="0">
            <a:scrgbClr r="0" g="0" b="0"/>
          </a:fillRef>
          <a:effectRef idx="0">
            <a:scrgbClr r="0" g="0" b="0"/>
          </a:effectRef>
          <a:fontRef idx="minor"/>
        </p:style>
      </p:sp>
      <p:sp>
        <p:nvSpPr>
          <p:cNvPr id="127" name="Straight Connector 14"/>
          <p:cNvSpPr/>
          <p:nvPr/>
        </p:nvSpPr>
        <p:spPr>
          <a:xfrm>
            <a:off x="1066680" y="0"/>
            <a:ext cx="360" cy="6858000"/>
          </a:xfrm>
          <a:prstGeom prst="line">
            <a:avLst/>
          </a:prstGeom>
          <a:ln w="9525">
            <a:solidFill>
              <a:srgbClr val="FE8637">
                <a:tint val="60000"/>
              </a:srgbClr>
            </a:solidFill>
            <a:round/>
          </a:ln>
        </p:spPr>
        <p:style>
          <a:lnRef idx="0">
            <a:scrgbClr r="0" g="0" b="0"/>
          </a:lnRef>
          <a:fillRef idx="0">
            <a:scrgbClr r="0" g="0" b="0"/>
          </a:fillRef>
          <a:effectRef idx="0">
            <a:scrgbClr r="0" g="0" b="0"/>
          </a:effectRef>
          <a:fontRef idx="minor"/>
        </p:style>
      </p:sp>
      <p:sp>
        <p:nvSpPr>
          <p:cNvPr id="128" name="Straight Connector 21"/>
          <p:cNvSpPr/>
          <p:nvPr/>
        </p:nvSpPr>
        <p:spPr>
          <a:xfrm>
            <a:off x="91137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129" name="Rectangle 26"/>
          <p:cNvSpPr/>
          <p:nvPr/>
        </p:nvSpPr>
        <p:spPr>
          <a:xfrm>
            <a:off x="1219320" y="0"/>
            <a:ext cx="75960" cy="6857640"/>
          </a:xfrm>
          <a:prstGeom prst="rect">
            <a:avLst/>
          </a:prstGeom>
          <a:solidFill>
            <a:schemeClr val="accent1">
              <a:tint val="60000"/>
              <a:alpha val="51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0" name="Oval 20"/>
          <p:cNvSpPr/>
          <p:nvPr/>
        </p:nvSpPr>
        <p:spPr>
          <a:xfrm>
            <a:off x="609480" y="3429000"/>
            <a:ext cx="1294920" cy="1294920"/>
          </a:xfrm>
          <a:prstGeom prst="ellipse">
            <a:avLst/>
          </a:prstGeom>
          <a:solidFill>
            <a:schemeClr val="accent1"/>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1" name="Oval 22"/>
          <p:cNvSpPr/>
          <p:nvPr/>
        </p:nvSpPr>
        <p:spPr>
          <a:xfrm>
            <a:off x="1309680" y="4866840"/>
            <a:ext cx="641160" cy="641160"/>
          </a:xfrm>
          <a:prstGeom prst="ellipse">
            <a:avLst/>
          </a:prstGeom>
          <a:solidFill>
            <a:srgbClr val="FE8637"/>
          </a:solidFill>
          <a:ln w="28575">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2" name="Oval 23"/>
          <p:cNvSpPr/>
          <p:nvPr/>
        </p:nvSpPr>
        <p:spPr>
          <a:xfrm>
            <a:off x="1091160" y="5500800"/>
            <a:ext cx="136800" cy="136800"/>
          </a:xfrm>
          <a:prstGeom prst="ellipse">
            <a:avLst/>
          </a:prstGeom>
          <a:solidFill>
            <a:srgbClr val="FE8637"/>
          </a:solidFill>
          <a:ln w="127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3" name="Oval 25"/>
          <p:cNvSpPr/>
          <p:nvPr/>
        </p:nvSpPr>
        <p:spPr>
          <a:xfrm>
            <a:off x="1664280" y="5788080"/>
            <a:ext cx="273960" cy="273960"/>
          </a:xfrm>
          <a:prstGeom prst="ellipse">
            <a:avLst/>
          </a:prstGeom>
          <a:solidFill>
            <a:srgbClr val="FE8637"/>
          </a:solidFill>
          <a:ln w="127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4" name="Oval 24"/>
          <p:cNvSpPr/>
          <p:nvPr/>
        </p:nvSpPr>
        <p:spPr>
          <a:xfrm>
            <a:off x="1905120" y="4495680"/>
            <a:ext cx="365400" cy="365400"/>
          </a:xfrm>
          <a:prstGeom prst="ellipse">
            <a:avLst/>
          </a:prstGeom>
          <a:solidFill>
            <a:srgbClr val="FE8637"/>
          </a:solidFill>
          <a:ln w="28575">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5" name="PlaceHolder 4"/>
          <p:cNvSpPr>
            <a:spLocks noGrp="1"/>
          </p:cNvSpPr>
          <p:nvPr>
            <p:ph type="sldNum" idx="9"/>
          </p:nvPr>
        </p:nvSpPr>
        <p:spPr>
          <a:xfrm>
            <a:off x="1325520" y="4928760"/>
            <a:ext cx="609120" cy="51732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Century Schoolbook"/>
              </a:defRPr>
            </a:lvl1pPr>
          </a:lstStyle>
          <a:p>
            <a:pPr algn="ctr">
              <a:lnSpc>
                <a:spcPct val="100000"/>
              </a:lnSpc>
              <a:buNone/>
            </a:pPr>
            <a:fld id="{3D6049D6-043E-4667-8203-1B7E88BB3FA7}" type="slidenum">
              <a:rPr lang="en-US" sz="1400" b="1" strike="noStrike" spc="-1">
                <a:solidFill>
                  <a:srgbClr val="FFFFFF"/>
                </a:solidFill>
                <a:latin typeface="Century Schoolbook"/>
                <a:ea typeface="Century Schoolbook"/>
              </a:rPr>
              <a:t>‹#›</a:t>
            </a:fld>
            <a:endParaRPr lang="en-US" sz="1400" b="0" strike="noStrike" spc="-1">
              <a:latin typeface="Times New Roman"/>
            </a:endParaRPr>
          </a:p>
        </p:txBody>
      </p:sp>
      <p:sp>
        <p:nvSpPr>
          <p:cNvPr id="13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entury School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entury Schoolbook"/>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entury School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entury School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entury School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entury School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Straight Connector 15"/>
          <p:cNvSpPr/>
          <p:nvPr/>
        </p:nvSpPr>
        <p:spPr>
          <a:xfrm>
            <a:off x="8762760" y="0"/>
            <a:ext cx="360" cy="6858000"/>
          </a:xfrm>
          <a:prstGeom prst="line">
            <a:avLst/>
          </a:prstGeom>
          <a:ln w="38100">
            <a:solidFill>
              <a:srgbClr val="FE8637">
                <a:tint val="60000"/>
                <a:alpha val="93000"/>
              </a:srgbClr>
            </a:solidFill>
            <a:round/>
          </a:ln>
        </p:spPr>
        <p:style>
          <a:lnRef idx="0">
            <a:scrgbClr r="0" g="0" b="0"/>
          </a:lnRef>
          <a:fillRef idx="0">
            <a:scrgbClr r="0" g="0" b="0"/>
          </a:fillRef>
          <a:effectRef idx="0">
            <a:scrgbClr r="0" g="0" b="0"/>
          </a:effectRef>
          <a:fontRef idx="minor"/>
        </p:style>
      </p:sp>
      <p:sp>
        <p:nvSpPr>
          <p:cNvPr id="174" name="Straight Connector 6"/>
          <p:cNvSpPr/>
          <p:nvPr/>
        </p:nvSpPr>
        <p:spPr>
          <a:xfrm>
            <a:off x="759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175" name="Straight Connector 8"/>
          <p:cNvSpPr/>
          <p:nvPr/>
        </p:nvSpPr>
        <p:spPr>
          <a:xfrm>
            <a:off x="8991360" y="0"/>
            <a:ext cx="360" cy="6858000"/>
          </a:xfrm>
          <a:prstGeom prst="line">
            <a:avLst/>
          </a:prstGeom>
          <a:ln w="19050">
            <a:solidFill>
              <a:srgbClr val="FE8637"/>
            </a:solidFill>
            <a:round/>
          </a:ln>
        </p:spPr>
        <p:style>
          <a:lnRef idx="0">
            <a:scrgbClr r="0" g="0" b="0"/>
          </a:lnRef>
          <a:fillRef idx="0">
            <a:scrgbClr r="0" g="0" b="0"/>
          </a:fillRef>
          <a:effectRef idx="0">
            <a:scrgbClr r="0" g="0" b="0"/>
          </a:effectRef>
          <a:fontRef idx="minor"/>
        </p:style>
      </p:sp>
      <p:sp>
        <p:nvSpPr>
          <p:cNvPr id="176" name="Rectangle 9"/>
          <p:cNvSpPr/>
          <p:nvPr/>
        </p:nvSpPr>
        <p:spPr>
          <a:xfrm>
            <a:off x="8839080" y="0"/>
            <a:ext cx="304560" cy="6857640"/>
          </a:xfrm>
          <a:prstGeom prst="rect">
            <a:avLst/>
          </a:prstGeom>
          <a:solidFill>
            <a:schemeClr val="accent1">
              <a:tint val="60000"/>
              <a:alpha val="87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77" name="Straight Connector 10"/>
          <p:cNvSpPr/>
          <p:nvPr/>
        </p:nvSpPr>
        <p:spPr>
          <a:xfrm>
            <a:off x="8915400" y="0"/>
            <a:ext cx="360" cy="6858000"/>
          </a:xfrm>
          <a:prstGeom prst="line">
            <a:avLst/>
          </a:prstGeom>
          <a:ln w="9525">
            <a:solidFill>
              <a:srgbClr val="FE8637"/>
            </a:solidFill>
            <a:round/>
          </a:ln>
        </p:spPr>
        <p:style>
          <a:lnRef idx="0">
            <a:scrgbClr r="0" g="0" b="0"/>
          </a:lnRef>
          <a:fillRef idx="0">
            <a:scrgbClr r="0" g="0" b="0"/>
          </a:fillRef>
          <a:effectRef idx="0">
            <a:scrgbClr r="0" g="0" b="0"/>
          </a:effectRef>
          <a:fontRef idx="minor"/>
        </p:style>
      </p:sp>
      <p:sp>
        <p:nvSpPr>
          <p:cNvPr id="178" name="Oval 11"/>
          <p:cNvSpPr/>
          <p:nvPr/>
        </p:nvSpPr>
        <p:spPr>
          <a:xfrm>
            <a:off x="8156520" y="5715000"/>
            <a:ext cx="548280" cy="548280"/>
          </a:xfrm>
          <a:prstGeom prst="ellipse">
            <a:avLst/>
          </a:prstGeom>
          <a:solidFill>
            <a:srgbClr val="FE8637"/>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79"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180" name="PlaceHolder 2"/>
          <p:cNvSpPr>
            <a:spLocks noGrp="1"/>
          </p:cNvSpPr>
          <p:nvPr>
            <p:ph type="body"/>
          </p:nvPr>
        </p:nvSpPr>
        <p:spPr>
          <a:xfrm>
            <a:off x="457200" y="1600200"/>
            <a:ext cx="7467120" cy="487332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Click to edit Master text styles</a:t>
            </a:r>
            <a:endParaRPr lang="en-US" sz="2400" b="0" strike="noStrike" spc="-1">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ea typeface="Century Schoolbook"/>
              </a:rPr>
              <a:t>Second level</a:t>
            </a:r>
            <a:endParaRPr lang="en-US" sz="2100" b="0" strike="noStrike" spc="-1">
              <a:solidFill>
                <a:srgbClr val="000000"/>
              </a:solidFill>
              <a:latin typeface="Century Schoolbook"/>
            </a:endParaRPr>
          </a:p>
          <a:p>
            <a:pPr marL="914400" lvl="2" indent="-182880">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Third level</a:t>
            </a:r>
            <a:endParaRPr lang="en-US" sz="1800" b="0" strike="noStrike" spc="-1">
              <a:solidFill>
                <a:srgbClr val="000000"/>
              </a:solidFill>
              <a:latin typeface="Century Schoolbook"/>
            </a:endParaRPr>
          </a:p>
          <a:p>
            <a:pPr marL="1188720" lvl="3" indent="-182880">
              <a:lnSpc>
                <a:spcPct val="100000"/>
              </a:lnSpc>
              <a:spcBef>
                <a:spcPts val="360"/>
              </a:spcBef>
              <a:buClr>
                <a:srgbClr val="FEC2AE"/>
              </a:buClr>
              <a:buSzPct val="60000"/>
              <a:buFont typeface="Wingdings" charset="2"/>
              <a:buChar char=""/>
            </a:pPr>
            <a:r>
              <a:rPr lang="en-US" sz="1800" b="0" strike="noStrike" spc="-1">
                <a:solidFill>
                  <a:srgbClr val="000000"/>
                </a:solidFill>
                <a:latin typeface="Century Schoolbook"/>
                <a:ea typeface="Century Schoolbook"/>
              </a:rPr>
              <a:t>Fourth level</a:t>
            </a:r>
            <a:endParaRPr lang="en-US" sz="1800" b="0" strike="noStrike" spc="-1">
              <a:solidFill>
                <a:srgbClr val="000000"/>
              </a:solidFill>
              <a:latin typeface="Century Schoolbook"/>
            </a:endParaRPr>
          </a:p>
          <a:p>
            <a:pPr marL="1463040" lvl="4" indent="-182880">
              <a:lnSpc>
                <a:spcPct val="100000"/>
              </a:lnSpc>
              <a:spcBef>
                <a:spcPts val="320"/>
              </a:spcBef>
              <a:buClr>
                <a:srgbClr val="BCC9E9"/>
              </a:buClr>
              <a:buSzPct val="68000"/>
              <a:buFont typeface="Wingdings 2" charset="2"/>
              <a:buChar char=""/>
            </a:pPr>
            <a:r>
              <a:rPr lang="en-US" sz="1600" b="0" strike="noStrike" spc="-1">
                <a:solidFill>
                  <a:srgbClr val="000000"/>
                </a:solidFill>
                <a:latin typeface="Century Schoolbook"/>
                <a:ea typeface="Century Schoolbook"/>
              </a:rPr>
              <a:t>Fifth level</a:t>
            </a:r>
            <a:endParaRPr lang="en-US" sz="1600" b="0" strike="noStrike" spc="-1">
              <a:solidFill>
                <a:srgbClr val="000000"/>
              </a:solidFill>
              <a:latin typeface="Century Schoolbook"/>
            </a:endParaRPr>
          </a:p>
        </p:txBody>
      </p:sp>
      <p:sp>
        <p:nvSpPr>
          <p:cNvPr id="181" name="PlaceHolder 3"/>
          <p:cNvSpPr>
            <a:spLocks noGrp="1"/>
          </p:cNvSpPr>
          <p:nvPr>
            <p:ph type="dt" idx="10"/>
          </p:nvPr>
        </p:nvSpPr>
        <p:spPr>
          <a:xfrm rot="5400000">
            <a:off x="7589520" y="1081800"/>
            <a:ext cx="2011320" cy="3837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575F6D"/>
                </a:solidFill>
                <a:latin typeface="Century Schoolbook"/>
                <a:ea typeface="Century Schoolbook"/>
              </a:defRPr>
            </a:lvl1pPr>
          </a:lstStyle>
          <a:p>
            <a:pPr algn="r">
              <a:lnSpc>
                <a:spcPct val="100000"/>
              </a:lnSpc>
              <a:buNone/>
            </a:pPr>
            <a:r>
              <a:rPr lang="en-US" sz="1200" b="0" strike="noStrike" spc="-1">
                <a:solidFill>
                  <a:srgbClr val="575F6D"/>
                </a:solidFill>
                <a:latin typeface="Century Schoolbook"/>
                <a:ea typeface="Century Schoolbook"/>
              </a:rPr>
              <a:t>&lt;date/time&gt;</a:t>
            </a:r>
            <a:endParaRPr lang="en-US" sz="1200" b="0" strike="noStrike" spc="-1">
              <a:latin typeface="Times New Roman"/>
            </a:endParaRPr>
          </a:p>
        </p:txBody>
      </p:sp>
      <p:sp>
        <p:nvSpPr>
          <p:cNvPr id="182" name="PlaceHolder 4"/>
          <p:cNvSpPr>
            <a:spLocks noGrp="1"/>
          </p:cNvSpPr>
          <p:nvPr>
            <p:ph type="sldNum" idx="11"/>
          </p:nvPr>
        </p:nvSpPr>
        <p:spPr>
          <a:xfrm>
            <a:off x="8129160" y="5734080"/>
            <a:ext cx="609120" cy="52092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Century Schoolbook"/>
              </a:defRPr>
            </a:lvl1pPr>
          </a:lstStyle>
          <a:p>
            <a:pPr algn="ctr">
              <a:lnSpc>
                <a:spcPct val="100000"/>
              </a:lnSpc>
              <a:buNone/>
            </a:pPr>
            <a:fld id="{A0A740A4-3B6D-4F0D-BB74-0F106A525B60}" type="slidenum">
              <a:rPr lang="en-US" sz="1400" b="1" strike="noStrike" spc="-1">
                <a:solidFill>
                  <a:srgbClr val="FFFFFF"/>
                </a:solidFill>
                <a:latin typeface="Century Schoolbook"/>
                <a:ea typeface="Century Schoolbook"/>
              </a:rPr>
              <a:t>‹#›</a:t>
            </a:fld>
            <a:endParaRPr lang="en-US" sz="1400" b="0" strike="noStrike" spc="-1">
              <a:latin typeface="Times New Roman"/>
            </a:endParaRPr>
          </a:p>
        </p:txBody>
      </p:sp>
      <p:sp>
        <p:nvSpPr>
          <p:cNvPr id="183" name="PlaceHolder 5"/>
          <p:cNvSpPr>
            <a:spLocks noGrp="1"/>
          </p:cNvSpPr>
          <p:nvPr>
            <p:ph type="ftr" idx="12"/>
          </p:nvPr>
        </p:nvSpPr>
        <p:spPr>
          <a:xfrm rot="5400000">
            <a:off x="6990480" y="3737160"/>
            <a:ext cx="3200040" cy="365400"/>
          </a:xfrm>
          <a:prstGeom prst="rect">
            <a:avLst/>
          </a:prstGeom>
          <a:noFill/>
          <a:ln w="0">
            <a:noFill/>
          </a:ln>
        </p:spPr>
        <p:txBody>
          <a:bodyPr lIns="90000" tIns="45000" rIns="90000" bIns="45000"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Straight Connector 15"/>
          <p:cNvSpPr/>
          <p:nvPr/>
        </p:nvSpPr>
        <p:spPr>
          <a:xfrm>
            <a:off x="8762760" y="0"/>
            <a:ext cx="360" cy="6858000"/>
          </a:xfrm>
          <a:prstGeom prst="line">
            <a:avLst/>
          </a:prstGeom>
          <a:ln w="38160">
            <a:solidFill>
              <a:srgbClr val="FEC2AE">
                <a:alpha val="93000"/>
              </a:srgbClr>
            </a:solidFill>
            <a:round/>
          </a:ln>
        </p:spPr>
        <p:style>
          <a:lnRef idx="0">
            <a:scrgbClr r="0" g="0" b="0"/>
          </a:lnRef>
          <a:fillRef idx="0">
            <a:scrgbClr r="0" g="0" b="0"/>
          </a:fillRef>
          <a:effectRef idx="0">
            <a:scrgbClr r="0" g="0" b="0"/>
          </a:effectRef>
          <a:fontRef idx="minor"/>
        </p:style>
      </p:sp>
      <p:sp>
        <p:nvSpPr>
          <p:cNvPr id="221" name="Straight Connector 6"/>
          <p:cNvSpPr/>
          <p:nvPr/>
        </p:nvSpPr>
        <p:spPr>
          <a:xfrm>
            <a:off x="7596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222" name="Straight Connector 8"/>
          <p:cNvSpPr/>
          <p:nvPr/>
        </p:nvSpPr>
        <p:spPr>
          <a:xfrm>
            <a:off x="8991360" y="0"/>
            <a:ext cx="360" cy="6858000"/>
          </a:xfrm>
          <a:prstGeom prst="line">
            <a:avLst/>
          </a:prstGeom>
          <a:ln w="19080">
            <a:solidFill>
              <a:srgbClr val="FE8637"/>
            </a:solidFill>
            <a:round/>
          </a:ln>
        </p:spPr>
        <p:style>
          <a:lnRef idx="0">
            <a:scrgbClr r="0" g="0" b="0"/>
          </a:lnRef>
          <a:fillRef idx="0">
            <a:scrgbClr r="0" g="0" b="0"/>
          </a:fillRef>
          <a:effectRef idx="0">
            <a:scrgbClr r="0" g="0" b="0"/>
          </a:effectRef>
          <a:fontRef idx="minor"/>
        </p:style>
      </p:sp>
      <p:sp>
        <p:nvSpPr>
          <p:cNvPr id="223" name="Rectangle 9" hidden="1"/>
          <p:cNvSpPr/>
          <p:nvPr/>
        </p:nvSpPr>
        <p:spPr>
          <a:xfrm>
            <a:off x="8839080" y="0"/>
            <a:ext cx="303840" cy="6856920"/>
          </a:xfrm>
          <a:prstGeom prst="rect">
            <a:avLst/>
          </a:prstGeom>
          <a:solidFill>
            <a:srgbClr val="FEC2AE">
              <a:alpha val="87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24" name="Straight Connector 10"/>
          <p:cNvSpPr/>
          <p:nvPr/>
        </p:nvSpPr>
        <p:spPr>
          <a:xfrm>
            <a:off x="8915400" y="0"/>
            <a:ext cx="360" cy="6858000"/>
          </a:xfrm>
          <a:prstGeom prst="line">
            <a:avLst/>
          </a:prstGeom>
          <a:ln w="9360">
            <a:solidFill>
              <a:srgbClr val="FE8637"/>
            </a:solidFill>
            <a:round/>
          </a:ln>
        </p:spPr>
        <p:style>
          <a:lnRef idx="0">
            <a:scrgbClr r="0" g="0" b="0"/>
          </a:lnRef>
          <a:fillRef idx="0">
            <a:scrgbClr r="0" g="0" b="0"/>
          </a:fillRef>
          <a:effectRef idx="0">
            <a:scrgbClr r="0" g="0" b="0"/>
          </a:effectRef>
          <a:fontRef idx="minor"/>
        </p:style>
      </p:sp>
      <p:sp>
        <p:nvSpPr>
          <p:cNvPr id="225" name="Oval 11" hidden="1"/>
          <p:cNvSpPr/>
          <p:nvPr/>
        </p:nvSpPr>
        <p:spPr>
          <a:xfrm>
            <a:off x="8156520" y="5715000"/>
            <a:ext cx="547560" cy="547560"/>
          </a:xfrm>
          <a:prstGeom prst="ellipse">
            <a:avLst/>
          </a:prstGeom>
          <a:solidFill>
            <a:srgbClr val="FE8637"/>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26" name="Rectangle 9"/>
          <p:cNvSpPr/>
          <p:nvPr/>
        </p:nvSpPr>
        <p:spPr>
          <a:xfrm>
            <a:off x="380880" y="0"/>
            <a:ext cx="608400" cy="6856920"/>
          </a:xfrm>
          <a:prstGeom prst="rect">
            <a:avLst/>
          </a:prstGeom>
          <a:solidFill>
            <a:srgbClr val="FEC2AE">
              <a:alpha val="54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27" name="Rectangle 11"/>
          <p:cNvSpPr/>
          <p:nvPr/>
        </p:nvSpPr>
        <p:spPr>
          <a:xfrm>
            <a:off x="276480" y="0"/>
            <a:ext cx="103680" cy="6856920"/>
          </a:xfrm>
          <a:prstGeom prst="rect">
            <a:avLst/>
          </a:prstGeom>
          <a:solidFill>
            <a:srgbClr val="FED9CD">
              <a:alpha val="36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28" name="Rectangle 13"/>
          <p:cNvSpPr/>
          <p:nvPr/>
        </p:nvSpPr>
        <p:spPr>
          <a:xfrm>
            <a:off x="990720" y="0"/>
            <a:ext cx="180720" cy="6856920"/>
          </a:xfrm>
          <a:prstGeom prst="rect">
            <a:avLst/>
          </a:prstGeom>
          <a:solidFill>
            <a:srgbClr val="FED9CD">
              <a:alpha val="70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29" name="Rectangle 18"/>
          <p:cNvSpPr/>
          <p:nvPr/>
        </p:nvSpPr>
        <p:spPr>
          <a:xfrm>
            <a:off x="1141200" y="0"/>
            <a:ext cx="229320" cy="6856920"/>
          </a:xfrm>
          <a:prstGeom prst="rect">
            <a:avLst/>
          </a:prstGeom>
          <a:solidFill>
            <a:srgbClr val="FEEDE8">
              <a:alpha val="71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30" name="Straight Connector 10"/>
          <p:cNvSpPr/>
          <p:nvPr/>
        </p:nvSpPr>
        <p:spPr>
          <a:xfrm>
            <a:off x="106200" y="0"/>
            <a:ext cx="360" cy="6858000"/>
          </a:xfrm>
          <a:prstGeom prst="line">
            <a:avLst/>
          </a:prstGeom>
          <a:ln w="57240">
            <a:solidFill>
              <a:srgbClr val="FEC2AE">
                <a:alpha val="73000"/>
              </a:srgbClr>
            </a:solidFill>
            <a:round/>
          </a:ln>
        </p:spPr>
        <p:style>
          <a:lnRef idx="0">
            <a:scrgbClr r="0" g="0" b="0"/>
          </a:lnRef>
          <a:fillRef idx="0">
            <a:scrgbClr r="0" g="0" b="0"/>
          </a:fillRef>
          <a:effectRef idx="0">
            <a:scrgbClr r="0" g="0" b="0"/>
          </a:effectRef>
          <a:fontRef idx="minor"/>
        </p:style>
      </p:sp>
      <p:sp>
        <p:nvSpPr>
          <p:cNvPr id="231" name="Straight Connector 17"/>
          <p:cNvSpPr/>
          <p:nvPr/>
        </p:nvSpPr>
        <p:spPr>
          <a:xfrm>
            <a:off x="914400" y="0"/>
            <a:ext cx="360" cy="6858000"/>
          </a:xfrm>
          <a:prstGeom prst="line">
            <a:avLst/>
          </a:prstGeom>
          <a:ln w="57240">
            <a:solidFill>
              <a:srgbClr val="FEEDE8">
                <a:alpha val="83000"/>
              </a:srgbClr>
            </a:solidFill>
            <a:round/>
          </a:ln>
        </p:spPr>
        <p:style>
          <a:lnRef idx="0">
            <a:scrgbClr r="0" g="0" b="0"/>
          </a:lnRef>
          <a:fillRef idx="0">
            <a:scrgbClr r="0" g="0" b="0"/>
          </a:fillRef>
          <a:effectRef idx="0">
            <a:scrgbClr r="0" g="0" b="0"/>
          </a:effectRef>
          <a:fontRef idx="minor"/>
        </p:style>
      </p:sp>
      <p:sp>
        <p:nvSpPr>
          <p:cNvPr id="232" name="Straight Connector 19"/>
          <p:cNvSpPr/>
          <p:nvPr/>
        </p:nvSpPr>
        <p:spPr>
          <a:xfrm>
            <a:off x="85392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233" name="Straight Connector 15"/>
          <p:cNvSpPr/>
          <p:nvPr/>
        </p:nvSpPr>
        <p:spPr>
          <a:xfrm>
            <a:off x="1726560" y="0"/>
            <a:ext cx="360" cy="6858000"/>
          </a:xfrm>
          <a:prstGeom prst="line">
            <a:avLst/>
          </a:prstGeom>
          <a:ln w="28440">
            <a:solidFill>
              <a:srgbClr val="FEC2AE">
                <a:alpha val="82000"/>
              </a:srgbClr>
            </a:solidFill>
            <a:round/>
          </a:ln>
        </p:spPr>
        <p:style>
          <a:lnRef idx="0">
            <a:scrgbClr r="0" g="0" b="0"/>
          </a:lnRef>
          <a:fillRef idx="0">
            <a:scrgbClr r="0" g="0" b="0"/>
          </a:fillRef>
          <a:effectRef idx="0">
            <a:scrgbClr r="0" g="0" b="0"/>
          </a:effectRef>
          <a:fontRef idx="minor"/>
        </p:style>
      </p:sp>
      <p:sp>
        <p:nvSpPr>
          <p:cNvPr id="234" name="Straight Connector 14"/>
          <p:cNvSpPr/>
          <p:nvPr/>
        </p:nvSpPr>
        <p:spPr>
          <a:xfrm>
            <a:off x="1066680" y="0"/>
            <a:ext cx="360" cy="6858000"/>
          </a:xfrm>
          <a:prstGeom prst="line">
            <a:avLst/>
          </a:prstGeom>
          <a:ln w="9360">
            <a:solidFill>
              <a:srgbClr val="FEC2AE"/>
            </a:solidFill>
            <a:round/>
          </a:ln>
        </p:spPr>
        <p:style>
          <a:lnRef idx="0">
            <a:scrgbClr r="0" g="0" b="0"/>
          </a:lnRef>
          <a:fillRef idx="0">
            <a:scrgbClr r="0" g="0" b="0"/>
          </a:fillRef>
          <a:effectRef idx="0">
            <a:scrgbClr r="0" g="0" b="0"/>
          </a:effectRef>
          <a:fontRef idx="minor"/>
        </p:style>
      </p:sp>
      <p:sp>
        <p:nvSpPr>
          <p:cNvPr id="235" name="Straight Connector 21"/>
          <p:cNvSpPr/>
          <p:nvPr/>
        </p:nvSpPr>
        <p:spPr>
          <a:xfrm>
            <a:off x="911376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236" name="Rectangle 26"/>
          <p:cNvSpPr/>
          <p:nvPr/>
        </p:nvSpPr>
        <p:spPr>
          <a:xfrm>
            <a:off x="1219320" y="0"/>
            <a:ext cx="75240" cy="6856920"/>
          </a:xfrm>
          <a:prstGeom prst="rect">
            <a:avLst/>
          </a:prstGeom>
          <a:solidFill>
            <a:srgbClr val="FEC2AE">
              <a:alpha val="51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37" name="Oval 20"/>
          <p:cNvSpPr/>
          <p:nvPr/>
        </p:nvSpPr>
        <p:spPr>
          <a:xfrm>
            <a:off x="609480" y="3429000"/>
            <a:ext cx="1294200" cy="1294200"/>
          </a:xfrm>
          <a:prstGeom prst="ellipse">
            <a:avLst/>
          </a:prstGeom>
          <a:solidFill>
            <a:srgbClr val="FE8637"/>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38" name="Oval 22"/>
          <p:cNvSpPr/>
          <p:nvPr/>
        </p:nvSpPr>
        <p:spPr>
          <a:xfrm>
            <a:off x="1309680" y="4866840"/>
            <a:ext cx="640440" cy="640440"/>
          </a:xfrm>
          <a:prstGeom prst="ellipse">
            <a:avLst/>
          </a:prstGeom>
          <a:solidFill>
            <a:srgbClr val="FE8637"/>
          </a:solidFill>
          <a:ln w="2844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39" name="Oval 23"/>
          <p:cNvSpPr/>
          <p:nvPr/>
        </p:nvSpPr>
        <p:spPr>
          <a:xfrm>
            <a:off x="1091160" y="5500800"/>
            <a:ext cx="136080" cy="136080"/>
          </a:xfrm>
          <a:prstGeom prst="ellipse">
            <a:avLst/>
          </a:prstGeom>
          <a:solidFill>
            <a:srgbClr val="FE8637"/>
          </a:solidFill>
          <a:ln w="1260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40" name="Oval 25"/>
          <p:cNvSpPr/>
          <p:nvPr/>
        </p:nvSpPr>
        <p:spPr>
          <a:xfrm>
            <a:off x="1664280" y="5788080"/>
            <a:ext cx="273240" cy="273240"/>
          </a:xfrm>
          <a:prstGeom prst="ellipse">
            <a:avLst/>
          </a:prstGeom>
          <a:solidFill>
            <a:srgbClr val="FE8637"/>
          </a:solidFill>
          <a:ln w="1260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41" name="Oval 24"/>
          <p:cNvSpPr/>
          <p:nvPr/>
        </p:nvSpPr>
        <p:spPr>
          <a:xfrm>
            <a:off x="1905120" y="4495680"/>
            <a:ext cx="364680" cy="364680"/>
          </a:xfrm>
          <a:prstGeom prst="ellipse">
            <a:avLst/>
          </a:prstGeom>
          <a:solidFill>
            <a:srgbClr val="FE8637"/>
          </a:solidFill>
          <a:ln w="2844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4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43"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44" name="PlaceHolder 3"/>
          <p:cNvSpPr>
            <a:spLocks noGrp="1"/>
          </p:cNvSpPr>
          <p:nvPr>
            <p:ph type="ftr" idx="13"/>
          </p:nvPr>
        </p:nvSpPr>
        <p:spPr>
          <a:xfrm rot="5400000">
            <a:off x="7077960" y="4181400"/>
            <a:ext cx="3656520" cy="383040"/>
          </a:xfrm>
          <a:prstGeom prst="rect">
            <a:avLst/>
          </a:prstGeom>
          <a:noFill/>
          <a:ln w="0">
            <a:noFill/>
          </a:ln>
        </p:spPr>
        <p:txBody>
          <a:bodyPr lIns="90000" tIns="45000" rIns="90000" bIns="45000" anchor="ctr">
            <a:noAutofit/>
          </a:bodyPr>
          <a:lstStyle>
            <a:lvl1pPr>
              <a:lnSpc>
                <a:spcPct val="100000"/>
              </a:lnSpc>
              <a:buNone/>
              <a:defRPr lang="en-US" sz="1200" b="0" strike="noStrike" spc="-1">
                <a:solidFill>
                  <a:srgbClr val="575F6D"/>
                </a:solidFill>
                <a:latin typeface="Century Schoolbook"/>
                <a:ea typeface="DejaVu Sans"/>
              </a:defRPr>
            </a:lvl1pPr>
          </a:lstStyle>
          <a:p>
            <a:pPr>
              <a:lnSpc>
                <a:spcPct val="100000"/>
              </a:lnSpc>
              <a:buNone/>
            </a:pPr>
            <a:r>
              <a:rPr lang="en-US" sz="1200" b="0" strike="noStrike" spc="-1">
                <a:solidFill>
                  <a:srgbClr val="575F6D"/>
                </a:solidFill>
                <a:latin typeface="Century Schoolbook"/>
                <a:ea typeface="DejaVu Sans"/>
              </a:rPr>
              <a:t>&lt;footer&gt;</a:t>
            </a:r>
            <a:endParaRPr lang="en-US" sz="1200" b="0" strike="noStrike" spc="-1">
              <a:latin typeface="Times New Roman"/>
            </a:endParaRPr>
          </a:p>
        </p:txBody>
      </p:sp>
      <p:sp>
        <p:nvSpPr>
          <p:cNvPr id="245" name="PlaceHolder 4"/>
          <p:cNvSpPr>
            <a:spLocks noGrp="1"/>
          </p:cNvSpPr>
          <p:nvPr>
            <p:ph type="sldNum" idx="14"/>
          </p:nvPr>
        </p:nvSpPr>
        <p:spPr>
          <a:xfrm>
            <a:off x="1325520" y="4928760"/>
            <a:ext cx="608400" cy="51660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DejaVu Sans"/>
              </a:defRPr>
            </a:lvl1pPr>
          </a:lstStyle>
          <a:p>
            <a:pPr algn="ctr">
              <a:lnSpc>
                <a:spcPct val="100000"/>
              </a:lnSpc>
              <a:buNone/>
            </a:pPr>
            <a:fld id="{44C7DAF2-0F4E-42B2-BE1F-D34709E7E203}" type="slidenum">
              <a:rPr lang="en-US" sz="1400" b="1" strike="noStrike" spc="-1">
                <a:solidFill>
                  <a:srgbClr val="FFFFFF"/>
                </a:solidFill>
                <a:latin typeface="Century Schoolbook"/>
                <a:ea typeface="DejaVu Sans"/>
              </a:rPr>
              <a:t>‹#›</a:t>
            </a:fld>
            <a:endParaRPr lang="en-US" sz="1400" b="0" strike="noStrike" spc="-1">
              <a:latin typeface="Times New Roman"/>
            </a:endParaRPr>
          </a:p>
        </p:txBody>
      </p:sp>
      <p:sp>
        <p:nvSpPr>
          <p:cNvPr id="246" name="PlaceHolder 5"/>
          <p:cNvSpPr>
            <a:spLocks noGrp="1"/>
          </p:cNvSpPr>
          <p:nvPr>
            <p:ph type="dt" idx="15"/>
          </p:nvPr>
        </p:nvSpPr>
        <p:spPr>
          <a:xfrm rot="5400000">
            <a:off x="7765920" y="1174320"/>
            <a:ext cx="2284920" cy="37980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Straight Connector 15"/>
          <p:cNvSpPr/>
          <p:nvPr/>
        </p:nvSpPr>
        <p:spPr>
          <a:xfrm>
            <a:off x="8762760" y="0"/>
            <a:ext cx="360" cy="6858000"/>
          </a:xfrm>
          <a:prstGeom prst="line">
            <a:avLst/>
          </a:prstGeom>
          <a:ln w="38160">
            <a:solidFill>
              <a:srgbClr val="FEC2AE">
                <a:alpha val="93000"/>
              </a:srgbClr>
            </a:solidFill>
            <a:round/>
          </a:ln>
        </p:spPr>
        <p:style>
          <a:lnRef idx="0">
            <a:scrgbClr r="0" g="0" b="0"/>
          </a:lnRef>
          <a:fillRef idx="0">
            <a:scrgbClr r="0" g="0" b="0"/>
          </a:fillRef>
          <a:effectRef idx="0">
            <a:scrgbClr r="0" g="0" b="0"/>
          </a:effectRef>
          <a:fontRef idx="minor"/>
        </p:style>
      </p:sp>
      <p:sp>
        <p:nvSpPr>
          <p:cNvPr id="284" name="Straight Connector 6"/>
          <p:cNvSpPr/>
          <p:nvPr/>
        </p:nvSpPr>
        <p:spPr>
          <a:xfrm>
            <a:off x="75960" y="0"/>
            <a:ext cx="360" cy="6858000"/>
          </a:xfrm>
          <a:prstGeom prst="line">
            <a:avLst/>
          </a:prstGeom>
          <a:ln w="57240">
            <a:solidFill>
              <a:srgbClr val="FEC2AE"/>
            </a:solidFill>
            <a:round/>
          </a:ln>
        </p:spPr>
        <p:style>
          <a:lnRef idx="0">
            <a:scrgbClr r="0" g="0" b="0"/>
          </a:lnRef>
          <a:fillRef idx="0">
            <a:scrgbClr r="0" g="0" b="0"/>
          </a:fillRef>
          <a:effectRef idx="0">
            <a:scrgbClr r="0" g="0" b="0"/>
          </a:effectRef>
          <a:fontRef idx="minor"/>
        </p:style>
      </p:sp>
      <p:sp>
        <p:nvSpPr>
          <p:cNvPr id="285" name="Straight Connector 8"/>
          <p:cNvSpPr/>
          <p:nvPr/>
        </p:nvSpPr>
        <p:spPr>
          <a:xfrm>
            <a:off x="8991360" y="0"/>
            <a:ext cx="360" cy="6858000"/>
          </a:xfrm>
          <a:prstGeom prst="line">
            <a:avLst/>
          </a:prstGeom>
          <a:ln w="19080">
            <a:solidFill>
              <a:srgbClr val="FE8637"/>
            </a:solidFill>
            <a:round/>
          </a:ln>
        </p:spPr>
        <p:style>
          <a:lnRef idx="0">
            <a:scrgbClr r="0" g="0" b="0"/>
          </a:lnRef>
          <a:fillRef idx="0">
            <a:scrgbClr r="0" g="0" b="0"/>
          </a:fillRef>
          <a:effectRef idx="0">
            <a:scrgbClr r="0" g="0" b="0"/>
          </a:effectRef>
          <a:fontRef idx="minor"/>
        </p:style>
      </p:sp>
      <p:sp>
        <p:nvSpPr>
          <p:cNvPr id="286" name="Rectangle 9"/>
          <p:cNvSpPr/>
          <p:nvPr/>
        </p:nvSpPr>
        <p:spPr>
          <a:xfrm>
            <a:off x="8839080" y="0"/>
            <a:ext cx="303840" cy="6856920"/>
          </a:xfrm>
          <a:prstGeom prst="rect">
            <a:avLst/>
          </a:prstGeom>
          <a:solidFill>
            <a:srgbClr val="FEC2AE">
              <a:alpha val="87000"/>
            </a:srgbClr>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87" name="Straight Connector 10"/>
          <p:cNvSpPr/>
          <p:nvPr/>
        </p:nvSpPr>
        <p:spPr>
          <a:xfrm>
            <a:off x="8915400" y="0"/>
            <a:ext cx="360" cy="6858000"/>
          </a:xfrm>
          <a:prstGeom prst="line">
            <a:avLst/>
          </a:prstGeom>
          <a:ln w="9360">
            <a:solidFill>
              <a:srgbClr val="FE8637"/>
            </a:solidFill>
            <a:round/>
          </a:ln>
        </p:spPr>
        <p:style>
          <a:lnRef idx="0">
            <a:scrgbClr r="0" g="0" b="0"/>
          </a:lnRef>
          <a:fillRef idx="0">
            <a:scrgbClr r="0" g="0" b="0"/>
          </a:fillRef>
          <a:effectRef idx="0">
            <a:scrgbClr r="0" g="0" b="0"/>
          </a:effectRef>
          <a:fontRef idx="minor"/>
        </p:style>
      </p:sp>
      <p:sp>
        <p:nvSpPr>
          <p:cNvPr id="288" name="Oval 11"/>
          <p:cNvSpPr/>
          <p:nvPr/>
        </p:nvSpPr>
        <p:spPr>
          <a:xfrm>
            <a:off x="8156520" y="5715000"/>
            <a:ext cx="547560" cy="547560"/>
          </a:xfrm>
          <a:prstGeom prst="ellipse">
            <a:avLst/>
          </a:prstGeom>
          <a:solidFill>
            <a:srgbClr val="FE8637"/>
          </a:solidFill>
          <a:ln w="38160">
            <a:noFill/>
          </a:ln>
          <a:effectLst>
            <a:outerShdw blurRad="50760" dist="24840" dir="5400000" rotWithShape="0">
              <a:srgbClr val="000000">
                <a:alpha val="40000"/>
              </a:srgbClr>
            </a:outerShdw>
          </a:effectLst>
        </p:spPr>
        <p:style>
          <a:lnRef idx="0">
            <a:scrgbClr r="0" g="0" b="0"/>
          </a:lnRef>
          <a:fillRef idx="0">
            <a:scrgbClr r="0" g="0" b="0"/>
          </a:fillRef>
          <a:effectRef idx="0">
            <a:scrgbClr r="0" g="0" b="0"/>
          </a:effectRef>
          <a:fontRef idx="minor"/>
        </p:style>
      </p:sp>
      <p:sp>
        <p:nvSpPr>
          <p:cNvPr id="289" name="PlaceHolder 1"/>
          <p:cNvSpPr>
            <a:spLocks noGrp="1"/>
          </p:cNvSpPr>
          <p:nvPr>
            <p:ph type="ftr" idx="16"/>
          </p:nvPr>
        </p:nvSpPr>
        <p:spPr>
          <a:xfrm rot="5400000">
            <a:off x="6991200" y="3737160"/>
            <a:ext cx="3199320" cy="364680"/>
          </a:xfrm>
          <a:prstGeom prst="rect">
            <a:avLst/>
          </a:prstGeom>
          <a:noFill/>
          <a:ln w="0">
            <a:noFill/>
          </a:ln>
        </p:spPr>
        <p:txBody>
          <a:bodyPr lIns="90000" tIns="45000" rIns="90000" bIns="45000" anchor="ctr">
            <a:noAutofit/>
          </a:bodyPr>
          <a:lstStyle>
            <a:lvl1pPr>
              <a:lnSpc>
                <a:spcPct val="100000"/>
              </a:lnSpc>
              <a:buNone/>
              <a:defRPr lang="en-US" sz="1200" b="0" strike="noStrike" spc="-1">
                <a:solidFill>
                  <a:srgbClr val="575F6D"/>
                </a:solidFill>
                <a:latin typeface="Century Schoolbook"/>
                <a:ea typeface="DejaVu Sans"/>
              </a:defRPr>
            </a:lvl1pPr>
          </a:lstStyle>
          <a:p>
            <a:pPr>
              <a:lnSpc>
                <a:spcPct val="100000"/>
              </a:lnSpc>
              <a:buNone/>
            </a:pPr>
            <a:r>
              <a:rPr lang="en-US" sz="1200" b="0" strike="noStrike" spc="-1">
                <a:solidFill>
                  <a:srgbClr val="575F6D"/>
                </a:solidFill>
                <a:latin typeface="Century Schoolbook"/>
                <a:ea typeface="DejaVu Sans"/>
              </a:rPr>
              <a:t>&lt;footer&gt;</a:t>
            </a:r>
            <a:endParaRPr lang="en-US" sz="1200" b="0" strike="noStrike" spc="-1">
              <a:latin typeface="Times New Roman"/>
            </a:endParaRPr>
          </a:p>
        </p:txBody>
      </p:sp>
      <p:sp>
        <p:nvSpPr>
          <p:cNvPr id="290" name="PlaceHolder 2"/>
          <p:cNvSpPr>
            <a:spLocks noGrp="1"/>
          </p:cNvSpPr>
          <p:nvPr>
            <p:ph type="sldNum" idx="17"/>
          </p:nvPr>
        </p:nvSpPr>
        <p:spPr>
          <a:xfrm>
            <a:off x="8129160" y="5734080"/>
            <a:ext cx="608400" cy="52020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DejaVu Sans"/>
              </a:defRPr>
            </a:lvl1pPr>
          </a:lstStyle>
          <a:p>
            <a:pPr algn="ctr">
              <a:lnSpc>
                <a:spcPct val="100000"/>
              </a:lnSpc>
              <a:buNone/>
            </a:pPr>
            <a:fld id="{3AD040B1-0BA5-4369-A63E-A6C54B689A32}" type="slidenum">
              <a:rPr lang="en-US" sz="1400" b="1" strike="noStrike" spc="-1">
                <a:solidFill>
                  <a:srgbClr val="FFFFFF"/>
                </a:solidFill>
                <a:latin typeface="Century Schoolbook"/>
                <a:ea typeface="DejaVu Sans"/>
              </a:rPr>
              <a:t>‹#›</a:t>
            </a:fld>
            <a:endParaRPr lang="en-US" sz="1400" b="0" strike="noStrike" spc="-1">
              <a:latin typeface="Times New Roman"/>
            </a:endParaRPr>
          </a:p>
        </p:txBody>
      </p:sp>
      <p:sp>
        <p:nvSpPr>
          <p:cNvPr id="291" name="PlaceHolder 3"/>
          <p:cNvSpPr>
            <a:spLocks noGrp="1"/>
          </p:cNvSpPr>
          <p:nvPr>
            <p:ph type="dt" idx="18"/>
          </p:nvPr>
        </p:nvSpPr>
        <p:spPr>
          <a:xfrm rot="5400000">
            <a:off x="7590240" y="1081800"/>
            <a:ext cx="2010600" cy="38304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92"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93"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Straight Connector 15"/>
          <p:cNvSpPr/>
          <p:nvPr/>
        </p:nvSpPr>
        <p:spPr>
          <a:xfrm>
            <a:off x="8762760" y="0"/>
            <a:ext cx="360" cy="6858000"/>
          </a:xfrm>
          <a:prstGeom prst="line">
            <a:avLst/>
          </a:prstGeom>
          <a:ln w="38100">
            <a:solidFill>
              <a:srgbClr val="FE8637">
                <a:tint val="60000"/>
                <a:alpha val="93000"/>
              </a:srgbClr>
            </a:solidFill>
            <a:round/>
          </a:ln>
        </p:spPr>
        <p:style>
          <a:lnRef idx="0">
            <a:scrgbClr r="0" g="0" b="0"/>
          </a:lnRef>
          <a:fillRef idx="0">
            <a:scrgbClr r="0" g="0" b="0"/>
          </a:fillRef>
          <a:effectRef idx="0">
            <a:scrgbClr r="0" g="0" b="0"/>
          </a:effectRef>
          <a:fontRef idx="minor"/>
        </p:style>
      </p:sp>
      <p:sp>
        <p:nvSpPr>
          <p:cNvPr id="331" name="Straight Connector 6"/>
          <p:cNvSpPr/>
          <p:nvPr/>
        </p:nvSpPr>
        <p:spPr>
          <a:xfrm>
            <a:off x="759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332" name="Straight Connector 8"/>
          <p:cNvSpPr/>
          <p:nvPr/>
        </p:nvSpPr>
        <p:spPr>
          <a:xfrm>
            <a:off x="8991360" y="0"/>
            <a:ext cx="360" cy="6858000"/>
          </a:xfrm>
          <a:prstGeom prst="line">
            <a:avLst/>
          </a:prstGeom>
          <a:ln w="19050">
            <a:solidFill>
              <a:srgbClr val="FE8637"/>
            </a:solidFill>
            <a:round/>
          </a:ln>
        </p:spPr>
        <p:style>
          <a:lnRef idx="0">
            <a:scrgbClr r="0" g="0" b="0"/>
          </a:lnRef>
          <a:fillRef idx="0">
            <a:scrgbClr r="0" g="0" b="0"/>
          </a:fillRef>
          <a:effectRef idx="0">
            <a:scrgbClr r="0" g="0" b="0"/>
          </a:effectRef>
          <a:fontRef idx="minor"/>
        </p:style>
      </p:sp>
      <p:sp>
        <p:nvSpPr>
          <p:cNvPr id="333" name="Rectangle 9" hidden="1"/>
          <p:cNvSpPr/>
          <p:nvPr/>
        </p:nvSpPr>
        <p:spPr>
          <a:xfrm>
            <a:off x="8839080" y="0"/>
            <a:ext cx="304560" cy="6857640"/>
          </a:xfrm>
          <a:prstGeom prst="rect">
            <a:avLst/>
          </a:prstGeom>
          <a:solidFill>
            <a:schemeClr val="accent1">
              <a:tint val="60000"/>
              <a:alpha val="87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34" name="Straight Connector 10"/>
          <p:cNvSpPr/>
          <p:nvPr/>
        </p:nvSpPr>
        <p:spPr>
          <a:xfrm>
            <a:off x="8915400" y="0"/>
            <a:ext cx="360" cy="6858000"/>
          </a:xfrm>
          <a:prstGeom prst="line">
            <a:avLst/>
          </a:prstGeom>
          <a:ln w="9525">
            <a:solidFill>
              <a:srgbClr val="FE8637"/>
            </a:solidFill>
            <a:round/>
          </a:ln>
        </p:spPr>
        <p:style>
          <a:lnRef idx="0">
            <a:scrgbClr r="0" g="0" b="0"/>
          </a:lnRef>
          <a:fillRef idx="0">
            <a:scrgbClr r="0" g="0" b="0"/>
          </a:fillRef>
          <a:effectRef idx="0">
            <a:scrgbClr r="0" g="0" b="0"/>
          </a:effectRef>
          <a:fontRef idx="minor"/>
        </p:style>
      </p:sp>
      <p:sp>
        <p:nvSpPr>
          <p:cNvPr id="335" name="Oval 11" hidden="1"/>
          <p:cNvSpPr/>
          <p:nvPr/>
        </p:nvSpPr>
        <p:spPr>
          <a:xfrm>
            <a:off x="8156520" y="5715000"/>
            <a:ext cx="548280" cy="548280"/>
          </a:xfrm>
          <a:prstGeom prst="ellipse">
            <a:avLst/>
          </a:prstGeom>
          <a:solidFill>
            <a:srgbClr val="FE8637"/>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36" name="PlaceHolder 1"/>
          <p:cNvSpPr>
            <a:spLocks noGrp="1"/>
          </p:cNvSpPr>
          <p:nvPr>
            <p:ph type="title"/>
          </p:nvPr>
        </p:nvSpPr>
        <p:spPr>
          <a:xfrm>
            <a:off x="2286000" y="3124080"/>
            <a:ext cx="6171840" cy="189396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337" name="PlaceHolder 2"/>
          <p:cNvSpPr>
            <a:spLocks noGrp="1"/>
          </p:cNvSpPr>
          <p:nvPr>
            <p:ph type="dt" idx="19"/>
          </p:nvPr>
        </p:nvSpPr>
        <p:spPr>
          <a:xfrm rot="5400000">
            <a:off x="7765200" y="1174320"/>
            <a:ext cx="2285640" cy="3805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575F6D"/>
                </a:solidFill>
                <a:latin typeface="Century Schoolbook"/>
                <a:ea typeface="Century Schoolbook"/>
              </a:defRPr>
            </a:lvl1pPr>
          </a:lstStyle>
          <a:p>
            <a:pPr algn="r">
              <a:lnSpc>
                <a:spcPct val="100000"/>
              </a:lnSpc>
              <a:buNone/>
            </a:pPr>
            <a:r>
              <a:rPr lang="en-US" sz="1200" b="0" strike="noStrike" spc="-1">
                <a:solidFill>
                  <a:srgbClr val="575F6D"/>
                </a:solidFill>
                <a:latin typeface="Century Schoolbook"/>
                <a:ea typeface="Century Schoolbook"/>
              </a:rPr>
              <a:t>&lt;date/time&gt;</a:t>
            </a:r>
            <a:endParaRPr lang="en-US" sz="1200" b="0" strike="noStrike" spc="-1">
              <a:latin typeface="Times New Roman"/>
            </a:endParaRPr>
          </a:p>
        </p:txBody>
      </p:sp>
      <p:sp>
        <p:nvSpPr>
          <p:cNvPr id="338" name="PlaceHolder 3"/>
          <p:cNvSpPr>
            <a:spLocks noGrp="1"/>
          </p:cNvSpPr>
          <p:nvPr>
            <p:ph type="ftr" idx="20"/>
          </p:nvPr>
        </p:nvSpPr>
        <p:spPr>
          <a:xfrm rot="5400000">
            <a:off x="7077240" y="4181400"/>
            <a:ext cx="3657240" cy="383760"/>
          </a:xfrm>
          <a:prstGeom prst="rect">
            <a:avLst/>
          </a:prstGeom>
          <a:noFill/>
          <a:ln w="0">
            <a:noFill/>
          </a:ln>
        </p:spPr>
        <p:txBody>
          <a:bodyPr lIns="90000" tIns="45000" rIns="90000" bIns="45000"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39" name="Rectangle 9"/>
          <p:cNvSpPr/>
          <p:nvPr/>
        </p:nvSpPr>
        <p:spPr>
          <a:xfrm>
            <a:off x="380880" y="0"/>
            <a:ext cx="609120" cy="6857640"/>
          </a:xfrm>
          <a:prstGeom prst="rect">
            <a:avLst/>
          </a:prstGeom>
          <a:solidFill>
            <a:schemeClr val="accent1">
              <a:tint val="60000"/>
              <a:alpha val="54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40" name="Rectangle 11"/>
          <p:cNvSpPr/>
          <p:nvPr/>
        </p:nvSpPr>
        <p:spPr>
          <a:xfrm>
            <a:off x="276480" y="0"/>
            <a:ext cx="104400" cy="6857640"/>
          </a:xfrm>
          <a:prstGeom prst="rect">
            <a:avLst/>
          </a:prstGeom>
          <a:solidFill>
            <a:schemeClr val="accent1">
              <a:tint val="40000"/>
              <a:alpha val="36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41" name="Rectangle 13"/>
          <p:cNvSpPr/>
          <p:nvPr/>
        </p:nvSpPr>
        <p:spPr>
          <a:xfrm>
            <a:off x="990720" y="0"/>
            <a:ext cx="181440" cy="6857640"/>
          </a:xfrm>
          <a:prstGeom prst="rect">
            <a:avLst/>
          </a:prstGeom>
          <a:solidFill>
            <a:schemeClr val="accent1">
              <a:tint val="40000"/>
              <a:alpha val="70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42" name="Rectangle 18"/>
          <p:cNvSpPr/>
          <p:nvPr/>
        </p:nvSpPr>
        <p:spPr>
          <a:xfrm>
            <a:off x="1141200" y="0"/>
            <a:ext cx="230040" cy="6857640"/>
          </a:xfrm>
          <a:prstGeom prst="rect">
            <a:avLst/>
          </a:prstGeom>
          <a:solidFill>
            <a:schemeClr val="accent1">
              <a:tint val="20000"/>
              <a:alpha val="71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43" name="Straight Connector 10"/>
          <p:cNvSpPr/>
          <p:nvPr/>
        </p:nvSpPr>
        <p:spPr>
          <a:xfrm>
            <a:off x="106200" y="0"/>
            <a:ext cx="360" cy="6858000"/>
          </a:xfrm>
          <a:prstGeom prst="line">
            <a:avLst/>
          </a:prstGeom>
          <a:ln w="57150">
            <a:solidFill>
              <a:srgbClr val="FE8637">
                <a:tint val="60000"/>
                <a:alpha val="73000"/>
              </a:srgbClr>
            </a:solidFill>
            <a:round/>
          </a:ln>
        </p:spPr>
        <p:style>
          <a:lnRef idx="0">
            <a:scrgbClr r="0" g="0" b="0"/>
          </a:lnRef>
          <a:fillRef idx="0">
            <a:scrgbClr r="0" g="0" b="0"/>
          </a:fillRef>
          <a:effectRef idx="0">
            <a:scrgbClr r="0" g="0" b="0"/>
          </a:effectRef>
          <a:fontRef idx="minor"/>
        </p:style>
      </p:sp>
      <p:sp>
        <p:nvSpPr>
          <p:cNvPr id="344" name="Straight Connector 17"/>
          <p:cNvSpPr/>
          <p:nvPr/>
        </p:nvSpPr>
        <p:spPr>
          <a:xfrm>
            <a:off x="914400" y="0"/>
            <a:ext cx="360" cy="6858000"/>
          </a:xfrm>
          <a:prstGeom prst="line">
            <a:avLst/>
          </a:prstGeom>
          <a:ln w="57150">
            <a:solidFill>
              <a:srgbClr val="FE8637">
                <a:tint val="20000"/>
                <a:alpha val="83000"/>
              </a:srgbClr>
            </a:solidFill>
            <a:round/>
          </a:ln>
        </p:spPr>
        <p:style>
          <a:lnRef idx="0">
            <a:scrgbClr r="0" g="0" b="0"/>
          </a:lnRef>
          <a:fillRef idx="0">
            <a:scrgbClr r="0" g="0" b="0"/>
          </a:fillRef>
          <a:effectRef idx="0">
            <a:scrgbClr r="0" g="0" b="0"/>
          </a:effectRef>
          <a:fontRef idx="minor"/>
        </p:style>
      </p:sp>
      <p:sp>
        <p:nvSpPr>
          <p:cNvPr id="345" name="Straight Connector 19"/>
          <p:cNvSpPr/>
          <p:nvPr/>
        </p:nvSpPr>
        <p:spPr>
          <a:xfrm>
            <a:off x="85392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346" name="Straight Connector 15"/>
          <p:cNvSpPr/>
          <p:nvPr/>
        </p:nvSpPr>
        <p:spPr>
          <a:xfrm>
            <a:off x="1726560" y="0"/>
            <a:ext cx="360" cy="6858000"/>
          </a:xfrm>
          <a:prstGeom prst="line">
            <a:avLst/>
          </a:prstGeom>
          <a:ln w="28575">
            <a:solidFill>
              <a:srgbClr val="FE8637">
                <a:tint val="60000"/>
                <a:alpha val="82000"/>
              </a:srgbClr>
            </a:solidFill>
            <a:round/>
          </a:ln>
        </p:spPr>
        <p:style>
          <a:lnRef idx="0">
            <a:scrgbClr r="0" g="0" b="0"/>
          </a:lnRef>
          <a:fillRef idx="0">
            <a:scrgbClr r="0" g="0" b="0"/>
          </a:fillRef>
          <a:effectRef idx="0">
            <a:scrgbClr r="0" g="0" b="0"/>
          </a:effectRef>
          <a:fontRef idx="minor"/>
        </p:style>
      </p:sp>
      <p:sp>
        <p:nvSpPr>
          <p:cNvPr id="347" name="Straight Connector 14"/>
          <p:cNvSpPr/>
          <p:nvPr/>
        </p:nvSpPr>
        <p:spPr>
          <a:xfrm>
            <a:off x="1066680" y="0"/>
            <a:ext cx="360" cy="6858000"/>
          </a:xfrm>
          <a:prstGeom prst="line">
            <a:avLst/>
          </a:prstGeom>
          <a:ln w="9525">
            <a:solidFill>
              <a:srgbClr val="FE8637">
                <a:tint val="60000"/>
              </a:srgbClr>
            </a:solidFill>
            <a:round/>
          </a:ln>
        </p:spPr>
        <p:style>
          <a:lnRef idx="0">
            <a:scrgbClr r="0" g="0" b="0"/>
          </a:lnRef>
          <a:fillRef idx="0">
            <a:scrgbClr r="0" g="0" b="0"/>
          </a:fillRef>
          <a:effectRef idx="0">
            <a:scrgbClr r="0" g="0" b="0"/>
          </a:effectRef>
          <a:fontRef idx="minor"/>
        </p:style>
      </p:sp>
      <p:sp>
        <p:nvSpPr>
          <p:cNvPr id="348" name="Straight Connector 21"/>
          <p:cNvSpPr/>
          <p:nvPr/>
        </p:nvSpPr>
        <p:spPr>
          <a:xfrm>
            <a:off x="91137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349" name="Rectangle 26"/>
          <p:cNvSpPr/>
          <p:nvPr/>
        </p:nvSpPr>
        <p:spPr>
          <a:xfrm>
            <a:off x="1219320" y="0"/>
            <a:ext cx="75960" cy="6857640"/>
          </a:xfrm>
          <a:prstGeom prst="rect">
            <a:avLst/>
          </a:prstGeom>
          <a:solidFill>
            <a:schemeClr val="accent1">
              <a:tint val="60000"/>
              <a:alpha val="51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50" name="Oval 20"/>
          <p:cNvSpPr/>
          <p:nvPr/>
        </p:nvSpPr>
        <p:spPr>
          <a:xfrm>
            <a:off x="609480" y="3429000"/>
            <a:ext cx="1294920" cy="1294920"/>
          </a:xfrm>
          <a:prstGeom prst="ellipse">
            <a:avLst/>
          </a:prstGeom>
          <a:solidFill>
            <a:schemeClr val="accent1"/>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51" name="Oval 22"/>
          <p:cNvSpPr/>
          <p:nvPr/>
        </p:nvSpPr>
        <p:spPr>
          <a:xfrm>
            <a:off x="1309680" y="4866840"/>
            <a:ext cx="641160" cy="641160"/>
          </a:xfrm>
          <a:prstGeom prst="ellipse">
            <a:avLst/>
          </a:prstGeom>
          <a:solidFill>
            <a:srgbClr val="FE8637"/>
          </a:solidFill>
          <a:ln w="28575">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52" name="Oval 23"/>
          <p:cNvSpPr/>
          <p:nvPr/>
        </p:nvSpPr>
        <p:spPr>
          <a:xfrm>
            <a:off x="1091160" y="5500800"/>
            <a:ext cx="136800" cy="136800"/>
          </a:xfrm>
          <a:prstGeom prst="ellipse">
            <a:avLst/>
          </a:prstGeom>
          <a:solidFill>
            <a:srgbClr val="FE8637"/>
          </a:solidFill>
          <a:ln w="127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53" name="Oval 25"/>
          <p:cNvSpPr/>
          <p:nvPr/>
        </p:nvSpPr>
        <p:spPr>
          <a:xfrm>
            <a:off x="1664280" y="5788080"/>
            <a:ext cx="273960" cy="273960"/>
          </a:xfrm>
          <a:prstGeom prst="ellipse">
            <a:avLst/>
          </a:prstGeom>
          <a:solidFill>
            <a:srgbClr val="FE8637"/>
          </a:solidFill>
          <a:ln w="127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54" name="Oval 24"/>
          <p:cNvSpPr/>
          <p:nvPr/>
        </p:nvSpPr>
        <p:spPr>
          <a:xfrm>
            <a:off x="1905120" y="4495680"/>
            <a:ext cx="365400" cy="365400"/>
          </a:xfrm>
          <a:prstGeom prst="ellipse">
            <a:avLst/>
          </a:prstGeom>
          <a:solidFill>
            <a:srgbClr val="FE8637"/>
          </a:solidFill>
          <a:ln w="28575">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55" name="PlaceHolder 4"/>
          <p:cNvSpPr>
            <a:spLocks noGrp="1"/>
          </p:cNvSpPr>
          <p:nvPr>
            <p:ph type="sldNum" idx="21"/>
          </p:nvPr>
        </p:nvSpPr>
        <p:spPr>
          <a:xfrm>
            <a:off x="1325520" y="4928760"/>
            <a:ext cx="609120" cy="51732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Century Schoolbook"/>
              </a:defRPr>
            </a:lvl1pPr>
          </a:lstStyle>
          <a:p>
            <a:pPr algn="ctr">
              <a:lnSpc>
                <a:spcPct val="100000"/>
              </a:lnSpc>
              <a:buNone/>
            </a:pPr>
            <a:fld id="{5B5F9C08-3099-419B-911E-5A29DB00DDB4}" type="slidenum">
              <a:rPr lang="en-US" sz="1400" b="1" strike="noStrike" spc="-1">
                <a:solidFill>
                  <a:srgbClr val="FFFFFF"/>
                </a:solidFill>
                <a:latin typeface="Century Schoolbook"/>
                <a:ea typeface="Century Schoolbook"/>
              </a:rPr>
              <a:t>‹#›</a:t>
            </a:fld>
            <a:endParaRPr lang="en-US" sz="1400" b="0" strike="noStrike" spc="-1">
              <a:latin typeface="Times New Roman"/>
            </a:endParaRPr>
          </a:p>
        </p:txBody>
      </p:sp>
      <p:sp>
        <p:nvSpPr>
          <p:cNvPr id="35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entury School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entury Schoolbook"/>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entury School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entury School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entury School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entury School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Straight Connector 15"/>
          <p:cNvSpPr/>
          <p:nvPr/>
        </p:nvSpPr>
        <p:spPr>
          <a:xfrm>
            <a:off x="8762760" y="0"/>
            <a:ext cx="360" cy="6858000"/>
          </a:xfrm>
          <a:prstGeom prst="line">
            <a:avLst/>
          </a:prstGeom>
          <a:ln w="38100">
            <a:solidFill>
              <a:srgbClr val="FE8637">
                <a:tint val="60000"/>
                <a:alpha val="93000"/>
              </a:srgbClr>
            </a:solidFill>
            <a:round/>
          </a:ln>
        </p:spPr>
        <p:style>
          <a:lnRef idx="0">
            <a:scrgbClr r="0" g="0" b="0"/>
          </a:lnRef>
          <a:fillRef idx="0">
            <a:scrgbClr r="0" g="0" b="0"/>
          </a:fillRef>
          <a:effectRef idx="0">
            <a:scrgbClr r="0" g="0" b="0"/>
          </a:effectRef>
          <a:fontRef idx="minor"/>
        </p:style>
      </p:sp>
      <p:sp>
        <p:nvSpPr>
          <p:cNvPr id="394" name="Straight Connector 6"/>
          <p:cNvSpPr/>
          <p:nvPr/>
        </p:nvSpPr>
        <p:spPr>
          <a:xfrm>
            <a:off x="759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395" name="Straight Connector 8"/>
          <p:cNvSpPr/>
          <p:nvPr/>
        </p:nvSpPr>
        <p:spPr>
          <a:xfrm>
            <a:off x="8991360" y="0"/>
            <a:ext cx="360" cy="6858000"/>
          </a:xfrm>
          <a:prstGeom prst="line">
            <a:avLst/>
          </a:prstGeom>
          <a:ln w="19050">
            <a:solidFill>
              <a:srgbClr val="FE8637"/>
            </a:solidFill>
            <a:round/>
          </a:ln>
        </p:spPr>
        <p:style>
          <a:lnRef idx="0">
            <a:scrgbClr r="0" g="0" b="0"/>
          </a:lnRef>
          <a:fillRef idx="0">
            <a:scrgbClr r="0" g="0" b="0"/>
          </a:fillRef>
          <a:effectRef idx="0">
            <a:scrgbClr r="0" g="0" b="0"/>
          </a:effectRef>
          <a:fontRef idx="minor"/>
        </p:style>
      </p:sp>
      <p:sp>
        <p:nvSpPr>
          <p:cNvPr id="396" name="Rectangle 9"/>
          <p:cNvSpPr/>
          <p:nvPr/>
        </p:nvSpPr>
        <p:spPr>
          <a:xfrm>
            <a:off x="8839080" y="0"/>
            <a:ext cx="304560" cy="6857640"/>
          </a:xfrm>
          <a:prstGeom prst="rect">
            <a:avLst/>
          </a:prstGeom>
          <a:solidFill>
            <a:schemeClr val="accent1">
              <a:tint val="60000"/>
              <a:alpha val="87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97" name="Straight Connector 10"/>
          <p:cNvSpPr/>
          <p:nvPr/>
        </p:nvSpPr>
        <p:spPr>
          <a:xfrm>
            <a:off x="8915400" y="0"/>
            <a:ext cx="360" cy="6858000"/>
          </a:xfrm>
          <a:prstGeom prst="line">
            <a:avLst/>
          </a:prstGeom>
          <a:ln w="9525">
            <a:solidFill>
              <a:srgbClr val="FE8637"/>
            </a:solidFill>
            <a:round/>
          </a:ln>
        </p:spPr>
        <p:style>
          <a:lnRef idx="0">
            <a:scrgbClr r="0" g="0" b="0"/>
          </a:lnRef>
          <a:fillRef idx="0">
            <a:scrgbClr r="0" g="0" b="0"/>
          </a:fillRef>
          <a:effectRef idx="0">
            <a:scrgbClr r="0" g="0" b="0"/>
          </a:effectRef>
          <a:fontRef idx="minor"/>
        </p:style>
      </p:sp>
      <p:sp>
        <p:nvSpPr>
          <p:cNvPr id="398" name="Oval 11"/>
          <p:cNvSpPr/>
          <p:nvPr/>
        </p:nvSpPr>
        <p:spPr>
          <a:xfrm>
            <a:off x="8156520" y="5715000"/>
            <a:ext cx="548280" cy="548280"/>
          </a:xfrm>
          <a:prstGeom prst="ellipse">
            <a:avLst/>
          </a:prstGeom>
          <a:solidFill>
            <a:srgbClr val="FE8637"/>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99"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400" name="PlaceHolder 2"/>
          <p:cNvSpPr>
            <a:spLocks noGrp="1"/>
          </p:cNvSpPr>
          <p:nvPr>
            <p:ph type="body"/>
          </p:nvPr>
        </p:nvSpPr>
        <p:spPr>
          <a:xfrm>
            <a:off x="457200" y="1600200"/>
            <a:ext cx="7467120" cy="487332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Click to edit Master text styles</a:t>
            </a:r>
            <a:endParaRPr lang="en-US" sz="2400" b="0" strike="noStrike" spc="-1">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ea typeface="Century Schoolbook"/>
              </a:rPr>
              <a:t>Second level</a:t>
            </a:r>
            <a:endParaRPr lang="en-US" sz="2100" b="0" strike="noStrike" spc="-1">
              <a:solidFill>
                <a:srgbClr val="000000"/>
              </a:solidFill>
              <a:latin typeface="Century Schoolbook"/>
            </a:endParaRPr>
          </a:p>
          <a:p>
            <a:pPr marL="914400" lvl="2" indent="-182880">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Third level</a:t>
            </a:r>
            <a:endParaRPr lang="en-US" sz="1800" b="0" strike="noStrike" spc="-1">
              <a:solidFill>
                <a:srgbClr val="000000"/>
              </a:solidFill>
              <a:latin typeface="Century Schoolbook"/>
            </a:endParaRPr>
          </a:p>
          <a:p>
            <a:pPr marL="1188720" lvl="3" indent="-182880">
              <a:lnSpc>
                <a:spcPct val="100000"/>
              </a:lnSpc>
              <a:spcBef>
                <a:spcPts val="360"/>
              </a:spcBef>
              <a:buClr>
                <a:srgbClr val="FEC2AE"/>
              </a:buClr>
              <a:buSzPct val="60000"/>
              <a:buFont typeface="Wingdings" charset="2"/>
              <a:buChar char=""/>
            </a:pPr>
            <a:r>
              <a:rPr lang="en-US" sz="1800" b="0" strike="noStrike" spc="-1">
                <a:solidFill>
                  <a:srgbClr val="000000"/>
                </a:solidFill>
                <a:latin typeface="Century Schoolbook"/>
                <a:ea typeface="Century Schoolbook"/>
              </a:rPr>
              <a:t>Fourth level</a:t>
            </a:r>
            <a:endParaRPr lang="en-US" sz="1800" b="0" strike="noStrike" spc="-1">
              <a:solidFill>
                <a:srgbClr val="000000"/>
              </a:solidFill>
              <a:latin typeface="Century Schoolbook"/>
            </a:endParaRPr>
          </a:p>
          <a:p>
            <a:pPr marL="1463040" lvl="4" indent="-182880">
              <a:lnSpc>
                <a:spcPct val="100000"/>
              </a:lnSpc>
              <a:spcBef>
                <a:spcPts val="320"/>
              </a:spcBef>
              <a:buClr>
                <a:srgbClr val="BCC9E9"/>
              </a:buClr>
              <a:buSzPct val="68000"/>
              <a:buFont typeface="Wingdings 2" charset="2"/>
              <a:buChar char=""/>
            </a:pPr>
            <a:r>
              <a:rPr lang="en-US" sz="1600" b="0" strike="noStrike" spc="-1">
                <a:solidFill>
                  <a:srgbClr val="000000"/>
                </a:solidFill>
                <a:latin typeface="Century Schoolbook"/>
                <a:ea typeface="Century Schoolbook"/>
              </a:rPr>
              <a:t>Fifth level</a:t>
            </a:r>
            <a:endParaRPr lang="en-US" sz="1600" b="0" strike="noStrike" spc="-1">
              <a:solidFill>
                <a:srgbClr val="000000"/>
              </a:solidFill>
              <a:latin typeface="Century Schoolbook"/>
            </a:endParaRPr>
          </a:p>
        </p:txBody>
      </p:sp>
      <p:sp>
        <p:nvSpPr>
          <p:cNvPr id="401" name="PlaceHolder 3"/>
          <p:cNvSpPr>
            <a:spLocks noGrp="1"/>
          </p:cNvSpPr>
          <p:nvPr>
            <p:ph type="dt" idx="22"/>
          </p:nvPr>
        </p:nvSpPr>
        <p:spPr>
          <a:xfrm rot="5400000">
            <a:off x="7589520" y="1081800"/>
            <a:ext cx="2011320" cy="3837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575F6D"/>
                </a:solidFill>
                <a:latin typeface="Century Schoolbook"/>
                <a:ea typeface="Century Schoolbook"/>
              </a:defRPr>
            </a:lvl1pPr>
          </a:lstStyle>
          <a:p>
            <a:pPr algn="r">
              <a:lnSpc>
                <a:spcPct val="100000"/>
              </a:lnSpc>
              <a:buNone/>
            </a:pPr>
            <a:r>
              <a:rPr lang="en-US" sz="1200" b="0" strike="noStrike" spc="-1">
                <a:solidFill>
                  <a:srgbClr val="575F6D"/>
                </a:solidFill>
                <a:latin typeface="Century Schoolbook"/>
                <a:ea typeface="Century Schoolbook"/>
              </a:rPr>
              <a:t>&lt;date/time&gt;</a:t>
            </a:r>
            <a:endParaRPr lang="en-US" sz="1200" b="0" strike="noStrike" spc="-1">
              <a:latin typeface="Times New Roman"/>
            </a:endParaRPr>
          </a:p>
        </p:txBody>
      </p:sp>
      <p:sp>
        <p:nvSpPr>
          <p:cNvPr id="402" name="PlaceHolder 4"/>
          <p:cNvSpPr>
            <a:spLocks noGrp="1"/>
          </p:cNvSpPr>
          <p:nvPr>
            <p:ph type="sldNum" idx="23"/>
          </p:nvPr>
        </p:nvSpPr>
        <p:spPr>
          <a:xfrm>
            <a:off x="8129160" y="5734080"/>
            <a:ext cx="609120" cy="52092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Century Schoolbook"/>
              </a:defRPr>
            </a:lvl1pPr>
          </a:lstStyle>
          <a:p>
            <a:pPr algn="ctr">
              <a:lnSpc>
                <a:spcPct val="100000"/>
              </a:lnSpc>
              <a:buNone/>
            </a:pPr>
            <a:fld id="{AC171A8E-1FB6-40C0-8FAE-ACE8BCE5F3C3}" type="slidenum">
              <a:rPr lang="en-US" sz="1400" b="1" strike="noStrike" spc="-1">
                <a:solidFill>
                  <a:srgbClr val="FFFFFF"/>
                </a:solidFill>
                <a:latin typeface="Century Schoolbook"/>
                <a:ea typeface="Century Schoolbook"/>
              </a:rPr>
              <a:t>‹#›</a:t>
            </a:fld>
            <a:endParaRPr lang="en-US" sz="1400" b="0" strike="noStrike" spc="-1">
              <a:latin typeface="Times New Roman"/>
            </a:endParaRPr>
          </a:p>
        </p:txBody>
      </p:sp>
      <p:sp>
        <p:nvSpPr>
          <p:cNvPr id="403" name="PlaceHolder 5"/>
          <p:cNvSpPr>
            <a:spLocks noGrp="1"/>
          </p:cNvSpPr>
          <p:nvPr>
            <p:ph type="ftr" idx="24"/>
          </p:nvPr>
        </p:nvSpPr>
        <p:spPr>
          <a:xfrm rot="5400000">
            <a:off x="6990480" y="3737160"/>
            <a:ext cx="3200040" cy="365400"/>
          </a:xfrm>
          <a:prstGeom prst="rect">
            <a:avLst/>
          </a:prstGeom>
          <a:noFill/>
          <a:ln w="0">
            <a:noFill/>
          </a:ln>
        </p:spPr>
        <p:txBody>
          <a:bodyPr lIns="90000" tIns="45000" rIns="90000" bIns="45000"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 name="Straight Connector 15"/>
          <p:cNvSpPr/>
          <p:nvPr/>
        </p:nvSpPr>
        <p:spPr>
          <a:xfrm>
            <a:off x="8762760" y="0"/>
            <a:ext cx="360" cy="6858000"/>
          </a:xfrm>
          <a:prstGeom prst="line">
            <a:avLst/>
          </a:prstGeom>
          <a:ln w="38100">
            <a:solidFill>
              <a:srgbClr val="FE8637">
                <a:tint val="60000"/>
                <a:alpha val="93000"/>
              </a:srgbClr>
            </a:solidFill>
            <a:round/>
          </a:ln>
        </p:spPr>
        <p:style>
          <a:lnRef idx="0">
            <a:scrgbClr r="0" g="0" b="0"/>
          </a:lnRef>
          <a:fillRef idx="0">
            <a:scrgbClr r="0" g="0" b="0"/>
          </a:fillRef>
          <a:effectRef idx="0">
            <a:scrgbClr r="0" g="0" b="0"/>
          </a:effectRef>
          <a:fontRef idx="minor"/>
        </p:style>
      </p:sp>
      <p:sp>
        <p:nvSpPr>
          <p:cNvPr id="441" name="Straight Connector 6"/>
          <p:cNvSpPr/>
          <p:nvPr/>
        </p:nvSpPr>
        <p:spPr>
          <a:xfrm>
            <a:off x="759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442" name="Straight Connector 8"/>
          <p:cNvSpPr/>
          <p:nvPr/>
        </p:nvSpPr>
        <p:spPr>
          <a:xfrm>
            <a:off x="8991360" y="0"/>
            <a:ext cx="360" cy="6858000"/>
          </a:xfrm>
          <a:prstGeom prst="line">
            <a:avLst/>
          </a:prstGeom>
          <a:ln w="19050">
            <a:solidFill>
              <a:srgbClr val="FE8637"/>
            </a:solidFill>
            <a:round/>
          </a:ln>
        </p:spPr>
        <p:style>
          <a:lnRef idx="0">
            <a:scrgbClr r="0" g="0" b="0"/>
          </a:lnRef>
          <a:fillRef idx="0">
            <a:scrgbClr r="0" g="0" b="0"/>
          </a:fillRef>
          <a:effectRef idx="0">
            <a:scrgbClr r="0" g="0" b="0"/>
          </a:effectRef>
          <a:fontRef idx="minor"/>
        </p:style>
      </p:sp>
      <p:sp>
        <p:nvSpPr>
          <p:cNvPr id="443" name="Rectangle 9" hidden="1"/>
          <p:cNvSpPr/>
          <p:nvPr/>
        </p:nvSpPr>
        <p:spPr>
          <a:xfrm>
            <a:off x="8839080" y="0"/>
            <a:ext cx="304560" cy="6857640"/>
          </a:xfrm>
          <a:prstGeom prst="rect">
            <a:avLst/>
          </a:prstGeom>
          <a:solidFill>
            <a:schemeClr val="accent1">
              <a:tint val="60000"/>
              <a:alpha val="87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44" name="Straight Connector 10"/>
          <p:cNvSpPr/>
          <p:nvPr/>
        </p:nvSpPr>
        <p:spPr>
          <a:xfrm>
            <a:off x="8915400" y="0"/>
            <a:ext cx="360" cy="6858000"/>
          </a:xfrm>
          <a:prstGeom prst="line">
            <a:avLst/>
          </a:prstGeom>
          <a:ln w="9525">
            <a:solidFill>
              <a:srgbClr val="FE8637"/>
            </a:solidFill>
            <a:round/>
          </a:ln>
        </p:spPr>
        <p:style>
          <a:lnRef idx="0">
            <a:scrgbClr r="0" g="0" b="0"/>
          </a:lnRef>
          <a:fillRef idx="0">
            <a:scrgbClr r="0" g="0" b="0"/>
          </a:fillRef>
          <a:effectRef idx="0">
            <a:scrgbClr r="0" g="0" b="0"/>
          </a:effectRef>
          <a:fontRef idx="minor"/>
        </p:style>
      </p:sp>
      <p:sp>
        <p:nvSpPr>
          <p:cNvPr id="445" name="Oval 11" hidden="1"/>
          <p:cNvSpPr/>
          <p:nvPr/>
        </p:nvSpPr>
        <p:spPr>
          <a:xfrm>
            <a:off x="8156520" y="5715000"/>
            <a:ext cx="548280" cy="548280"/>
          </a:xfrm>
          <a:prstGeom prst="ellipse">
            <a:avLst/>
          </a:prstGeom>
          <a:solidFill>
            <a:srgbClr val="FE8637"/>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46" name="PlaceHolder 1"/>
          <p:cNvSpPr>
            <a:spLocks noGrp="1"/>
          </p:cNvSpPr>
          <p:nvPr>
            <p:ph type="title"/>
          </p:nvPr>
        </p:nvSpPr>
        <p:spPr>
          <a:xfrm>
            <a:off x="2286000" y="3124080"/>
            <a:ext cx="6171840" cy="189396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447" name="PlaceHolder 2"/>
          <p:cNvSpPr>
            <a:spLocks noGrp="1"/>
          </p:cNvSpPr>
          <p:nvPr>
            <p:ph type="dt" idx="25"/>
          </p:nvPr>
        </p:nvSpPr>
        <p:spPr>
          <a:xfrm rot="5400000">
            <a:off x="7765200" y="1174320"/>
            <a:ext cx="2285640" cy="3805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575F6D"/>
                </a:solidFill>
                <a:latin typeface="Century Schoolbook"/>
                <a:ea typeface="Century Schoolbook"/>
              </a:defRPr>
            </a:lvl1pPr>
          </a:lstStyle>
          <a:p>
            <a:pPr algn="r">
              <a:lnSpc>
                <a:spcPct val="100000"/>
              </a:lnSpc>
              <a:buNone/>
            </a:pPr>
            <a:r>
              <a:rPr lang="en-US" sz="1200" b="0" strike="noStrike" spc="-1">
                <a:solidFill>
                  <a:srgbClr val="575F6D"/>
                </a:solidFill>
                <a:latin typeface="Century Schoolbook"/>
                <a:ea typeface="Century Schoolbook"/>
              </a:rPr>
              <a:t>&lt;date/time&gt;</a:t>
            </a:r>
            <a:endParaRPr lang="en-US" sz="1200" b="0" strike="noStrike" spc="-1">
              <a:latin typeface="Times New Roman"/>
            </a:endParaRPr>
          </a:p>
        </p:txBody>
      </p:sp>
      <p:sp>
        <p:nvSpPr>
          <p:cNvPr id="448" name="PlaceHolder 3"/>
          <p:cNvSpPr>
            <a:spLocks noGrp="1"/>
          </p:cNvSpPr>
          <p:nvPr>
            <p:ph type="ftr" idx="26"/>
          </p:nvPr>
        </p:nvSpPr>
        <p:spPr>
          <a:xfrm rot="5400000">
            <a:off x="7077240" y="4181400"/>
            <a:ext cx="3657240" cy="383760"/>
          </a:xfrm>
          <a:prstGeom prst="rect">
            <a:avLst/>
          </a:prstGeom>
          <a:noFill/>
          <a:ln w="0">
            <a:noFill/>
          </a:ln>
        </p:spPr>
        <p:txBody>
          <a:bodyPr lIns="90000" tIns="45000" rIns="90000" bIns="45000"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49" name="Rectangle 9"/>
          <p:cNvSpPr/>
          <p:nvPr/>
        </p:nvSpPr>
        <p:spPr>
          <a:xfrm>
            <a:off x="380880" y="0"/>
            <a:ext cx="609120" cy="6857640"/>
          </a:xfrm>
          <a:prstGeom prst="rect">
            <a:avLst/>
          </a:prstGeom>
          <a:solidFill>
            <a:schemeClr val="accent1">
              <a:tint val="60000"/>
              <a:alpha val="54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50" name="Rectangle 11"/>
          <p:cNvSpPr/>
          <p:nvPr/>
        </p:nvSpPr>
        <p:spPr>
          <a:xfrm>
            <a:off x="276480" y="0"/>
            <a:ext cx="104400" cy="6857640"/>
          </a:xfrm>
          <a:prstGeom prst="rect">
            <a:avLst/>
          </a:prstGeom>
          <a:solidFill>
            <a:schemeClr val="accent1">
              <a:tint val="40000"/>
              <a:alpha val="36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51" name="Rectangle 13"/>
          <p:cNvSpPr/>
          <p:nvPr/>
        </p:nvSpPr>
        <p:spPr>
          <a:xfrm>
            <a:off x="990720" y="0"/>
            <a:ext cx="181440" cy="6857640"/>
          </a:xfrm>
          <a:prstGeom prst="rect">
            <a:avLst/>
          </a:prstGeom>
          <a:solidFill>
            <a:schemeClr val="accent1">
              <a:tint val="40000"/>
              <a:alpha val="70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52" name="Rectangle 18"/>
          <p:cNvSpPr/>
          <p:nvPr/>
        </p:nvSpPr>
        <p:spPr>
          <a:xfrm>
            <a:off x="1141200" y="0"/>
            <a:ext cx="230040" cy="6857640"/>
          </a:xfrm>
          <a:prstGeom prst="rect">
            <a:avLst/>
          </a:prstGeom>
          <a:solidFill>
            <a:schemeClr val="accent1">
              <a:tint val="20000"/>
              <a:alpha val="71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53" name="Straight Connector 10"/>
          <p:cNvSpPr/>
          <p:nvPr/>
        </p:nvSpPr>
        <p:spPr>
          <a:xfrm>
            <a:off x="106200" y="0"/>
            <a:ext cx="360" cy="6858000"/>
          </a:xfrm>
          <a:prstGeom prst="line">
            <a:avLst/>
          </a:prstGeom>
          <a:ln w="57150">
            <a:solidFill>
              <a:srgbClr val="FE8637">
                <a:tint val="60000"/>
                <a:alpha val="73000"/>
              </a:srgbClr>
            </a:solidFill>
            <a:round/>
          </a:ln>
        </p:spPr>
        <p:style>
          <a:lnRef idx="0">
            <a:scrgbClr r="0" g="0" b="0"/>
          </a:lnRef>
          <a:fillRef idx="0">
            <a:scrgbClr r="0" g="0" b="0"/>
          </a:fillRef>
          <a:effectRef idx="0">
            <a:scrgbClr r="0" g="0" b="0"/>
          </a:effectRef>
          <a:fontRef idx="minor"/>
        </p:style>
      </p:sp>
      <p:sp>
        <p:nvSpPr>
          <p:cNvPr id="454" name="Straight Connector 17"/>
          <p:cNvSpPr/>
          <p:nvPr/>
        </p:nvSpPr>
        <p:spPr>
          <a:xfrm>
            <a:off x="914400" y="0"/>
            <a:ext cx="360" cy="6858000"/>
          </a:xfrm>
          <a:prstGeom prst="line">
            <a:avLst/>
          </a:prstGeom>
          <a:ln w="57150">
            <a:solidFill>
              <a:srgbClr val="FE8637">
                <a:tint val="20000"/>
                <a:alpha val="83000"/>
              </a:srgbClr>
            </a:solidFill>
            <a:round/>
          </a:ln>
        </p:spPr>
        <p:style>
          <a:lnRef idx="0">
            <a:scrgbClr r="0" g="0" b="0"/>
          </a:lnRef>
          <a:fillRef idx="0">
            <a:scrgbClr r="0" g="0" b="0"/>
          </a:fillRef>
          <a:effectRef idx="0">
            <a:scrgbClr r="0" g="0" b="0"/>
          </a:effectRef>
          <a:fontRef idx="minor"/>
        </p:style>
      </p:sp>
      <p:sp>
        <p:nvSpPr>
          <p:cNvPr id="455" name="Straight Connector 19"/>
          <p:cNvSpPr/>
          <p:nvPr/>
        </p:nvSpPr>
        <p:spPr>
          <a:xfrm>
            <a:off x="85392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456" name="Straight Connector 15"/>
          <p:cNvSpPr/>
          <p:nvPr/>
        </p:nvSpPr>
        <p:spPr>
          <a:xfrm>
            <a:off x="1726560" y="0"/>
            <a:ext cx="360" cy="6858000"/>
          </a:xfrm>
          <a:prstGeom prst="line">
            <a:avLst/>
          </a:prstGeom>
          <a:ln w="28575">
            <a:solidFill>
              <a:srgbClr val="FE8637">
                <a:tint val="60000"/>
                <a:alpha val="82000"/>
              </a:srgbClr>
            </a:solidFill>
            <a:round/>
          </a:ln>
        </p:spPr>
        <p:style>
          <a:lnRef idx="0">
            <a:scrgbClr r="0" g="0" b="0"/>
          </a:lnRef>
          <a:fillRef idx="0">
            <a:scrgbClr r="0" g="0" b="0"/>
          </a:fillRef>
          <a:effectRef idx="0">
            <a:scrgbClr r="0" g="0" b="0"/>
          </a:effectRef>
          <a:fontRef idx="minor"/>
        </p:style>
      </p:sp>
      <p:sp>
        <p:nvSpPr>
          <p:cNvPr id="457" name="Straight Connector 14"/>
          <p:cNvSpPr/>
          <p:nvPr/>
        </p:nvSpPr>
        <p:spPr>
          <a:xfrm>
            <a:off x="1066680" y="0"/>
            <a:ext cx="360" cy="6858000"/>
          </a:xfrm>
          <a:prstGeom prst="line">
            <a:avLst/>
          </a:prstGeom>
          <a:ln w="9525">
            <a:solidFill>
              <a:srgbClr val="FE8637">
                <a:tint val="60000"/>
              </a:srgbClr>
            </a:solidFill>
            <a:round/>
          </a:ln>
        </p:spPr>
        <p:style>
          <a:lnRef idx="0">
            <a:scrgbClr r="0" g="0" b="0"/>
          </a:lnRef>
          <a:fillRef idx="0">
            <a:scrgbClr r="0" g="0" b="0"/>
          </a:fillRef>
          <a:effectRef idx="0">
            <a:scrgbClr r="0" g="0" b="0"/>
          </a:effectRef>
          <a:fontRef idx="minor"/>
        </p:style>
      </p:sp>
      <p:sp>
        <p:nvSpPr>
          <p:cNvPr id="458" name="Straight Connector 21"/>
          <p:cNvSpPr/>
          <p:nvPr/>
        </p:nvSpPr>
        <p:spPr>
          <a:xfrm>
            <a:off x="9113760" y="0"/>
            <a:ext cx="360" cy="6858000"/>
          </a:xfrm>
          <a:prstGeom prst="line">
            <a:avLst/>
          </a:prstGeom>
          <a:ln w="57150">
            <a:solidFill>
              <a:srgbClr val="FE8637">
                <a:tint val="60000"/>
              </a:srgbClr>
            </a:solidFill>
            <a:round/>
          </a:ln>
        </p:spPr>
        <p:style>
          <a:lnRef idx="0">
            <a:scrgbClr r="0" g="0" b="0"/>
          </a:lnRef>
          <a:fillRef idx="0">
            <a:scrgbClr r="0" g="0" b="0"/>
          </a:fillRef>
          <a:effectRef idx="0">
            <a:scrgbClr r="0" g="0" b="0"/>
          </a:effectRef>
          <a:fontRef idx="minor"/>
        </p:style>
      </p:sp>
      <p:sp>
        <p:nvSpPr>
          <p:cNvPr id="459" name="Rectangle 26"/>
          <p:cNvSpPr/>
          <p:nvPr/>
        </p:nvSpPr>
        <p:spPr>
          <a:xfrm>
            <a:off x="1219320" y="0"/>
            <a:ext cx="75960" cy="6857640"/>
          </a:xfrm>
          <a:prstGeom prst="rect">
            <a:avLst/>
          </a:prstGeom>
          <a:solidFill>
            <a:schemeClr val="accent1">
              <a:tint val="60000"/>
              <a:alpha val="51000"/>
            </a:schemeClr>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60" name="Oval 20"/>
          <p:cNvSpPr/>
          <p:nvPr/>
        </p:nvSpPr>
        <p:spPr>
          <a:xfrm>
            <a:off x="609480" y="3429000"/>
            <a:ext cx="1294920" cy="1294920"/>
          </a:xfrm>
          <a:prstGeom prst="ellipse">
            <a:avLst/>
          </a:prstGeom>
          <a:solidFill>
            <a:schemeClr val="accent1"/>
          </a:solidFill>
          <a:ln w="381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61" name="Oval 22"/>
          <p:cNvSpPr/>
          <p:nvPr/>
        </p:nvSpPr>
        <p:spPr>
          <a:xfrm>
            <a:off x="1309680" y="4866840"/>
            <a:ext cx="641160" cy="641160"/>
          </a:xfrm>
          <a:prstGeom prst="ellipse">
            <a:avLst/>
          </a:prstGeom>
          <a:solidFill>
            <a:srgbClr val="FE8637"/>
          </a:solidFill>
          <a:ln w="28575">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62" name="Oval 23"/>
          <p:cNvSpPr/>
          <p:nvPr/>
        </p:nvSpPr>
        <p:spPr>
          <a:xfrm>
            <a:off x="1091160" y="5500800"/>
            <a:ext cx="136800" cy="136800"/>
          </a:xfrm>
          <a:prstGeom prst="ellipse">
            <a:avLst/>
          </a:prstGeom>
          <a:solidFill>
            <a:srgbClr val="FE8637"/>
          </a:solidFill>
          <a:ln w="127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63" name="Oval 25"/>
          <p:cNvSpPr/>
          <p:nvPr/>
        </p:nvSpPr>
        <p:spPr>
          <a:xfrm>
            <a:off x="1664280" y="5788080"/>
            <a:ext cx="273960" cy="273960"/>
          </a:xfrm>
          <a:prstGeom prst="ellipse">
            <a:avLst/>
          </a:prstGeom>
          <a:solidFill>
            <a:srgbClr val="FE8637"/>
          </a:solidFill>
          <a:ln w="12700">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64" name="Oval 24"/>
          <p:cNvSpPr/>
          <p:nvPr/>
        </p:nvSpPr>
        <p:spPr>
          <a:xfrm>
            <a:off x="1905120" y="4495680"/>
            <a:ext cx="365400" cy="365400"/>
          </a:xfrm>
          <a:prstGeom prst="ellipse">
            <a:avLst/>
          </a:prstGeom>
          <a:solidFill>
            <a:srgbClr val="FE8637"/>
          </a:solidFill>
          <a:ln w="28575">
            <a:noFill/>
          </a:ln>
          <a:effectLst>
            <a:outerShdw blurRad="5076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65" name="PlaceHolder 4"/>
          <p:cNvSpPr>
            <a:spLocks noGrp="1"/>
          </p:cNvSpPr>
          <p:nvPr>
            <p:ph type="sldNum" idx="27"/>
          </p:nvPr>
        </p:nvSpPr>
        <p:spPr>
          <a:xfrm>
            <a:off x="1325520" y="4928760"/>
            <a:ext cx="609120" cy="517320"/>
          </a:xfrm>
          <a:prstGeom prst="rect">
            <a:avLst/>
          </a:prstGeom>
          <a:noFill/>
          <a:ln w="0">
            <a:noFill/>
          </a:ln>
        </p:spPr>
        <p:txBody>
          <a:bodyPr lIns="90000" tIns="45000" rIns="90000" bIns="45000" anchor="ctr">
            <a:noAutofit/>
          </a:bodyPr>
          <a:lstStyle>
            <a:lvl1pPr algn="ctr">
              <a:lnSpc>
                <a:spcPct val="100000"/>
              </a:lnSpc>
              <a:buNone/>
              <a:defRPr lang="en-US" sz="1400" b="1" strike="noStrike" spc="-1">
                <a:solidFill>
                  <a:srgbClr val="FFFFFF"/>
                </a:solidFill>
                <a:latin typeface="Century Schoolbook"/>
                <a:ea typeface="Century Schoolbook"/>
              </a:defRPr>
            </a:lvl1pPr>
          </a:lstStyle>
          <a:p>
            <a:pPr algn="ctr">
              <a:lnSpc>
                <a:spcPct val="100000"/>
              </a:lnSpc>
              <a:buNone/>
            </a:pPr>
            <a:fld id="{5374923B-F8EB-475E-A50E-410F5DA5261C}" type="slidenum">
              <a:rPr lang="en-US" sz="1400" b="1" strike="noStrike" spc="-1">
                <a:solidFill>
                  <a:srgbClr val="FFFFFF"/>
                </a:solidFill>
                <a:latin typeface="Century Schoolbook"/>
                <a:ea typeface="Century Schoolbook"/>
              </a:rPr>
              <a:t>‹#›</a:t>
            </a:fld>
            <a:endParaRPr lang="en-US" sz="1400" b="0" strike="noStrike" spc="-1">
              <a:latin typeface="Times New Roman"/>
            </a:endParaRPr>
          </a:p>
        </p:txBody>
      </p:sp>
      <p:sp>
        <p:nvSpPr>
          <p:cNvPr id="46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entury School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entury Schoolbook"/>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entury School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entury School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entury School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entury School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85.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9.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0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9.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9.xml"/><Relationship Id="rId4"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p:cNvSpPr>
          <p:nvPr>
            <p:ph type="title"/>
          </p:nvPr>
        </p:nvSpPr>
        <p:spPr>
          <a:xfrm>
            <a:off x="2286000" y="3124080"/>
            <a:ext cx="6552360" cy="189360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rPr>
              <a:t>CSE 219: Digital Logic &amp; Computer Design</a:t>
            </a:r>
            <a:endParaRPr lang="en-US" sz="3000" b="0" strike="noStrike" spc="-1">
              <a:solidFill>
                <a:srgbClr val="000000"/>
              </a:solidFill>
              <a:latin typeface="Arial"/>
            </a:endParaRPr>
          </a:p>
        </p:txBody>
      </p:sp>
      <p:sp>
        <p:nvSpPr>
          <p:cNvPr id="557" name="PlaceHolder 2"/>
          <p:cNvSpPr>
            <a:spLocks noGrp="1"/>
          </p:cNvSpPr>
          <p:nvPr>
            <p:ph type="subTitle"/>
          </p:nvPr>
        </p:nvSpPr>
        <p:spPr>
          <a:xfrm>
            <a:off x="2286000" y="5003280"/>
            <a:ext cx="6171480" cy="1370880"/>
          </a:xfrm>
          <a:prstGeom prst="rect">
            <a:avLst/>
          </a:prstGeom>
          <a:noFill/>
          <a:ln w="0">
            <a:noFill/>
          </a:ln>
        </p:spPr>
        <p:txBody>
          <a:bodyPr lIns="90000" tIns="45000" rIns="90000" bIns="45000" anchor="t">
            <a:normAutofit fontScale="96000"/>
          </a:bodyPr>
          <a:lstStyle/>
          <a:p>
            <a:pPr algn="r">
              <a:lnSpc>
                <a:spcPct val="100000"/>
              </a:lnSpc>
              <a:spcBef>
                <a:spcPts val="601"/>
              </a:spcBef>
              <a:buNone/>
              <a:tabLst>
                <a:tab pos="0" algn="l"/>
              </a:tabLst>
            </a:pPr>
            <a:r>
              <a:rPr lang="en-US" sz="1800" b="1" strike="noStrike" spc="-1">
                <a:solidFill>
                  <a:srgbClr val="575F6D"/>
                </a:solidFill>
                <a:latin typeface="Century Schoolbook"/>
              </a:rPr>
              <a:t>Tamanna Haque Nipa</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rPr>
              <a:t>Assistant Professor</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rPr>
              <a:t>Dept. of CSE</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rPr>
              <a:t>Stamford University Bangladesh</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(NOR gate)</a:t>
            </a:r>
            <a:endParaRPr lang="en-US" sz="3000" b="0" strike="noStrike" spc="-1">
              <a:solidFill>
                <a:srgbClr val="000000"/>
              </a:solidFill>
              <a:latin typeface="Arial"/>
            </a:endParaRPr>
          </a:p>
        </p:txBody>
      </p:sp>
      <p:graphicFrame>
        <p:nvGraphicFramePr>
          <p:cNvPr id="606"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607" name="TextBox 6"/>
          <p:cNvSpPr/>
          <p:nvPr/>
        </p:nvSpPr>
        <p:spPr>
          <a:xfrm>
            <a:off x="685800" y="41148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pic>
        <p:nvPicPr>
          <p:cNvPr id="608" name="Picture 2"/>
          <p:cNvPicPr/>
          <p:nvPr/>
        </p:nvPicPr>
        <p:blipFill>
          <a:blip r:embed="rId2"/>
          <a:stretch/>
        </p:blipFill>
        <p:spPr>
          <a:xfrm>
            <a:off x="3581280" y="1828800"/>
            <a:ext cx="1523160" cy="1227960"/>
          </a:xfrm>
          <a:prstGeom prst="rect">
            <a:avLst/>
          </a:prstGeom>
          <a:ln w="0">
            <a:noFill/>
          </a:ln>
        </p:spPr>
      </p:pic>
      <p:pic>
        <p:nvPicPr>
          <p:cNvPr id="609" name="Picture 3"/>
          <p:cNvPicPr/>
          <p:nvPr/>
        </p:nvPicPr>
        <p:blipFill>
          <a:blip r:embed="rId2"/>
          <a:stretch/>
        </p:blipFill>
        <p:spPr>
          <a:xfrm>
            <a:off x="3581280" y="3267000"/>
            <a:ext cx="1523160" cy="1227960"/>
          </a:xfrm>
          <a:prstGeom prst="rect">
            <a:avLst/>
          </a:prstGeom>
          <a:ln w="0">
            <a:noFill/>
          </a:ln>
        </p:spPr>
      </p:pic>
      <p:sp>
        <p:nvSpPr>
          <p:cNvPr id="610" name="Straight Connector 8"/>
          <p:cNvSpPr/>
          <p:nvPr/>
        </p:nvSpPr>
        <p:spPr>
          <a:xfrm>
            <a:off x="4959000" y="24429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1" name="Straight Connector 11"/>
          <p:cNvSpPr/>
          <p:nvPr/>
        </p:nvSpPr>
        <p:spPr>
          <a:xfrm flipV="1">
            <a:off x="4952880" y="388584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2" name="Straight Connector 10"/>
          <p:cNvSpPr/>
          <p:nvPr/>
        </p:nvSpPr>
        <p:spPr>
          <a:xfrm>
            <a:off x="35812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3" name="Straight Connector 14"/>
          <p:cNvSpPr/>
          <p:nvPr/>
        </p:nvSpPr>
        <p:spPr>
          <a:xfrm>
            <a:off x="35812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4" name="Straight Connector 16"/>
          <p:cNvSpPr/>
          <p:nvPr/>
        </p:nvSpPr>
        <p:spPr>
          <a:xfrm>
            <a:off x="49590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5" name="Straight Connector 18"/>
          <p:cNvSpPr/>
          <p:nvPr/>
        </p:nvSpPr>
        <p:spPr>
          <a:xfrm>
            <a:off x="35874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6" name="Straight Connector 19"/>
          <p:cNvSpPr/>
          <p:nvPr/>
        </p:nvSpPr>
        <p:spPr>
          <a:xfrm flipV="1">
            <a:off x="35874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7" name="Straight Connector 24"/>
          <p:cNvSpPr/>
          <p:nvPr/>
        </p:nvSpPr>
        <p:spPr>
          <a:xfrm flipV="1">
            <a:off x="49528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8" name="Straight Connector 31"/>
          <p:cNvSpPr/>
          <p:nvPr/>
        </p:nvSpPr>
        <p:spPr>
          <a:xfrm>
            <a:off x="32004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19" name="Straight Connector 33"/>
          <p:cNvSpPr/>
          <p:nvPr/>
        </p:nvSpPr>
        <p:spPr>
          <a:xfrm>
            <a:off x="3206160" y="4181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graphicFrame>
        <p:nvGraphicFramePr>
          <p:cNvPr id="620"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621"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lstStyle/>
                    <a:p>
                      <a:pPr>
                        <a:lnSpc>
                          <a:spcPct val="100000"/>
                        </a:lnSpc>
                        <a:buNone/>
                      </a:pPr>
                      <a:r>
                        <a:rPr lang="en-US" sz="1800" b="1" strike="noStrike" spc="-1">
                          <a:solidFill>
                            <a:srgbClr val="FFFFFF"/>
                          </a:solidFill>
                          <a:latin typeface="Century Schoolbook"/>
                        </a:rPr>
                        <a:t>Q</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800" b="1" strike="noStrike" spc="-1">
                          <a:solidFill>
                            <a:srgbClr val="FFFFFF"/>
                          </a:solidFill>
                          <a:latin typeface="Century Schoolbook"/>
                        </a:rPr>
                        <a:t>Q</a:t>
                      </a:r>
                      <a:r>
                        <a:rPr lang="en-US" sz="1800" b="1" strike="noStrike" spc="-1" baseline="30000">
                          <a:solidFill>
                            <a:srgbClr val="FFFFFF"/>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039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622" name="TextBox 7167"/>
          <p:cNvSpPr/>
          <p:nvPr/>
        </p:nvSpPr>
        <p:spPr>
          <a:xfrm>
            <a:off x="312408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23" name="TextBox 7168"/>
          <p:cNvSpPr/>
          <p:nvPr/>
        </p:nvSpPr>
        <p:spPr>
          <a:xfrm>
            <a:off x="31240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24" name="TextBox 7171"/>
          <p:cNvSpPr/>
          <p:nvPr/>
        </p:nvSpPr>
        <p:spPr>
          <a:xfrm>
            <a:off x="27432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625" name="TextBox 7172"/>
          <p:cNvSpPr/>
          <p:nvPr/>
        </p:nvSpPr>
        <p:spPr>
          <a:xfrm>
            <a:off x="2819520" y="3962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626" name="TextBox 7173"/>
          <p:cNvSpPr/>
          <p:nvPr/>
        </p:nvSpPr>
        <p:spPr>
          <a:xfrm>
            <a:off x="5160240" y="1872720"/>
            <a:ext cx="386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27" name="TextBox 7174"/>
          <p:cNvSpPr/>
          <p:nvPr/>
        </p:nvSpPr>
        <p:spPr>
          <a:xfrm>
            <a:off x="4933800" y="4147200"/>
            <a:ext cx="34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28" name="TextBox 7175"/>
          <p:cNvSpPr/>
          <p:nvPr/>
        </p:nvSpPr>
        <p:spPr>
          <a:xfrm>
            <a:off x="55627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629" name="TextBox 7176"/>
          <p:cNvSpPr/>
          <p:nvPr/>
        </p:nvSpPr>
        <p:spPr>
          <a:xfrm>
            <a:off x="563868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630" name="TextBox 7178"/>
          <p:cNvSpPr/>
          <p:nvPr/>
        </p:nvSpPr>
        <p:spPr>
          <a:xfrm>
            <a:off x="5105520" y="4163400"/>
            <a:ext cx="392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31" name="TextBox 7179"/>
          <p:cNvSpPr/>
          <p:nvPr/>
        </p:nvSpPr>
        <p:spPr>
          <a:xfrm>
            <a:off x="5356080" y="18777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32" name="TextBox 7180"/>
          <p:cNvSpPr/>
          <p:nvPr/>
        </p:nvSpPr>
        <p:spPr>
          <a:xfrm>
            <a:off x="5373000" y="4149720"/>
            <a:ext cx="390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33" name="Rectangle 2"/>
          <p:cNvSpPr/>
          <p:nvPr/>
        </p:nvSpPr>
        <p:spPr>
          <a:xfrm>
            <a:off x="7238880" y="2960280"/>
            <a:ext cx="1065960" cy="468000"/>
          </a:xfrm>
          <a:prstGeom prst="rect">
            <a:avLst/>
          </a:prstGeom>
          <a:no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40C70B06-2A27-4463-A414-BF418B86C764}" type="slidenum">
              <a:t>10</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622"/>
                                        </p:tgtEl>
                                        <p:attrNameLst>
                                          <p:attrName>style.visibility</p:attrName>
                                        </p:attrNameLst>
                                      </p:cBhvr>
                                      <p:to>
                                        <p:strVal val="visible"/>
                                      </p:to>
                                    </p:set>
                                    <p:animEffect transition="in" filter="wipe(down)">
                                      <p:cBhvr additive="repl">
                                        <p:cTn id="7" dur="500"/>
                                        <p:tgtEl>
                                          <p:spTgt spid="622"/>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623"/>
                                        </p:tgtEl>
                                        <p:attrNameLst>
                                          <p:attrName>style.visibility</p:attrName>
                                        </p:attrNameLst>
                                      </p:cBhvr>
                                      <p:to>
                                        <p:strVal val="visible"/>
                                      </p:to>
                                    </p:set>
                                    <p:animEffect transition="in" filter="wipe(down)">
                                      <p:cBhvr additive="repl">
                                        <p:cTn id="10" dur="500"/>
                                        <p:tgtEl>
                                          <p:spTgt spid="623"/>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626"/>
                                        </p:tgtEl>
                                        <p:attrNameLst>
                                          <p:attrName>style.visibility</p:attrName>
                                        </p:attrNameLst>
                                      </p:cBhvr>
                                      <p:to>
                                        <p:strVal val="visible"/>
                                      </p:to>
                                    </p:set>
                                    <p:animEffect transition="in" filter="wipe(down)">
                                      <p:cBhvr additive="repl">
                                        <p:cTn id="15" dur="500"/>
                                        <p:tgtEl>
                                          <p:spTgt spid="626"/>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627"/>
                                        </p:tgtEl>
                                        <p:attrNameLst>
                                          <p:attrName>style.visibility</p:attrName>
                                        </p:attrNameLst>
                                      </p:cBhvr>
                                      <p:to>
                                        <p:strVal val="visible"/>
                                      </p:to>
                                    </p:set>
                                    <p:animEffect transition="in" filter="wipe(down)">
                                      <p:cBhvr additive="repl">
                                        <p:cTn id="18" dur="500"/>
                                        <p:tgtEl>
                                          <p:spTgt spid="627"/>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630"/>
                                        </p:tgtEl>
                                        <p:attrNameLst>
                                          <p:attrName>style.visibility</p:attrName>
                                        </p:attrNameLst>
                                      </p:cBhvr>
                                      <p:to>
                                        <p:strVal val="visible"/>
                                      </p:to>
                                    </p:set>
                                    <p:animEffect transition="in" filter="wipe(down)">
                                      <p:cBhvr additive="repl">
                                        <p:cTn id="23" dur="500"/>
                                        <p:tgtEl>
                                          <p:spTgt spid="630"/>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631"/>
                                        </p:tgtEl>
                                        <p:attrNameLst>
                                          <p:attrName>style.visibility</p:attrName>
                                        </p:attrNameLst>
                                      </p:cBhvr>
                                      <p:to>
                                        <p:strVal val="visible"/>
                                      </p:to>
                                    </p:set>
                                    <p:animEffect transition="in" filter="wipe(down)">
                                      <p:cBhvr additive="repl">
                                        <p:cTn id="28" dur="500"/>
                                        <p:tgtEl>
                                          <p:spTgt spid="631"/>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632"/>
                                        </p:tgtEl>
                                        <p:attrNameLst>
                                          <p:attrName>style.visibility</p:attrName>
                                        </p:attrNameLst>
                                      </p:cBhvr>
                                      <p:to>
                                        <p:strVal val="visible"/>
                                      </p:to>
                                    </p:set>
                                    <p:animEffect transition="in" filter="wipe(down)">
                                      <p:cBhvr additive="repl">
                                        <p:cTn id="33" dur="500"/>
                                        <p:tgtEl>
                                          <p:spTgt spid="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(NOR gate)</a:t>
            </a:r>
            <a:endParaRPr lang="en-US" sz="3000" b="0" strike="noStrike" spc="-1">
              <a:solidFill>
                <a:srgbClr val="000000"/>
              </a:solidFill>
              <a:latin typeface="Arial"/>
            </a:endParaRPr>
          </a:p>
        </p:txBody>
      </p:sp>
      <p:graphicFrame>
        <p:nvGraphicFramePr>
          <p:cNvPr id="635"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636" name="TextBox 6"/>
          <p:cNvSpPr/>
          <p:nvPr/>
        </p:nvSpPr>
        <p:spPr>
          <a:xfrm>
            <a:off x="685800" y="41148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pic>
        <p:nvPicPr>
          <p:cNvPr id="637" name="Picture 2"/>
          <p:cNvPicPr/>
          <p:nvPr/>
        </p:nvPicPr>
        <p:blipFill>
          <a:blip r:embed="rId2"/>
          <a:stretch/>
        </p:blipFill>
        <p:spPr>
          <a:xfrm>
            <a:off x="3581280" y="1828800"/>
            <a:ext cx="1523160" cy="1227960"/>
          </a:xfrm>
          <a:prstGeom prst="rect">
            <a:avLst/>
          </a:prstGeom>
          <a:ln w="0">
            <a:noFill/>
          </a:ln>
        </p:spPr>
      </p:pic>
      <p:pic>
        <p:nvPicPr>
          <p:cNvPr id="638" name="Picture 3"/>
          <p:cNvPicPr/>
          <p:nvPr/>
        </p:nvPicPr>
        <p:blipFill>
          <a:blip r:embed="rId2"/>
          <a:stretch/>
        </p:blipFill>
        <p:spPr>
          <a:xfrm>
            <a:off x="3581280" y="3267000"/>
            <a:ext cx="1523160" cy="1227960"/>
          </a:xfrm>
          <a:prstGeom prst="rect">
            <a:avLst/>
          </a:prstGeom>
          <a:ln w="0">
            <a:noFill/>
          </a:ln>
        </p:spPr>
      </p:pic>
      <p:sp>
        <p:nvSpPr>
          <p:cNvPr id="639" name="Straight Connector 8"/>
          <p:cNvSpPr/>
          <p:nvPr/>
        </p:nvSpPr>
        <p:spPr>
          <a:xfrm>
            <a:off x="4959000" y="24429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0" name="Straight Connector 11"/>
          <p:cNvSpPr/>
          <p:nvPr/>
        </p:nvSpPr>
        <p:spPr>
          <a:xfrm flipV="1">
            <a:off x="4952880" y="388584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1" name="Straight Connector 10"/>
          <p:cNvSpPr/>
          <p:nvPr/>
        </p:nvSpPr>
        <p:spPr>
          <a:xfrm>
            <a:off x="35812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2" name="Straight Connector 14"/>
          <p:cNvSpPr/>
          <p:nvPr/>
        </p:nvSpPr>
        <p:spPr>
          <a:xfrm>
            <a:off x="35812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3" name="Straight Connector 16"/>
          <p:cNvSpPr/>
          <p:nvPr/>
        </p:nvSpPr>
        <p:spPr>
          <a:xfrm>
            <a:off x="49590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4" name="Straight Connector 18"/>
          <p:cNvSpPr/>
          <p:nvPr/>
        </p:nvSpPr>
        <p:spPr>
          <a:xfrm>
            <a:off x="35874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5" name="Straight Connector 19"/>
          <p:cNvSpPr/>
          <p:nvPr/>
        </p:nvSpPr>
        <p:spPr>
          <a:xfrm flipV="1">
            <a:off x="35874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6" name="Straight Connector 24"/>
          <p:cNvSpPr/>
          <p:nvPr/>
        </p:nvSpPr>
        <p:spPr>
          <a:xfrm flipV="1">
            <a:off x="49528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7" name="Straight Connector 31"/>
          <p:cNvSpPr/>
          <p:nvPr/>
        </p:nvSpPr>
        <p:spPr>
          <a:xfrm>
            <a:off x="32004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48" name="Straight Connector 33"/>
          <p:cNvSpPr/>
          <p:nvPr/>
        </p:nvSpPr>
        <p:spPr>
          <a:xfrm>
            <a:off x="3206160" y="4181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graphicFrame>
        <p:nvGraphicFramePr>
          <p:cNvPr id="649"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650"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lstStyle/>
                    <a:p>
                      <a:pPr>
                        <a:lnSpc>
                          <a:spcPct val="100000"/>
                        </a:lnSpc>
                        <a:buNone/>
                      </a:pPr>
                      <a:r>
                        <a:rPr lang="en-US" sz="1800" b="1" strike="noStrike" spc="-1">
                          <a:solidFill>
                            <a:srgbClr val="FFFFFF"/>
                          </a:solidFill>
                          <a:latin typeface="Century Schoolbook"/>
                        </a:rPr>
                        <a:t>Q</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800" b="1" strike="noStrike" spc="-1">
                          <a:solidFill>
                            <a:srgbClr val="FFFFFF"/>
                          </a:solidFill>
                          <a:latin typeface="Century Schoolbook"/>
                        </a:rPr>
                        <a:t>Q</a:t>
                      </a:r>
                      <a:r>
                        <a:rPr lang="en-US" sz="1800" b="1" strike="noStrike" spc="-1" baseline="30000">
                          <a:solidFill>
                            <a:srgbClr val="FFFFFF"/>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039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651" name="TextBox 7167"/>
          <p:cNvSpPr/>
          <p:nvPr/>
        </p:nvSpPr>
        <p:spPr>
          <a:xfrm>
            <a:off x="312408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52" name="TextBox 7168"/>
          <p:cNvSpPr/>
          <p:nvPr/>
        </p:nvSpPr>
        <p:spPr>
          <a:xfrm>
            <a:off x="31240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53" name="TextBox 7171"/>
          <p:cNvSpPr/>
          <p:nvPr/>
        </p:nvSpPr>
        <p:spPr>
          <a:xfrm>
            <a:off x="27432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654" name="TextBox 7172"/>
          <p:cNvSpPr/>
          <p:nvPr/>
        </p:nvSpPr>
        <p:spPr>
          <a:xfrm>
            <a:off x="2819520" y="3962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655" name="TextBox 7173"/>
          <p:cNvSpPr/>
          <p:nvPr/>
        </p:nvSpPr>
        <p:spPr>
          <a:xfrm>
            <a:off x="5160240" y="1872720"/>
            <a:ext cx="386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56" name="TextBox 7174"/>
          <p:cNvSpPr/>
          <p:nvPr/>
        </p:nvSpPr>
        <p:spPr>
          <a:xfrm>
            <a:off x="4933800" y="4147200"/>
            <a:ext cx="34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57" name="TextBox 7175"/>
          <p:cNvSpPr/>
          <p:nvPr/>
        </p:nvSpPr>
        <p:spPr>
          <a:xfrm>
            <a:off x="55627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658" name="TextBox 7176"/>
          <p:cNvSpPr/>
          <p:nvPr/>
        </p:nvSpPr>
        <p:spPr>
          <a:xfrm>
            <a:off x="563868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659" name="TextBox 7178"/>
          <p:cNvSpPr/>
          <p:nvPr/>
        </p:nvSpPr>
        <p:spPr>
          <a:xfrm>
            <a:off x="5105520" y="4163400"/>
            <a:ext cx="392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60" name="TextBox 7179"/>
          <p:cNvSpPr/>
          <p:nvPr/>
        </p:nvSpPr>
        <p:spPr>
          <a:xfrm>
            <a:off x="5356080" y="18777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61" name="TextBox 7180"/>
          <p:cNvSpPr/>
          <p:nvPr/>
        </p:nvSpPr>
        <p:spPr>
          <a:xfrm>
            <a:off x="5373000" y="4149720"/>
            <a:ext cx="390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62" name="Rectangle 2"/>
          <p:cNvSpPr/>
          <p:nvPr/>
        </p:nvSpPr>
        <p:spPr>
          <a:xfrm>
            <a:off x="7238880" y="3352680"/>
            <a:ext cx="1065960" cy="456480"/>
          </a:xfrm>
          <a:prstGeom prst="rect">
            <a:avLst/>
          </a:prstGeom>
          <a:no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DF74EC15-B4EE-482F-BD3E-8B532947FE9B}" type="slidenum">
              <a:t>11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651"/>
                                        </p:tgtEl>
                                        <p:attrNameLst>
                                          <p:attrName>style.visibility</p:attrName>
                                        </p:attrNameLst>
                                      </p:cBhvr>
                                      <p:to>
                                        <p:strVal val="visible"/>
                                      </p:to>
                                    </p:set>
                                    <p:animEffect transition="in" filter="wipe(down)">
                                      <p:cBhvr additive="repl">
                                        <p:cTn id="7" dur="500"/>
                                        <p:tgtEl>
                                          <p:spTgt spid="651"/>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652"/>
                                        </p:tgtEl>
                                        <p:attrNameLst>
                                          <p:attrName>style.visibility</p:attrName>
                                        </p:attrNameLst>
                                      </p:cBhvr>
                                      <p:to>
                                        <p:strVal val="visible"/>
                                      </p:to>
                                    </p:set>
                                    <p:animEffect transition="in" filter="wipe(down)">
                                      <p:cBhvr additive="repl">
                                        <p:cTn id="10" dur="500"/>
                                        <p:tgtEl>
                                          <p:spTgt spid="652"/>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655"/>
                                        </p:tgtEl>
                                        <p:attrNameLst>
                                          <p:attrName>style.visibility</p:attrName>
                                        </p:attrNameLst>
                                      </p:cBhvr>
                                      <p:to>
                                        <p:strVal val="visible"/>
                                      </p:to>
                                    </p:set>
                                    <p:animEffect transition="in" filter="wipe(down)">
                                      <p:cBhvr additive="repl">
                                        <p:cTn id="15" dur="500"/>
                                        <p:tgtEl>
                                          <p:spTgt spid="655"/>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656"/>
                                        </p:tgtEl>
                                        <p:attrNameLst>
                                          <p:attrName>style.visibility</p:attrName>
                                        </p:attrNameLst>
                                      </p:cBhvr>
                                      <p:to>
                                        <p:strVal val="visible"/>
                                      </p:to>
                                    </p:set>
                                    <p:animEffect transition="in" filter="wipe(down)">
                                      <p:cBhvr additive="repl">
                                        <p:cTn id="18" dur="500"/>
                                        <p:tgtEl>
                                          <p:spTgt spid="656"/>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659"/>
                                        </p:tgtEl>
                                        <p:attrNameLst>
                                          <p:attrName>style.visibility</p:attrName>
                                        </p:attrNameLst>
                                      </p:cBhvr>
                                      <p:to>
                                        <p:strVal val="visible"/>
                                      </p:to>
                                    </p:set>
                                    <p:animEffect transition="in" filter="wipe(down)">
                                      <p:cBhvr additive="repl">
                                        <p:cTn id="23" dur="500"/>
                                        <p:tgtEl>
                                          <p:spTgt spid="659"/>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660"/>
                                        </p:tgtEl>
                                        <p:attrNameLst>
                                          <p:attrName>style.visibility</p:attrName>
                                        </p:attrNameLst>
                                      </p:cBhvr>
                                      <p:to>
                                        <p:strVal val="visible"/>
                                      </p:to>
                                    </p:set>
                                    <p:animEffect transition="in" filter="wipe(down)">
                                      <p:cBhvr additive="repl">
                                        <p:cTn id="28" dur="500"/>
                                        <p:tgtEl>
                                          <p:spTgt spid="660"/>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661"/>
                                        </p:tgtEl>
                                        <p:attrNameLst>
                                          <p:attrName>style.visibility</p:attrName>
                                        </p:attrNameLst>
                                      </p:cBhvr>
                                      <p:to>
                                        <p:strVal val="visible"/>
                                      </p:to>
                                    </p:set>
                                    <p:animEffect transition="in" filter="wipe(down)">
                                      <p:cBhvr additive="repl">
                                        <p:cTn id="33"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(NOR gate)</a:t>
            </a:r>
            <a:endParaRPr lang="en-US" sz="3000" b="0" strike="noStrike" spc="-1">
              <a:solidFill>
                <a:srgbClr val="000000"/>
              </a:solidFill>
              <a:latin typeface="Arial"/>
            </a:endParaRPr>
          </a:p>
        </p:txBody>
      </p:sp>
      <p:graphicFrame>
        <p:nvGraphicFramePr>
          <p:cNvPr id="664"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665" name="TextBox 6"/>
          <p:cNvSpPr/>
          <p:nvPr/>
        </p:nvSpPr>
        <p:spPr>
          <a:xfrm>
            <a:off x="685800" y="41148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pic>
        <p:nvPicPr>
          <p:cNvPr id="666" name="Picture 2"/>
          <p:cNvPicPr/>
          <p:nvPr/>
        </p:nvPicPr>
        <p:blipFill>
          <a:blip r:embed="rId2"/>
          <a:stretch/>
        </p:blipFill>
        <p:spPr>
          <a:xfrm>
            <a:off x="3581280" y="1828800"/>
            <a:ext cx="1523160" cy="1227960"/>
          </a:xfrm>
          <a:prstGeom prst="rect">
            <a:avLst/>
          </a:prstGeom>
          <a:ln w="0">
            <a:noFill/>
          </a:ln>
        </p:spPr>
      </p:pic>
      <p:pic>
        <p:nvPicPr>
          <p:cNvPr id="667" name="Picture 3"/>
          <p:cNvPicPr/>
          <p:nvPr/>
        </p:nvPicPr>
        <p:blipFill>
          <a:blip r:embed="rId2"/>
          <a:stretch/>
        </p:blipFill>
        <p:spPr>
          <a:xfrm>
            <a:off x="3581280" y="3267000"/>
            <a:ext cx="1523160" cy="1227960"/>
          </a:xfrm>
          <a:prstGeom prst="rect">
            <a:avLst/>
          </a:prstGeom>
          <a:ln w="0">
            <a:noFill/>
          </a:ln>
        </p:spPr>
      </p:pic>
      <p:sp>
        <p:nvSpPr>
          <p:cNvPr id="668" name="Straight Connector 8"/>
          <p:cNvSpPr/>
          <p:nvPr/>
        </p:nvSpPr>
        <p:spPr>
          <a:xfrm>
            <a:off x="4959000" y="24429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69" name="Straight Connector 11"/>
          <p:cNvSpPr/>
          <p:nvPr/>
        </p:nvSpPr>
        <p:spPr>
          <a:xfrm flipV="1">
            <a:off x="4952880" y="388584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0" name="Straight Connector 10"/>
          <p:cNvSpPr/>
          <p:nvPr/>
        </p:nvSpPr>
        <p:spPr>
          <a:xfrm>
            <a:off x="35812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1" name="Straight Connector 14"/>
          <p:cNvSpPr/>
          <p:nvPr/>
        </p:nvSpPr>
        <p:spPr>
          <a:xfrm>
            <a:off x="35812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2" name="Straight Connector 16"/>
          <p:cNvSpPr/>
          <p:nvPr/>
        </p:nvSpPr>
        <p:spPr>
          <a:xfrm>
            <a:off x="49590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3" name="Straight Connector 18"/>
          <p:cNvSpPr/>
          <p:nvPr/>
        </p:nvSpPr>
        <p:spPr>
          <a:xfrm>
            <a:off x="35874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4" name="Straight Connector 19"/>
          <p:cNvSpPr/>
          <p:nvPr/>
        </p:nvSpPr>
        <p:spPr>
          <a:xfrm flipV="1">
            <a:off x="35874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5" name="Straight Connector 24"/>
          <p:cNvSpPr/>
          <p:nvPr/>
        </p:nvSpPr>
        <p:spPr>
          <a:xfrm flipV="1">
            <a:off x="49528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6" name="Straight Connector 31"/>
          <p:cNvSpPr/>
          <p:nvPr/>
        </p:nvSpPr>
        <p:spPr>
          <a:xfrm>
            <a:off x="32004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77" name="Straight Connector 33"/>
          <p:cNvSpPr/>
          <p:nvPr/>
        </p:nvSpPr>
        <p:spPr>
          <a:xfrm>
            <a:off x="3206160" y="4181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graphicFrame>
        <p:nvGraphicFramePr>
          <p:cNvPr id="678"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679"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lstStyle/>
                    <a:p>
                      <a:pPr>
                        <a:lnSpc>
                          <a:spcPct val="100000"/>
                        </a:lnSpc>
                        <a:buNone/>
                      </a:pPr>
                      <a:r>
                        <a:rPr lang="en-US" sz="1800" b="1" strike="noStrike" spc="-1">
                          <a:solidFill>
                            <a:srgbClr val="FFFFFF"/>
                          </a:solidFill>
                          <a:latin typeface="Century Schoolbook"/>
                        </a:rPr>
                        <a:t>Q</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800" b="1" strike="noStrike" spc="-1">
                          <a:solidFill>
                            <a:srgbClr val="FFFFFF"/>
                          </a:solidFill>
                          <a:latin typeface="Century Schoolbook"/>
                        </a:rPr>
                        <a:t>Q</a:t>
                      </a:r>
                      <a:r>
                        <a:rPr lang="en-US" sz="1800" b="1" strike="noStrike" spc="-1" baseline="30000">
                          <a:solidFill>
                            <a:srgbClr val="FFFFFF"/>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039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680" name="TextBox 7167"/>
          <p:cNvSpPr/>
          <p:nvPr/>
        </p:nvSpPr>
        <p:spPr>
          <a:xfrm>
            <a:off x="312408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81" name="TextBox 7168"/>
          <p:cNvSpPr/>
          <p:nvPr/>
        </p:nvSpPr>
        <p:spPr>
          <a:xfrm>
            <a:off x="31240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82" name="TextBox 7171"/>
          <p:cNvSpPr/>
          <p:nvPr/>
        </p:nvSpPr>
        <p:spPr>
          <a:xfrm>
            <a:off x="27432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683" name="TextBox 7172"/>
          <p:cNvSpPr/>
          <p:nvPr/>
        </p:nvSpPr>
        <p:spPr>
          <a:xfrm>
            <a:off x="2819520" y="3962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684" name="TextBox 7173"/>
          <p:cNvSpPr/>
          <p:nvPr/>
        </p:nvSpPr>
        <p:spPr>
          <a:xfrm>
            <a:off x="5160240" y="1872720"/>
            <a:ext cx="386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85" name="TextBox 7174"/>
          <p:cNvSpPr/>
          <p:nvPr/>
        </p:nvSpPr>
        <p:spPr>
          <a:xfrm>
            <a:off x="4933800" y="4147200"/>
            <a:ext cx="34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86" name="TextBox 7175"/>
          <p:cNvSpPr/>
          <p:nvPr/>
        </p:nvSpPr>
        <p:spPr>
          <a:xfrm>
            <a:off x="55627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687" name="TextBox 7176"/>
          <p:cNvSpPr/>
          <p:nvPr/>
        </p:nvSpPr>
        <p:spPr>
          <a:xfrm>
            <a:off x="563868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688" name="TextBox 7178"/>
          <p:cNvSpPr/>
          <p:nvPr/>
        </p:nvSpPr>
        <p:spPr>
          <a:xfrm>
            <a:off x="5105520" y="4163400"/>
            <a:ext cx="392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89" name="TextBox 7179"/>
          <p:cNvSpPr/>
          <p:nvPr/>
        </p:nvSpPr>
        <p:spPr>
          <a:xfrm>
            <a:off x="5356080" y="18777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90" name="TextBox 7180"/>
          <p:cNvSpPr/>
          <p:nvPr/>
        </p:nvSpPr>
        <p:spPr>
          <a:xfrm>
            <a:off x="5373000" y="4149720"/>
            <a:ext cx="390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91" name="Rectangle 2"/>
          <p:cNvSpPr/>
          <p:nvPr/>
        </p:nvSpPr>
        <p:spPr>
          <a:xfrm>
            <a:off x="7238880" y="2514600"/>
            <a:ext cx="1065960" cy="456480"/>
          </a:xfrm>
          <a:prstGeom prst="rect">
            <a:avLst/>
          </a:prstGeom>
          <a:no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3BD56D2E-1340-4CCD-B6FA-18B680253AF8}" type="slidenum">
              <a:t>12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680"/>
                                        </p:tgtEl>
                                        <p:attrNameLst>
                                          <p:attrName>style.visibility</p:attrName>
                                        </p:attrNameLst>
                                      </p:cBhvr>
                                      <p:to>
                                        <p:strVal val="visible"/>
                                      </p:to>
                                    </p:set>
                                    <p:animEffect transition="in" filter="wipe(down)">
                                      <p:cBhvr additive="repl">
                                        <p:cTn id="7" dur="500"/>
                                        <p:tgtEl>
                                          <p:spTgt spid="680"/>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681"/>
                                        </p:tgtEl>
                                        <p:attrNameLst>
                                          <p:attrName>style.visibility</p:attrName>
                                        </p:attrNameLst>
                                      </p:cBhvr>
                                      <p:to>
                                        <p:strVal val="visible"/>
                                      </p:to>
                                    </p:set>
                                    <p:animEffect transition="in" filter="wipe(down)">
                                      <p:cBhvr additive="repl">
                                        <p:cTn id="10" dur="500"/>
                                        <p:tgtEl>
                                          <p:spTgt spid="681"/>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684"/>
                                        </p:tgtEl>
                                        <p:attrNameLst>
                                          <p:attrName>style.visibility</p:attrName>
                                        </p:attrNameLst>
                                      </p:cBhvr>
                                      <p:to>
                                        <p:strVal val="visible"/>
                                      </p:to>
                                    </p:set>
                                    <p:animEffect transition="in" filter="wipe(down)">
                                      <p:cBhvr additive="repl">
                                        <p:cTn id="15" dur="500"/>
                                        <p:tgtEl>
                                          <p:spTgt spid="684"/>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685"/>
                                        </p:tgtEl>
                                        <p:attrNameLst>
                                          <p:attrName>style.visibility</p:attrName>
                                        </p:attrNameLst>
                                      </p:cBhvr>
                                      <p:to>
                                        <p:strVal val="visible"/>
                                      </p:to>
                                    </p:set>
                                    <p:animEffect transition="in" filter="wipe(down)">
                                      <p:cBhvr additive="repl">
                                        <p:cTn id="18" dur="500"/>
                                        <p:tgtEl>
                                          <p:spTgt spid="685"/>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688"/>
                                        </p:tgtEl>
                                        <p:attrNameLst>
                                          <p:attrName>style.visibility</p:attrName>
                                        </p:attrNameLst>
                                      </p:cBhvr>
                                      <p:to>
                                        <p:strVal val="visible"/>
                                      </p:to>
                                    </p:set>
                                    <p:animEffect transition="in" filter="wipe(down)">
                                      <p:cBhvr additive="repl">
                                        <p:cTn id="23" dur="500"/>
                                        <p:tgtEl>
                                          <p:spTgt spid="688"/>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689"/>
                                        </p:tgtEl>
                                        <p:attrNameLst>
                                          <p:attrName>style.visibility</p:attrName>
                                        </p:attrNameLst>
                                      </p:cBhvr>
                                      <p:to>
                                        <p:strVal val="visible"/>
                                      </p:to>
                                    </p:set>
                                    <p:animEffect transition="in" filter="wipe(down)">
                                      <p:cBhvr additive="repl">
                                        <p:cTn id="28" dur="500"/>
                                        <p:tgtEl>
                                          <p:spTgt spid="689"/>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690"/>
                                        </p:tgtEl>
                                        <p:attrNameLst>
                                          <p:attrName>style.visibility</p:attrName>
                                        </p:attrNameLst>
                                      </p:cBhvr>
                                      <p:to>
                                        <p:strVal val="visible"/>
                                      </p:to>
                                    </p:set>
                                    <p:animEffect transition="in" filter="wipe(down)">
                                      <p:cBhvr additive="repl">
                                        <p:cTn id="33" dur="5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(NOR gate)</a:t>
            </a:r>
            <a:endParaRPr lang="en-US" sz="3000" b="0" strike="noStrike" spc="-1">
              <a:solidFill>
                <a:srgbClr val="000000"/>
              </a:solidFill>
              <a:latin typeface="Arial"/>
            </a:endParaRPr>
          </a:p>
        </p:txBody>
      </p:sp>
      <p:graphicFrame>
        <p:nvGraphicFramePr>
          <p:cNvPr id="693"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694" name="TextBox 6"/>
          <p:cNvSpPr/>
          <p:nvPr/>
        </p:nvSpPr>
        <p:spPr>
          <a:xfrm>
            <a:off x="685800" y="41148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pic>
        <p:nvPicPr>
          <p:cNvPr id="695" name="Picture 2"/>
          <p:cNvPicPr/>
          <p:nvPr/>
        </p:nvPicPr>
        <p:blipFill>
          <a:blip r:embed="rId2"/>
          <a:stretch/>
        </p:blipFill>
        <p:spPr>
          <a:xfrm>
            <a:off x="3581280" y="1828800"/>
            <a:ext cx="1523160" cy="1227960"/>
          </a:xfrm>
          <a:prstGeom prst="rect">
            <a:avLst/>
          </a:prstGeom>
          <a:ln w="0">
            <a:noFill/>
          </a:ln>
        </p:spPr>
      </p:pic>
      <p:pic>
        <p:nvPicPr>
          <p:cNvPr id="696" name="Picture 3"/>
          <p:cNvPicPr/>
          <p:nvPr/>
        </p:nvPicPr>
        <p:blipFill>
          <a:blip r:embed="rId2"/>
          <a:stretch/>
        </p:blipFill>
        <p:spPr>
          <a:xfrm>
            <a:off x="3581280" y="3267000"/>
            <a:ext cx="1523160" cy="1227960"/>
          </a:xfrm>
          <a:prstGeom prst="rect">
            <a:avLst/>
          </a:prstGeom>
          <a:ln w="0">
            <a:noFill/>
          </a:ln>
        </p:spPr>
      </p:pic>
      <p:sp>
        <p:nvSpPr>
          <p:cNvPr id="697" name="Straight Connector 8"/>
          <p:cNvSpPr/>
          <p:nvPr/>
        </p:nvSpPr>
        <p:spPr>
          <a:xfrm>
            <a:off x="4959000" y="24429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98" name="Straight Connector 11"/>
          <p:cNvSpPr/>
          <p:nvPr/>
        </p:nvSpPr>
        <p:spPr>
          <a:xfrm flipV="1">
            <a:off x="4952880" y="388584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699" name="Straight Connector 10"/>
          <p:cNvSpPr/>
          <p:nvPr/>
        </p:nvSpPr>
        <p:spPr>
          <a:xfrm>
            <a:off x="35812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0" name="Straight Connector 14"/>
          <p:cNvSpPr/>
          <p:nvPr/>
        </p:nvSpPr>
        <p:spPr>
          <a:xfrm>
            <a:off x="35812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1" name="Straight Connector 16"/>
          <p:cNvSpPr/>
          <p:nvPr/>
        </p:nvSpPr>
        <p:spPr>
          <a:xfrm>
            <a:off x="49590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2" name="Straight Connector 18"/>
          <p:cNvSpPr/>
          <p:nvPr/>
        </p:nvSpPr>
        <p:spPr>
          <a:xfrm>
            <a:off x="35874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3" name="Straight Connector 19"/>
          <p:cNvSpPr/>
          <p:nvPr/>
        </p:nvSpPr>
        <p:spPr>
          <a:xfrm flipV="1">
            <a:off x="35874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4" name="Straight Connector 24"/>
          <p:cNvSpPr/>
          <p:nvPr/>
        </p:nvSpPr>
        <p:spPr>
          <a:xfrm flipV="1">
            <a:off x="49528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5" name="Straight Connector 31"/>
          <p:cNvSpPr/>
          <p:nvPr/>
        </p:nvSpPr>
        <p:spPr>
          <a:xfrm>
            <a:off x="32004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06" name="Straight Connector 33"/>
          <p:cNvSpPr/>
          <p:nvPr/>
        </p:nvSpPr>
        <p:spPr>
          <a:xfrm>
            <a:off x="3206160" y="4181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graphicFrame>
        <p:nvGraphicFramePr>
          <p:cNvPr id="707"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708"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lstStyle/>
                    <a:p>
                      <a:pPr>
                        <a:lnSpc>
                          <a:spcPct val="100000"/>
                        </a:lnSpc>
                        <a:buNone/>
                      </a:pPr>
                      <a:r>
                        <a:rPr lang="en-US" sz="1800" b="1" strike="noStrike" spc="-1">
                          <a:solidFill>
                            <a:srgbClr val="FFFFFF"/>
                          </a:solidFill>
                          <a:latin typeface="Century Schoolbook"/>
                        </a:rPr>
                        <a:t>Q</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800" b="1" strike="noStrike" spc="-1">
                          <a:solidFill>
                            <a:srgbClr val="FFFFFF"/>
                          </a:solidFill>
                          <a:latin typeface="Century Schoolbook"/>
                        </a:rPr>
                        <a:t>Q</a:t>
                      </a:r>
                      <a:r>
                        <a:rPr lang="en-US" sz="1800" b="1" strike="noStrike" spc="-1" baseline="30000">
                          <a:solidFill>
                            <a:srgbClr val="FFFFFF"/>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039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709" name="TextBox 7167"/>
          <p:cNvSpPr/>
          <p:nvPr/>
        </p:nvSpPr>
        <p:spPr>
          <a:xfrm>
            <a:off x="312408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10" name="TextBox 7168"/>
          <p:cNvSpPr/>
          <p:nvPr/>
        </p:nvSpPr>
        <p:spPr>
          <a:xfrm>
            <a:off x="31240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11" name="TextBox 7171"/>
          <p:cNvSpPr/>
          <p:nvPr/>
        </p:nvSpPr>
        <p:spPr>
          <a:xfrm>
            <a:off x="27432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712" name="TextBox 7172"/>
          <p:cNvSpPr/>
          <p:nvPr/>
        </p:nvSpPr>
        <p:spPr>
          <a:xfrm>
            <a:off x="2819520" y="3962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713" name="TextBox 7173"/>
          <p:cNvSpPr/>
          <p:nvPr/>
        </p:nvSpPr>
        <p:spPr>
          <a:xfrm>
            <a:off x="5160240" y="1872720"/>
            <a:ext cx="386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14" name="TextBox 7174"/>
          <p:cNvSpPr/>
          <p:nvPr/>
        </p:nvSpPr>
        <p:spPr>
          <a:xfrm>
            <a:off x="4933800" y="4147200"/>
            <a:ext cx="34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15" name="TextBox 7175"/>
          <p:cNvSpPr/>
          <p:nvPr/>
        </p:nvSpPr>
        <p:spPr>
          <a:xfrm>
            <a:off x="55627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716" name="TextBox 7176"/>
          <p:cNvSpPr/>
          <p:nvPr/>
        </p:nvSpPr>
        <p:spPr>
          <a:xfrm>
            <a:off x="563868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717" name="TextBox 7178"/>
          <p:cNvSpPr/>
          <p:nvPr/>
        </p:nvSpPr>
        <p:spPr>
          <a:xfrm>
            <a:off x="5105520" y="4163400"/>
            <a:ext cx="392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18" name="TextBox 7179"/>
          <p:cNvSpPr/>
          <p:nvPr/>
        </p:nvSpPr>
        <p:spPr>
          <a:xfrm>
            <a:off x="5356080" y="18777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19" name="TextBox 7180"/>
          <p:cNvSpPr/>
          <p:nvPr/>
        </p:nvSpPr>
        <p:spPr>
          <a:xfrm>
            <a:off x="5373000" y="4149720"/>
            <a:ext cx="390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20" name="Rectangle 2"/>
          <p:cNvSpPr/>
          <p:nvPr/>
        </p:nvSpPr>
        <p:spPr>
          <a:xfrm>
            <a:off x="7238880" y="2514600"/>
            <a:ext cx="1065960" cy="456480"/>
          </a:xfrm>
          <a:prstGeom prst="rect">
            <a:avLst/>
          </a:prstGeom>
          <a:no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196C3922-0FAE-4D0D-91D5-21972BAA7413}" type="slidenum">
              <a:t>13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709"/>
                                        </p:tgtEl>
                                        <p:attrNameLst>
                                          <p:attrName>style.visibility</p:attrName>
                                        </p:attrNameLst>
                                      </p:cBhvr>
                                      <p:to>
                                        <p:strVal val="visible"/>
                                      </p:to>
                                    </p:set>
                                    <p:animEffect transition="in" filter="wipe(down)">
                                      <p:cBhvr additive="repl">
                                        <p:cTn id="7" dur="500"/>
                                        <p:tgtEl>
                                          <p:spTgt spid="709"/>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710"/>
                                        </p:tgtEl>
                                        <p:attrNameLst>
                                          <p:attrName>style.visibility</p:attrName>
                                        </p:attrNameLst>
                                      </p:cBhvr>
                                      <p:to>
                                        <p:strVal val="visible"/>
                                      </p:to>
                                    </p:set>
                                    <p:animEffect transition="in" filter="wipe(down)">
                                      <p:cBhvr additive="repl">
                                        <p:cTn id="10" dur="500"/>
                                        <p:tgtEl>
                                          <p:spTgt spid="710"/>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713"/>
                                        </p:tgtEl>
                                        <p:attrNameLst>
                                          <p:attrName>style.visibility</p:attrName>
                                        </p:attrNameLst>
                                      </p:cBhvr>
                                      <p:to>
                                        <p:strVal val="visible"/>
                                      </p:to>
                                    </p:set>
                                    <p:animEffect transition="in" filter="wipe(down)">
                                      <p:cBhvr additive="repl">
                                        <p:cTn id="15" dur="500"/>
                                        <p:tgtEl>
                                          <p:spTgt spid="713"/>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714"/>
                                        </p:tgtEl>
                                        <p:attrNameLst>
                                          <p:attrName>style.visibility</p:attrName>
                                        </p:attrNameLst>
                                      </p:cBhvr>
                                      <p:to>
                                        <p:strVal val="visible"/>
                                      </p:to>
                                    </p:set>
                                    <p:animEffect transition="in" filter="wipe(down)">
                                      <p:cBhvr additive="repl">
                                        <p:cTn id="18" dur="500"/>
                                        <p:tgtEl>
                                          <p:spTgt spid="714"/>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717"/>
                                        </p:tgtEl>
                                        <p:attrNameLst>
                                          <p:attrName>style.visibility</p:attrName>
                                        </p:attrNameLst>
                                      </p:cBhvr>
                                      <p:to>
                                        <p:strVal val="visible"/>
                                      </p:to>
                                    </p:set>
                                    <p:animEffect transition="in" filter="wipe(down)">
                                      <p:cBhvr additive="repl">
                                        <p:cTn id="23" dur="500"/>
                                        <p:tgtEl>
                                          <p:spTgt spid="717"/>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718"/>
                                        </p:tgtEl>
                                        <p:attrNameLst>
                                          <p:attrName>style.visibility</p:attrName>
                                        </p:attrNameLst>
                                      </p:cBhvr>
                                      <p:to>
                                        <p:strVal val="visible"/>
                                      </p:to>
                                    </p:set>
                                    <p:animEffect transition="in" filter="wipe(down)">
                                      <p:cBhvr additive="repl">
                                        <p:cTn id="28" dur="500"/>
                                        <p:tgtEl>
                                          <p:spTgt spid="718"/>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719"/>
                                        </p:tgtEl>
                                        <p:attrNameLst>
                                          <p:attrName>style.visibility</p:attrName>
                                        </p:attrNameLst>
                                      </p:cBhvr>
                                      <p:to>
                                        <p:strVal val="visible"/>
                                      </p:to>
                                    </p:set>
                                    <p:animEffect transition="in" filter="wipe(down)">
                                      <p:cBhvr additive="repl">
                                        <p:cTn id="33" dur="5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(NOR gate)</a:t>
            </a:r>
            <a:endParaRPr lang="en-US" sz="3000" b="0" strike="noStrike" spc="-1">
              <a:solidFill>
                <a:srgbClr val="000000"/>
              </a:solidFill>
              <a:latin typeface="Arial"/>
            </a:endParaRPr>
          </a:p>
        </p:txBody>
      </p:sp>
      <p:graphicFrame>
        <p:nvGraphicFramePr>
          <p:cNvPr id="722"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723" name="TextBox 6"/>
          <p:cNvSpPr/>
          <p:nvPr/>
        </p:nvSpPr>
        <p:spPr>
          <a:xfrm>
            <a:off x="685800" y="41148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pic>
        <p:nvPicPr>
          <p:cNvPr id="724" name="Picture 2"/>
          <p:cNvPicPr/>
          <p:nvPr/>
        </p:nvPicPr>
        <p:blipFill>
          <a:blip r:embed="rId2"/>
          <a:stretch/>
        </p:blipFill>
        <p:spPr>
          <a:xfrm>
            <a:off x="3581280" y="1828800"/>
            <a:ext cx="1523160" cy="1227960"/>
          </a:xfrm>
          <a:prstGeom prst="rect">
            <a:avLst/>
          </a:prstGeom>
          <a:ln w="0">
            <a:noFill/>
          </a:ln>
        </p:spPr>
      </p:pic>
      <p:pic>
        <p:nvPicPr>
          <p:cNvPr id="725" name="Picture 3"/>
          <p:cNvPicPr/>
          <p:nvPr/>
        </p:nvPicPr>
        <p:blipFill>
          <a:blip r:embed="rId2"/>
          <a:stretch/>
        </p:blipFill>
        <p:spPr>
          <a:xfrm>
            <a:off x="3581280" y="3267000"/>
            <a:ext cx="1523160" cy="1227960"/>
          </a:xfrm>
          <a:prstGeom prst="rect">
            <a:avLst/>
          </a:prstGeom>
          <a:ln w="0">
            <a:noFill/>
          </a:ln>
        </p:spPr>
      </p:pic>
      <p:sp>
        <p:nvSpPr>
          <p:cNvPr id="726" name="Straight Connector 8"/>
          <p:cNvSpPr/>
          <p:nvPr/>
        </p:nvSpPr>
        <p:spPr>
          <a:xfrm>
            <a:off x="4959000" y="24429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27" name="Straight Connector 11"/>
          <p:cNvSpPr/>
          <p:nvPr/>
        </p:nvSpPr>
        <p:spPr>
          <a:xfrm flipV="1">
            <a:off x="4952880" y="388584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28" name="Straight Connector 10"/>
          <p:cNvSpPr/>
          <p:nvPr/>
        </p:nvSpPr>
        <p:spPr>
          <a:xfrm>
            <a:off x="35812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29" name="Straight Connector 14"/>
          <p:cNvSpPr/>
          <p:nvPr/>
        </p:nvSpPr>
        <p:spPr>
          <a:xfrm>
            <a:off x="35812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30" name="Straight Connector 16"/>
          <p:cNvSpPr/>
          <p:nvPr/>
        </p:nvSpPr>
        <p:spPr>
          <a:xfrm>
            <a:off x="49590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31" name="Straight Connector 18"/>
          <p:cNvSpPr/>
          <p:nvPr/>
        </p:nvSpPr>
        <p:spPr>
          <a:xfrm>
            <a:off x="35874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32" name="Straight Connector 19"/>
          <p:cNvSpPr/>
          <p:nvPr/>
        </p:nvSpPr>
        <p:spPr>
          <a:xfrm flipV="1">
            <a:off x="35874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33" name="Straight Connector 24"/>
          <p:cNvSpPr/>
          <p:nvPr/>
        </p:nvSpPr>
        <p:spPr>
          <a:xfrm flipV="1">
            <a:off x="49528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34" name="Straight Connector 31"/>
          <p:cNvSpPr/>
          <p:nvPr/>
        </p:nvSpPr>
        <p:spPr>
          <a:xfrm>
            <a:off x="32004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35" name="Straight Connector 33"/>
          <p:cNvSpPr/>
          <p:nvPr/>
        </p:nvSpPr>
        <p:spPr>
          <a:xfrm>
            <a:off x="3206160" y="4181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graphicFrame>
        <p:nvGraphicFramePr>
          <p:cNvPr id="736"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737"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lstStyle/>
                    <a:p>
                      <a:pPr>
                        <a:lnSpc>
                          <a:spcPct val="100000"/>
                        </a:lnSpc>
                        <a:buNone/>
                      </a:pPr>
                      <a:r>
                        <a:rPr lang="en-US" sz="1800" b="1" strike="noStrike" spc="-1">
                          <a:solidFill>
                            <a:srgbClr val="FFFFFF"/>
                          </a:solidFill>
                          <a:latin typeface="Century Schoolbook"/>
                        </a:rPr>
                        <a:t>Q</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800" b="1" strike="noStrike" spc="-1">
                          <a:solidFill>
                            <a:srgbClr val="FFFFFF"/>
                          </a:solidFill>
                          <a:latin typeface="Century Schoolbook"/>
                        </a:rPr>
                        <a:t>Q</a:t>
                      </a:r>
                      <a:r>
                        <a:rPr lang="en-US" sz="1800" b="1" strike="noStrike" spc="-1" baseline="30000">
                          <a:solidFill>
                            <a:srgbClr val="FFFFFF"/>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039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738" name="TextBox 7167"/>
          <p:cNvSpPr/>
          <p:nvPr/>
        </p:nvSpPr>
        <p:spPr>
          <a:xfrm>
            <a:off x="312408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39" name="TextBox 7168"/>
          <p:cNvSpPr/>
          <p:nvPr/>
        </p:nvSpPr>
        <p:spPr>
          <a:xfrm>
            <a:off x="31240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40" name="TextBox 7171"/>
          <p:cNvSpPr/>
          <p:nvPr/>
        </p:nvSpPr>
        <p:spPr>
          <a:xfrm>
            <a:off x="27432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741" name="TextBox 7172"/>
          <p:cNvSpPr/>
          <p:nvPr/>
        </p:nvSpPr>
        <p:spPr>
          <a:xfrm>
            <a:off x="2819520" y="3962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742" name="TextBox 7173"/>
          <p:cNvSpPr/>
          <p:nvPr/>
        </p:nvSpPr>
        <p:spPr>
          <a:xfrm>
            <a:off x="5160240" y="1872720"/>
            <a:ext cx="386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43" name="TextBox 7174"/>
          <p:cNvSpPr/>
          <p:nvPr/>
        </p:nvSpPr>
        <p:spPr>
          <a:xfrm>
            <a:off x="4933800" y="4147200"/>
            <a:ext cx="34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44" name="TextBox 7175"/>
          <p:cNvSpPr/>
          <p:nvPr/>
        </p:nvSpPr>
        <p:spPr>
          <a:xfrm>
            <a:off x="55627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745" name="TextBox 7176"/>
          <p:cNvSpPr/>
          <p:nvPr/>
        </p:nvSpPr>
        <p:spPr>
          <a:xfrm>
            <a:off x="563868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746" name="TextBox 7178"/>
          <p:cNvSpPr/>
          <p:nvPr/>
        </p:nvSpPr>
        <p:spPr>
          <a:xfrm>
            <a:off x="5105520" y="4163400"/>
            <a:ext cx="392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47" name="TextBox 7179"/>
          <p:cNvSpPr/>
          <p:nvPr/>
        </p:nvSpPr>
        <p:spPr>
          <a:xfrm>
            <a:off x="5356080" y="18777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48" name="TextBox 7180"/>
          <p:cNvSpPr/>
          <p:nvPr/>
        </p:nvSpPr>
        <p:spPr>
          <a:xfrm>
            <a:off x="5373000" y="4149720"/>
            <a:ext cx="390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49" name="Rectangle 2"/>
          <p:cNvSpPr/>
          <p:nvPr/>
        </p:nvSpPr>
        <p:spPr>
          <a:xfrm>
            <a:off x="7238880" y="3740040"/>
            <a:ext cx="1065960" cy="456480"/>
          </a:xfrm>
          <a:prstGeom prst="rect">
            <a:avLst/>
          </a:prstGeom>
          <a:no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1D6C182B-F056-4FDC-8919-4ECC4712E284}" type="slidenum">
              <a:t>14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738"/>
                                        </p:tgtEl>
                                        <p:attrNameLst>
                                          <p:attrName>style.visibility</p:attrName>
                                        </p:attrNameLst>
                                      </p:cBhvr>
                                      <p:to>
                                        <p:strVal val="visible"/>
                                      </p:to>
                                    </p:set>
                                    <p:animEffect transition="in" filter="wipe(down)">
                                      <p:cBhvr additive="repl">
                                        <p:cTn id="7" dur="500"/>
                                        <p:tgtEl>
                                          <p:spTgt spid="738"/>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739"/>
                                        </p:tgtEl>
                                        <p:attrNameLst>
                                          <p:attrName>style.visibility</p:attrName>
                                        </p:attrNameLst>
                                      </p:cBhvr>
                                      <p:to>
                                        <p:strVal val="visible"/>
                                      </p:to>
                                    </p:set>
                                    <p:animEffect transition="in" filter="wipe(down)">
                                      <p:cBhvr additive="repl">
                                        <p:cTn id="10" dur="500"/>
                                        <p:tgtEl>
                                          <p:spTgt spid="739"/>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742"/>
                                        </p:tgtEl>
                                        <p:attrNameLst>
                                          <p:attrName>style.visibility</p:attrName>
                                        </p:attrNameLst>
                                      </p:cBhvr>
                                      <p:to>
                                        <p:strVal val="visible"/>
                                      </p:to>
                                    </p:set>
                                    <p:animEffect transition="in" filter="wipe(down)">
                                      <p:cBhvr additive="repl">
                                        <p:cTn id="15" dur="500"/>
                                        <p:tgtEl>
                                          <p:spTgt spid="742"/>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743"/>
                                        </p:tgtEl>
                                        <p:attrNameLst>
                                          <p:attrName>style.visibility</p:attrName>
                                        </p:attrNameLst>
                                      </p:cBhvr>
                                      <p:to>
                                        <p:strVal val="visible"/>
                                      </p:to>
                                    </p:set>
                                    <p:animEffect transition="in" filter="wipe(down)">
                                      <p:cBhvr additive="repl">
                                        <p:cTn id="18" dur="500"/>
                                        <p:tgtEl>
                                          <p:spTgt spid="743"/>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746"/>
                                        </p:tgtEl>
                                        <p:attrNameLst>
                                          <p:attrName>style.visibility</p:attrName>
                                        </p:attrNameLst>
                                      </p:cBhvr>
                                      <p:to>
                                        <p:strVal val="visible"/>
                                      </p:to>
                                    </p:set>
                                    <p:animEffect transition="in" filter="wipe(down)">
                                      <p:cBhvr additive="repl">
                                        <p:cTn id="23" dur="500"/>
                                        <p:tgtEl>
                                          <p:spTgt spid="746"/>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747"/>
                                        </p:tgtEl>
                                        <p:attrNameLst>
                                          <p:attrName>style.visibility</p:attrName>
                                        </p:attrNameLst>
                                      </p:cBhvr>
                                      <p:to>
                                        <p:strVal val="visible"/>
                                      </p:to>
                                    </p:set>
                                    <p:animEffect transition="in" filter="wipe(down)">
                                      <p:cBhvr additive="repl">
                                        <p:cTn id="28" dur="500"/>
                                        <p:tgtEl>
                                          <p:spTgt spid="747"/>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748"/>
                                        </p:tgtEl>
                                        <p:attrNameLst>
                                          <p:attrName>style.visibility</p:attrName>
                                        </p:attrNameLst>
                                      </p:cBhvr>
                                      <p:to>
                                        <p:strVal val="visible"/>
                                      </p:to>
                                    </p:set>
                                    <p:animEffect transition="in" filter="wipe(down)">
                                      <p:cBhvr additive="repl">
                                        <p:cTn id="33" dur="500"/>
                                        <p:tgtEl>
                                          <p:spTgt spid="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(NAND gate)</a:t>
            </a:r>
            <a:endParaRPr lang="en-US" sz="3000" b="0" strike="noStrike" spc="-1">
              <a:solidFill>
                <a:srgbClr val="000000"/>
              </a:solidFill>
              <a:latin typeface="Arial"/>
            </a:endParaRPr>
          </a:p>
        </p:txBody>
      </p:sp>
      <p:pic>
        <p:nvPicPr>
          <p:cNvPr id="751" name="Picture 3"/>
          <p:cNvPicPr/>
          <p:nvPr/>
        </p:nvPicPr>
        <p:blipFill>
          <a:blip r:embed="rId2"/>
          <a:stretch/>
        </p:blipFill>
        <p:spPr>
          <a:xfrm>
            <a:off x="838080" y="2057400"/>
            <a:ext cx="4114080" cy="1856520"/>
          </a:xfrm>
          <a:prstGeom prst="rect">
            <a:avLst/>
          </a:prstGeom>
          <a:ln w="0">
            <a:noFill/>
          </a:ln>
        </p:spPr>
      </p:pic>
      <p:graphicFrame>
        <p:nvGraphicFramePr>
          <p:cNvPr id="752" name="Table 6"/>
          <p:cNvGraphicFramePr/>
          <p:nvPr/>
        </p:nvGraphicFramePr>
        <p:xfrm>
          <a:off x="5867280" y="449568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graphicFrame>
        <p:nvGraphicFramePr>
          <p:cNvPr id="753" name="Table 8"/>
          <p:cNvGraphicFramePr/>
          <p:nvPr/>
        </p:nvGraphicFramePr>
        <p:xfrm>
          <a:off x="5943600" y="20880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pic>
        <p:nvPicPr>
          <p:cNvPr id="754" name="Picture 2"/>
          <p:cNvPicPr/>
          <p:nvPr/>
        </p:nvPicPr>
        <p:blipFill>
          <a:blip r:embed="rId3"/>
          <a:stretch/>
        </p:blipFill>
        <p:spPr>
          <a:xfrm>
            <a:off x="2286000" y="4495680"/>
            <a:ext cx="3018600" cy="1590120"/>
          </a:xfrm>
          <a:prstGeom prst="rect">
            <a:avLst/>
          </a:prstGeom>
          <a:ln w="0">
            <a:noFill/>
          </a:ln>
        </p:spPr>
      </p:pic>
      <p:pic>
        <p:nvPicPr>
          <p:cNvPr id="755" name="Picture 3"/>
          <p:cNvPicPr/>
          <p:nvPr/>
        </p:nvPicPr>
        <p:blipFill>
          <a:blip r:embed="rId4"/>
          <a:stretch/>
        </p:blipFill>
        <p:spPr>
          <a:xfrm>
            <a:off x="990720" y="4191120"/>
            <a:ext cx="1294560" cy="2085120"/>
          </a:xfrm>
          <a:prstGeom prst="rect">
            <a:avLst/>
          </a:prstGeom>
          <a:ln w="0">
            <a:noFill/>
          </a:ln>
        </p:spPr>
      </p:pic>
      <p:sp>
        <p:nvSpPr>
          <p:cNvPr id="3" name="PlaceHolder 2"/>
          <p:cNvSpPr>
            <a:spLocks noGrp="1"/>
          </p:cNvSpPr>
          <p:nvPr>
            <p:ph type="sldNum" idx="5"/>
          </p:nvPr>
        </p:nvSpPr>
        <p:spPr/>
        <p:txBody>
          <a:bodyPr/>
          <a:lstStyle/>
          <a:p>
            <a:fld id="{CF40D68E-8311-49F5-BD7D-5038E3FC75FF}" type="slidenum">
              <a:t>15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Flip Flop (NOR gate)</a:t>
            </a:r>
            <a:endParaRPr lang="en-US" sz="3000" b="0" strike="noStrike" spc="-1">
              <a:solidFill>
                <a:srgbClr val="000000"/>
              </a:solidFill>
              <a:latin typeface="Arial"/>
            </a:endParaRPr>
          </a:p>
        </p:txBody>
      </p:sp>
      <p:graphicFrame>
        <p:nvGraphicFramePr>
          <p:cNvPr id="757"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I*</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I*</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758" name="TextBox 6"/>
          <p:cNvSpPr/>
          <p:nvPr/>
        </p:nvSpPr>
        <p:spPr>
          <a:xfrm>
            <a:off x="457200" y="4114800"/>
            <a:ext cx="220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I* =Indeterminate</a:t>
            </a:r>
            <a:endParaRPr lang="en-US" sz="1800" b="0" strike="noStrike" spc="-1">
              <a:latin typeface="Arial"/>
            </a:endParaRPr>
          </a:p>
        </p:txBody>
      </p:sp>
      <p:pic>
        <p:nvPicPr>
          <p:cNvPr id="759" name="Picture 2"/>
          <p:cNvPicPr/>
          <p:nvPr/>
        </p:nvPicPr>
        <p:blipFill>
          <a:blip r:embed="rId2"/>
          <a:stretch/>
        </p:blipFill>
        <p:spPr>
          <a:xfrm>
            <a:off x="5797440" y="1828800"/>
            <a:ext cx="1523160" cy="1227960"/>
          </a:xfrm>
          <a:prstGeom prst="rect">
            <a:avLst/>
          </a:prstGeom>
          <a:ln w="0">
            <a:noFill/>
          </a:ln>
        </p:spPr>
      </p:pic>
      <p:pic>
        <p:nvPicPr>
          <p:cNvPr id="760" name="Picture 3"/>
          <p:cNvPicPr/>
          <p:nvPr/>
        </p:nvPicPr>
        <p:blipFill>
          <a:blip r:embed="rId2"/>
          <a:stretch/>
        </p:blipFill>
        <p:spPr>
          <a:xfrm>
            <a:off x="5797440" y="3267000"/>
            <a:ext cx="1523160" cy="1227960"/>
          </a:xfrm>
          <a:prstGeom prst="rect">
            <a:avLst/>
          </a:prstGeom>
          <a:ln w="0">
            <a:noFill/>
          </a:ln>
        </p:spPr>
      </p:pic>
      <p:sp>
        <p:nvSpPr>
          <p:cNvPr id="761" name="Straight Connector 8"/>
          <p:cNvSpPr/>
          <p:nvPr/>
        </p:nvSpPr>
        <p:spPr>
          <a:xfrm>
            <a:off x="7174800" y="24429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2" name="Straight Connector 11"/>
          <p:cNvSpPr/>
          <p:nvPr/>
        </p:nvSpPr>
        <p:spPr>
          <a:xfrm flipV="1">
            <a:off x="7168680" y="388584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3" name="Straight Connector 10"/>
          <p:cNvSpPr/>
          <p:nvPr/>
        </p:nvSpPr>
        <p:spPr>
          <a:xfrm>
            <a:off x="57970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4" name="Straight Connector 14"/>
          <p:cNvSpPr/>
          <p:nvPr/>
        </p:nvSpPr>
        <p:spPr>
          <a:xfrm>
            <a:off x="57970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5" name="Straight Connector 16"/>
          <p:cNvSpPr/>
          <p:nvPr/>
        </p:nvSpPr>
        <p:spPr>
          <a:xfrm>
            <a:off x="71748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6" name="Straight Connector 18"/>
          <p:cNvSpPr/>
          <p:nvPr/>
        </p:nvSpPr>
        <p:spPr>
          <a:xfrm>
            <a:off x="58032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7" name="Straight Connector 19"/>
          <p:cNvSpPr/>
          <p:nvPr/>
        </p:nvSpPr>
        <p:spPr>
          <a:xfrm flipV="1">
            <a:off x="58032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8" name="Straight Connector 24"/>
          <p:cNvSpPr/>
          <p:nvPr/>
        </p:nvSpPr>
        <p:spPr>
          <a:xfrm flipV="1">
            <a:off x="71686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69" name="Straight Connector 31"/>
          <p:cNvSpPr/>
          <p:nvPr/>
        </p:nvSpPr>
        <p:spPr>
          <a:xfrm>
            <a:off x="54162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70" name="Straight Connector 33"/>
          <p:cNvSpPr/>
          <p:nvPr/>
        </p:nvSpPr>
        <p:spPr>
          <a:xfrm>
            <a:off x="5422320" y="41817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71" name="TextBox 7167"/>
          <p:cNvSpPr/>
          <p:nvPr/>
        </p:nvSpPr>
        <p:spPr>
          <a:xfrm>
            <a:off x="534024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72" name="TextBox 7168"/>
          <p:cNvSpPr/>
          <p:nvPr/>
        </p:nvSpPr>
        <p:spPr>
          <a:xfrm>
            <a:off x="534024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73" name="TextBox 7171"/>
          <p:cNvSpPr/>
          <p:nvPr/>
        </p:nvSpPr>
        <p:spPr>
          <a:xfrm>
            <a:off x="3270600" y="145944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774" name="TextBox 7172"/>
          <p:cNvSpPr/>
          <p:nvPr/>
        </p:nvSpPr>
        <p:spPr>
          <a:xfrm>
            <a:off x="3467160" y="453960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775" name="TextBox 7175"/>
          <p:cNvSpPr/>
          <p:nvPr/>
        </p:nvSpPr>
        <p:spPr>
          <a:xfrm>
            <a:off x="77785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776" name="TextBox 7176"/>
          <p:cNvSpPr/>
          <p:nvPr/>
        </p:nvSpPr>
        <p:spPr>
          <a:xfrm>
            <a:off x="785484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pic>
        <p:nvPicPr>
          <p:cNvPr id="777" name="Picture 2"/>
          <p:cNvPicPr/>
          <p:nvPr/>
        </p:nvPicPr>
        <p:blipFill>
          <a:blip r:embed="rId3"/>
          <a:stretch/>
        </p:blipFill>
        <p:spPr>
          <a:xfrm>
            <a:off x="4142160" y="1604160"/>
            <a:ext cx="1485360" cy="1094760"/>
          </a:xfrm>
          <a:prstGeom prst="rect">
            <a:avLst/>
          </a:prstGeom>
          <a:ln w="0">
            <a:noFill/>
          </a:ln>
        </p:spPr>
      </p:pic>
      <p:pic>
        <p:nvPicPr>
          <p:cNvPr id="778" name="Picture 2"/>
          <p:cNvPicPr/>
          <p:nvPr/>
        </p:nvPicPr>
        <p:blipFill>
          <a:blip r:embed="rId3"/>
          <a:stretch/>
        </p:blipFill>
        <p:spPr>
          <a:xfrm>
            <a:off x="4152960" y="3629160"/>
            <a:ext cx="1485360" cy="1094760"/>
          </a:xfrm>
          <a:prstGeom prst="rect">
            <a:avLst/>
          </a:prstGeom>
          <a:ln w="0">
            <a:noFill/>
          </a:ln>
        </p:spPr>
      </p:pic>
      <p:sp>
        <p:nvSpPr>
          <p:cNvPr id="779" name="Straight Connector 9"/>
          <p:cNvSpPr/>
          <p:nvPr/>
        </p:nvSpPr>
        <p:spPr>
          <a:xfrm>
            <a:off x="4190760" y="2442960"/>
            <a:ext cx="360" cy="14432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80" name="Straight Connector 13"/>
          <p:cNvSpPr/>
          <p:nvPr/>
        </p:nvSpPr>
        <p:spPr>
          <a:xfrm>
            <a:off x="3504960" y="3124080"/>
            <a:ext cx="685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81" name="Straight Connector 38"/>
          <p:cNvSpPr/>
          <p:nvPr/>
        </p:nvSpPr>
        <p:spPr>
          <a:xfrm>
            <a:off x="3678840" y="187740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82" name="Straight Connector 39"/>
          <p:cNvSpPr/>
          <p:nvPr/>
        </p:nvSpPr>
        <p:spPr>
          <a:xfrm>
            <a:off x="3727440" y="444672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83" name="TextBox 15"/>
          <p:cNvSpPr/>
          <p:nvPr/>
        </p:nvSpPr>
        <p:spPr>
          <a:xfrm>
            <a:off x="2895480" y="3276720"/>
            <a:ext cx="9518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 /EN</a:t>
            </a:r>
            <a:endParaRPr lang="en-US" sz="1800" b="0" strike="noStrike" spc="-1">
              <a:latin typeface="Arial"/>
            </a:endParaRPr>
          </a:p>
        </p:txBody>
      </p:sp>
      <p:sp>
        <p:nvSpPr>
          <p:cNvPr id="784" name="TextBox 17"/>
          <p:cNvSpPr/>
          <p:nvPr/>
        </p:nvSpPr>
        <p:spPr>
          <a:xfrm>
            <a:off x="3809880" y="145944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85" name="TextBox 20"/>
          <p:cNvSpPr/>
          <p:nvPr/>
        </p:nvSpPr>
        <p:spPr>
          <a:xfrm>
            <a:off x="3857400" y="46483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86" name="TextBox 21"/>
          <p:cNvSpPr/>
          <p:nvPr/>
        </p:nvSpPr>
        <p:spPr>
          <a:xfrm>
            <a:off x="3651480" y="3271680"/>
            <a:ext cx="310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787" name="TextBox 44"/>
          <p:cNvSpPr/>
          <p:nvPr/>
        </p:nvSpPr>
        <p:spPr>
          <a:xfrm>
            <a:off x="5480280" y="162504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788" name="TextBox 45"/>
          <p:cNvSpPr/>
          <p:nvPr/>
        </p:nvSpPr>
        <p:spPr>
          <a:xfrm>
            <a:off x="5480280" y="425736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3" name="PlaceHolder 2"/>
          <p:cNvSpPr>
            <a:spLocks noGrp="1"/>
          </p:cNvSpPr>
          <p:nvPr>
            <p:ph type="sldNum" idx="5"/>
          </p:nvPr>
        </p:nvSpPr>
        <p:spPr/>
        <p:txBody>
          <a:bodyPr/>
          <a:lstStyle/>
          <a:p>
            <a:fld id="{5F388C07-3486-4847-BDC5-5314158ECBD9}" type="slidenum">
              <a:t>16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784"/>
                                        </p:tgtEl>
                                        <p:attrNameLst>
                                          <p:attrName>style.visibility</p:attrName>
                                        </p:attrNameLst>
                                      </p:cBhvr>
                                      <p:to>
                                        <p:strVal val="visible"/>
                                      </p:to>
                                    </p:set>
                                    <p:animEffect transition="in" filter="wipe(down)">
                                      <p:cBhvr additive="repl">
                                        <p:cTn id="7" dur="500"/>
                                        <p:tgtEl>
                                          <p:spTgt spid="784"/>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785"/>
                                        </p:tgtEl>
                                        <p:attrNameLst>
                                          <p:attrName>style.visibility</p:attrName>
                                        </p:attrNameLst>
                                      </p:cBhvr>
                                      <p:to>
                                        <p:strVal val="visible"/>
                                      </p:to>
                                    </p:set>
                                    <p:animEffect transition="in" filter="wipe(down)">
                                      <p:cBhvr additive="repl">
                                        <p:cTn id="10" dur="500"/>
                                        <p:tgtEl>
                                          <p:spTgt spid="785"/>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786"/>
                                        </p:tgtEl>
                                        <p:attrNameLst>
                                          <p:attrName>style.visibility</p:attrName>
                                        </p:attrNameLst>
                                      </p:cBhvr>
                                      <p:to>
                                        <p:strVal val="visible"/>
                                      </p:to>
                                    </p:set>
                                    <p:animEffect transition="in" filter="wipe(down)">
                                      <p:cBhvr additive="repl">
                                        <p:cTn id="15" dur="500"/>
                                        <p:tgtEl>
                                          <p:spTgt spid="786"/>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787"/>
                                        </p:tgtEl>
                                        <p:attrNameLst>
                                          <p:attrName>style.visibility</p:attrName>
                                        </p:attrNameLst>
                                      </p:cBhvr>
                                      <p:to>
                                        <p:strVal val="visible"/>
                                      </p:to>
                                    </p:set>
                                    <p:animEffect transition="in" filter="wipe(down)">
                                      <p:cBhvr additive="repl">
                                        <p:cTn id="20" dur="500"/>
                                        <p:tgtEl>
                                          <p:spTgt spid="787"/>
                                        </p:tgtEl>
                                      </p:cBhvr>
                                    </p:animEffect>
                                  </p:childTnLst>
                                </p:cTn>
                              </p:par>
                            </p:childTnLst>
                          </p:cTn>
                        </p:par>
                      </p:childTnLst>
                    </p:cTn>
                  </p:par>
                  <p:par>
                    <p:cTn id="21" fill="hold" nodeType="clickEffect">
                      <p:stCondLst>
                        <p:cond delay="indefinite"/>
                      </p:stCondLst>
                      <p:childTnLst>
                        <p:par>
                          <p:cTn id="22" fill="hold">
                            <p:stCondLst>
                              <p:cond delay="0"/>
                            </p:stCondLst>
                            <p:childTnLst>
                              <p:par>
                                <p:cTn id="23" presetID="22" presetClass="entr" presetSubtype="4" dur="500" fill="hold" nodeType="clickEffect">
                                  <p:stCondLst>
                                    <p:cond delay="0"/>
                                  </p:stCondLst>
                                  <p:childTnLst>
                                    <p:set>
                                      <p:cBhvr>
                                        <p:cTn id="24" dur="1" fill="hold">
                                          <p:stCondLst>
                                            <p:cond delay="0"/>
                                          </p:stCondLst>
                                        </p:cTn>
                                        <p:tgtEl>
                                          <p:spTgt spid="788"/>
                                        </p:tgtEl>
                                        <p:attrNameLst>
                                          <p:attrName>style.visibility</p:attrName>
                                        </p:attrNameLst>
                                      </p:cBhvr>
                                      <p:to>
                                        <p:strVal val="visible"/>
                                      </p:to>
                                    </p:set>
                                    <p:animEffect transition="in" filter="wipe(down)">
                                      <p:cBhvr additive="repl">
                                        <p:cTn id="25" dur="500"/>
                                        <p:tgtEl>
                                          <p:spTgt spid="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Flip Flop (NAND gate)</a:t>
            </a:r>
            <a:endParaRPr lang="en-US" sz="3000" b="0" strike="noStrike" spc="-1">
              <a:solidFill>
                <a:srgbClr val="000000"/>
              </a:solidFill>
              <a:latin typeface="Arial"/>
            </a:endParaRPr>
          </a:p>
        </p:txBody>
      </p:sp>
      <p:graphicFrame>
        <p:nvGraphicFramePr>
          <p:cNvPr id="790"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I*</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I*</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791" name="TextBox 6"/>
          <p:cNvSpPr/>
          <p:nvPr/>
        </p:nvSpPr>
        <p:spPr>
          <a:xfrm>
            <a:off x="457200" y="4114800"/>
            <a:ext cx="220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I* =Indeterminate</a:t>
            </a:r>
            <a:endParaRPr lang="en-US" sz="1800" b="0" strike="noStrike" spc="-1">
              <a:latin typeface="Arial"/>
            </a:endParaRPr>
          </a:p>
        </p:txBody>
      </p:sp>
      <p:pic>
        <p:nvPicPr>
          <p:cNvPr id="792" name="Picture 2"/>
          <p:cNvPicPr/>
          <p:nvPr/>
        </p:nvPicPr>
        <p:blipFill>
          <a:blip r:embed="rId2"/>
          <a:stretch/>
        </p:blipFill>
        <p:spPr>
          <a:xfrm>
            <a:off x="3886200" y="2131560"/>
            <a:ext cx="3513960" cy="2351880"/>
          </a:xfrm>
          <a:prstGeom prst="rect">
            <a:avLst/>
          </a:prstGeom>
          <a:ln w="0">
            <a:noFill/>
          </a:ln>
        </p:spPr>
      </p:pic>
      <p:sp>
        <p:nvSpPr>
          <p:cNvPr id="3" name="PlaceHolder 2"/>
          <p:cNvSpPr>
            <a:spLocks noGrp="1"/>
          </p:cNvSpPr>
          <p:nvPr>
            <p:ph type="sldNum" idx="5"/>
          </p:nvPr>
        </p:nvSpPr>
        <p:spPr/>
        <p:txBody>
          <a:bodyPr/>
          <a:lstStyle/>
          <a:p>
            <a:fld id="{6B23F42E-BFAE-4AB5-A492-A342CDE6E27E}" type="slidenum">
              <a:t>17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J-K Flip Flop</a:t>
            </a:r>
            <a:endParaRPr lang="en-US" sz="3000" b="0" strike="noStrike" spc="-1">
              <a:solidFill>
                <a:srgbClr val="000000"/>
              </a:solidFill>
              <a:latin typeface="Arial"/>
            </a:endParaRPr>
          </a:p>
        </p:txBody>
      </p:sp>
      <p:graphicFrame>
        <p:nvGraphicFramePr>
          <p:cNvPr id="794"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795" name="TextBox 6"/>
          <p:cNvSpPr/>
          <p:nvPr/>
        </p:nvSpPr>
        <p:spPr>
          <a:xfrm>
            <a:off x="457200" y="4114800"/>
            <a:ext cx="220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I* =Toggle</a:t>
            </a:r>
            <a:endParaRPr lang="en-US" sz="1800" b="0" strike="noStrike" spc="-1">
              <a:latin typeface="Arial"/>
            </a:endParaRPr>
          </a:p>
        </p:txBody>
      </p:sp>
      <p:pic>
        <p:nvPicPr>
          <p:cNvPr id="796" name="Picture 2"/>
          <p:cNvPicPr/>
          <p:nvPr/>
        </p:nvPicPr>
        <p:blipFill>
          <a:blip r:embed="rId2"/>
          <a:stretch/>
        </p:blipFill>
        <p:spPr>
          <a:xfrm>
            <a:off x="5797440" y="1828800"/>
            <a:ext cx="1523160" cy="1227960"/>
          </a:xfrm>
          <a:prstGeom prst="rect">
            <a:avLst/>
          </a:prstGeom>
          <a:ln w="0">
            <a:noFill/>
          </a:ln>
        </p:spPr>
      </p:pic>
      <p:pic>
        <p:nvPicPr>
          <p:cNvPr id="797" name="Picture 3"/>
          <p:cNvPicPr/>
          <p:nvPr/>
        </p:nvPicPr>
        <p:blipFill>
          <a:blip r:embed="rId2"/>
          <a:stretch/>
        </p:blipFill>
        <p:spPr>
          <a:xfrm>
            <a:off x="5797440" y="3267000"/>
            <a:ext cx="1523160" cy="1227960"/>
          </a:xfrm>
          <a:prstGeom prst="rect">
            <a:avLst/>
          </a:prstGeom>
          <a:ln w="0">
            <a:noFill/>
          </a:ln>
        </p:spPr>
      </p:pic>
      <p:sp>
        <p:nvSpPr>
          <p:cNvPr id="798" name="Straight Connector 8"/>
          <p:cNvSpPr/>
          <p:nvPr/>
        </p:nvSpPr>
        <p:spPr>
          <a:xfrm>
            <a:off x="7174800" y="24429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799" name="Straight Connector 11"/>
          <p:cNvSpPr/>
          <p:nvPr/>
        </p:nvSpPr>
        <p:spPr>
          <a:xfrm flipV="1">
            <a:off x="7168680" y="388584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0" name="Straight Connector 10"/>
          <p:cNvSpPr/>
          <p:nvPr/>
        </p:nvSpPr>
        <p:spPr>
          <a:xfrm>
            <a:off x="57970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1" name="Straight Connector 14"/>
          <p:cNvSpPr/>
          <p:nvPr/>
        </p:nvSpPr>
        <p:spPr>
          <a:xfrm>
            <a:off x="57970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2" name="Straight Connector 16"/>
          <p:cNvSpPr/>
          <p:nvPr/>
        </p:nvSpPr>
        <p:spPr>
          <a:xfrm>
            <a:off x="71748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3" name="Straight Connector 18"/>
          <p:cNvSpPr/>
          <p:nvPr/>
        </p:nvSpPr>
        <p:spPr>
          <a:xfrm>
            <a:off x="58032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4" name="Straight Connector 19"/>
          <p:cNvSpPr/>
          <p:nvPr/>
        </p:nvSpPr>
        <p:spPr>
          <a:xfrm flipV="1">
            <a:off x="58032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5" name="Straight Connector 24"/>
          <p:cNvSpPr/>
          <p:nvPr/>
        </p:nvSpPr>
        <p:spPr>
          <a:xfrm flipV="1">
            <a:off x="71686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6" name="Straight Connector 31"/>
          <p:cNvSpPr/>
          <p:nvPr/>
        </p:nvSpPr>
        <p:spPr>
          <a:xfrm>
            <a:off x="54162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7" name="Straight Connector 33"/>
          <p:cNvSpPr/>
          <p:nvPr/>
        </p:nvSpPr>
        <p:spPr>
          <a:xfrm>
            <a:off x="5422320" y="41817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08" name="TextBox 7167"/>
          <p:cNvSpPr/>
          <p:nvPr/>
        </p:nvSpPr>
        <p:spPr>
          <a:xfrm>
            <a:off x="534024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09" name="TextBox 7168"/>
          <p:cNvSpPr/>
          <p:nvPr/>
        </p:nvSpPr>
        <p:spPr>
          <a:xfrm>
            <a:off x="534024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10" name="TextBox 7171"/>
          <p:cNvSpPr/>
          <p:nvPr/>
        </p:nvSpPr>
        <p:spPr>
          <a:xfrm>
            <a:off x="32706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811" name="TextBox 7172"/>
          <p:cNvSpPr/>
          <p:nvPr/>
        </p:nvSpPr>
        <p:spPr>
          <a:xfrm>
            <a:off x="3267360" y="400644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812" name="TextBox 7175"/>
          <p:cNvSpPr/>
          <p:nvPr/>
        </p:nvSpPr>
        <p:spPr>
          <a:xfrm>
            <a:off x="7632360" y="251496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813" name="TextBox 7176"/>
          <p:cNvSpPr/>
          <p:nvPr/>
        </p:nvSpPr>
        <p:spPr>
          <a:xfrm>
            <a:off x="7552800" y="34563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pic>
        <p:nvPicPr>
          <p:cNvPr id="814" name="Picture 2"/>
          <p:cNvPicPr/>
          <p:nvPr/>
        </p:nvPicPr>
        <p:blipFill>
          <a:blip r:embed="rId3"/>
          <a:stretch/>
        </p:blipFill>
        <p:spPr>
          <a:xfrm>
            <a:off x="4142160" y="1604160"/>
            <a:ext cx="1485360" cy="1094760"/>
          </a:xfrm>
          <a:prstGeom prst="rect">
            <a:avLst/>
          </a:prstGeom>
          <a:ln w="0">
            <a:noFill/>
          </a:ln>
        </p:spPr>
      </p:pic>
      <p:pic>
        <p:nvPicPr>
          <p:cNvPr id="815" name="Picture 2"/>
          <p:cNvPicPr/>
          <p:nvPr/>
        </p:nvPicPr>
        <p:blipFill>
          <a:blip r:embed="rId3"/>
          <a:stretch/>
        </p:blipFill>
        <p:spPr>
          <a:xfrm>
            <a:off x="4152960" y="3629160"/>
            <a:ext cx="1485360" cy="1094760"/>
          </a:xfrm>
          <a:prstGeom prst="rect">
            <a:avLst/>
          </a:prstGeom>
          <a:ln w="0">
            <a:noFill/>
          </a:ln>
        </p:spPr>
      </p:pic>
      <p:sp>
        <p:nvSpPr>
          <p:cNvPr id="816" name="Straight Connector 9"/>
          <p:cNvSpPr/>
          <p:nvPr/>
        </p:nvSpPr>
        <p:spPr>
          <a:xfrm>
            <a:off x="4190760" y="2442960"/>
            <a:ext cx="360" cy="14432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17" name="Straight Connector 13"/>
          <p:cNvSpPr/>
          <p:nvPr/>
        </p:nvSpPr>
        <p:spPr>
          <a:xfrm>
            <a:off x="3504960" y="3124080"/>
            <a:ext cx="685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18" name="Straight Connector 38"/>
          <p:cNvSpPr/>
          <p:nvPr/>
        </p:nvSpPr>
        <p:spPr>
          <a:xfrm>
            <a:off x="4158720" y="1371600"/>
            <a:ext cx="3241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19" name="Straight Connector 39"/>
          <p:cNvSpPr/>
          <p:nvPr/>
        </p:nvSpPr>
        <p:spPr>
          <a:xfrm>
            <a:off x="3727440" y="4190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20" name="TextBox 15"/>
          <p:cNvSpPr/>
          <p:nvPr/>
        </p:nvSpPr>
        <p:spPr>
          <a:xfrm>
            <a:off x="2895480" y="3276720"/>
            <a:ext cx="9518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 /EN</a:t>
            </a:r>
            <a:endParaRPr lang="en-US" sz="1800" b="0" strike="noStrike" spc="-1">
              <a:latin typeface="Arial"/>
            </a:endParaRPr>
          </a:p>
        </p:txBody>
      </p:sp>
      <p:sp>
        <p:nvSpPr>
          <p:cNvPr id="821" name="TextBox 17"/>
          <p:cNvSpPr/>
          <p:nvPr/>
        </p:nvSpPr>
        <p:spPr>
          <a:xfrm>
            <a:off x="3316320" y="233028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22" name="TextBox 20"/>
          <p:cNvSpPr/>
          <p:nvPr/>
        </p:nvSpPr>
        <p:spPr>
          <a:xfrm>
            <a:off x="3238560" y="437328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23" name="TextBox 21"/>
          <p:cNvSpPr/>
          <p:nvPr/>
        </p:nvSpPr>
        <p:spPr>
          <a:xfrm>
            <a:off x="3651480" y="3271680"/>
            <a:ext cx="310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24" name="TextBox 44"/>
          <p:cNvSpPr/>
          <p:nvPr/>
        </p:nvSpPr>
        <p:spPr>
          <a:xfrm>
            <a:off x="5480280" y="162504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25" name="TextBox 45"/>
          <p:cNvSpPr/>
          <p:nvPr/>
        </p:nvSpPr>
        <p:spPr>
          <a:xfrm>
            <a:off x="5480280" y="425736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26" name="Straight Connector 36"/>
          <p:cNvSpPr/>
          <p:nvPr/>
        </p:nvSpPr>
        <p:spPr>
          <a:xfrm>
            <a:off x="3727440" y="21333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27" name="Straight Connector 37"/>
          <p:cNvSpPr/>
          <p:nvPr/>
        </p:nvSpPr>
        <p:spPr>
          <a:xfrm>
            <a:off x="4190760" y="1371600"/>
            <a:ext cx="360" cy="49500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28" name="Straight Connector 40"/>
          <p:cNvSpPr/>
          <p:nvPr/>
        </p:nvSpPr>
        <p:spPr>
          <a:xfrm>
            <a:off x="7391160" y="1371600"/>
            <a:ext cx="936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29" name="Straight Connector 42"/>
          <p:cNvSpPr/>
          <p:nvPr/>
        </p:nvSpPr>
        <p:spPr>
          <a:xfrm>
            <a:off x="4174200" y="4948200"/>
            <a:ext cx="32414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30" name="Straight Connector 43"/>
          <p:cNvSpPr/>
          <p:nvPr/>
        </p:nvSpPr>
        <p:spPr>
          <a:xfrm>
            <a:off x="4206240" y="4437720"/>
            <a:ext cx="360" cy="495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31" name="Straight Connector 46"/>
          <p:cNvSpPr/>
          <p:nvPr/>
        </p:nvSpPr>
        <p:spPr>
          <a:xfrm>
            <a:off x="7406640" y="3886200"/>
            <a:ext cx="900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32" name="TextBox 47"/>
          <p:cNvSpPr/>
          <p:nvPr/>
        </p:nvSpPr>
        <p:spPr>
          <a:xfrm>
            <a:off x="7513200" y="205740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33" name="TextBox 48"/>
          <p:cNvSpPr/>
          <p:nvPr/>
        </p:nvSpPr>
        <p:spPr>
          <a:xfrm>
            <a:off x="743868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graphicFrame>
        <p:nvGraphicFramePr>
          <p:cNvPr id="834"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835" name="TextBox 50"/>
          <p:cNvSpPr/>
          <p:nvPr/>
        </p:nvSpPr>
        <p:spPr>
          <a:xfrm>
            <a:off x="2629080" y="61722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sp>
        <p:nvSpPr>
          <p:cNvPr id="836" name="TextBox 51"/>
          <p:cNvSpPr/>
          <p:nvPr/>
        </p:nvSpPr>
        <p:spPr>
          <a:xfrm>
            <a:off x="762012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37" name="TextBox 52"/>
          <p:cNvSpPr/>
          <p:nvPr/>
        </p:nvSpPr>
        <p:spPr>
          <a:xfrm>
            <a:off x="7667280" y="205740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38" name="TextBox 53"/>
          <p:cNvSpPr/>
          <p:nvPr/>
        </p:nvSpPr>
        <p:spPr>
          <a:xfrm>
            <a:off x="7894440" y="396252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3" name="PlaceHolder 2"/>
          <p:cNvSpPr>
            <a:spLocks noGrp="1"/>
          </p:cNvSpPr>
          <p:nvPr>
            <p:ph type="sldNum" idx="5"/>
          </p:nvPr>
        </p:nvSpPr>
        <p:spPr/>
        <p:txBody>
          <a:bodyPr/>
          <a:lstStyle/>
          <a:p>
            <a:fld id="{38CA4A89-4580-4F7F-B7FA-F015CBB58A69}" type="slidenum">
              <a:t>18</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821"/>
                                        </p:tgtEl>
                                        <p:attrNameLst>
                                          <p:attrName>style.visibility</p:attrName>
                                        </p:attrNameLst>
                                      </p:cBhvr>
                                      <p:to>
                                        <p:strVal val="visible"/>
                                      </p:to>
                                    </p:set>
                                    <p:animEffect transition="in" filter="wipe(down)">
                                      <p:cBhvr additive="repl">
                                        <p:cTn id="7" dur="500"/>
                                        <p:tgtEl>
                                          <p:spTgt spid="821"/>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822"/>
                                        </p:tgtEl>
                                        <p:attrNameLst>
                                          <p:attrName>style.visibility</p:attrName>
                                        </p:attrNameLst>
                                      </p:cBhvr>
                                      <p:to>
                                        <p:strVal val="visible"/>
                                      </p:to>
                                    </p:set>
                                    <p:animEffect transition="in" filter="wipe(down)">
                                      <p:cBhvr additive="repl">
                                        <p:cTn id="10" dur="500"/>
                                        <p:tgtEl>
                                          <p:spTgt spid="822"/>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832"/>
                                        </p:tgtEl>
                                        <p:attrNameLst>
                                          <p:attrName>style.visibility</p:attrName>
                                        </p:attrNameLst>
                                      </p:cBhvr>
                                      <p:to>
                                        <p:strVal val="visible"/>
                                      </p:to>
                                    </p:set>
                                    <p:animEffect transition="in" filter="wipe(down)">
                                      <p:cBhvr additive="repl">
                                        <p:cTn id="15" dur="500"/>
                                        <p:tgtEl>
                                          <p:spTgt spid="832"/>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833"/>
                                        </p:tgtEl>
                                        <p:attrNameLst>
                                          <p:attrName>style.visibility</p:attrName>
                                        </p:attrNameLst>
                                      </p:cBhvr>
                                      <p:to>
                                        <p:strVal val="visible"/>
                                      </p:to>
                                    </p:set>
                                    <p:animEffect transition="in" filter="wipe(down)">
                                      <p:cBhvr additive="repl">
                                        <p:cTn id="18" dur="500"/>
                                        <p:tgtEl>
                                          <p:spTgt spid="833"/>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823"/>
                                        </p:tgtEl>
                                        <p:attrNameLst>
                                          <p:attrName>style.visibility</p:attrName>
                                        </p:attrNameLst>
                                      </p:cBhvr>
                                      <p:to>
                                        <p:strVal val="visible"/>
                                      </p:to>
                                    </p:set>
                                    <p:animEffect transition="in" filter="wipe(down)">
                                      <p:cBhvr additive="repl">
                                        <p:cTn id="23" dur="500"/>
                                        <p:tgtEl>
                                          <p:spTgt spid="823"/>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824"/>
                                        </p:tgtEl>
                                        <p:attrNameLst>
                                          <p:attrName>style.visibility</p:attrName>
                                        </p:attrNameLst>
                                      </p:cBhvr>
                                      <p:to>
                                        <p:strVal val="visible"/>
                                      </p:to>
                                    </p:set>
                                    <p:animEffect transition="in" filter="wipe(down)">
                                      <p:cBhvr additive="repl">
                                        <p:cTn id="28" dur="500"/>
                                        <p:tgtEl>
                                          <p:spTgt spid="824"/>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825"/>
                                        </p:tgtEl>
                                        <p:attrNameLst>
                                          <p:attrName>style.visibility</p:attrName>
                                        </p:attrNameLst>
                                      </p:cBhvr>
                                      <p:to>
                                        <p:strVal val="visible"/>
                                      </p:to>
                                    </p:set>
                                    <p:animEffect transition="in" filter="wipe(down)">
                                      <p:cBhvr additive="repl">
                                        <p:cTn id="33" dur="500"/>
                                        <p:tgtEl>
                                          <p:spTgt spid="825"/>
                                        </p:tgtEl>
                                      </p:cBhvr>
                                    </p:animEffect>
                                  </p:childTnLst>
                                </p:cTn>
                              </p:par>
                            </p:childTnLst>
                          </p:cTn>
                        </p:par>
                      </p:childTnLst>
                    </p:cTn>
                  </p:par>
                  <p:par>
                    <p:cTn id="34" fill="hold" nodeType="clickEffect">
                      <p:stCondLst>
                        <p:cond delay="indefinite"/>
                      </p:stCondLst>
                      <p:childTnLst>
                        <p:par>
                          <p:cTn id="35" fill="hold">
                            <p:stCondLst>
                              <p:cond delay="0"/>
                            </p:stCondLst>
                            <p:childTnLst>
                              <p:par>
                                <p:cTn id="36" presetID="22" presetClass="entr" presetSubtype="4" dur="500" fill="hold" nodeType="clickEffect">
                                  <p:stCondLst>
                                    <p:cond delay="0"/>
                                  </p:stCondLst>
                                  <p:childTnLst>
                                    <p:set>
                                      <p:cBhvr>
                                        <p:cTn id="37" dur="1" fill="hold">
                                          <p:stCondLst>
                                            <p:cond delay="0"/>
                                          </p:stCondLst>
                                        </p:cTn>
                                        <p:tgtEl>
                                          <p:spTgt spid="836"/>
                                        </p:tgtEl>
                                        <p:attrNameLst>
                                          <p:attrName>style.visibility</p:attrName>
                                        </p:attrNameLst>
                                      </p:cBhvr>
                                      <p:to>
                                        <p:strVal val="visible"/>
                                      </p:to>
                                    </p:set>
                                    <p:animEffect transition="in" filter="wipe(down)">
                                      <p:cBhvr additive="repl">
                                        <p:cTn id="38" dur="500"/>
                                        <p:tgtEl>
                                          <p:spTgt spid="836"/>
                                        </p:tgtEl>
                                      </p:cBhvr>
                                    </p:animEffect>
                                  </p:childTnLst>
                                </p:cTn>
                              </p:par>
                            </p:childTnLst>
                          </p:cTn>
                        </p:par>
                      </p:childTnLst>
                    </p:cTn>
                  </p:par>
                  <p:par>
                    <p:cTn id="39" fill="hold" nodeType="clickEffect">
                      <p:stCondLst>
                        <p:cond delay="indefinite"/>
                      </p:stCondLst>
                      <p:childTnLst>
                        <p:par>
                          <p:cTn id="40" fill="hold">
                            <p:stCondLst>
                              <p:cond delay="0"/>
                            </p:stCondLst>
                            <p:childTnLst>
                              <p:par>
                                <p:cTn id="41" presetID="22" presetClass="entr" presetSubtype="4" dur="500" fill="hold" nodeType="clickEffect">
                                  <p:stCondLst>
                                    <p:cond delay="0"/>
                                  </p:stCondLst>
                                  <p:childTnLst>
                                    <p:set>
                                      <p:cBhvr>
                                        <p:cTn id="42" dur="1" fill="hold">
                                          <p:stCondLst>
                                            <p:cond delay="0"/>
                                          </p:stCondLst>
                                        </p:cTn>
                                        <p:tgtEl>
                                          <p:spTgt spid="837"/>
                                        </p:tgtEl>
                                        <p:attrNameLst>
                                          <p:attrName>style.visibility</p:attrName>
                                        </p:attrNameLst>
                                      </p:cBhvr>
                                      <p:to>
                                        <p:strVal val="visible"/>
                                      </p:to>
                                    </p:set>
                                    <p:animEffect transition="in" filter="wipe(down)">
                                      <p:cBhvr additive="repl">
                                        <p:cTn id="43" dur="500"/>
                                        <p:tgtEl>
                                          <p:spTgt spid="837"/>
                                        </p:tgtEl>
                                      </p:cBhvr>
                                    </p:animEffect>
                                  </p:childTnLst>
                                </p:cTn>
                              </p:par>
                            </p:childTnLst>
                          </p:cTn>
                        </p:par>
                      </p:childTnLst>
                    </p:cTn>
                  </p:par>
                  <p:par>
                    <p:cTn id="44" fill="hold" nodeType="clickEffect">
                      <p:stCondLst>
                        <p:cond delay="indefinite"/>
                      </p:stCondLst>
                      <p:childTnLst>
                        <p:par>
                          <p:cTn id="45" fill="hold">
                            <p:stCondLst>
                              <p:cond delay="0"/>
                            </p:stCondLst>
                            <p:childTnLst>
                              <p:par>
                                <p:cTn id="46" presetID="22" presetClass="entr" presetSubtype="4" dur="500" fill="hold" nodeType="clickEffect">
                                  <p:stCondLst>
                                    <p:cond delay="0"/>
                                  </p:stCondLst>
                                  <p:childTnLst>
                                    <p:set>
                                      <p:cBhvr>
                                        <p:cTn id="47" dur="1" fill="hold">
                                          <p:stCondLst>
                                            <p:cond delay="0"/>
                                          </p:stCondLst>
                                        </p:cTn>
                                        <p:tgtEl>
                                          <p:spTgt spid="838"/>
                                        </p:tgtEl>
                                        <p:attrNameLst>
                                          <p:attrName>style.visibility</p:attrName>
                                        </p:attrNameLst>
                                      </p:cBhvr>
                                      <p:to>
                                        <p:strVal val="visible"/>
                                      </p:to>
                                    </p:set>
                                    <p:animEffect transition="in" filter="wipe(down)">
                                      <p:cBhvr additive="repl">
                                        <p:cTn id="48" dur="500"/>
                                        <p:tgtEl>
                                          <p:spTgt spid="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J-K Flip Flop</a:t>
            </a:r>
            <a:r>
              <a:rPr lang="en-US" sz="2000" b="0" strike="noStrike" cap="small" spc="-1">
                <a:solidFill>
                  <a:srgbClr val="575F6D"/>
                </a:solidFill>
                <a:latin typeface="Century Schoolbook"/>
              </a:rPr>
              <a:t>(cont…)</a:t>
            </a:r>
            <a:endParaRPr lang="en-US" sz="2000" b="0" strike="noStrike" spc="-1">
              <a:solidFill>
                <a:srgbClr val="000000"/>
              </a:solidFill>
              <a:latin typeface="Arial"/>
            </a:endParaRPr>
          </a:p>
        </p:txBody>
      </p:sp>
      <p:graphicFrame>
        <p:nvGraphicFramePr>
          <p:cNvPr id="840"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841" name="TextBox 6"/>
          <p:cNvSpPr/>
          <p:nvPr/>
        </p:nvSpPr>
        <p:spPr>
          <a:xfrm>
            <a:off x="457200" y="4114800"/>
            <a:ext cx="220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I* =Toggle</a:t>
            </a:r>
            <a:endParaRPr lang="en-US" sz="1800" b="0" strike="noStrike" spc="-1">
              <a:latin typeface="Arial"/>
            </a:endParaRPr>
          </a:p>
        </p:txBody>
      </p:sp>
      <p:pic>
        <p:nvPicPr>
          <p:cNvPr id="842" name="Picture 2"/>
          <p:cNvPicPr/>
          <p:nvPr/>
        </p:nvPicPr>
        <p:blipFill>
          <a:blip r:embed="rId2"/>
          <a:stretch/>
        </p:blipFill>
        <p:spPr>
          <a:xfrm>
            <a:off x="5797440" y="1828800"/>
            <a:ext cx="1523160" cy="1227960"/>
          </a:xfrm>
          <a:prstGeom prst="rect">
            <a:avLst/>
          </a:prstGeom>
          <a:ln w="0">
            <a:noFill/>
          </a:ln>
        </p:spPr>
      </p:pic>
      <p:pic>
        <p:nvPicPr>
          <p:cNvPr id="843" name="Picture 3"/>
          <p:cNvPicPr/>
          <p:nvPr/>
        </p:nvPicPr>
        <p:blipFill>
          <a:blip r:embed="rId2"/>
          <a:stretch/>
        </p:blipFill>
        <p:spPr>
          <a:xfrm>
            <a:off x="5797440" y="3267000"/>
            <a:ext cx="1523160" cy="1227960"/>
          </a:xfrm>
          <a:prstGeom prst="rect">
            <a:avLst/>
          </a:prstGeom>
          <a:ln w="0">
            <a:noFill/>
          </a:ln>
        </p:spPr>
      </p:pic>
      <p:sp>
        <p:nvSpPr>
          <p:cNvPr id="844" name="Straight Connector 8"/>
          <p:cNvSpPr/>
          <p:nvPr/>
        </p:nvSpPr>
        <p:spPr>
          <a:xfrm>
            <a:off x="7174800" y="24429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45" name="Straight Connector 11"/>
          <p:cNvSpPr/>
          <p:nvPr/>
        </p:nvSpPr>
        <p:spPr>
          <a:xfrm flipV="1">
            <a:off x="7168680" y="388584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46" name="Straight Connector 10"/>
          <p:cNvSpPr/>
          <p:nvPr/>
        </p:nvSpPr>
        <p:spPr>
          <a:xfrm>
            <a:off x="57970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47" name="Straight Connector 14"/>
          <p:cNvSpPr/>
          <p:nvPr/>
        </p:nvSpPr>
        <p:spPr>
          <a:xfrm>
            <a:off x="57970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48" name="Straight Connector 16"/>
          <p:cNvSpPr/>
          <p:nvPr/>
        </p:nvSpPr>
        <p:spPr>
          <a:xfrm>
            <a:off x="71748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49" name="Straight Connector 18"/>
          <p:cNvSpPr/>
          <p:nvPr/>
        </p:nvSpPr>
        <p:spPr>
          <a:xfrm>
            <a:off x="58032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50" name="Straight Connector 19"/>
          <p:cNvSpPr/>
          <p:nvPr/>
        </p:nvSpPr>
        <p:spPr>
          <a:xfrm flipV="1">
            <a:off x="58032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51" name="Straight Connector 24"/>
          <p:cNvSpPr/>
          <p:nvPr/>
        </p:nvSpPr>
        <p:spPr>
          <a:xfrm flipV="1">
            <a:off x="71686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52" name="Straight Connector 31"/>
          <p:cNvSpPr/>
          <p:nvPr/>
        </p:nvSpPr>
        <p:spPr>
          <a:xfrm>
            <a:off x="54162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53" name="Straight Connector 33"/>
          <p:cNvSpPr/>
          <p:nvPr/>
        </p:nvSpPr>
        <p:spPr>
          <a:xfrm>
            <a:off x="5422320" y="41817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54" name="TextBox 7167"/>
          <p:cNvSpPr/>
          <p:nvPr/>
        </p:nvSpPr>
        <p:spPr>
          <a:xfrm>
            <a:off x="534024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55" name="TextBox 7168"/>
          <p:cNvSpPr/>
          <p:nvPr/>
        </p:nvSpPr>
        <p:spPr>
          <a:xfrm>
            <a:off x="534024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56" name="TextBox 7171"/>
          <p:cNvSpPr/>
          <p:nvPr/>
        </p:nvSpPr>
        <p:spPr>
          <a:xfrm>
            <a:off x="32706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857" name="TextBox 7172"/>
          <p:cNvSpPr/>
          <p:nvPr/>
        </p:nvSpPr>
        <p:spPr>
          <a:xfrm>
            <a:off x="3267360" y="400644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858" name="TextBox 7175"/>
          <p:cNvSpPr/>
          <p:nvPr/>
        </p:nvSpPr>
        <p:spPr>
          <a:xfrm>
            <a:off x="7632360" y="251496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859" name="TextBox 7176"/>
          <p:cNvSpPr/>
          <p:nvPr/>
        </p:nvSpPr>
        <p:spPr>
          <a:xfrm>
            <a:off x="7552800" y="34563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pic>
        <p:nvPicPr>
          <p:cNvPr id="860" name="Picture 2"/>
          <p:cNvPicPr/>
          <p:nvPr/>
        </p:nvPicPr>
        <p:blipFill>
          <a:blip r:embed="rId3"/>
          <a:stretch/>
        </p:blipFill>
        <p:spPr>
          <a:xfrm>
            <a:off x="4142160" y="1604160"/>
            <a:ext cx="1485360" cy="1094760"/>
          </a:xfrm>
          <a:prstGeom prst="rect">
            <a:avLst/>
          </a:prstGeom>
          <a:ln w="0">
            <a:noFill/>
          </a:ln>
        </p:spPr>
      </p:pic>
      <p:pic>
        <p:nvPicPr>
          <p:cNvPr id="861" name="Picture 2"/>
          <p:cNvPicPr/>
          <p:nvPr/>
        </p:nvPicPr>
        <p:blipFill>
          <a:blip r:embed="rId3"/>
          <a:stretch/>
        </p:blipFill>
        <p:spPr>
          <a:xfrm>
            <a:off x="4152960" y="3629160"/>
            <a:ext cx="1485360" cy="1094760"/>
          </a:xfrm>
          <a:prstGeom prst="rect">
            <a:avLst/>
          </a:prstGeom>
          <a:ln w="0">
            <a:noFill/>
          </a:ln>
        </p:spPr>
      </p:pic>
      <p:sp>
        <p:nvSpPr>
          <p:cNvPr id="862" name="Straight Connector 9"/>
          <p:cNvSpPr/>
          <p:nvPr/>
        </p:nvSpPr>
        <p:spPr>
          <a:xfrm>
            <a:off x="4190760" y="2442960"/>
            <a:ext cx="360" cy="14432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63" name="Straight Connector 13"/>
          <p:cNvSpPr/>
          <p:nvPr/>
        </p:nvSpPr>
        <p:spPr>
          <a:xfrm>
            <a:off x="3504960" y="3124080"/>
            <a:ext cx="685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64" name="Straight Connector 38"/>
          <p:cNvSpPr/>
          <p:nvPr/>
        </p:nvSpPr>
        <p:spPr>
          <a:xfrm>
            <a:off x="4158720" y="1371600"/>
            <a:ext cx="3241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65" name="Straight Connector 39"/>
          <p:cNvSpPr/>
          <p:nvPr/>
        </p:nvSpPr>
        <p:spPr>
          <a:xfrm>
            <a:off x="3727440" y="4190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66" name="TextBox 15"/>
          <p:cNvSpPr/>
          <p:nvPr/>
        </p:nvSpPr>
        <p:spPr>
          <a:xfrm>
            <a:off x="2895480" y="3276720"/>
            <a:ext cx="9518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 /EN</a:t>
            </a:r>
            <a:endParaRPr lang="en-US" sz="1800" b="0" strike="noStrike" spc="-1">
              <a:latin typeface="Arial"/>
            </a:endParaRPr>
          </a:p>
        </p:txBody>
      </p:sp>
      <p:sp>
        <p:nvSpPr>
          <p:cNvPr id="867" name="TextBox 17"/>
          <p:cNvSpPr/>
          <p:nvPr/>
        </p:nvSpPr>
        <p:spPr>
          <a:xfrm>
            <a:off x="3316320" y="233028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68" name="TextBox 20"/>
          <p:cNvSpPr/>
          <p:nvPr/>
        </p:nvSpPr>
        <p:spPr>
          <a:xfrm>
            <a:off x="3238560" y="437328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69" name="TextBox 21"/>
          <p:cNvSpPr/>
          <p:nvPr/>
        </p:nvSpPr>
        <p:spPr>
          <a:xfrm>
            <a:off x="3651480" y="3271680"/>
            <a:ext cx="310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70" name="TextBox 44"/>
          <p:cNvSpPr/>
          <p:nvPr/>
        </p:nvSpPr>
        <p:spPr>
          <a:xfrm>
            <a:off x="5480280" y="162504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71" name="TextBox 45"/>
          <p:cNvSpPr/>
          <p:nvPr/>
        </p:nvSpPr>
        <p:spPr>
          <a:xfrm>
            <a:off x="5480280" y="425736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72" name="Straight Connector 36"/>
          <p:cNvSpPr/>
          <p:nvPr/>
        </p:nvSpPr>
        <p:spPr>
          <a:xfrm>
            <a:off x="3727440" y="21333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73" name="Straight Connector 37"/>
          <p:cNvSpPr/>
          <p:nvPr/>
        </p:nvSpPr>
        <p:spPr>
          <a:xfrm>
            <a:off x="4190760" y="1371600"/>
            <a:ext cx="360" cy="49500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74" name="Straight Connector 40"/>
          <p:cNvSpPr/>
          <p:nvPr/>
        </p:nvSpPr>
        <p:spPr>
          <a:xfrm>
            <a:off x="7391160" y="1371600"/>
            <a:ext cx="936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75" name="Straight Connector 42"/>
          <p:cNvSpPr/>
          <p:nvPr/>
        </p:nvSpPr>
        <p:spPr>
          <a:xfrm>
            <a:off x="4174200" y="4948200"/>
            <a:ext cx="32414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76" name="Straight Connector 43"/>
          <p:cNvSpPr/>
          <p:nvPr/>
        </p:nvSpPr>
        <p:spPr>
          <a:xfrm>
            <a:off x="4206240" y="4437720"/>
            <a:ext cx="360" cy="495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77" name="Straight Connector 46"/>
          <p:cNvSpPr/>
          <p:nvPr/>
        </p:nvSpPr>
        <p:spPr>
          <a:xfrm>
            <a:off x="7406640" y="3886200"/>
            <a:ext cx="900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78" name="TextBox 47"/>
          <p:cNvSpPr/>
          <p:nvPr/>
        </p:nvSpPr>
        <p:spPr>
          <a:xfrm>
            <a:off x="7513200" y="205740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79" name="TextBox 48"/>
          <p:cNvSpPr/>
          <p:nvPr/>
        </p:nvSpPr>
        <p:spPr>
          <a:xfrm>
            <a:off x="743868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graphicFrame>
        <p:nvGraphicFramePr>
          <p:cNvPr id="880"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881" name="TextBox 50"/>
          <p:cNvSpPr/>
          <p:nvPr/>
        </p:nvSpPr>
        <p:spPr>
          <a:xfrm>
            <a:off x="2629080" y="61722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sp>
        <p:nvSpPr>
          <p:cNvPr id="882" name="TextBox 51"/>
          <p:cNvSpPr/>
          <p:nvPr/>
        </p:nvSpPr>
        <p:spPr>
          <a:xfrm>
            <a:off x="762012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883" name="TextBox 52"/>
          <p:cNvSpPr/>
          <p:nvPr/>
        </p:nvSpPr>
        <p:spPr>
          <a:xfrm>
            <a:off x="7667280" y="205740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884" name="TextBox 53"/>
          <p:cNvSpPr/>
          <p:nvPr/>
        </p:nvSpPr>
        <p:spPr>
          <a:xfrm>
            <a:off x="7894440" y="396252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3" name="PlaceHolder 2"/>
          <p:cNvSpPr>
            <a:spLocks noGrp="1"/>
          </p:cNvSpPr>
          <p:nvPr>
            <p:ph type="sldNum" idx="5"/>
          </p:nvPr>
        </p:nvSpPr>
        <p:spPr/>
        <p:txBody>
          <a:bodyPr/>
          <a:lstStyle/>
          <a:p>
            <a:fld id="{D3A044D7-A01D-46A5-B165-B59AF1991F6A}" type="slidenum">
              <a:t>19</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wipe(down)">
                                      <p:cBhvr additive="repl">
                                        <p:cTn id="7" dur="500"/>
                                        <p:tgtEl>
                                          <p:spTgt spid="867"/>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868"/>
                                        </p:tgtEl>
                                        <p:attrNameLst>
                                          <p:attrName>style.visibility</p:attrName>
                                        </p:attrNameLst>
                                      </p:cBhvr>
                                      <p:to>
                                        <p:strVal val="visible"/>
                                      </p:to>
                                    </p:set>
                                    <p:animEffect transition="in" filter="wipe(down)">
                                      <p:cBhvr additive="repl">
                                        <p:cTn id="10" dur="500"/>
                                        <p:tgtEl>
                                          <p:spTgt spid="868"/>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878"/>
                                        </p:tgtEl>
                                        <p:attrNameLst>
                                          <p:attrName>style.visibility</p:attrName>
                                        </p:attrNameLst>
                                      </p:cBhvr>
                                      <p:to>
                                        <p:strVal val="visible"/>
                                      </p:to>
                                    </p:set>
                                    <p:animEffect transition="in" filter="wipe(down)">
                                      <p:cBhvr additive="repl">
                                        <p:cTn id="15" dur="500"/>
                                        <p:tgtEl>
                                          <p:spTgt spid="878"/>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879"/>
                                        </p:tgtEl>
                                        <p:attrNameLst>
                                          <p:attrName>style.visibility</p:attrName>
                                        </p:attrNameLst>
                                      </p:cBhvr>
                                      <p:to>
                                        <p:strVal val="visible"/>
                                      </p:to>
                                    </p:set>
                                    <p:animEffect transition="in" filter="wipe(down)">
                                      <p:cBhvr additive="repl">
                                        <p:cTn id="18" dur="500"/>
                                        <p:tgtEl>
                                          <p:spTgt spid="879"/>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869"/>
                                        </p:tgtEl>
                                        <p:attrNameLst>
                                          <p:attrName>style.visibility</p:attrName>
                                        </p:attrNameLst>
                                      </p:cBhvr>
                                      <p:to>
                                        <p:strVal val="visible"/>
                                      </p:to>
                                    </p:set>
                                    <p:animEffect transition="in" filter="wipe(down)">
                                      <p:cBhvr additive="repl">
                                        <p:cTn id="23" dur="500"/>
                                        <p:tgtEl>
                                          <p:spTgt spid="869"/>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870"/>
                                        </p:tgtEl>
                                        <p:attrNameLst>
                                          <p:attrName>style.visibility</p:attrName>
                                        </p:attrNameLst>
                                      </p:cBhvr>
                                      <p:to>
                                        <p:strVal val="visible"/>
                                      </p:to>
                                    </p:set>
                                    <p:animEffect transition="in" filter="wipe(down)">
                                      <p:cBhvr additive="repl">
                                        <p:cTn id="28" dur="500"/>
                                        <p:tgtEl>
                                          <p:spTgt spid="870"/>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871"/>
                                        </p:tgtEl>
                                        <p:attrNameLst>
                                          <p:attrName>style.visibility</p:attrName>
                                        </p:attrNameLst>
                                      </p:cBhvr>
                                      <p:to>
                                        <p:strVal val="visible"/>
                                      </p:to>
                                    </p:set>
                                    <p:animEffect transition="in" filter="wipe(down)">
                                      <p:cBhvr additive="repl">
                                        <p:cTn id="33" dur="500"/>
                                        <p:tgtEl>
                                          <p:spTgt spid="871"/>
                                        </p:tgtEl>
                                      </p:cBhvr>
                                    </p:animEffect>
                                  </p:childTnLst>
                                </p:cTn>
                              </p:par>
                            </p:childTnLst>
                          </p:cTn>
                        </p:par>
                      </p:childTnLst>
                    </p:cTn>
                  </p:par>
                  <p:par>
                    <p:cTn id="34" fill="hold" nodeType="clickEffect">
                      <p:stCondLst>
                        <p:cond delay="indefinite"/>
                      </p:stCondLst>
                      <p:childTnLst>
                        <p:par>
                          <p:cTn id="35" fill="hold">
                            <p:stCondLst>
                              <p:cond delay="0"/>
                            </p:stCondLst>
                            <p:childTnLst>
                              <p:par>
                                <p:cTn id="36" presetID="22" presetClass="entr" presetSubtype="4" dur="500" fill="hold" nodeType="clickEffect">
                                  <p:stCondLst>
                                    <p:cond delay="0"/>
                                  </p:stCondLst>
                                  <p:childTnLst>
                                    <p:set>
                                      <p:cBhvr>
                                        <p:cTn id="37" dur="1" fill="hold">
                                          <p:stCondLst>
                                            <p:cond delay="0"/>
                                          </p:stCondLst>
                                        </p:cTn>
                                        <p:tgtEl>
                                          <p:spTgt spid="882"/>
                                        </p:tgtEl>
                                        <p:attrNameLst>
                                          <p:attrName>style.visibility</p:attrName>
                                        </p:attrNameLst>
                                      </p:cBhvr>
                                      <p:to>
                                        <p:strVal val="visible"/>
                                      </p:to>
                                    </p:set>
                                    <p:animEffect transition="in" filter="wipe(down)">
                                      <p:cBhvr additive="repl">
                                        <p:cTn id="38" dur="500"/>
                                        <p:tgtEl>
                                          <p:spTgt spid="882"/>
                                        </p:tgtEl>
                                      </p:cBhvr>
                                    </p:animEffect>
                                  </p:childTnLst>
                                </p:cTn>
                              </p:par>
                            </p:childTnLst>
                          </p:cTn>
                        </p:par>
                      </p:childTnLst>
                    </p:cTn>
                  </p:par>
                  <p:par>
                    <p:cTn id="39" fill="hold" nodeType="clickEffect">
                      <p:stCondLst>
                        <p:cond delay="indefinite"/>
                      </p:stCondLst>
                      <p:childTnLst>
                        <p:par>
                          <p:cTn id="40" fill="hold">
                            <p:stCondLst>
                              <p:cond delay="0"/>
                            </p:stCondLst>
                            <p:childTnLst>
                              <p:par>
                                <p:cTn id="41" presetID="22" presetClass="entr" presetSubtype="4" dur="500" fill="hold" nodeType="clickEffect">
                                  <p:stCondLst>
                                    <p:cond delay="0"/>
                                  </p:stCondLst>
                                  <p:childTnLst>
                                    <p:set>
                                      <p:cBhvr>
                                        <p:cTn id="42" dur="1" fill="hold">
                                          <p:stCondLst>
                                            <p:cond delay="0"/>
                                          </p:stCondLst>
                                        </p:cTn>
                                        <p:tgtEl>
                                          <p:spTgt spid="883"/>
                                        </p:tgtEl>
                                        <p:attrNameLst>
                                          <p:attrName>style.visibility</p:attrName>
                                        </p:attrNameLst>
                                      </p:cBhvr>
                                      <p:to>
                                        <p:strVal val="visible"/>
                                      </p:to>
                                    </p:set>
                                    <p:animEffect transition="in" filter="wipe(down)">
                                      <p:cBhvr additive="repl">
                                        <p:cTn id="43" dur="500"/>
                                        <p:tgtEl>
                                          <p:spTgt spid="883"/>
                                        </p:tgtEl>
                                      </p:cBhvr>
                                    </p:animEffect>
                                  </p:childTnLst>
                                </p:cTn>
                              </p:par>
                            </p:childTnLst>
                          </p:cTn>
                        </p:par>
                      </p:childTnLst>
                    </p:cTn>
                  </p:par>
                  <p:par>
                    <p:cTn id="44" fill="hold" nodeType="clickEffect">
                      <p:stCondLst>
                        <p:cond delay="indefinite"/>
                      </p:stCondLst>
                      <p:childTnLst>
                        <p:par>
                          <p:cTn id="45" fill="hold">
                            <p:stCondLst>
                              <p:cond delay="0"/>
                            </p:stCondLst>
                            <p:childTnLst>
                              <p:par>
                                <p:cTn id="46" presetID="22" presetClass="entr" presetSubtype="4" dur="500" fill="hold" nodeType="clickEffect">
                                  <p:stCondLst>
                                    <p:cond delay="0"/>
                                  </p:stCondLst>
                                  <p:childTnLst>
                                    <p:set>
                                      <p:cBhvr>
                                        <p:cTn id="47" dur="1" fill="hold">
                                          <p:stCondLst>
                                            <p:cond delay="0"/>
                                          </p:stCondLst>
                                        </p:cTn>
                                        <p:tgtEl>
                                          <p:spTgt spid="884"/>
                                        </p:tgtEl>
                                        <p:attrNameLst>
                                          <p:attrName>style.visibility</p:attrName>
                                        </p:attrNameLst>
                                      </p:cBhvr>
                                      <p:to>
                                        <p:strVal val="visible"/>
                                      </p:to>
                                    </p:set>
                                    <p:animEffect transition="in" filter="wipe(down)">
                                      <p:cBhvr additive="repl">
                                        <p:cTn id="48" dur="500"/>
                                        <p:tgtEl>
                                          <p:spTgt spid="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rmAutofit/>
          </a:bodyPr>
          <a:lstStyle/>
          <a:p>
            <a:pPr>
              <a:lnSpc>
                <a:spcPct val="100000"/>
              </a:lnSpc>
              <a:buNone/>
            </a:pPr>
            <a:r>
              <a:rPr lang="en-US" sz="3000" b="1" strike="noStrike" cap="small" spc="-1">
                <a:solidFill>
                  <a:srgbClr val="575F6D"/>
                </a:solidFill>
                <a:latin typeface="Century Schoolbook"/>
              </a:rPr>
              <a:t>Combinational and Sequential Circuits</a:t>
            </a:r>
            <a:endParaRPr lang="en-US" sz="3000" b="0" strike="noStrike" spc="-1">
              <a:solidFill>
                <a:srgbClr val="000000"/>
              </a:solidFill>
              <a:latin typeface="Arial"/>
            </a:endParaRPr>
          </a:p>
        </p:txBody>
      </p:sp>
      <p:sp>
        <p:nvSpPr>
          <p:cNvPr id="559" name="PlaceHolder 2"/>
          <p:cNvSpPr>
            <a:spLocks noGrp="1"/>
          </p:cNvSpPr>
          <p:nvPr>
            <p:ph/>
          </p:nvPr>
        </p:nvSpPr>
        <p:spPr>
          <a:xfrm>
            <a:off x="457200" y="1600200"/>
            <a:ext cx="8000280" cy="4872960"/>
          </a:xfrm>
          <a:prstGeom prst="rect">
            <a:avLst/>
          </a:prstGeom>
          <a:noFill/>
          <a:ln w="0">
            <a:noFill/>
          </a:ln>
        </p:spPr>
        <p:txBody>
          <a:bodyPr lIns="90000" tIns="45000" rIns="90000" bIns="45000" anchor="t">
            <a:noAutofit/>
          </a:bodyPr>
          <a:lstStyle/>
          <a:p>
            <a:pPr marL="274320" indent="-274320" algn="just">
              <a:lnSpc>
                <a:spcPct val="100000"/>
              </a:lnSpc>
              <a:spcBef>
                <a:spcPts val="601"/>
              </a:spcBef>
              <a:buClr>
                <a:srgbClr val="FE8637"/>
              </a:buClr>
              <a:buSzPct val="70000"/>
              <a:buFont typeface="Wingdings" charset="2"/>
              <a:buChar char=""/>
            </a:pPr>
            <a:r>
              <a:rPr lang="en-US" sz="2400" b="1" strike="noStrike" spc="-1">
                <a:solidFill>
                  <a:srgbClr val="000000"/>
                </a:solidFill>
                <a:latin typeface="Century Schoolbook"/>
              </a:rPr>
              <a:t>Types of Logic Circuits:</a:t>
            </a:r>
            <a:endParaRPr lang="en-US" sz="2400" b="0" strike="noStrike" spc="-1">
              <a:solidFill>
                <a:srgbClr val="000000"/>
              </a:solidFill>
              <a:latin typeface="Arial"/>
            </a:endParaRPr>
          </a:p>
          <a:p>
            <a:pPr marL="640080" lvl="1" indent="-274320" algn="just">
              <a:lnSpc>
                <a:spcPct val="100000"/>
              </a:lnSpc>
              <a:spcBef>
                <a:spcPts val="420"/>
              </a:spcBef>
              <a:buClr>
                <a:srgbClr val="FE8637"/>
              </a:buClr>
              <a:buSzPct val="80000"/>
              <a:buFont typeface="Wingdings 2" charset="2"/>
              <a:buChar char=""/>
            </a:pPr>
            <a:r>
              <a:rPr lang="en-US" sz="2100" b="1" strike="noStrike" spc="-1">
                <a:solidFill>
                  <a:srgbClr val="000000"/>
                </a:solidFill>
                <a:latin typeface="Century Schoolbook"/>
              </a:rPr>
              <a:t>Combinational Circuits: </a:t>
            </a:r>
            <a:r>
              <a:rPr lang="en-US" sz="2100" b="0" strike="noStrike" spc="-1">
                <a:solidFill>
                  <a:srgbClr val="000000"/>
                </a:solidFill>
                <a:latin typeface="Century Schoolbook"/>
              </a:rPr>
              <a:t>A combinational circuit consists of logic gates whose outputs at any time are determined from only the present combination of inputs and they have no memory.</a:t>
            </a:r>
            <a:endParaRPr lang="en-US" sz="2100" b="0" strike="noStrike" spc="-1">
              <a:solidFill>
                <a:srgbClr val="000000"/>
              </a:solidFill>
              <a:latin typeface="Arial"/>
            </a:endParaRPr>
          </a:p>
          <a:p>
            <a:pPr marL="640080" lvl="1" indent="-274320" algn="just">
              <a:lnSpc>
                <a:spcPct val="100000"/>
              </a:lnSpc>
              <a:spcBef>
                <a:spcPts val="420"/>
              </a:spcBef>
              <a:buClr>
                <a:srgbClr val="FE8637"/>
              </a:buClr>
              <a:buSzPct val="80000"/>
              <a:buFont typeface="Wingdings 2" charset="2"/>
              <a:buChar char=""/>
            </a:pPr>
            <a:r>
              <a:rPr lang="en-US" sz="2100" b="1" strike="noStrike" spc="-1">
                <a:solidFill>
                  <a:srgbClr val="000000"/>
                </a:solidFill>
                <a:latin typeface="Century Schoolbook"/>
              </a:rPr>
              <a:t>Sequential Circuits: </a:t>
            </a:r>
            <a:r>
              <a:rPr lang="en-US" sz="2100" b="0" strike="noStrike" spc="-1">
                <a:solidFill>
                  <a:srgbClr val="000000"/>
                </a:solidFill>
                <a:latin typeface="Century Schoolbook"/>
              </a:rPr>
              <a:t>A sequential circuit consists of logic gates whose outputs at any time are determined from both the present combination of inputs and previous output. That means sequential circuits use memory elements to store the value of previous output. </a:t>
            </a:r>
            <a:endParaRPr lang="en-US" sz="2100" b="0" strike="noStrike" spc="-1">
              <a:solidFill>
                <a:srgbClr val="000000"/>
              </a:solidFill>
              <a:latin typeface="Arial"/>
            </a:endParaRPr>
          </a:p>
          <a:p>
            <a:pPr algn="just">
              <a:lnSpc>
                <a:spcPct val="100000"/>
              </a:lnSpc>
              <a:spcBef>
                <a:spcPts val="601"/>
              </a:spcBef>
              <a:buNone/>
              <a:tabLst>
                <a:tab pos="0" algn="l"/>
              </a:tabLst>
            </a:pPr>
            <a:endParaRPr lang="en-US" sz="2400" b="0" strike="noStrike" spc="-1">
              <a:solidFill>
                <a:srgbClr val="000000"/>
              </a:solidFill>
              <a:latin typeface="Arial"/>
            </a:endParaRPr>
          </a:p>
          <a:p>
            <a:pPr algn="just">
              <a:lnSpc>
                <a:spcPct val="100000"/>
              </a:lnSpc>
              <a:spcBef>
                <a:spcPts val="601"/>
              </a:spcBef>
              <a:buNone/>
              <a:tabLst>
                <a:tab pos="0" algn="l"/>
              </a:tabLst>
            </a:pPr>
            <a:endParaRPr lang="en-US" sz="2400" b="0" strike="noStrike" spc="-1">
              <a:solidFill>
                <a:srgbClr val="000000"/>
              </a:solidFill>
              <a:latin typeface="Arial"/>
            </a:endParaRPr>
          </a:p>
        </p:txBody>
      </p:sp>
      <p:sp>
        <p:nvSpPr>
          <p:cNvPr id="4" name="PlaceHolder 3"/>
          <p:cNvSpPr>
            <a:spLocks noGrp="1"/>
          </p:cNvSpPr>
          <p:nvPr>
            <p:ph type="sldNum" idx="5"/>
          </p:nvPr>
        </p:nvSpPr>
        <p:spPr/>
        <p:txBody>
          <a:bodyPr/>
          <a:lstStyle/>
          <a:p>
            <a:fld id="{8119BC76-2B57-46F1-B816-251F6414AFCE}"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J-K Flip Flop</a:t>
            </a:r>
            <a:r>
              <a:rPr lang="en-US" sz="2000" b="0" strike="noStrike" cap="small" spc="-1">
                <a:solidFill>
                  <a:srgbClr val="575F6D"/>
                </a:solidFill>
                <a:latin typeface="Century Schoolbook"/>
              </a:rPr>
              <a:t>(cont…)</a:t>
            </a:r>
            <a:endParaRPr lang="en-US" sz="2000" b="0" strike="noStrike" spc="-1">
              <a:solidFill>
                <a:srgbClr val="000000"/>
              </a:solidFill>
              <a:latin typeface="Arial"/>
            </a:endParaRPr>
          </a:p>
        </p:txBody>
      </p:sp>
      <p:graphicFrame>
        <p:nvGraphicFramePr>
          <p:cNvPr id="886"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887" name="TextBox 6"/>
          <p:cNvSpPr/>
          <p:nvPr/>
        </p:nvSpPr>
        <p:spPr>
          <a:xfrm>
            <a:off x="457200" y="4114800"/>
            <a:ext cx="220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I* =Toggle</a:t>
            </a:r>
            <a:endParaRPr lang="en-US" sz="1800" b="0" strike="noStrike" spc="-1">
              <a:latin typeface="Arial"/>
            </a:endParaRPr>
          </a:p>
        </p:txBody>
      </p:sp>
      <p:pic>
        <p:nvPicPr>
          <p:cNvPr id="888" name="Picture 2"/>
          <p:cNvPicPr/>
          <p:nvPr/>
        </p:nvPicPr>
        <p:blipFill>
          <a:blip r:embed="rId2"/>
          <a:stretch/>
        </p:blipFill>
        <p:spPr>
          <a:xfrm>
            <a:off x="5797440" y="1828800"/>
            <a:ext cx="1523160" cy="1227960"/>
          </a:xfrm>
          <a:prstGeom prst="rect">
            <a:avLst/>
          </a:prstGeom>
          <a:ln w="0">
            <a:noFill/>
          </a:ln>
        </p:spPr>
      </p:pic>
      <p:pic>
        <p:nvPicPr>
          <p:cNvPr id="889" name="Picture 3"/>
          <p:cNvPicPr/>
          <p:nvPr/>
        </p:nvPicPr>
        <p:blipFill>
          <a:blip r:embed="rId2"/>
          <a:stretch/>
        </p:blipFill>
        <p:spPr>
          <a:xfrm>
            <a:off x="5797440" y="3267000"/>
            <a:ext cx="1523160" cy="1227960"/>
          </a:xfrm>
          <a:prstGeom prst="rect">
            <a:avLst/>
          </a:prstGeom>
          <a:ln w="0">
            <a:noFill/>
          </a:ln>
        </p:spPr>
      </p:pic>
      <p:sp>
        <p:nvSpPr>
          <p:cNvPr id="890" name="Straight Connector 8"/>
          <p:cNvSpPr/>
          <p:nvPr/>
        </p:nvSpPr>
        <p:spPr>
          <a:xfrm>
            <a:off x="7174800" y="24429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1" name="Straight Connector 11"/>
          <p:cNvSpPr/>
          <p:nvPr/>
        </p:nvSpPr>
        <p:spPr>
          <a:xfrm flipV="1">
            <a:off x="7168680" y="388584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2" name="Straight Connector 10"/>
          <p:cNvSpPr/>
          <p:nvPr/>
        </p:nvSpPr>
        <p:spPr>
          <a:xfrm>
            <a:off x="57970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3" name="Straight Connector 14"/>
          <p:cNvSpPr/>
          <p:nvPr/>
        </p:nvSpPr>
        <p:spPr>
          <a:xfrm>
            <a:off x="57970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4" name="Straight Connector 16"/>
          <p:cNvSpPr/>
          <p:nvPr/>
        </p:nvSpPr>
        <p:spPr>
          <a:xfrm>
            <a:off x="71748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5" name="Straight Connector 18"/>
          <p:cNvSpPr/>
          <p:nvPr/>
        </p:nvSpPr>
        <p:spPr>
          <a:xfrm>
            <a:off x="58032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6" name="Straight Connector 19"/>
          <p:cNvSpPr/>
          <p:nvPr/>
        </p:nvSpPr>
        <p:spPr>
          <a:xfrm flipV="1">
            <a:off x="58032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7" name="Straight Connector 24"/>
          <p:cNvSpPr/>
          <p:nvPr/>
        </p:nvSpPr>
        <p:spPr>
          <a:xfrm flipV="1">
            <a:off x="71686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8" name="Straight Connector 31"/>
          <p:cNvSpPr/>
          <p:nvPr/>
        </p:nvSpPr>
        <p:spPr>
          <a:xfrm>
            <a:off x="54162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899" name="Straight Connector 33"/>
          <p:cNvSpPr/>
          <p:nvPr/>
        </p:nvSpPr>
        <p:spPr>
          <a:xfrm>
            <a:off x="5422320" y="41817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00" name="TextBox 7167"/>
          <p:cNvSpPr/>
          <p:nvPr/>
        </p:nvSpPr>
        <p:spPr>
          <a:xfrm>
            <a:off x="534024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01" name="TextBox 7168"/>
          <p:cNvSpPr/>
          <p:nvPr/>
        </p:nvSpPr>
        <p:spPr>
          <a:xfrm>
            <a:off x="534024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02" name="TextBox 7171"/>
          <p:cNvSpPr/>
          <p:nvPr/>
        </p:nvSpPr>
        <p:spPr>
          <a:xfrm>
            <a:off x="32706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903" name="TextBox 7172"/>
          <p:cNvSpPr/>
          <p:nvPr/>
        </p:nvSpPr>
        <p:spPr>
          <a:xfrm>
            <a:off x="3267360" y="400644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904" name="TextBox 7175"/>
          <p:cNvSpPr/>
          <p:nvPr/>
        </p:nvSpPr>
        <p:spPr>
          <a:xfrm>
            <a:off x="7632360" y="251496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905" name="TextBox 7176"/>
          <p:cNvSpPr/>
          <p:nvPr/>
        </p:nvSpPr>
        <p:spPr>
          <a:xfrm>
            <a:off x="7552800" y="34563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pic>
        <p:nvPicPr>
          <p:cNvPr id="906" name="Picture 2"/>
          <p:cNvPicPr/>
          <p:nvPr/>
        </p:nvPicPr>
        <p:blipFill>
          <a:blip r:embed="rId3"/>
          <a:stretch/>
        </p:blipFill>
        <p:spPr>
          <a:xfrm>
            <a:off x="4142160" y="1604160"/>
            <a:ext cx="1485360" cy="1094760"/>
          </a:xfrm>
          <a:prstGeom prst="rect">
            <a:avLst/>
          </a:prstGeom>
          <a:ln w="0">
            <a:noFill/>
          </a:ln>
        </p:spPr>
      </p:pic>
      <p:pic>
        <p:nvPicPr>
          <p:cNvPr id="907" name="Picture 2"/>
          <p:cNvPicPr/>
          <p:nvPr/>
        </p:nvPicPr>
        <p:blipFill>
          <a:blip r:embed="rId3"/>
          <a:stretch/>
        </p:blipFill>
        <p:spPr>
          <a:xfrm>
            <a:off x="4152960" y="3629160"/>
            <a:ext cx="1485360" cy="1094760"/>
          </a:xfrm>
          <a:prstGeom prst="rect">
            <a:avLst/>
          </a:prstGeom>
          <a:ln w="0">
            <a:noFill/>
          </a:ln>
        </p:spPr>
      </p:pic>
      <p:sp>
        <p:nvSpPr>
          <p:cNvPr id="908" name="Straight Connector 9"/>
          <p:cNvSpPr/>
          <p:nvPr/>
        </p:nvSpPr>
        <p:spPr>
          <a:xfrm>
            <a:off x="4190760" y="2442960"/>
            <a:ext cx="360" cy="14432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09" name="Straight Connector 13"/>
          <p:cNvSpPr/>
          <p:nvPr/>
        </p:nvSpPr>
        <p:spPr>
          <a:xfrm>
            <a:off x="3504960" y="3124080"/>
            <a:ext cx="685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10" name="Straight Connector 38"/>
          <p:cNvSpPr/>
          <p:nvPr/>
        </p:nvSpPr>
        <p:spPr>
          <a:xfrm>
            <a:off x="4158720" y="1371600"/>
            <a:ext cx="3241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11" name="Straight Connector 39"/>
          <p:cNvSpPr/>
          <p:nvPr/>
        </p:nvSpPr>
        <p:spPr>
          <a:xfrm>
            <a:off x="3727440" y="4190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12" name="TextBox 15"/>
          <p:cNvSpPr/>
          <p:nvPr/>
        </p:nvSpPr>
        <p:spPr>
          <a:xfrm>
            <a:off x="2895480" y="3276720"/>
            <a:ext cx="9518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 /EN</a:t>
            </a:r>
            <a:endParaRPr lang="en-US" sz="1800" b="0" strike="noStrike" spc="-1">
              <a:latin typeface="Arial"/>
            </a:endParaRPr>
          </a:p>
        </p:txBody>
      </p:sp>
      <p:sp>
        <p:nvSpPr>
          <p:cNvPr id="913" name="TextBox 17"/>
          <p:cNvSpPr/>
          <p:nvPr/>
        </p:nvSpPr>
        <p:spPr>
          <a:xfrm>
            <a:off x="3316320" y="233028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14" name="TextBox 20"/>
          <p:cNvSpPr/>
          <p:nvPr/>
        </p:nvSpPr>
        <p:spPr>
          <a:xfrm>
            <a:off x="3238560" y="437328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15" name="TextBox 21"/>
          <p:cNvSpPr/>
          <p:nvPr/>
        </p:nvSpPr>
        <p:spPr>
          <a:xfrm>
            <a:off x="3651480" y="3271680"/>
            <a:ext cx="310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16" name="TextBox 44"/>
          <p:cNvSpPr/>
          <p:nvPr/>
        </p:nvSpPr>
        <p:spPr>
          <a:xfrm>
            <a:off x="5480280" y="162504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17" name="TextBox 45"/>
          <p:cNvSpPr/>
          <p:nvPr/>
        </p:nvSpPr>
        <p:spPr>
          <a:xfrm>
            <a:off x="5480280" y="425736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18" name="Straight Connector 36"/>
          <p:cNvSpPr/>
          <p:nvPr/>
        </p:nvSpPr>
        <p:spPr>
          <a:xfrm>
            <a:off x="3727440" y="21333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19" name="Straight Connector 37"/>
          <p:cNvSpPr/>
          <p:nvPr/>
        </p:nvSpPr>
        <p:spPr>
          <a:xfrm>
            <a:off x="4190760" y="1371600"/>
            <a:ext cx="360" cy="49500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20" name="Straight Connector 40"/>
          <p:cNvSpPr/>
          <p:nvPr/>
        </p:nvSpPr>
        <p:spPr>
          <a:xfrm>
            <a:off x="7391160" y="1371600"/>
            <a:ext cx="936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21" name="Straight Connector 42"/>
          <p:cNvSpPr/>
          <p:nvPr/>
        </p:nvSpPr>
        <p:spPr>
          <a:xfrm>
            <a:off x="4174200" y="4948200"/>
            <a:ext cx="32414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22" name="Straight Connector 43"/>
          <p:cNvSpPr/>
          <p:nvPr/>
        </p:nvSpPr>
        <p:spPr>
          <a:xfrm>
            <a:off x="4206240" y="4437720"/>
            <a:ext cx="360" cy="495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23" name="Straight Connector 46"/>
          <p:cNvSpPr/>
          <p:nvPr/>
        </p:nvSpPr>
        <p:spPr>
          <a:xfrm>
            <a:off x="7406640" y="3886200"/>
            <a:ext cx="900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24" name="TextBox 47"/>
          <p:cNvSpPr/>
          <p:nvPr/>
        </p:nvSpPr>
        <p:spPr>
          <a:xfrm>
            <a:off x="7513200" y="205740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25" name="TextBox 48"/>
          <p:cNvSpPr/>
          <p:nvPr/>
        </p:nvSpPr>
        <p:spPr>
          <a:xfrm>
            <a:off x="743868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graphicFrame>
        <p:nvGraphicFramePr>
          <p:cNvPr id="926"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927" name="TextBox 50"/>
          <p:cNvSpPr/>
          <p:nvPr/>
        </p:nvSpPr>
        <p:spPr>
          <a:xfrm>
            <a:off x="2629080" y="61722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sp>
        <p:nvSpPr>
          <p:cNvPr id="928" name="TextBox 51"/>
          <p:cNvSpPr/>
          <p:nvPr/>
        </p:nvSpPr>
        <p:spPr>
          <a:xfrm>
            <a:off x="762012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29" name="TextBox 52"/>
          <p:cNvSpPr/>
          <p:nvPr/>
        </p:nvSpPr>
        <p:spPr>
          <a:xfrm>
            <a:off x="7667280" y="205740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30" name="TextBox 53"/>
          <p:cNvSpPr/>
          <p:nvPr/>
        </p:nvSpPr>
        <p:spPr>
          <a:xfrm>
            <a:off x="7894440" y="396252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31" name="TextBox 2"/>
          <p:cNvSpPr/>
          <p:nvPr/>
        </p:nvSpPr>
        <p:spPr>
          <a:xfrm>
            <a:off x="4952880" y="5562720"/>
            <a:ext cx="2678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Toggle Condition</a:t>
            </a:r>
            <a:endParaRPr lang="en-US" sz="1800" b="0" strike="noStrike" spc="-1">
              <a:latin typeface="Arial"/>
            </a:endParaRPr>
          </a:p>
        </p:txBody>
      </p:sp>
      <p:sp>
        <p:nvSpPr>
          <p:cNvPr id="3" name="PlaceHolder 2"/>
          <p:cNvSpPr>
            <a:spLocks noGrp="1"/>
          </p:cNvSpPr>
          <p:nvPr>
            <p:ph type="sldNum" idx="5"/>
          </p:nvPr>
        </p:nvSpPr>
        <p:spPr/>
        <p:txBody>
          <a:bodyPr/>
          <a:lstStyle/>
          <a:p>
            <a:fld id="{3A824164-3B7B-4AA6-B7B4-0F9D7877A540}" type="slidenum">
              <a:t>20</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913"/>
                                        </p:tgtEl>
                                        <p:attrNameLst>
                                          <p:attrName>style.visibility</p:attrName>
                                        </p:attrNameLst>
                                      </p:cBhvr>
                                      <p:to>
                                        <p:strVal val="visible"/>
                                      </p:to>
                                    </p:set>
                                    <p:animEffect transition="in" filter="wipe(down)">
                                      <p:cBhvr additive="repl">
                                        <p:cTn id="7" dur="500"/>
                                        <p:tgtEl>
                                          <p:spTgt spid="913"/>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914"/>
                                        </p:tgtEl>
                                        <p:attrNameLst>
                                          <p:attrName>style.visibility</p:attrName>
                                        </p:attrNameLst>
                                      </p:cBhvr>
                                      <p:to>
                                        <p:strVal val="visible"/>
                                      </p:to>
                                    </p:set>
                                    <p:animEffect transition="in" filter="wipe(down)">
                                      <p:cBhvr additive="repl">
                                        <p:cTn id="10" dur="500"/>
                                        <p:tgtEl>
                                          <p:spTgt spid="914"/>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924"/>
                                        </p:tgtEl>
                                        <p:attrNameLst>
                                          <p:attrName>style.visibility</p:attrName>
                                        </p:attrNameLst>
                                      </p:cBhvr>
                                      <p:to>
                                        <p:strVal val="visible"/>
                                      </p:to>
                                    </p:set>
                                    <p:animEffect transition="in" filter="wipe(down)">
                                      <p:cBhvr additive="repl">
                                        <p:cTn id="15" dur="500"/>
                                        <p:tgtEl>
                                          <p:spTgt spid="924"/>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925"/>
                                        </p:tgtEl>
                                        <p:attrNameLst>
                                          <p:attrName>style.visibility</p:attrName>
                                        </p:attrNameLst>
                                      </p:cBhvr>
                                      <p:to>
                                        <p:strVal val="visible"/>
                                      </p:to>
                                    </p:set>
                                    <p:animEffect transition="in" filter="wipe(down)">
                                      <p:cBhvr additive="repl">
                                        <p:cTn id="18" dur="500"/>
                                        <p:tgtEl>
                                          <p:spTgt spid="925"/>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915"/>
                                        </p:tgtEl>
                                        <p:attrNameLst>
                                          <p:attrName>style.visibility</p:attrName>
                                        </p:attrNameLst>
                                      </p:cBhvr>
                                      <p:to>
                                        <p:strVal val="visible"/>
                                      </p:to>
                                    </p:set>
                                    <p:animEffect transition="in" filter="wipe(down)">
                                      <p:cBhvr additive="repl">
                                        <p:cTn id="23" dur="500"/>
                                        <p:tgtEl>
                                          <p:spTgt spid="915"/>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916"/>
                                        </p:tgtEl>
                                        <p:attrNameLst>
                                          <p:attrName>style.visibility</p:attrName>
                                        </p:attrNameLst>
                                      </p:cBhvr>
                                      <p:to>
                                        <p:strVal val="visible"/>
                                      </p:to>
                                    </p:set>
                                    <p:animEffect transition="in" filter="wipe(down)">
                                      <p:cBhvr additive="repl">
                                        <p:cTn id="28" dur="500"/>
                                        <p:tgtEl>
                                          <p:spTgt spid="916"/>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917"/>
                                        </p:tgtEl>
                                        <p:attrNameLst>
                                          <p:attrName>style.visibility</p:attrName>
                                        </p:attrNameLst>
                                      </p:cBhvr>
                                      <p:to>
                                        <p:strVal val="visible"/>
                                      </p:to>
                                    </p:set>
                                    <p:animEffect transition="in" filter="wipe(down)">
                                      <p:cBhvr additive="repl">
                                        <p:cTn id="33" dur="500"/>
                                        <p:tgtEl>
                                          <p:spTgt spid="917"/>
                                        </p:tgtEl>
                                      </p:cBhvr>
                                    </p:animEffect>
                                  </p:childTnLst>
                                </p:cTn>
                              </p:par>
                            </p:childTnLst>
                          </p:cTn>
                        </p:par>
                      </p:childTnLst>
                    </p:cTn>
                  </p:par>
                  <p:par>
                    <p:cTn id="34" fill="hold" nodeType="clickEffect">
                      <p:stCondLst>
                        <p:cond delay="indefinite"/>
                      </p:stCondLst>
                      <p:childTnLst>
                        <p:par>
                          <p:cTn id="35" fill="hold">
                            <p:stCondLst>
                              <p:cond delay="0"/>
                            </p:stCondLst>
                            <p:childTnLst>
                              <p:par>
                                <p:cTn id="36" presetID="22" presetClass="entr" presetSubtype="4" dur="500" fill="hold" nodeType="clickEffect">
                                  <p:stCondLst>
                                    <p:cond delay="0"/>
                                  </p:stCondLst>
                                  <p:childTnLst>
                                    <p:set>
                                      <p:cBhvr>
                                        <p:cTn id="37" dur="1" fill="hold">
                                          <p:stCondLst>
                                            <p:cond delay="0"/>
                                          </p:stCondLst>
                                        </p:cTn>
                                        <p:tgtEl>
                                          <p:spTgt spid="928"/>
                                        </p:tgtEl>
                                        <p:attrNameLst>
                                          <p:attrName>style.visibility</p:attrName>
                                        </p:attrNameLst>
                                      </p:cBhvr>
                                      <p:to>
                                        <p:strVal val="visible"/>
                                      </p:to>
                                    </p:set>
                                    <p:animEffect transition="in" filter="wipe(down)">
                                      <p:cBhvr additive="repl">
                                        <p:cTn id="38" dur="500"/>
                                        <p:tgtEl>
                                          <p:spTgt spid="928"/>
                                        </p:tgtEl>
                                      </p:cBhvr>
                                    </p:animEffect>
                                  </p:childTnLst>
                                </p:cTn>
                              </p:par>
                            </p:childTnLst>
                          </p:cTn>
                        </p:par>
                      </p:childTnLst>
                    </p:cTn>
                  </p:par>
                  <p:par>
                    <p:cTn id="39" fill="hold" nodeType="clickEffect">
                      <p:stCondLst>
                        <p:cond delay="indefinite"/>
                      </p:stCondLst>
                      <p:childTnLst>
                        <p:par>
                          <p:cTn id="40" fill="hold">
                            <p:stCondLst>
                              <p:cond delay="0"/>
                            </p:stCondLst>
                            <p:childTnLst>
                              <p:par>
                                <p:cTn id="41" presetID="22" presetClass="entr" presetSubtype="4" dur="500" fill="hold" nodeType="clickEffect">
                                  <p:stCondLst>
                                    <p:cond delay="0"/>
                                  </p:stCondLst>
                                  <p:childTnLst>
                                    <p:set>
                                      <p:cBhvr>
                                        <p:cTn id="42" dur="1" fill="hold">
                                          <p:stCondLst>
                                            <p:cond delay="0"/>
                                          </p:stCondLst>
                                        </p:cTn>
                                        <p:tgtEl>
                                          <p:spTgt spid="929"/>
                                        </p:tgtEl>
                                        <p:attrNameLst>
                                          <p:attrName>style.visibility</p:attrName>
                                        </p:attrNameLst>
                                      </p:cBhvr>
                                      <p:to>
                                        <p:strVal val="visible"/>
                                      </p:to>
                                    </p:set>
                                    <p:animEffect transition="in" filter="wipe(down)">
                                      <p:cBhvr additive="repl">
                                        <p:cTn id="43" dur="500"/>
                                        <p:tgtEl>
                                          <p:spTgt spid="929"/>
                                        </p:tgtEl>
                                      </p:cBhvr>
                                    </p:animEffect>
                                  </p:childTnLst>
                                </p:cTn>
                              </p:par>
                            </p:childTnLst>
                          </p:cTn>
                        </p:par>
                      </p:childTnLst>
                    </p:cTn>
                  </p:par>
                  <p:par>
                    <p:cTn id="44" fill="hold" nodeType="clickEffect">
                      <p:stCondLst>
                        <p:cond delay="indefinite"/>
                      </p:stCondLst>
                      <p:childTnLst>
                        <p:par>
                          <p:cTn id="45" fill="hold">
                            <p:stCondLst>
                              <p:cond delay="0"/>
                            </p:stCondLst>
                            <p:childTnLst>
                              <p:par>
                                <p:cTn id="46" presetID="22" presetClass="entr" presetSubtype="4" dur="500" fill="hold" nodeType="clickEffect">
                                  <p:stCondLst>
                                    <p:cond delay="0"/>
                                  </p:stCondLst>
                                  <p:childTnLst>
                                    <p:set>
                                      <p:cBhvr>
                                        <p:cTn id="47" dur="1" fill="hold">
                                          <p:stCondLst>
                                            <p:cond delay="0"/>
                                          </p:stCondLst>
                                        </p:cTn>
                                        <p:tgtEl>
                                          <p:spTgt spid="930"/>
                                        </p:tgtEl>
                                        <p:attrNameLst>
                                          <p:attrName>style.visibility</p:attrName>
                                        </p:attrNameLst>
                                      </p:cBhvr>
                                      <p:to>
                                        <p:strVal val="visible"/>
                                      </p:to>
                                    </p:set>
                                    <p:animEffect transition="in" filter="wipe(down)">
                                      <p:cBhvr additive="repl">
                                        <p:cTn id="48" dur="500"/>
                                        <p:tgtEl>
                                          <p:spTgt spid="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J-K Flip Flop</a:t>
            </a:r>
            <a:r>
              <a:rPr lang="en-US" sz="2000" b="0" strike="noStrike" cap="small" spc="-1">
                <a:solidFill>
                  <a:srgbClr val="575F6D"/>
                </a:solidFill>
                <a:latin typeface="Century Schoolbook"/>
              </a:rPr>
              <a:t>(cont…)</a:t>
            </a:r>
            <a:endParaRPr lang="en-US" sz="2000" b="0" strike="noStrike" spc="-1">
              <a:solidFill>
                <a:srgbClr val="000000"/>
              </a:solidFill>
              <a:latin typeface="Arial"/>
            </a:endParaRPr>
          </a:p>
        </p:txBody>
      </p:sp>
      <p:graphicFrame>
        <p:nvGraphicFramePr>
          <p:cNvPr id="933"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934" name="TextBox 6"/>
          <p:cNvSpPr/>
          <p:nvPr/>
        </p:nvSpPr>
        <p:spPr>
          <a:xfrm>
            <a:off x="457200" y="4114800"/>
            <a:ext cx="220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I* =Toggle</a:t>
            </a:r>
            <a:endParaRPr lang="en-US" sz="1800" b="0" strike="noStrike" spc="-1">
              <a:latin typeface="Arial"/>
            </a:endParaRPr>
          </a:p>
        </p:txBody>
      </p:sp>
      <p:pic>
        <p:nvPicPr>
          <p:cNvPr id="935" name="Picture 2"/>
          <p:cNvPicPr/>
          <p:nvPr/>
        </p:nvPicPr>
        <p:blipFill>
          <a:blip r:embed="rId2"/>
          <a:stretch/>
        </p:blipFill>
        <p:spPr>
          <a:xfrm>
            <a:off x="5797440" y="1828800"/>
            <a:ext cx="1523160" cy="1227960"/>
          </a:xfrm>
          <a:prstGeom prst="rect">
            <a:avLst/>
          </a:prstGeom>
          <a:ln w="0">
            <a:noFill/>
          </a:ln>
        </p:spPr>
      </p:pic>
      <p:pic>
        <p:nvPicPr>
          <p:cNvPr id="936" name="Picture 3"/>
          <p:cNvPicPr/>
          <p:nvPr/>
        </p:nvPicPr>
        <p:blipFill>
          <a:blip r:embed="rId2"/>
          <a:stretch/>
        </p:blipFill>
        <p:spPr>
          <a:xfrm>
            <a:off x="5797440" y="3267000"/>
            <a:ext cx="1523160" cy="1227960"/>
          </a:xfrm>
          <a:prstGeom prst="rect">
            <a:avLst/>
          </a:prstGeom>
          <a:ln w="0">
            <a:noFill/>
          </a:ln>
        </p:spPr>
      </p:pic>
      <p:sp>
        <p:nvSpPr>
          <p:cNvPr id="937" name="Straight Connector 8"/>
          <p:cNvSpPr/>
          <p:nvPr/>
        </p:nvSpPr>
        <p:spPr>
          <a:xfrm>
            <a:off x="7174800" y="24429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38" name="Straight Connector 11"/>
          <p:cNvSpPr/>
          <p:nvPr/>
        </p:nvSpPr>
        <p:spPr>
          <a:xfrm flipV="1">
            <a:off x="7168680" y="388584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39" name="Straight Connector 10"/>
          <p:cNvSpPr/>
          <p:nvPr/>
        </p:nvSpPr>
        <p:spPr>
          <a:xfrm>
            <a:off x="57970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0" name="Straight Connector 14"/>
          <p:cNvSpPr/>
          <p:nvPr/>
        </p:nvSpPr>
        <p:spPr>
          <a:xfrm>
            <a:off x="57970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1" name="Straight Connector 16"/>
          <p:cNvSpPr/>
          <p:nvPr/>
        </p:nvSpPr>
        <p:spPr>
          <a:xfrm>
            <a:off x="71748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2" name="Straight Connector 18"/>
          <p:cNvSpPr/>
          <p:nvPr/>
        </p:nvSpPr>
        <p:spPr>
          <a:xfrm>
            <a:off x="58032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3" name="Straight Connector 19"/>
          <p:cNvSpPr/>
          <p:nvPr/>
        </p:nvSpPr>
        <p:spPr>
          <a:xfrm flipV="1">
            <a:off x="58032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4" name="Straight Connector 24"/>
          <p:cNvSpPr/>
          <p:nvPr/>
        </p:nvSpPr>
        <p:spPr>
          <a:xfrm flipV="1">
            <a:off x="71686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5" name="Straight Connector 31"/>
          <p:cNvSpPr/>
          <p:nvPr/>
        </p:nvSpPr>
        <p:spPr>
          <a:xfrm>
            <a:off x="54162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6" name="Straight Connector 33"/>
          <p:cNvSpPr/>
          <p:nvPr/>
        </p:nvSpPr>
        <p:spPr>
          <a:xfrm>
            <a:off x="5422320" y="41817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47" name="TextBox 7167"/>
          <p:cNvSpPr/>
          <p:nvPr/>
        </p:nvSpPr>
        <p:spPr>
          <a:xfrm>
            <a:off x="534024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48" name="TextBox 7168"/>
          <p:cNvSpPr/>
          <p:nvPr/>
        </p:nvSpPr>
        <p:spPr>
          <a:xfrm>
            <a:off x="534024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49" name="TextBox 7171"/>
          <p:cNvSpPr/>
          <p:nvPr/>
        </p:nvSpPr>
        <p:spPr>
          <a:xfrm>
            <a:off x="32706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950" name="TextBox 7172"/>
          <p:cNvSpPr/>
          <p:nvPr/>
        </p:nvSpPr>
        <p:spPr>
          <a:xfrm>
            <a:off x="3267360" y="400644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951" name="TextBox 7175"/>
          <p:cNvSpPr/>
          <p:nvPr/>
        </p:nvSpPr>
        <p:spPr>
          <a:xfrm>
            <a:off x="7632360" y="251496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952" name="TextBox 7176"/>
          <p:cNvSpPr/>
          <p:nvPr/>
        </p:nvSpPr>
        <p:spPr>
          <a:xfrm>
            <a:off x="7552800" y="34563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pic>
        <p:nvPicPr>
          <p:cNvPr id="953" name="Picture 2"/>
          <p:cNvPicPr/>
          <p:nvPr/>
        </p:nvPicPr>
        <p:blipFill>
          <a:blip r:embed="rId3"/>
          <a:stretch/>
        </p:blipFill>
        <p:spPr>
          <a:xfrm>
            <a:off x="4142160" y="1604160"/>
            <a:ext cx="1485360" cy="1094760"/>
          </a:xfrm>
          <a:prstGeom prst="rect">
            <a:avLst/>
          </a:prstGeom>
          <a:ln w="0">
            <a:noFill/>
          </a:ln>
        </p:spPr>
      </p:pic>
      <p:pic>
        <p:nvPicPr>
          <p:cNvPr id="954" name="Picture 2"/>
          <p:cNvPicPr/>
          <p:nvPr/>
        </p:nvPicPr>
        <p:blipFill>
          <a:blip r:embed="rId3"/>
          <a:stretch/>
        </p:blipFill>
        <p:spPr>
          <a:xfrm>
            <a:off x="4152960" y="3629160"/>
            <a:ext cx="1485360" cy="1094760"/>
          </a:xfrm>
          <a:prstGeom prst="rect">
            <a:avLst/>
          </a:prstGeom>
          <a:ln w="0">
            <a:noFill/>
          </a:ln>
        </p:spPr>
      </p:pic>
      <p:sp>
        <p:nvSpPr>
          <p:cNvPr id="955" name="Straight Connector 9"/>
          <p:cNvSpPr/>
          <p:nvPr/>
        </p:nvSpPr>
        <p:spPr>
          <a:xfrm>
            <a:off x="4190760" y="2442960"/>
            <a:ext cx="360" cy="14432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56" name="Straight Connector 13"/>
          <p:cNvSpPr/>
          <p:nvPr/>
        </p:nvSpPr>
        <p:spPr>
          <a:xfrm>
            <a:off x="3504960" y="3124080"/>
            <a:ext cx="685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57" name="Straight Connector 38"/>
          <p:cNvSpPr/>
          <p:nvPr/>
        </p:nvSpPr>
        <p:spPr>
          <a:xfrm>
            <a:off x="4158720" y="1371600"/>
            <a:ext cx="32418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58" name="Straight Connector 39"/>
          <p:cNvSpPr/>
          <p:nvPr/>
        </p:nvSpPr>
        <p:spPr>
          <a:xfrm>
            <a:off x="3727440" y="4190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59" name="TextBox 15"/>
          <p:cNvSpPr/>
          <p:nvPr/>
        </p:nvSpPr>
        <p:spPr>
          <a:xfrm>
            <a:off x="2895480" y="3276720"/>
            <a:ext cx="9518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 /EN</a:t>
            </a:r>
            <a:endParaRPr lang="en-US" sz="1800" b="0" strike="noStrike" spc="-1">
              <a:latin typeface="Arial"/>
            </a:endParaRPr>
          </a:p>
        </p:txBody>
      </p:sp>
      <p:sp>
        <p:nvSpPr>
          <p:cNvPr id="960" name="TextBox 17"/>
          <p:cNvSpPr/>
          <p:nvPr/>
        </p:nvSpPr>
        <p:spPr>
          <a:xfrm>
            <a:off x="3316320" y="233028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61" name="TextBox 20"/>
          <p:cNvSpPr/>
          <p:nvPr/>
        </p:nvSpPr>
        <p:spPr>
          <a:xfrm>
            <a:off x="3238560" y="437328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62" name="TextBox 21"/>
          <p:cNvSpPr/>
          <p:nvPr/>
        </p:nvSpPr>
        <p:spPr>
          <a:xfrm>
            <a:off x="3651480" y="3271680"/>
            <a:ext cx="310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63" name="TextBox 44"/>
          <p:cNvSpPr/>
          <p:nvPr/>
        </p:nvSpPr>
        <p:spPr>
          <a:xfrm>
            <a:off x="5480280" y="162504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64" name="TextBox 45"/>
          <p:cNvSpPr/>
          <p:nvPr/>
        </p:nvSpPr>
        <p:spPr>
          <a:xfrm>
            <a:off x="5480280" y="425736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65" name="Straight Connector 36"/>
          <p:cNvSpPr/>
          <p:nvPr/>
        </p:nvSpPr>
        <p:spPr>
          <a:xfrm>
            <a:off x="3727440" y="21333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66" name="Straight Connector 37"/>
          <p:cNvSpPr/>
          <p:nvPr/>
        </p:nvSpPr>
        <p:spPr>
          <a:xfrm>
            <a:off x="4190760" y="1371600"/>
            <a:ext cx="360" cy="49500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67" name="Straight Connector 40"/>
          <p:cNvSpPr/>
          <p:nvPr/>
        </p:nvSpPr>
        <p:spPr>
          <a:xfrm>
            <a:off x="7391160" y="1371600"/>
            <a:ext cx="936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68" name="Straight Connector 42"/>
          <p:cNvSpPr/>
          <p:nvPr/>
        </p:nvSpPr>
        <p:spPr>
          <a:xfrm>
            <a:off x="4174200" y="4948200"/>
            <a:ext cx="32414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69" name="Straight Connector 43"/>
          <p:cNvSpPr/>
          <p:nvPr/>
        </p:nvSpPr>
        <p:spPr>
          <a:xfrm>
            <a:off x="4206240" y="4437720"/>
            <a:ext cx="360" cy="495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70" name="Straight Connector 46"/>
          <p:cNvSpPr/>
          <p:nvPr/>
        </p:nvSpPr>
        <p:spPr>
          <a:xfrm>
            <a:off x="7406640" y="3886200"/>
            <a:ext cx="9000" cy="1071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971" name="TextBox 47"/>
          <p:cNvSpPr/>
          <p:nvPr/>
        </p:nvSpPr>
        <p:spPr>
          <a:xfrm>
            <a:off x="7543800" y="205740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72" name="TextBox 48"/>
          <p:cNvSpPr/>
          <p:nvPr/>
        </p:nvSpPr>
        <p:spPr>
          <a:xfrm>
            <a:off x="743868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graphicFrame>
        <p:nvGraphicFramePr>
          <p:cNvPr id="973"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974" name="TextBox 50"/>
          <p:cNvSpPr/>
          <p:nvPr/>
        </p:nvSpPr>
        <p:spPr>
          <a:xfrm>
            <a:off x="2629080" y="61722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sp>
        <p:nvSpPr>
          <p:cNvPr id="975" name="TextBox 51"/>
          <p:cNvSpPr/>
          <p:nvPr/>
        </p:nvSpPr>
        <p:spPr>
          <a:xfrm>
            <a:off x="7620120" y="396252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76" name="TextBox 52"/>
          <p:cNvSpPr/>
          <p:nvPr/>
        </p:nvSpPr>
        <p:spPr>
          <a:xfrm>
            <a:off x="7667280" y="2057400"/>
            <a:ext cx="40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977" name="TextBox 53"/>
          <p:cNvSpPr/>
          <p:nvPr/>
        </p:nvSpPr>
        <p:spPr>
          <a:xfrm>
            <a:off x="7894440" y="3962520"/>
            <a:ext cx="410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978" name="TextBox 54"/>
          <p:cNvSpPr/>
          <p:nvPr/>
        </p:nvSpPr>
        <p:spPr>
          <a:xfrm>
            <a:off x="4654440" y="5193360"/>
            <a:ext cx="2678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Toggle Condition</a:t>
            </a:r>
            <a:endParaRPr lang="en-US" sz="1800" b="0" strike="noStrike" spc="-1">
              <a:latin typeface="Arial"/>
            </a:endParaRPr>
          </a:p>
        </p:txBody>
      </p:sp>
      <p:sp>
        <p:nvSpPr>
          <p:cNvPr id="3" name="PlaceHolder 2"/>
          <p:cNvSpPr>
            <a:spLocks noGrp="1"/>
          </p:cNvSpPr>
          <p:nvPr>
            <p:ph type="sldNum" idx="5"/>
          </p:nvPr>
        </p:nvSpPr>
        <p:spPr/>
        <p:txBody>
          <a:bodyPr/>
          <a:lstStyle/>
          <a:p>
            <a:fld id="{E8BB6A24-EC52-48F1-BCBF-06F2AFC571A3}" type="slidenum">
              <a:t>21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960"/>
                                        </p:tgtEl>
                                        <p:attrNameLst>
                                          <p:attrName>style.visibility</p:attrName>
                                        </p:attrNameLst>
                                      </p:cBhvr>
                                      <p:to>
                                        <p:strVal val="visible"/>
                                      </p:to>
                                    </p:set>
                                    <p:animEffect transition="in" filter="wipe(down)">
                                      <p:cBhvr additive="repl">
                                        <p:cTn id="7" dur="500"/>
                                        <p:tgtEl>
                                          <p:spTgt spid="960"/>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961"/>
                                        </p:tgtEl>
                                        <p:attrNameLst>
                                          <p:attrName>style.visibility</p:attrName>
                                        </p:attrNameLst>
                                      </p:cBhvr>
                                      <p:to>
                                        <p:strVal val="visible"/>
                                      </p:to>
                                    </p:set>
                                    <p:animEffect transition="in" filter="wipe(down)">
                                      <p:cBhvr additive="repl">
                                        <p:cTn id="10" dur="500"/>
                                        <p:tgtEl>
                                          <p:spTgt spid="961"/>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971"/>
                                        </p:tgtEl>
                                        <p:attrNameLst>
                                          <p:attrName>style.visibility</p:attrName>
                                        </p:attrNameLst>
                                      </p:cBhvr>
                                      <p:to>
                                        <p:strVal val="visible"/>
                                      </p:to>
                                    </p:set>
                                    <p:animEffect transition="in" filter="wipe(down)">
                                      <p:cBhvr additive="repl">
                                        <p:cTn id="15" dur="500"/>
                                        <p:tgtEl>
                                          <p:spTgt spid="971"/>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972"/>
                                        </p:tgtEl>
                                        <p:attrNameLst>
                                          <p:attrName>style.visibility</p:attrName>
                                        </p:attrNameLst>
                                      </p:cBhvr>
                                      <p:to>
                                        <p:strVal val="visible"/>
                                      </p:to>
                                    </p:set>
                                    <p:animEffect transition="in" filter="wipe(down)">
                                      <p:cBhvr additive="repl">
                                        <p:cTn id="18" dur="500"/>
                                        <p:tgtEl>
                                          <p:spTgt spid="972"/>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962"/>
                                        </p:tgtEl>
                                        <p:attrNameLst>
                                          <p:attrName>style.visibility</p:attrName>
                                        </p:attrNameLst>
                                      </p:cBhvr>
                                      <p:to>
                                        <p:strVal val="visible"/>
                                      </p:to>
                                    </p:set>
                                    <p:animEffect transition="in" filter="wipe(down)">
                                      <p:cBhvr additive="repl">
                                        <p:cTn id="23" dur="500"/>
                                        <p:tgtEl>
                                          <p:spTgt spid="962"/>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963"/>
                                        </p:tgtEl>
                                        <p:attrNameLst>
                                          <p:attrName>style.visibility</p:attrName>
                                        </p:attrNameLst>
                                      </p:cBhvr>
                                      <p:to>
                                        <p:strVal val="visible"/>
                                      </p:to>
                                    </p:set>
                                    <p:animEffect transition="in" filter="wipe(down)">
                                      <p:cBhvr additive="repl">
                                        <p:cTn id="28" dur="500"/>
                                        <p:tgtEl>
                                          <p:spTgt spid="963"/>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964"/>
                                        </p:tgtEl>
                                        <p:attrNameLst>
                                          <p:attrName>style.visibility</p:attrName>
                                        </p:attrNameLst>
                                      </p:cBhvr>
                                      <p:to>
                                        <p:strVal val="visible"/>
                                      </p:to>
                                    </p:set>
                                    <p:animEffect transition="in" filter="wipe(down)">
                                      <p:cBhvr additive="repl">
                                        <p:cTn id="33" dur="500"/>
                                        <p:tgtEl>
                                          <p:spTgt spid="964"/>
                                        </p:tgtEl>
                                      </p:cBhvr>
                                    </p:animEffect>
                                  </p:childTnLst>
                                </p:cTn>
                              </p:par>
                            </p:childTnLst>
                          </p:cTn>
                        </p:par>
                      </p:childTnLst>
                    </p:cTn>
                  </p:par>
                  <p:par>
                    <p:cTn id="34" fill="hold" nodeType="clickEffect">
                      <p:stCondLst>
                        <p:cond delay="indefinite"/>
                      </p:stCondLst>
                      <p:childTnLst>
                        <p:par>
                          <p:cTn id="35" fill="hold">
                            <p:stCondLst>
                              <p:cond delay="0"/>
                            </p:stCondLst>
                            <p:childTnLst>
                              <p:par>
                                <p:cTn id="36" presetID="22" presetClass="entr" presetSubtype="4" dur="500" fill="hold" nodeType="clickEffect">
                                  <p:stCondLst>
                                    <p:cond delay="0"/>
                                  </p:stCondLst>
                                  <p:childTnLst>
                                    <p:set>
                                      <p:cBhvr>
                                        <p:cTn id="37" dur="1" fill="hold">
                                          <p:stCondLst>
                                            <p:cond delay="0"/>
                                          </p:stCondLst>
                                        </p:cTn>
                                        <p:tgtEl>
                                          <p:spTgt spid="975"/>
                                        </p:tgtEl>
                                        <p:attrNameLst>
                                          <p:attrName>style.visibility</p:attrName>
                                        </p:attrNameLst>
                                      </p:cBhvr>
                                      <p:to>
                                        <p:strVal val="visible"/>
                                      </p:to>
                                    </p:set>
                                    <p:animEffect transition="in" filter="wipe(down)">
                                      <p:cBhvr additive="repl">
                                        <p:cTn id="38" dur="500"/>
                                        <p:tgtEl>
                                          <p:spTgt spid="975"/>
                                        </p:tgtEl>
                                      </p:cBhvr>
                                    </p:animEffect>
                                  </p:childTnLst>
                                </p:cTn>
                              </p:par>
                            </p:childTnLst>
                          </p:cTn>
                        </p:par>
                      </p:childTnLst>
                    </p:cTn>
                  </p:par>
                  <p:par>
                    <p:cTn id="39" fill="hold" nodeType="clickEffect">
                      <p:stCondLst>
                        <p:cond delay="indefinite"/>
                      </p:stCondLst>
                      <p:childTnLst>
                        <p:par>
                          <p:cTn id="40" fill="hold">
                            <p:stCondLst>
                              <p:cond delay="0"/>
                            </p:stCondLst>
                            <p:childTnLst>
                              <p:par>
                                <p:cTn id="41" presetID="22" presetClass="entr" presetSubtype="4" dur="500" fill="hold" nodeType="clickEffect">
                                  <p:stCondLst>
                                    <p:cond delay="0"/>
                                  </p:stCondLst>
                                  <p:childTnLst>
                                    <p:set>
                                      <p:cBhvr>
                                        <p:cTn id="42" dur="1" fill="hold">
                                          <p:stCondLst>
                                            <p:cond delay="0"/>
                                          </p:stCondLst>
                                        </p:cTn>
                                        <p:tgtEl>
                                          <p:spTgt spid="976"/>
                                        </p:tgtEl>
                                        <p:attrNameLst>
                                          <p:attrName>style.visibility</p:attrName>
                                        </p:attrNameLst>
                                      </p:cBhvr>
                                      <p:to>
                                        <p:strVal val="visible"/>
                                      </p:to>
                                    </p:set>
                                    <p:animEffect transition="in" filter="wipe(down)">
                                      <p:cBhvr additive="repl">
                                        <p:cTn id="43" dur="500"/>
                                        <p:tgtEl>
                                          <p:spTgt spid="976"/>
                                        </p:tgtEl>
                                      </p:cBhvr>
                                    </p:animEffect>
                                  </p:childTnLst>
                                </p:cTn>
                              </p:par>
                            </p:childTnLst>
                          </p:cTn>
                        </p:par>
                      </p:childTnLst>
                    </p:cTn>
                  </p:par>
                  <p:par>
                    <p:cTn id="44" fill="hold" nodeType="clickEffect">
                      <p:stCondLst>
                        <p:cond delay="indefinite"/>
                      </p:stCondLst>
                      <p:childTnLst>
                        <p:par>
                          <p:cTn id="45" fill="hold">
                            <p:stCondLst>
                              <p:cond delay="0"/>
                            </p:stCondLst>
                            <p:childTnLst>
                              <p:par>
                                <p:cTn id="46" presetID="22" presetClass="entr" presetSubtype="4" dur="500" fill="hold" nodeType="clickEffect">
                                  <p:stCondLst>
                                    <p:cond delay="0"/>
                                  </p:stCondLst>
                                  <p:childTnLst>
                                    <p:set>
                                      <p:cBhvr>
                                        <p:cTn id="47" dur="1" fill="hold">
                                          <p:stCondLst>
                                            <p:cond delay="0"/>
                                          </p:stCondLst>
                                        </p:cTn>
                                        <p:tgtEl>
                                          <p:spTgt spid="977"/>
                                        </p:tgtEl>
                                        <p:attrNameLst>
                                          <p:attrName>style.visibility</p:attrName>
                                        </p:attrNameLst>
                                      </p:cBhvr>
                                      <p:to>
                                        <p:strVal val="visible"/>
                                      </p:to>
                                    </p:set>
                                    <p:animEffect transition="in" filter="wipe(down)">
                                      <p:cBhvr additive="repl">
                                        <p:cTn id="48" dur="500"/>
                                        <p:tgtEl>
                                          <p:spTgt spid="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J-K flip Flop (NAND)</a:t>
            </a:r>
            <a:endParaRPr lang="en-US" sz="3000" b="0" strike="noStrike" spc="-1">
              <a:solidFill>
                <a:srgbClr val="000000"/>
              </a:solidFill>
              <a:latin typeface="Arial"/>
            </a:endParaRPr>
          </a:p>
        </p:txBody>
      </p:sp>
      <p:pic>
        <p:nvPicPr>
          <p:cNvPr id="980" name="Picture 2"/>
          <p:cNvPicPr/>
          <p:nvPr/>
        </p:nvPicPr>
        <p:blipFill>
          <a:blip r:embed="rId2"/>
          <a:stretch/>
        </p:blipFill>
        <p:spPr>
          <a:xfrm>
            <a:off x="3581280" y="1709640"/>
            <a:ext cx="4590360" cy="2633040"/>
          </a:xfrm>
          <a:prstGeom prst="rect">
            <a:avLst/>
          </a:prstGeom>
          <a:ln w="0">
            <a:noFill/>
          </a:ln>
        </p:spPr>
      </p:pic>
      <p:graphicFrame>
        <p:nvGraphicFramePr>
          <p:cNvPr id="981" name="Table 6"/>
          <p:cNvGraphicFramePr/>
          <p:nvPr/>
        </p:nvGraphicFramePr>
        <p:xfrm>
          <a:off x="1066680" y="1981080"/>
          <a:ext cx="1904400" cy="185364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 name="PlaceHolder 2"/>
          <p:cNvSpPr>
            <a:spLocks noGrp="1"/>
          </p:cNvSpPr>
          <p:nvPr>
            <p:ph type="sldNum" idx="5"/>
          </p:nvPr>
        </p:nvSpPr>
        <p:spPr/>
        <p:txBody>
          <a:bodyPr/>
          <a:lstStyle/>
          <a:p>
            <a:fld id="{742801C0-8DBB-4701-9543-2D5C3375812B}" type="slidenum">
              <a:t>22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J-K Flip Flop</a:t>
            </a:r>
            <a:endParaRPr lang="en-US" sz="3000" b="0" strike="noStrike" spc="-1">
              <a:solidFill>
                <a:srgbClr val="000000"/>
              </a:solidFill>
              <a:latin typeface="Arial"/>
            </a:endParaRPr>
          </a:p>
        </p:txBody>
      </p:sp>
      <p:pic>
        <p:nvPicPr>
          <p:cNvPr id="983" name="Picture 2"/>
          <p:cNvPicPr/>
          <p:nvPr/>
        </p:nvPicPr>
        <p:blipFill>
          <a:blip r:embed="rId2"/>
          <a:stretch/>
        </p:blipFill>
        <p:spPr>
          <a:xfrm>
            <a:off x="533520" y="1657440"/>
            <a:ext cx="3351960" cy="2018520"/>
          </a:xfrm>
          <a:prstGeom prst="rect">
            <a:avLst/>
          </a:prstGeom>
          <a:ln w="0">
            <a:noFill/>
          </a:ln>
        </p:spPr>
      </p:pic>
      <p:sp>
        <p:nvSpPr>
          <p:cNvPr id="984" name="Rectangle 5"/>
          <p:cNvSpPr/>
          <p:nvPr/>
        </p:nvSpPr>
        <p:spPr>
          <a:xfrm>
            <a:off x="6019920" y="1905120"/>
            <a:ext cx="1599480" cy="2513880"/>
          </a:xfrm>
          <a:prstGeom prst="rect">
            <a:avLst/>
          </a:prstGeom>
          <a:noFill/>
          <a:ln w="25560">
            <a:solidFill>
              <a:srgbClr val="000000"/>
            </a:solidFill>
            <a:round/>
          </a:ln>
        </p:spPr>
        <p:style>
          <a:lnRef idx="0">
            <a:scrgbClr r="0" g="0" b="0"/>
          </a:lnRef>
          <a:fillRef idx="0">
            <a:scrgbClr r="0" g="0" b="0"/>
          </a:fillRef>
          <a:effectRef idx="0">
            <a:scrgbClr r="0" g="0" b="0"/>
          </a:effectRef>
          <a:fontRef idx="minor"/>
        </p:style>
      </p:sp>
      <p:sp>
        <p:nvSpPr>
          <p:cNvPr id="985" name="Isosceles Triangle 6"/>
          <p:cNvSpPr/>
          <p:nvPr/>
        </p:nvSpPr>
        <p:spPr>
          <a:xfrm rot="5400000">
            <a:off x="5982480" y="3086280"/>
            <a:ext cx="304200" cy="227880"/>
          </a:xfrm>
          <a:prstGeom prst="triangle">
            <a:avLst>
              <a:gd name="adj" fmla="val 50000"/>
            </a:avLst>
          </a:prstGeom>
          <a:noFill/>
          <a:ln w="25560">
            <a:solidFill>
              <a:srgbClr val="000000"/>
            </a:solidFill>
            <a:round/>
          </a:ln>
        </p:spPr>
        <p:style>
          <a:lnRef idx="0">
            <a:scrgbClr r="0" g="0" b="0"/>
          </a:lnRef>
          <a:fillRef idx="0">
            <a:scrgbClr r="0" g="0" b="0"/>
          </a:fillRef>
          <a:effectRef idx="0">
            <a:scrgbClr r="0" g="0" b="0"/>
          </a:effectRef>
          <a:fontRef idx="minor"/>
        </p:style>
      </p:sp>
      <p:sp>
        <p:nvSpPr>
          <p:cNvPr id="986" name="Straight Connector 8"/>
          <p:cNvSpPr/>
          <p:nvPr/>
        </p:nvSpPr>
        <p:spPr>
          <a:xfrm>
            <a:off x="5333760" y="320040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987" name="Straight Connector 10"/>
          <p:cNvSpPr/>
          <p:nvPr/>
        </p:nvSpPr>
        <p:spPr>
          <a:xfrm>
            <a:off x="5333760" y="396216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988" name="Straight Connector 11"/>
          <p:cNvSpPr/>
          <p:nvPr/>
        </p:nvSpPr>
        <p:spPr>
          <a:xfrm>
            <a:off x="5333760" y="243828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989" name="Straight Connector 16"/>
          <p:cNvSpPr/>
          <p:nvPr/>
        </p:nvSpPr>
        <p:spPr>
          <a:xfrm>
            <a:off x="7619760" y="365760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990" name="Straight Connector 17"/>
          <p:cNvSpPr/>
          <p:nvPr/>
        </p:nvSpPr>
        <p:spPr>
          <a:xfrm>
            <a:off x="7619760" y="266688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991" name="TextBox 15"/>
          <p:cNvSpPr/>
          <p:nvPr/>
        </p:nvSpPr>
        <p:spPr>
          <a:xfrm>
            <a:off x="4952880" y="22096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992" name="TextBox 18"/>
          <p:cNvSpPr/>
          <p:nvPr/>
        </p:nvSpPr>
        <p:spPr>
          <a:xfrm>
            <a:off x="49528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993" name="TextBox 19"/>
          <p:cNvSpPr/>
          <p:nvPr/>
        </p:nvSpPr>
        <p:spPr>
          <a:xfrm>
            <a:off x="7848720" y="22096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994" name="TextBox 20"/>
          <p:cNvSpPr/>
          <p:nvPr/>
        </p:nvSpPr>
        <p:spPr>
          <a:xfrm>
            <a:off x="7772400" y="3276720"/>
            <a:ext cx="456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995" name="TextBox 21"/>
          <p:cNvSpPr/>
          <p:nvPr/>
        </p:nvSpPr>
        <p:spPr>
          <a:xfrm>
            <a:off x="6400800" y="2666880"/>
            <a:ext cx="8373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J-K Flip Flop</a:t>
            </a:r>
            <a:endParaRPr lang="en-US" sz="1800" b="0" strike="noStrike" spc="-1">
              <a:latin typeface="Arial"/>
            </a:endParaRPr>
          </a:p>
        </p:txBody>
      </p:sp>
      <p:sp>
        <p:nvSpPr>
          <p:cNvPr id="996" name="Right Arrow 22"/>
          <p:cNvSpPr/>
          <p:nvPr/>
        </p:nvSpPr>
        <p:spPr>
          <a:xfrm rot="457800">
            <a:off x="3972600" y="2767320"/>
            <a:ext cx="961200" cy="331920"/>
          </a:xfrm>
          <a:prstGeom prst="rightArrow">
            <a:avLst>
              <a:gd name="adj1" fmla="val 50000"/>
              <a:gd name="adj2" fmla="val 50000"/>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sp>
      <p:sp>
        <p:nvSpPr>
          <p:cNvPr id="997" name="TextBox 24"/>
          <p:cNvSpPr/>
          <p:nvPr/>
        </p:nvSpPr>
        <p:spPr>
          <a:xfrm>
            <a:off x="4952880" y="3200400"/>
            <a:ext cx="951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a:t>
            </a:r>
            <a:endParaRPr lang="en-US" sz="1800" b="0" strike="noStrike" spc="-1">
              <a:latin typeface="Arial"/>
            </a:endParaRPr>
          </a:p>
        </p:txBody>
      </p:sp>
      <p:pic>
        <p:nvPicPr>
          <p:cNvPr id="998" name="Picture 2"/>
          <p:cNvPicPr/>
          <p:nvPr/>
        </p:nvPicPr>
        <p:blipFill>
          <a:blip r:embed="rId3"/>
          <a:stretch/>
        </p:blipFill>
        <p:spPr>
          <a:xfrm>
            <a:off x="670320" y="4419720"/>
            <a:ext cx="3284280" cy="2056680"/>
          </a:xfrm>
          <a:prstGeom prst="rect">
            <a:avLst/>
          </a:prstGeom>
          <a:ln w="0">
            <a:noFill/>
          </a:ln>
        </p:spPr>
      </p:pic>
      <p:sp>
        <p:nvSpPr>
          <p:cNvPr id="999" name="Right Arrow 26"/>
          <p:cNvSpPr/>
          <p:nvPr/>
        </p:nvSpPr>
        <p:spPr>
          <a:xfrm rot="19080600">
            <a:off x="3972600" y="4836600"/>
            <a:ext cx="961200" cy="331920"/>
          </a:xfrm>
          <a:prstGeom prst="rightArrow">
            <a:avLst>
              <a:gd name="adj1" fmla="val 50000"/>
              <a:gd name="adj2" fmla="val 50000"/>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AA90C80F-4B5E-40B7-93B1-D4E0586FA1C3}" type="slidenum">
              <a:t>23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T Flip Flop (Toggle)</a:t>
            </a:r>
            <a:endParaRPr lang="en-US" sz="3000" b="0" strike="noStrike" spc="-1">
              <a:solidFill>
                <a:srgbClr val="000000"/>
              </a:solidFill>
              <a:latin typeface="Arial"/>
            </a:endParaRPr>
          </a:p>
        </p:txBody>
      </p:sp>
      <p:sp>
        <p:nvSpPr>
          <p:cNvPr id="1001" name="Rectangle 5"/>
          <p:cNvSpPr/>
          <p:nvPr/>
        </p:nvSpPr>
        <p:spPr>
          <a:xfrm>
            <a:off x="5715000" y="1752480"/>
            <a:ext cx="1599480" cy="2513880"/>
          </a:xfrm>
          <a:prstGeom prst="rect">
            <a:avLst/>
          </a:prstGeom>
          <a:noFill/>
          <a:ln w="25560">
            <a:solidFill>
              <a:srgbClr val="000000"/>
            </a:solidFill>
            <a:round/>
          </a:ln>
        </p:spPr>
        <p:style>
          <a:lnRef idx="0">
            <a:scrgbClr r="0" g="0" b="0"/>
          </a:lnRef>
          <a:fillRef idx="0">
            <a:scrgbClr r="0" g="0" b="0"/>
          </a:fillRef>
          <a:effectRef idx="0">
            <a:scrgbClr r="0" g="0" b="0"/>
          </a:effectRef>
          <a:fontRef idx="minor"/>
        </p:style>
      </p:sp>
      <p:sp>
        <p:nvSpPr>
          <p:cNvPr id="1002" name="Isosceles Triangle 6"/>
          <p:cNvSpPr/>
          <p:nvPr/>
        </p:nvSpPr>
        <p:spPr>
          <a:xfrm rot="5400000">
            <a:off x="5677560" y="2933640"/>
            <a:ext cx="304200" cy="227880"/>
          </a:xfrm>
          <a:prstGeom prst="triangle">
            <a:avLst>
              <a:gd name="adj" fmla="val 50000"/>
            </a:avLst>
          </a:prstGeom>
          <a:noFill/>
          <a:ln w="25560">
            <a:solidFill>
              <a:srgbClr val="000000"/>
            </a:solidFill>
            <a:round/>
          </a:ln>
        </p:spPr>
        <p:style>
          <a:lnRef idx="0">
            <a:scrgbClr r="0" g="0" b="0"/>
          </a:lnRef>
          <a:fillRef idx="0">
            <a:scrgbClr r="0" g="0" b="0"/>
          </a:fillRef>
          <a:effectRef idx="0">
            <a:scrgbClr r="0" g="0" b="0"/>
          </a:effectRef>
          <a:fontRef idx="minor"/>
        </p:style>
      </p:sp>
      <p:sp>
        <p:nvSpPr>
          <p:cNvPr id="1003" name="Straight Connector 8"/>
          <p:cNvSpPr/>
          <p:nvPr/>
        </p:nvSpPr>
        <p:spPr>
          <a:xfrm>
            <a:off x="5029200" y="304776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04" name="Straight Connector 10"/>
          <p:cNvSpPr/>
          <p:nvPr/>
        </p:nvSpPr>
        <p:spPr>
          <a:xfrm>
            <a:off x="5257800" y="3809880"/>
            <a:ext cx="4572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05" name="Straight Connector 11"/>
          <p:cNvSpPr/>
          <p:nvPr/>
        </p:nvSpPr>
        <p:spPr>
          <a:xfrm>
            <a:off x="5029200" y="228600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06" name="Straight Connector 16"/>
          <p:cNvSpPr/>
          <p:nvPr/>
        </p:nvSpPr>
        <p:spPr>
          <a:xfrm>
            <a:off x="7315200" y="350496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07" name="Straight Connector 17"/>
          <p:cNvSpPr/>
          <p:nvPr/>
        </p:nvSpPr>
        <p:spPr>
          <a:xfrm>
            <a:off x="7315200" y="251460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08" name="TextBox 15"/>
          <p:cNvSpPr/>
          <p:nvPr/>
        </p:nvSpPr>
        <p:spPr>
          <a:xfrm>
            <a:off x="5257800" y="18727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1009" name="TextBox 18"/>
          <p:cNvSpPr/>
          <p:nvPr/>
        </p:nvSpPr>
        <p:spPr>
          <a:xfrm>
            <a:off x="5334120" y="384804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1010" name="TextBox 19"/>
          <p:cNvSpPr/>
          <p:nvPr/>
        </p:nvSpPr>
        <p:spPr>
          <a:xfrm>
            <a:off x="7543800" y="205740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1011" name="TextBox 20"/>
          <p:cNvSpPr/>
          <p:nvPr/>
        </p:nvSpPr>
        <p:spPr>
          <a:xfrm>
            <a:off x="7467480" y="3124080"/>
            <a:ext cx="456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1012" name="TextBox 21"/>
          <p:cNvSpPr/>
          <p:nvPr/>
        </p:nvSpPr>
        <p:spPr>
          <a:xfrm>
            <a:off x="6095880" y="2514600"/>
            <a:ext cx="8373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J-K Flip Flop</a:t>
            </a:r>
            <a:endParaRPr lang="en-US" sz="1800" b="0" strike="noStrike" spc="-1">
              <a:latin typeface="Arial"/>
            </a:endParaRPr>
          </a:p>
        </p:txBody>
      </p:sp>
      <p:graphicFrame>
        <p:nvGraphicFramePr>
          <p:cNvPr id="1013" name="Table 23"/>
          <p:cNvGraphicFramePr/>
          <p:nvPr/>
        </p:nvGraphicFramePr>
        <p:xfrm>
          <a:off x="609480" y="1736280"/>
          <a:ext cx="1904760" cy="185400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014" name="Straight Connector 9"/>
          <p:cNvSpPr/>
          <p:nvPr/>
        </p:nvSpPr>
        <p:spPr>
          <a:xfrm>
            <a:off x="5257800" y="2286000"/>
            <a:ext cx="360" cy="1523520"/>
          </a:xfrm>
          <a:custGeom>
            <a:avLst/>
            <a:gdLst/>
            <a:ahLst/>
            <a:cxnLst/>
            <a:rect l="l" t="t" r="r" b="b"/>
            <a:pathLst>
              <a:path w="1" h="4233" fill="none">
                <a:moveTo>
                  <a:pt x="0" y="0"/>
                </a:moveTo>
                <a:lnTo>
                  <a:pt x="1" y="4233"/>
                </a:lnTo>
              </a:path>
            </a:pathLst>
          </a:custGeom>
          <a:noFill/>
          <a:ln w="38160">
            <a:solidFill>
              <a:srgbClr val="000000"/>
            </a:solidFill>
            <a:round/>
          </a:ln>
        </p:spPr>
        <p:style>
          <a:lnRef idx="0">
            <a:scrgbClr r="0" g="0" b="0"/>
          </a:lnRef>
          <a:fillRef idx="0">
            <a:scrgbClr r="0" g="0" b="0"/>
          </a:fillRef>
          <a:effectRef idx="0">
            <a:scrgbClr r="0" g="0" b="0"/>
          </a:effectRef>
          <a:fontRef idx="minor"/>
        </p:style>
      </p:sp>
      <p:sp>
        <p:nvSpPr>
          <p:cNvPr id="1015" name="TextBox 24"/>
          <p:cNvSpPr/>
          <p:nvPr/>
        </p:nvSpPr>
        <p:spPr>
          <a:xfrm>
            <a:off x="4329720" y="2907360"/>
            <a:ext cx="698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a:t>
            </a:r>
            <a:endParaRPr lang="en-US" sz="1800" b="0" strike="noStrike" spc="-1">
              <a:latin typeface="Arial"/>
            </a:endParaRPr>
          </a:p>
        </p:txBody>
      </p:sp>
      <p:sp>
        <p:nvSpPr>
          <p:cNvPr id="1016" name="TextBox 12"/>
          <p:cNvSpPr/>
          <p:nvPr/>
        </p:nvSpPr>
        <p:spPr>
          <a:xfrm>
            <a:off x="4572000" y="2057400"/>
            <a:ext cx="456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T</a:t>
            </a:r>
            <a:endParaRPr lang="en-US" sz="1800" b="0" strike="noStrike" spc="-1">
              <a:latin typeface="Arial"/>
            </a:endParaRPr>
          </a:p>
        </p:txBody>
      </p:sp>
      <p:graphicFrame>
        <p:nvGraphicFramePr>
          <p:cNvPr id="1017" name="Table 13"/>
          <p:cNvGraphicFramePr/>
          <p:nvPr/>
        </p:nvGraphicFramePr>
        <p:xfrm>
          <a:off x="1447920" y="4343400"/>
          <a:ext cx="1523520" cy="1315800"/>
        </p:xfrm>
        <a:graphic>
          <a:graphicData uri="http://schemas.openxmlformats.org/drawingml/2006/table">
            <a:tbl>
              <a:tblPr/>
              <a:tblGrid>
                <a:gridCol w="761760"/>
                <a:gridCol w="761760"/>
              </a:tblGrid>
              <a:tr h="380880">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57200">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pPr>
                        <a:lnSpc>
                          <a:spcPct val="100000"/>
                        </a:lnSpc>
                        <a:buNone/>
                      </a:pPr>
                      <a:r>
                        <a:rPr lang="en-US" sz="1600" b="0" strike="noStrike" spc="-1">
                          <a:solidFill>
                            <a:srgbClr val="000000"/>
                          </a:solidFill>
                          <a:latin typeface="Century Schoolbook"/>
                        </a:rPr>
                        <a:t>NC</a:t>
                      </a:r>
                      <a:endParaRPr lang="en-US"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77720">
                <a:tc>
                  <a:txBody>
                    <a:bodyPr/>
                    <a:lstStyle/>
                    <a:p>
                      <a:pPr>
                        <a:lnSpc>
                          <a:spcPct val="100000"/>
                        </a:lnSpc>
                        <a:buNone/>
                      </a:pPr>
                      <a:r>
                        <a:rPr lang="en-US" sz="1400" b="0" strike="noStrike" spc="-1">
                          <a:solidFill>
                            <a:srgbClr val="000000"/>
                          </a:solidFill>
                          <a:latin typeface="Century Schoolbook"/>
                        </a:rPr>
                        <a:t>Toggle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400" b="0" strike="noStrike" spc="-1">
                          <a:solidFill>
                            <a:srgbClr val="000000"/>
                          </a:solidFill>
                          <a:latin typeface="Century Schoolbook"/>
                        </a:rPr>
                        <a:t>Toggle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graphicFrame>
        <p:nvGraphicFramePr>
          <p:cNvPr id="1018" name="Table 14"/>
          <p:cNvGraphicFramePr/>
          <p:nvPr/>
        </p:nvGraphicFramePr>
        <p:xfrm>
          <a:off x="838080" y="4343400"/>
          <a:ext cx="533160" cy="1325520"/>
        </p:xfrm>
        <a:graphic>
          <a:graphicData uri="http://schemas.openxmlformats.org/drawingml/2006/table">
            <a:tbl>
              <a:tblPr/>
              <a:tblGrid>
                <a:gridCol w="533160"/>
              </a:tblGrid>
              <a:tr h="397080">
                <a:tc>
                  <a:txBody>
                    <a:bodyPr/>
                    <a:lstStyle/>
                    <a:p>
                      <a:pPr>
                        <a:lnSpc>
                          <a:spcPct val="100000"/>
                        </a:lnSpc>
                        <a:buNone/>
                      </a:pPr>
                      <a:r>
                        <a:rPr lang="en-US" sz="1800" b="1" strike="noStrike" spc="-1">
                          <a:solidFill>
                            <a:srgbClr val="FFFFFF"/>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44064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487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p>
                      <a:pPr>
                        <a:lnSpc>
                          <a:spcPct val="100000"/>
                        </a:lnSpc>
                        <a:buNone/>
                      </a:pPr>
                      <a:endParaRPr lang="en-US" sz="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019" name="TextBox 26"/>
          <p:cNvSpPr/>
          <p:nvPr/>
        </p:nvSpPr>
        <p:spPr>
          <a:xfrm>
            <a:off x="4191120" y="4800600"/>
            <a:ext cx="327600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Applications: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Registers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Counters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Event Detectors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Data Synchronizers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Frequency Divider</a:t>
            </a:r>
            <a:endParaRPr lang="en-US" sz="1800" b="0" strike="noStrike" spc="-1">
              <a:latin typeface="Arial"/>
            </a:endParaRPr>
          </a:p>
        </p:txBody>
      </p:sp>
      <p:sp>
        <p:nvSpPr>
          <p:cNvPr id="3" name="PlaceHolder 2"/>
          <p:cNvSpPr>
            <a:spLocks noGrp="1"/>
          </p:cNvSpPr>
          <p:nvPr>
            <p:ph type="sldNum" idx="5"/>
          </p:nvPr>
        </p:nvSpPr>
        <p:spPr/>
        <p:txBody>
          <a:bodyPr/>
          <a:lstStyle/>
          <a:p>
            <a:fld id="{332A1999-5E7F-45A8-AB3F-894D1D477459}" type="slidenum">
              <a:t>24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014"/>
                                        </p:tgtEl>
                                        <p:attrNameLst>
                                          <p:attrName>style.visibility</p:attrName>
                                        </p:attrNameLst>
                                      </p:cBhvr>
                                      <p:to>
                                        <p:strVal val="visible"/>
                                      </p:to>
                                    </p:set>
                                    <p:animEffect transition="in" filter="wipe(down)">
                                      <p:cBhvr additive="repl">
                                        <p:cTn id="7" dur="500"/>
                                        <p:tgtEl>
                                          <p:spTgt spid="1014"/>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016"/>
                                        </p:tgtEl>
                                        <p:attrNameLst>
                                          <p:attrName>style.visibility</p:attrName>
                                        </p:attrNameLst>
                                      </p:cBhvr>
                                      <p:to>
                                        <p:strVal val="visible"/>
                                      </p:to>
                                    </p:set>
                                    <p:animEffect transition="in" filter="wipe(down)">
                                      <p:cBhvr additive="repl">
                                        <p:cTn id="12" dur="500"/>
                                        <p:tgtEl>
                                          <p:spTgt spid="1016"/>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018"/>
                                        </p:tgtEl>
                                        <p:attrNameLst>
                                          <p:attrName>style.visibility</p:attrName>
                                        </p:attrNameLst>
                                      </p:cBhvr>
                                      <p:to>
                                        <p:strVal val="visible"/>
                                      </p:to>
                                    </p:set>
                                    <p:animEffect transition="in" filter="wipe(down)">
                                      <p:cBhvr additive="repl">
                                        <p:cTn id="17" dur="500"/>
                                        <p:tgtEl>
                                          <p:spTgt spid="1018"/>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1017"/>
                                        </p:tgtEl>
                                        <p:attrNameLst>
                                          <p:attrName>style.visibility</p:attrName>
                                        </p:attrNameLst>
                                      </p:cBhvr>
                                      <p:to>
                                        <p:strVal val="visible"/>
                                      </p:to>
                                    </p:set>
                                    <p:animEffect transition="in" filter="wipe(down)">
                                      <p:cBhvr additive="repl">
                                        <p:cTn id="22" dur="500"/>
                                        <p:tgtEl>
                                          <p:spTgt spid="1017"/>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1019"/>
                                        </p:tgtEl>
                                        <p:attrNameLst>
                                          <p:attrName>style.visibility</p:attrName>
                                        </p:attrNameLst>
                                      </p:cBhvr>
                                      <p:to>
                                        <p:strVal val="visible"/>
                                      </p:to>
                                    </p:set>
                                    <p:animEffect transition="in" filter="wipe(down)">
                                      <p:cBhvr additive="repl">
                                        <p:cTn id="27" dur="500"/>
                                        <p:tgtEl>
                                          <p:spTgt spid="1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D Flip Flop (Data)</a:t>
            </a:r>
            <a:endParaRPr lang="en-US" sz="3000" b="0" strike="noStrike" spc="-1">
              <a:solidFill>
                <a:srgbClr val="000000"/>
              </a:solidFill>
              <a:latin typeface="Arial"/>
            </a:endParaRPr>
          </a:p>
        </p:txBody>
      </p:sp>
      <p:sp>
        <p:nvSpPr>
          <p:cNvPr id="1021" name="Rectangle 5"/>
          <p:cNvSpPr/>
          <p:nvPr/>
        </p:nvSpPr>
        <p:spPr>
          <a:xfrm>
            <a:off x="5715000" y="1752480"/>
            <a:ext cx="1599480" cy="2513880"/>
          </a:xfrm>
          <a:prstGeom prst="rect">
            <a:avLst/>
          </a:prstGeom>
          <a:noFill/>
          <a:ln w="25560">
            <a:solidFill>
              <a:srgbClr val="000000"/>
            </a:solidFill>
            <a:round/>
          </a:ln>
        </p:spPr>
        <p:style>
          <a:lnRef idx="0">
            <a:scrgbClr r="0" g="0" b="0"/>
          </a:lnRef>
          <a:fillRef idx="0">
            <a:scrgbClr r="0" g="0" b="0"/>
          </a:fillRef>
          <a:effectRef idx="0">
            <a:scrgbClr r="0" g="0" b="0"/>
          </a:effectRef>
          <a:fontRef idx="minor"/>
        </p:style>
      </p:sp>
      <p:sp>
        <p:nvSpPr>
          <p:cNvPr id="1022" name="Isosceles Triangle 6"/>
          <p:cNvSpPr/>
          <p:nvPr/>
        </p:nvSpPr>
        <p:spPr>
          <a:xfrm rot="5400000">
            <a:off x="5677560" y="2933640"/>
            <a:ext cx="304200" cy="227880"/>
          </a:xfrm>
          <a:prstGeom prst="triangle">
            <a:avLst>
              <a:gd name="adj" fmla="val 50000"/>
            </a:avLst>
          </a:prstGeom>
          <a:noFill/>
          <a:ln w="25560">
            <a:solidFill>
              <a:srgbClr val="000000"/>
            </a:solidFill>
            <a:round/>
          </a:ln>
        </p:spPr>
        <p:style>
          <a:lnRef idx="0">
            <a:scrgbClr r="0" g="0" b="0"/>
          </a:lnRef>
          <a:fillRef idx="0">
            <a:scrgbClr r="0" g="0" b="0"/>
          </a:fillRef>
          <a:effectRef idx="0">
            <a:scrgbClr r="0" g="0" b="0"/>
          </a:effectRef>
          <a:fontRef idx="minor"/>
        </p:style>
      </p:sp>
      <p:sp>
        <p:nvSpPr>
          <p:cNvPr id="1023" name="Straight Connector 8"/>
          <p:cNvSpPr/>
          <p:nvPr/>
        </p:nvSpPr>
        <p:spPr>
          <a:xfrm>
            <a:off x="5029200" y="304776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24" name="Straight Connector 10"/>
          <p:cNvSpPr/>
          <p:nvPr/>
        </p:nvSpPr>
        <p:spPr>
          <a:xfrm>
            <a:off x="5257800" y="3809880"/>
            <a:ext cx="4572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25" name="Straight Connector 11"/>
          <p:cNvSpPr/>
          <p:nvPr/>
        </p:nvSpPr>
        <p:spPr>
          <a:xfrm>
            <a:off x="5029200" y="228600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26" name="Straight Connector 16"/>
          <p:cNvSpPr/>
          <p:nvPr/>
        </p:nvSpPr>
        <p:spPr>
          <a:xfrm>
            <a:off x="7315200" y="350496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27" name="Straight Connector 17"/>
          <p:cNvSpPr/>
          <p:nvPr/>
        </p:nvSpPr>
        <p:spPr>
          <a:xfrm>
            <a:off x="7315200" y="2514600"/>
            <a:ext cx="685800" cy="360"/>
          </a:xfrm>
          <a:prstGeom prst="line">
            <a:avLst/>
          </a:prstGeom>
          <a:ln w="38160">
            <a:solidFill>
              <a:srgbClr val="000000"/>
            </a:solidFill>
            <a:round/>
          </a:ln>
        </p:spPr>
        <p:style>
          <a:lnRef idx="0">
            <a:scrgbClr r="0" g="0" b="0"/>
          </a:lnRef>
          <a:fillRef idx="0">
            <a:scrgbClr r="0" g="0" b="0"/>
          </a:fillRef>
          <a:effectRef idx="0">
            <a:scrgbClr r="0" g="0" b="0"/>
          </a:effectRef>
          <a:fontRef idx="minor"/>
        </p:style>
      </p:sp>
      <p:sp>
        <p:nvSpPr>
          <p:cNvPr id="1028" name="TextBox 15"/>
          <p:cNvSpPr/>
          <p:nvPr/>
        </p:nvSpPr>
        <p:spPr>
          <a:xfrm>
            <a:off x="5257800" y="18727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sp>
        <p:nvSpPr>
          <p:cNvPr id="1029" name="TextBox 18"/>
          <p:cNvSpPr/>
          <p:nvPr/>
        </p:nvSpPr>
        <p:spPr>
          <a:xfrm>
            <a:off x="5334120" y="384804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1030" name="TextBox 19"/>
          <p:cNvSpPr/>
          <p:nvPr/>
        </p:nvSpPr>
        <p:spPr>
          <a:xfrm>
            <a:off x="7543800" y="205740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1031" name="TextBox 20"/>
          <p:cNvSpPr/>
          <p:nvPr/>
        </p:nvSpPr>
        <p:spPr>
          <a:xfrm>
            <a:off x="7467480" y="3124080"/>
            <a:ext cx="456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1032" name="TextBox 21"/>
          <p:cNvSpPr/>
          <p:nvPr/>
        </p:nvSpPr>
        <p:spPr>
          <a:xfrm>
            <a:off x="6095880" y="2514600"/>
            <a:ext cx="8373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J-K Flip Flop</a:t>
            </a:r>
            <a:endParaRPr lang="en-US" sz="1800" b="0" strike="noStrike" spc="-1">
              <a:latin typeface="Arial"/>
            </a:endParaRPr>
          </a:p>
        </p:txBody>
      </p:sp>
      <p:graphicFrame>
        <p:nvGraphicFramePr>
          <p:cNvPr id="1033" name="Table 23"/>
          <p:cNvGraphicFramePr/>
          <p:nvPr/>
        </p:nvGraphicFramePr>
        <p:xfrm>
          <a:off x="609480" y="1736280"/>
          <a:ext cx="1904760" cy="185400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034" name="Straight Connector 9"/>
          <p:cNvSpPr/>
          <p:nvPr/>
        </p:nvSpPr>
        <p:spPr>
          <a:xfrm>
            <a:off x="5257800" y="2286000"/>
            <a:ext cx="360" cy="1523520"/>
          </a:xfrm>
          <a:custGeom>
            <a:avLst/>
            <a:gdLst/>
            <a:ahLst/>
            <a:cxnLst/>
            <a:rect l="l" t="t" r="r" b="b"/>
            <a:pathLst>
              <a:path w="1" h="4233" fill="none">
                <a:moveTo>
                  <a:pt x="0" y="0"/>
                </a:moveTo>
                <a:lnTo>
                  <a:pt x="1" y="4233"/>
                </a:lnTo>
              </a:path>
            </a:pathLst>
          </a:custGeom>
          <a:noFill/>
          <a:ln w="38160">
            <a:solidFill>
              <a:srgbClr val="000000"/>
            </a:solidFill>
            <a:round/>
          </a:ln>
        </p:spPr>
        <p:style>
          <a:lnRef idx="0">
            <a:scrgbClr r="0" g="0" b="0"/>
          </a:lnRef>
          <a:fillRef idx="0">
            <a:scrgbClr r="0" g="0" b="0"/>
          </a:fillRef>
          <a:effectRef idx="0">
            <a:scrgbClr r="0" g="0" b="0"/>
          </a:effectRef>
          <a:fontRef idx="minor"/>
        </p:style>
      </p:sp>
      <p:sp>
        <p:nvSpPr>
          <p:cNvPr id="1035" name="TextBox 24"/>
          <p:cNvSpPr/>
          <p:nvPr/>
        </p:nvSpPr>
        <p:spPr>
          <a:xfrm>
            <a:off x="4329720" y="2907360"/>
            <a:ext cx="698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CLK</a:t>
            </a:r>
            <a:endParaRPr lang="en-US" sz="1800" b="0" strike="noStrike" spc="-1">
              <a:latin typeface="Arial"/>
            </a:endParaRPr>
          </a:p>
        </p:txBody>
      </p:sp>
      <p:sp>
        <p:nvSpPr>
          <p:cNvPr id="1036" name="TextBox 12"/>
          <p:cNvSpPr/>
          <p:nvPr/>
        </p:nvSpPr>
        <p:spPr>
          <a:xfrm>
            <a:off x="4572000" y="2057400"/>
            <a:ext cx="456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D</a:t>
            </a:r>
            <a:endParaRPr lang="en-US" sz="1800" b="0" strike="noStrike" spc="-1">
              <a:latin typeface="Arial"/>
            </a:endParaRPr>
          </a:p>
        </p:txBody>
      </p:sp>
      <p:graphicFrame>
        <p:nvGraphicFramePr>
          <p:cNvPr id="1037" name="Table 13"/>
          <p:cNvGraphicFramePr/>
          <p:nvPr/>
        </p:nvGraphicFramePr>
        <p:xfrm>
          <a:off x="1447920" y="4343400"/>
          <a:ext cx="838080" cy="1315800"/>
        </p:xfrm>
        <a:graphic>
          <a:graphicData uri="http://schemas.openxmlformats.org/drawingml/2006/table">
            <a:tbl>
              <a:tblPr/>
              <a:tblGrid>
                <a:gridCol w="380880"/>
                <a:gridCol w="457200"/>
              </a:tblGrid>
              <a:tr h="380880">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572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777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graphicFrame>
        <p:nvGraphicFramePr>
          <p:cNvPr id="1038" name="Table 14"/>
          <p:cNvGraphicFramePr/>
          <p:nvPr/>
        </p:nvGraphicFramePr>
        <p:xfrm>
          <a:off x="838080" y="4343400"/>
          <a:ext cx="533160" cy="1235160"/>
        </p:xfrm>
        <a:graphic>
          <a:graphicData uri="http://schemas.openxmlformats.org/drawingml/2006/table">
            <a:tbl>
              <a:tblPr/>
              <a:tblGrid>
                <a:gridCol w="533160"/>
              </a:tblGrid>
              <a:tr h="397080">
                <a:tc>
                  <a:txBody>
                    <a:bodyPr/>
                    <a:lstStyle/>
                    <a:p>
                      <a:pPr>
                        <a:lnSpc>
                          <a:spcPct val="100000"/>
                        </a:lnSpc>
                        <a:buNone/>
                      </a:pPr>
                      <a:r>
                        <a:rPr lang="en-US" sz="1800" b="1" strike="noStrike" spc="-1">
                          <a:solidFill>
                            <a:srgbClr val="FFFFFF"/>
                          </a:solidFill>
                          <a:latin typeface="Century Schoolbook"/>
                        </a:rPr>
                        <a:t>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44064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9744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039" name="TextBox 26"/>
          <p:cNvSpPr/>
          <p:nvPr/>
        </p:nvSpPr>
        <p:spPr>
          <a:xfrm>
            <a:off x="3657600" y="4800600"/>
            <a:ext cx="44949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Applications: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Data storage registers.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Data transferring as shift registers.</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DejaVu Sans"/>
              </a:rPr>
              <a:t>Frequency division circuits.</a:t>
            </a:r>
            <a:endParaRPr lang="en-US" sz="1800" b="0" strike="noStrike" spc="-1">
              <a:latin typeface="Arial"/>
            </a:endParaRPr>
          </a:p>
        </p:txBody>
      </p:sp>
      <p:pic>
        <p:nvPicPr>
          <p:cNvPr id="1040" name="Picture 3"/>
          <p:cNvPicPr/>
          <p:nvPr/>
        </p:nvPicPr>
        <p:blipFill>
          <a:blip r:embed="rId2"/>
          <a:stretch/>
        </p:blipFill>
        <p:spPr>
          <a:xfrm rot="5400000">
            <a:off x="4959720" y="3307320"/>
            <a:ext cx="596520" cy="371880"/>
          </a:xfrm>
          <a:prstGeom prst="rect">
            <a:avLst/>
          </a:prstGeom>
          <a:ln w="0">
            <a:noFill/>
          </a:ln>
        </p:spPr>
      </p:pic>
      <p:sp>
        <p:nvSpPr>
          <p:cNvPr id="3" name="PlaceHolder 2"/>
          <p:cNvSpPr>
            <a:spLocks noGrp="1"/>
          </p:cNvSpPr>
          <p:nvPr>
            <p:ph type="sldNum" idx="5"/>
          </p:nvPr>
        </p:nvSpPr>
        <p:spPr/>
        <p:txBody>
          <a:bodyPr/>
          <a:lstStyle/>
          <a:p>
            <a:fld id="{6B8D0187-D7F8-4716-835D-753A1338C9B7}" type="slidenum">
              <a:t>25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wipe(down)">
                                      <p:cBhvr additive="repl">
                                        <p:cTn id="7" dur="500"/>
                                        <p:tgtEl>
                                          <p:spTgt spid="1034"/>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040"/>
                                        </p:tgtEl>
                                        <p:attrNameLst>
                                          <p:attrName>style.visibility</p:attrName>
                                        </p:attrNameLst>
                                      </p:cBhvr>
                                      <p:to>
                                        <p:strVal val="visible"/>
                                      </p:to>
                                    </p:set>
                                    <p:animEffect transition="in" filter="wipe(down)">
                                      <p:cBhvr additive="repl">
                                        <p:cTn id="10" dur="500"/>
                                        <p:tgtEl>
                                          <p:spTgt spid="1040"/>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1036"/>
                                        </p:tgtEl>
                                        <p:attrNameLst>
                                          <p:attrName>style.visibility</p:attrName>
                                        </p:attrNameLst>
                                      </p:cBhvr>
                                      <p:to>
                                        <p:strVal val="visible"/>
                                      </p:to>
                                    </p:set>
                                    <p:animEffect transition="in" filter="wipe(down)">
                                      <p:cBhvr additive="repl">
                                        <p:cTn id="15" dur="500"/>
                                        <p:tgtEl>
                                          <p:spTgt spid="1036"/>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1038"/>
                                        </p:tgtEl>
                                        <p:attrNameLst>
                                          <p:attrName>style.visibility</p:attrName>
                                        </p:attrNameLst>
                                      </p:cBhvr>
                                      <p:to>
                                        <p:strVal val="visible"/>
                                      </p:to>
                                    </p:set>
                                    <p:animEffect transition="in" filter="wipe(down)">
                                      <p:cBhvr additive="repl">
                                        <p:cTn id="20" dur="500"/>
                                        <p:tgtEl>
                                          <p:spTgt spid="1038"/>
                                        </p:tgtEl>
                                      </p:cBhvr>
                                    </p:animEffect>
                                  </p:childTnLst>
                                </p:cTn>
                              </p:par>
                            </p:childTnLst>
                          </p:cTn>
                        </p:par>
                      </p:childTnLst>
                    </p:cTn>
                  </p:par>
                  <p:par>
                    <p:cTn id="21" fill="hold" nodeType="clickEffect">
                      <p:stCondLst>
                        <p:cond delay="indefinite"/>
                      </p:stCondLst>
                      <p:childTnLst>
                        <p:par>
                          <p:cTn id="22" fill="hold">
                            <p:stCondLst>
                              <p:cond delay="0"/>
                            </p:stCondLst>
                            <p:childTnLst>
                              <p:par>
                                <p:cTn id="23" presetID="22" presetClass="entr" presetSubtype="4" dur="500" fill="hold" nodeType="clickEffect">
                                  <p:stCondLst>
                                    <p:cond delay="0"/>
                                  </p:stCondLst>
                                  <p:childTnLst>
                                    <p:set>
                                      <p:cBhvr>
                                        <p:cTn id="24" dur="1" fill="hold">
                                          <p:stCondLst>
                                            <p:cond delay="0"/>
                                          </p:stCondLst>
                                        </p:cTn>
                                        <p:tgtEl>
                                          <p:spTgt spid="1037"/>
                                        </p:tgtEl>
                                        <p:attrNameLst>
                                          <p:attrName>style.visibility</p:attrName>
                                        </p:attrNameLst>
                                      </p:cBhvr>
                                      <p:to>
                                        <p:strVal val="visible"/>
                                      </p:to>
                                    </p:set>
                                    <p:animEffect transition="in" filter="wipe(down)">
                                      <p:cBhvr additive="repl">
                                        <p:cTn id="25" dur="500"/>
                                        <p:tgtEl>
                                          <p:spTgt spid="1037"/>
                                        </p:tgtEl>
                                      </p:cBhvr>
                                    </p:animEffect>
                                  </p:childTnLst>
                                </p:cTn>
                              </p:par>
                            </p:childTnLst>
                          </p:cTn>
                        </p:par>
                      </p:childTnLst>
                    </p:cTn>
                  </p:par>
                  <p:par>
                    <p:cTn id="26" fill="hold" nodeType="clickEffect">
                      <p:stCondLst>
                        <p:cond delay="indefinite"/>
                      </p:stCondLst>
                      <p:childTnLst>
                        <p:par>
                          <p:cTn id="27" fill="hold">
                            <p:stCondLst>
                              <p:cond delay="0"/>
                            </p:stCondLst>
                            <p:childTnLst>
                              <p:par>
                                <p:cTn id="28" presetID="22" presetClass="entr" presetSubtype="4" dur="500" fill="hold" nodeType="clickEffect">
                                  <p:stCondLst>
                                    <p:cond delay="0"/>
                                  </p:stCondLst>
                                  <p:childTnLst>
                                    <p:set>
                                      <p:cBhvr>
                                        <p:cTn id="29" dur="1" fill="hold">
                                          <p:stCondLst>
                                            <p:cond delay="0"/>
                                          </p:stCondLst>
                                        </p:cTn>
                                        <p:tgtEl>
                                          <p:spTgt spid="1039"/>
                                        </p:tgtEl>
                                        <p:attrNameLst>
                                          <p:attrName>style.visibility</p:attrName>
                                        </p:attrNameLst>
                                      </p:cBhvr>
                                      <p:to>
                                        <p:strVal val="visible"/>
                                      </p:to>
                                    </p:set>
                                    <p:animEffect transition="in" filter="wipe(down)">
                                      <p:cBhvr additive="repl">
                                        <p:cTn id="30"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Master-Slave J-K Flip Flop</a:t>
            </a:r>
            <a:endParaRPr lang="en-US" sz="3000" b="0" strike="noStrike" spc="-1">
              <a:solidFill>
                <a:srgbClr val="000000"/>
              </a:solidFill>
              <a:latin typeface="Arial"/>
            </a:endParaRPr>
          </a:p>
        </p:txBody>
      </p:sp>
      <p:sp>
        <p:nvSpPr>
          <p:cNvPr id="1042" name="PlaceHolder 2"/>
          <p:cNvSpPr>
            <a:spLocks noGrp="1"/>
          </p:cNvSpPr>
          <p:nvPr>
            <p:ph/>
          </p:nvPr>
        </p:nvSpPr>
        <p:spPr>
          <a:xfrm>
            <a:off x="457200" y="1600200"/>
            <a:ext cx="7848000" cy="2056680"/>
          </a:xfrm>
          <a:prstGeom prst="rect">
            <a:avLst/>
          </a:prstGeom>
          <a:noFill/>
          <a:ln w="0">
            <a:noFill/>
          </a:ln>
        </p:spPr>
        <p:txBody>
          <a:bodyPr lIns="90000" tIns="45000" rIns="90000" bIns="45000" anchor="t">
            <a:normAutofit fontScale="78500" lnSpcReduction="10000"/>
          </a:bodyPr>
          <a:lstStyle/>
          <a:p>
            <a:pPr marL="274320" indent="-274320" algn="just">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The </a:t>
            </a:r>
            <a:r>
              <a:rPr lang="en-US" sz="2400" b="1" strike="noStrike" spc="-1">
                <a:solidFill>
                  <a:srgbClr val="000000"/>
                </a:solidFill>
                <a:latin typeface="Century Schoolbook"/>
              </a:rPr>
              <a:t>Master-Slave Flip-Flop</a:t>
            </a:r>
            <a:r>
              <a:rPr lang="en-US" sz="2400" b="0" strike="noStrike" spc="-1">
                <a:solidFill>
                  <a:srgbClr val="000000"/>
                </a:solidFill>
                <a:latin typeface="Century Schoolbook"/>
              </a:rPr>
              <a:t> is basically two gated SR flip-flops connected together in a series configuration with the slave having an inverted clock pulse. </a:t>
            </a:r>
            <a:endParaRPr lang="en-US" sz="2400" b="0" strike="noStrike" spc="-1">
              <a:solidFill>
                <a:srgbClr val="000000"/>
              </a:solidFill>
              <a:latin typeface="Arial"/>
            </a:endParaRPr>
          </a:p>
          <a:p>
            <a:pPr marL="274320" indent="-274320" algn="just">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The outputs from  “Slave” flip-flop are fed back to the inputs of the “Master” with the outputs of the “Master” flip flop being connected to the two inputs of the “Slave” flip flop. </a:t>
            </a:r>
            <a:endParaRPr lang="en-US" sz="2400" b="0" strike="noStrike" spc="-1">
              <a:solidFill>
                <a:srgbClr val="000000"/>
              </a:solidFill>
              <a:latin typeface="Arial"/>
            </a:endParaRPr>
          </a:p>
          <a:p>
            <a:pPr marL="274320" indent="-274320" algn="just">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The master-slave flip-flop eliminates all the timing problems</a:t>
            </a:r>
            <a:endParaRPr lang="en-US" sz="2400" b="0" strike="noStrike" spc="-1">
              <a:solidFill>
                <a:srgbClr val="000000"/>
              </a:solidFill>
              <a:latin typeface="Arial"/>
            </a:endParaRPr>
          </a:p>
        </p:txBody>
      </p:sp>
      <p:graphicFrame>
        <p:nvGraphicFramePr>
          <p:cNvPr id="1043" name="Table 5"/>
          <p:cNvGraphicFramePr/>
          <p:nvPr/>
        </p:nvGraphicFramePr>
        <p:xfrm>
          <a:off x="685800" y="3886200"/>
          <a:ext cx="1904760" cy="1854000"/>
        </p:xfrm>
        <a:graphic>
          <a:graphicData uri="http://schemas.openxmlformats.org/drawingml/2006/table">
            <a:tbl>
              <a:tblPr/>
              <a:tblGrid>
                <a:gridCol w="395640"/>
                <a:gridCol w="395640"/>
                <a:gridCol w="554040"/>
                <a:gridCol w="559440"/>
              </a:tblGrid>
              <a:tr h="370800">
                <a:tc>
                  <a:txBody>
                    <a:bodyPr/>
                    <a:lstStyle/>
                    <a:p>
                      <a:pPr>
                        <a:lnSpc>
                          <a:spcPct val="100000"/>
                        </a:lnSpc>
                        <a:buNone/>
                      </a:pPr>
                      <a:r>
                        <a:rPr lang="en-US" sz="1800" b="1" strike="noStrike" spc="-1">
                          <a:solidFill>
                            <a:srgbClr val="FFFFFF"/>
                          </a:solidFill>
                          <a:latin typeface="Century Schoolbook"/>
                        </a:rPr>
                        <a:t>J</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Q</a:t>
                      </a:r>
                      <a:r>
                        <a:rPr lang="en-US" sz="1600" b="1" strike="noStrike" spc="-1" baseline="30000">
                          <a:solidFill>
                            <a:srgbClr val="FFFFFF"/>
                          </a:solidFill>
                          <a:latin typeface="Century Schoolbook"/>
                        </a:rPr>
                        <a:t>0</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NC</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pic>
        <p:nvPicPr>
          <p:cNvPr id="1044" name="Picture 2"/>
          <p:cNvPicPr/>
          <p:nvPr/>
        </p:nvPicPr>
        <p:blipFill>
          <a:blip r:embed="rId2"/>
          <a:stretch/>
        </p:blipFill>
        <p:spPr>
          <a:xfrm>
            <a:off x="2971800" y="3657600"/>
            <a:ext cx="5095080" cy="2494800"/>
          </a:xfrm>
          <a:prstGeom prst="rect">
            <a:avLst/>
          </a:prstGeom>
          <a:ln w="0">
            <a:noFill/>
          </a:ln>
        </p:spPr>
      </p:pic>
      <p:sp>
        <p:nvSpPr>
          <p:cNvPr id="4" name="PlaceHolder 3"/>
          <p:cNvSpPr>
            <a:spLocks noGrp="1"/>
          </p:cNvSpPr>
          <p:nvPr>
            <p:ph type="sldNum" idx="5"/>
          </p:nvPr>
        </p:nvSpPr>
        <p:spPr/>
        <p:txBody>
          <a:bodyPr/>
          <a:lstStyle/>
          <a:p>
            <a:fld id="{66BA5582-CB40-4A4B-9001-7110AF80A542}" type="slidenum">
              <a:t>26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Edge Triggered &amp; Level Triggered</a:t>
            </a:r>
            <a:endParaRPr lang="en-US" sz="3000" b="0" strike="noStrike" spc="-1">
              <a:solidFill>
                <a:srgbClr val="000000"/>
              </a:solidFill>
              <a:latin typeface="Arial"/>
            </a:endParaRPr>
          </a:p>
        </p:txBody>
      </p:sp>
      <p:pic>
        <p:nvPicPr>
          <p:cNvPr id="1046" name="Picture 2"/>
          <p:cNvPicPr/>
          <p:nvPr/>
        </p:nvPicPr>
        <p:blipFill>
          <a:blip r:embed="rId2"/>
          <a:stretch/>
        </p:blipFill>
        <p:spPr>
          <a:xfrm>
            <a:off x="457200" y="1828800"/>
            <a:ext cx="7714440" cy="4799880"/>
          </a:xfrm>
          <a:prstGeom prst="rect">
            <a:avLst/>
          </a:prstGeom>
          <a:ln w="0">
            <a:noFill/>
          </a:ln>
        </p:spPr>
      </p:pic>
      <p:sp>
        <p:nvSpPr>
          <p:cNvPr id="3" name="PlaceHolder 2"/>
          <p:cNvSpPr>
            <a:spLocks noGrp="1"/>
          </p:cNvSpPr>
          <p:nvPr>
            <p:ph type="sldNum" idx="5"/>
          </p:nvPr>
        </p:nvSpPr>
        <p:spPr/>
        <p:txBody>
          <a:bodyPr/>
          <a:lstStyle/>
          <a:p>
            <a:fld id="{570399C2-5DB2-4DDE-9DD8-44496AFC9F2E}" type="slidenum">
              <a:t>27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p:cNvSpPr>
          <p:nvPr>
            <p:ph type="title"/>
          </p:nvPr>
        </p:nvSpPr>
        <p:spPr>
          <a:xfrm>
            <a:off x="228600" y="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Master-Slave J-K Flip Flop(NAND)</a:t>
            </a:r>
            <a:endParaRPr lang="en-US" sz="3000" b="0" strike="noStrike" spc="-1">
              <a:solidFill>
                <a:srgbClr val="000000"/>
              </a:solidFill>
              <a:latin typeface="Arial"/>
            </a:endParaRPr>
          </a:p>
        </p:txBody>
      </p:sp>
      <p:pic>
        <p:nvPicPr>
          <p:cNvPr id="1048" name="Picture 2"/>
          <p:cNvPicPr/>
          <p:nvPr/>
        </p:nvPicPr>
        <p:blipFill>
          <a:blip r:embed="rId2"/>
          <a:stretch/>
        </p:blipFill>
        <p:spPr>
          <a:xfrm>
            <a:off x="246960" y="1828800"/>
            <a:ext cx="8152560" cy="3428280"/>
          </a:xfrm>
          <a:prstGeom prst="rect">
            <a:avLst/>
          </a:prstGeom>
          <a:ln w="0">
            <a:noFill/>
          </a:ln>
        </p:spPr>
      </p:pic>
      <p:sp>
        <p:nvSpPr>
          <p:cNvPr id="3" name="PlaceHolder 2"/>
          <p:cNvSpPr>
            <a:spLocks noGrp="1"/>
          </p:cNvSpPr>
          <p:nvPr>
            <p:ph type="sldNum" idx="5"/>
          </p:nvPr>
        </p:nvSpPr>
        <p:spPr/>
        <p:txBody>
          <a:bodyPr/>
          <a:lstStyle/>
          <a:p>
            <a:fld id="{03625DD1-6205-47B2-8CEB-F1BEFCCB3D14}" type="slidenum">
              <a:t>28</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9" name="Picture 2"/>
          <p:cNvPicPr/>
          <p:nvPr/>
        </p:nvPicPr>
        <p:blipFill>
          <a:blip r:embed="rId2"/>
          <a:stretch/>
        </p:blipFill>
        <p:spPr>
          <a:xfrm>
            <a:off x="4756320" y="3007080"/>
            <a:ext cx="1485360" cy="1094760"/>
          </a:xfrm>
          <a:prstGeom prst="rect">
            <a:avLst/>
          </a:prstGeom>
          <a:ln w="0">
            <a:noFill/>
          </a:ln>
        </p:spPr>
      </p:pic>
      <p:pic>
        <p:nvPicPr>
          <p:cNvPr id="1050" name="Picture 2"/>
          <p:cNvPicPr/>
          <p:nvPr/>
        </p:nvPicPr>
        <p:blipFill>
          <a:blip r:embed="rId2"/>
          <a:stretch/>
        </p:blipFill>
        <p:spPr>
          <a:xfrm>
            <a:off x="4756320" y="4451760"/>
            <a:ext cx="1485360" cy="1094760"/>
          </a:xfrm>
          <a:prstGeom prst="rect">
            <a:avLst/>
          </a:prstGeom>
          <a:ln w="0">
            <a:noFill/>
          </a:ln>
        </p:spPr>
      </p:pic>
      <p:pic>
        <p:nvPicPr>
          <p:cNvPr id="1051" name="Picture 2"/>
          <p:cNvPicPr/>
          <p:nvPr/>
        </p:nvPicPr>
        <p:blipFill>
          <a:blip r:embed="rId3"/>
          <a:stretch/>
        </p:blipFill>
        <p:spPr>
          <a:xfrm>
            <a:off x="2711160" y="2666880"/>
            <a:ext cx="1523160" cy="1227960"/>
          </a:xfrm>
          <a:prstGeom prst="rect">
            <a:avLst/>
          </a:prstGeom>
          <a:ln w="0">
            <a:noFill/>
          </a:ln>
        </p:spPr>
      </p:pic>
      <p:pic>
        <p:nvPicPr>
          <p:cNvPr id="1052" name="Picture 3"/>
          <p:cNvPicPr/>
          <p:nvPr/>
        </p:nvPicPr>
        <p:blipFill>
          <a:blip r:embed="rId3"/>
          <a:stretch/>
        </p:blipFill>
        <p:spPr>
          <a:xfrm>
            <a:off x="2711160" y="4105440"/>
            <a:ext cx="1523160" cy="1227960"/>
          </a:xfrm>
          <a:prstGeom prst="rect">
            <a:avLst/>
          </a:prstGeom>
          <a:ln w="0">
            <a:noFill/>
          </a:ln>
        </p:spPr>
      </p:pic>
      <p:sp>
        <p:nvSpPr>
          <p:cNvPr id="1053" name="Straight Connector 7"/>
          <p:cNvSpPr/>
          <p:nvPr/>
        </p:nvSpPr>
        <p:spPr>
          <a:xfrm>
            <a:off x="4088880" y="3281040"/>
            <a:ext cx="767520" cy="360"/>
          </a:xfrm>
          <a:custGeom>
            <a:avLst/>
            <a:gdLst/>
            <a:ahLst/>
            <a:cxnLst/>
            <a:rect l="l" t="t" r="r" b="b"/>
            <a:pathLst>
              <a:path w="2133" fill="none">
                <a:moveTo>
                  <a:pt x="0" y="0"/>
                </a:moveTo>
                <a:lnTo>
                  <a:pt x="213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54" name="Straight Connector 8"/>
          <p:cNvSpPr/>
          <p:nvPr/>
        </p:nvSpPr>
        <p:spPr>
          <a:xfrm>
            <a:off x="4082760" y="4724280"/>
            <a:ext cx="767520" cy="360"/>
          </a:xfrm>
          <a:custGeom>
            <a:avLst/>
            <a:gdLst/>
            <a:ahLst/>
            <a:cxnLst/>
            <a:rect l="l" t="t" r="r" b="b"/>
            <a:pathLst>
              <a:path w="2133" fill="none">
                <a:moveTo>
                  <a:pt x="0" y="0"/>
                </a:moveTo>
                <a:lnTo>
                  <a:pt x="213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55" name="Straight Connector 9"/>
          <p:cNvSpPr/>
          <p:nvPr/>
        </p:nvSpPr>
        <p:spPr>
          <a:xfrm>
            <a:off x="2711160" y="3581280"/>
            <a:ext cx="360" cy="304560"/>
          </a:xfrm>
          <a:custGeom>
            <a:avLst/>
            <a:gdLst/>
            <a:ahLst/>
            <a:cxnLst/>
            <a:rect l="l" t="t" r="r" b="b"/>
            <a:pathLst>
              <a:path w="1" h="845" fill="none">
                <a:moveTo>
                  <a:pt x="0" y="0"/>
                </a:moveTo>
                <a:lnTo>
                  <a:pt x="1" y="847"/>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56" name="Straight Connector 10"/>
          <p:cNvSpPr/>
          <p:nvPr/>
        </p:nvSpPr>
        <p:spPr>
          <a:xfrm>
            <a:off x="2711160" y="3871080"/>
            <a:ext cx="1371240" cy="360"/>
          </a:xfrm>
          <a:custGeom>
            <a:avLst/>
            <a:gdLst/>
            <a:ahLst/>
            <a:cxnLst/>
            <a:rect l="l" t="t" r="r" b="b"/>
            <a:pathLst>
              <a:path w="3810" h="1" fill="none">
                <a:moveTo>
                  <a:pt x="0" y="0"/>
                </a:moveTo>
                <a:lnTo>
                  <a:pt x="3810" y="1"/>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57" name="Straight Connector 11"/>
          <p:cNvSpPr/>
          <p:nvPr/>
        </p:nvSpPr>
        <p:spPr>
          <a:xfrm>
            <a:off x="4088880" y="3857760"/>
            <a:ext cx="383400" cy="866160"/>
          </a:xfrm>
          <a:custGeom>
            <a:avLst/>
            <a:gdLst/>
            <a:ahLst/>
            <a:cxnLst/>
            <a:rect l="l" t="t" r="r" b="b"/>
            <a:pathLst>
              <a:path w="1066" h="2407" fill="none">
                <a:moveTo>
                  <a:pt x="0" y="0"/>
                </a:moveTo>
                <a:lnTo>
                  <a:pt x="1066" y="2407"/>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58" name="Straight Connector 12"/>
          <p:cNvSpPr/>
          <p:nvPr/>
        </p:nvSpPr>
        <p:spPr>
          <a:xfrm>
            <a:off x="2717280" y="4114800"/>
            <a:ext cx="360" cy="304200"/>
          </a:xfrm>
          <a:custGeom>
            <a:avLst/>
            <a:gdLst/>
            <a:ahLst/>
            <a:cxnLst/>
            <a:rect l="l" t="t" r="r" b="b"/>
            <a:pathLst>
              <a:path w="1" h="845" fill="none">
                <a:moveTo>
                  <a:pt x="0" y="0"/>
                </a:moveTo>
                <a:lnTo>
                  <a:pt x="1" y="84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59" name="Straight Connector 13"/>
          <p:cNvSpPr/>
          <p:nvPr/>
        </p:nvSpPr>
        <p:spPr>
          <a:xfrm>
            <a:off x="2717280" y="4105080"/>
            <a:ext cx="1365120" cy="9360"/>
          </a:xfrm>
          <a:custGeom>
            <a:avLst/>
            <a:gdLst/>
            <a:ahLst/>
            <a:cxnLst/>
            <a:rect l="l" t="t" r="r" b="b"/>
            <a:pathLst>
              <a:path w="3793" h="27" fill="none">
                <a:moveTo>
                  <a:pt x="0" y="27"/>
                </a:moveTo>
                <a:lnTo>
                  <a:pt x="379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60" name="Straight Connector 14"/>
          <p:cNvSpPr/>
          <p:nvPr/>
        </p:nvSpPr>
        <p:spPr>
          <a:xfrm>
            <a:off x="4082760" y="3281040"/>
            <a:ext cx="462960" cy="823680"/>
          </a:xfrm>
          <a:custGeom>
            <a:avLst/>
            <a:gdLst/>
            <a:ahLst/>
            <a:cxnLst/>
            <a:rect l="l" t="t" r="r" b="b"/>
            <a:pathLst>
              <a:path w="1287" h="2289" fill="none">
                <a:moveTo>
                  <a:pt x="0" y="2289"/>
                </a:moveTo>
                <a:lnTo>
                  <a:pt x="1287"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61" name="Straight Connector 15"/>
          <p:cNvSpPr/>
          <p:nvPr/>
        </p:nvSpPr>
        <p:spPr>
          <a:xfrm>
            <a:off x="2329920" y="2989800"/>
            <a:ext cx="767880" cy="360"/>
          </a:xfrm>
          <a:custGeom>
            <a:avLst/>
            <a:gdLst/>
            <a:ahLst/>
            <a:cxnLst/>
            <a:rect l="l" t="t" r="r" b="b"/>
            <a:pathLst>
              <a:path w="2134" fill="none">
                <a:moveTo>
                  <a:pt x="0" y="0"/>
                </a:moveTo>
                <a:lnTo>
                  <a:pt x="2134"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62" name="Straight Connector 16"/>
          <p:cNvSpPr/>
          <p:nvPr/>
        </p:nvSpPr>
        <p:spPr>
          <a:xfrm>
            <a:off x="2336040" y="5019840"/>
            <a:ext cx="767880" cy="360"/>
          </a:xfrm>
          <a:custGeom>
            <a:avLst/>
            <a:gdLst/>
            <a:ahLst/>
            <a:cxnLst/>
            <a:rect l="l" t="t" r="r" b="b"/>
            <a:pathLst>
              <a:path w="2134" fill="none">
                <a:moveTo>
                  <a:pt x="0" y="0"/>
                </a:moveTo>
                <a:lnTo>
                  <a:pt x="2134"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63" name="TextBox 17"/>
          <p:cNvSpPr/>
          <p:nvPr/>
        </p:nvSpPr>
        <p:spPr>
          <a:xfrm>
            <a:off x="2253960" y="251460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1064" name="TextBox 18"/>
          <p:cNvSpPr/>
          <p:nvPr/>
        </p:nvSpPr>
        <p:spPr>
          <a:xfrm>
            <a:off x="2253960" y="46483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1065" name="TextBox 19"/>
          <p:cNvSpPr/>
          <p:nvPr/>
        </p:nvSpPr>
        <p:spPr>
          <a:xfrm>
            <a:off x="184320" y="2819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K</a:t>
            </a:r>
            <a:endParaRPr lang="en-US" sz="1800" b="0" strike="noStrike" spc="-1">
              <a:latin typeface="Arial"/>
            </a:endParaRPr>
          </a:p>
        </p:txBody>
      </p:sp>
      <p:sp>
        <p:nvSpPr>
          <p:cNvPr id="1066" name="TextBox 20"/>
          <p:cNvSpPr/>
          <p:nvPr/>
        </p:nvSpPr>
        <p:spPr>
          <a:xfrm>
            <a:off x="181440" y="4844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J</a:t>
            </a:r>
            <a:endParaRPr lang="en-US" sz="1800" b="0" strike="noStrike" spc="-1">
              <a:latin typeface="Arial"/>
            </a:endParaRPr>
          </a:p>
        </p:txBody>
      </p:sp>
      <p:pic>
        <p:nvPicPr>
          <p:cNvPr id="1067" name="Picture 2"/>
          <p:cNvPicPr/>
          <p:nvPr/>
        </p:nvPicPr>
        <p:blipFill>
          <a:blip r:embed="rId2"/>
          <a:stretch/>
        </p:blipFill>
        <p:spPr>
          <a:xfrm>
            <a:off x="1056240" y="2442240"/>
            <a:ext cx="1485360" cy="1094760"/>
          </a:xfrm>
          <a:prstGeom prst="rect">
            <a:avLst/>
          </a:prstGeom>
          <a:ln w="0">
            <a:noFill/>
          </a:ln>
        </p:spPr>
      </p:pic>
      <p:pic>
        <p:nvPicPr>
          <p:cNvPr id="1068" name="Picture 2"/>
          <p:cNvPicPr/>
          <p:nvPr/>
        </p:nvPicPr>
        <p:blipFill>
          <a:blip r:embed="rId2"/>
          <a:stretch/>
        </p:blipFill>
        <p:spPr>
          <a:xfrm>
            <a:off x="1066680" y="4467240"/>
            <a:ext cx="1485360" cy="1094760"/>
          </a:xfrm>
          <a:prstGeom prst="rect">
            <a:avLst/>
          </a:prstGeom>
          <a:ln w="0">
            <a:noFill/>
          </a:ln>
        </p:spPr>
      </p:pic>
      <p:sp>
        <p:nvSpPr>
          <p:cNvPr id="1069" name="Straight Connector 25"/>
          <p:cNvSpPr/>
          <p:nvPr/>
        </p:nvSpPr>
        <p:spPr>
          <a:xfrm>
            <a:off x="1104840" y="3281040"/>
            <a:ext cx="360" cy="1442880"/>
          </a:xfrm>
          <a:custGeom>
            <a:avLst/>
            <a:gdLst/>
            <a:ahLst/>
            <a:cxnLst/>
            <a:rect l="l" t="t" r="r" b="b"/>
            <a:pathLst>
              <a:path w="1" h="4009" fill="none">
                <a:moveTo>
                  <a:pt x="0" y="0"/>
                </a:moveTo>
                <a:lnTo>
                  <a:pt x="1" y="4009"/>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0" name="Straight Connector 26"/>
          <p:cNvSpPr/>
          <p:nvPr/>
        </p:nvSpPr>
        <p:spPr>
          <a:xfrm>
            <a:off x="419040" y="3962160"/>
            <a:ext cx="685440" cy="360"/>
          </a:xfrm>
          <a:custGeom>
            <a:avLst/>
            <a:gdLst/>
            <a:ahLst/>
            <a:cxnLst/>
            <a:rect l="l" t="t" r="r" b="b"/>
            <a:pathLst>
              <a:path w="1905" h="1" fill="none">
                <a:moveTo>
                  <a:pt x="0" y="0"/>
                </a:moveTo>
                <a:lnTo>
                  <a:pt x="1905" y="1"/>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1" name="Straight Connector 27"/>
          <p:cNvSpPr/>
          <p:nvPr/>
        </p:nvSpPr>
        <p:spPr>
          <a:xfrm>
            <a:off x="1072800" y="2209680"/>
            <a:ext cx="3241080" cy="360"/>
          </a:xfrm>
          <a:custGeom>
            <a:avLst/>
            <a:gdLst/>
            <a:ahLst/>
            <a:cxnLst/>
            <a:rect l="l" t="t" r="r" b="b"/>
            <a:pathLst>
              <a:path w="9004" fill="none">
                <a:moveTo>
                  <a:pt x="0" y="0"/>
                </a:moveTo>
                <a:lnTo>
                  <a:pt x="9004"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2" name="Straight Connector 28"/>
          <p:cNvSpPr/>
          <p:nvPr/>
        </p:nvSpPr>
        <p:spPr>
          <a:xfrm>
            <a:off x="641520" y="5029200"/>
            <a:ext cx="767520" cy="360"/>
          </a:xfrm>
          <a:custGeom>
            <a:avLst/>
            <a:gdLst/>
            <a:ahLst/>
            <a:cxnLst/>
            <a:rect l="l" t="t" r="r" b="b"/>
            <a:pathLst>
              <a:path w="2133" fill="none">
                <a:moveTo>
                  <a:pt x="0" y="0"/>
                </a:moveTo>
                <a:lnTo>
                  <a:pt x="213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3" name="Straight Connector 34"/>
          <p:cNvSpPr/>
          <p:nvPr/>
        </p:nvSpPr>
        <p:spPr>
          <a:xfrm>
            <a:off x="641520" y="2971440"/>
            <a:ext cx="767520" cy="360"/>
          </a:xfrm>
          <a:custGeom>
            <a:avLst/>
            <a:gdLst/>
            <a:ahLst/>
            <a:cxnLst/>
            <a:rect l="l" t="t" r="r" b="b"/>
            <a:pathLst>
              <a:path w="2133" h="1" fill="none">
                <a:moveTo>
                  <a:pt x="0" y="1"/>
                </a:moveTo>
                <a:lnTo>
                  <a:pt x="213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4" name="Straight Connector 35"/>
          <p:cNvSpPr/>
          <p:nvPr/>
        </p:nvSpPr>
        <p:spPr>
          <a:xfrm>
            <a:off x="1104840" y="2209680"/>
            <a:ext cx="360" cy="495000"/>
          </a:xfrm>
          <a:custGeom>
            <a:avLst/>
            <a:gdLst/>
            <a:ahLst/>
            <a:cxnLst/>
            <a:rect l="l" t="t" r="r" b="b"/>
            <a:pathLst>
              <a:path w="1" h="1376" fill="none">
                <a:moveTo>
                  <a:pt x="0" y="0"/>
                </a:moveTo>
                <a:lnTo>
                  <a:pt x="1" y="137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5" name="Straight Connector 37"/>
          <p:cNvSpPr/>
          <p:nvPr/>
        </p:nvSpPr>
        <p:spPr>
          <a:xfrm>
            <a:off x="1087920" y="5786280"/>
            <a:ext cx="4016880" cy="9000"/>
          </a:xfrm>
          <a:custGeom>
            <a:avLst/>
            <a:gdLst/>
            <a:ahLst/>
            <a:cxnLst/>
            <a:rect l="l" t="t" r="r" b="b"/>
            <a:pathLst>
              <a:path w="11159" h="26" fill="none">
                <a:moveTo>
                  <a:pt x="0" y="0"/>
                </a:moveTo>
                <a:lnTo>
                  <a:pt x="11159" y="2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76" name="Straight Connector 38"/>
          <p:cNvSpPr/>
          <p:nvPr/>
        </p:nvSpPr>
        <p:spPr>
          <a:xfrm>
            <a:off x="1119960" y="5275800"/>
            <a:ext cx="360" cy="495000"/>
          </a:xfrm>
          <a:custGeom>
            <a:avLst/>
            <a:gdLst/>
            <a:ahLst/>
            <a:cxnLst/>
            <a:rect l="l" t="t" r="r" b="b"/>
            <a:pathLst>
              <a:path w="1" h="1376" fill="none">
                <a:moveTo>
                  <a:pt x="0" y="0"/>
                </a:moveTo>
                <a:lnTo>
                  <a:pt x="1" y="1376"/>
                </a:lnTo>
              </a:path>
            </a:pathLst>
          </a:custGeom>
          <a:noFill/>
          <a:ln w="28440">
            <a:solidFill>
              <a:srgbClr val="000000"/>
            </a:solidFill>
            <a:round/>
          </a:ln>
        </p:spPr>
        <p:style>
          <a:lnRef idx="0">
            <a:scrgbClr r="0" g="0" b="0"/>
          </a:lnRef>
          <a:fillRef idx="0">
            <a:scrgbClr r="0" g="0" b="0"/>
          </a:fillRef>
          <a:effectRef idx="0">
            <a:scrgbClr r="0" g="0" b="0"/>
          </a:effectRef>
          <a:fontRef idx="minor"/>
        </p:style>
      </p:sp>
      <p:pic>
        <p:nvPicPr>
          <p:cNvPr id="1077" name="Picture 2"/>
          <p:cNvPicPr/>
          <p:nvPr/>
        </p:nvPicPr>
        <p:blipFill>
          <a:blip r:embed="rId3"/>
          <a:stretch/>
        </p:blipFill>
        <p:spPr>
          <a:xfrm>
            <a:off x="6623280" y="2666880"/>
            <a:ext cx="1523160" cy="1227960"/>
          </a:xfrm>
          <a:prstGeom prst="rect">
            <a:avLst/>
          </a:prstGeom>
          <a:ln w="0">
            <a:noFill/>
          </a:ln>
        </p:spPr>
      </p:pic>
      <p:pic>
        <p:nvPicPr>
          <p:cNvPr id="1078" name="Picture 3"/>
          <p:cNvPicPr/>
          <p:nvPr/>
        </p:nvPicPr>
        <p:blipFill>
          <a:blip r:embed="rId3"/>
          <a:stretch/>
        </p:blipFill>
        <p:spPr>
          <a:xfrm>
            <a:off x="6623280" y="4105440"/>
            <a:ext cx="1523160" cy="1227960"/>
          </a:xfrm>
          <a:prstGeom prst="rect">
            <a:avLst/>
          </a:prstGeom>
          <a:ln w="0">
            <a:noFill/>
          </a:ln>
        </p:spPr>
      </p:pic>
      <p:sp>
        <p:nvSpPr>
          <p:cNvPr id="1079" name="Straight Connector 47"/>
          <p:cNvSpPr/>
          <p:nvPr/>
        </p:nvSpPr>
        <p:spPr>
          <a:xfrm>
            <a:off x="8001000" y="3281040"/>
            <a:ext cx="767520" cy="360"/>
          </a:xfrm>
          <a:custGeom>
            <a:avLst/>
            <a:gdLst/>
            <a:ahLst/>
            <a:cxnLst/>
            <a:rect l="l" t="t" r="r" b="b"/>
            <a:pathLst>
              <a:path w="2133" fill="none">
                <a:moveTo>
                  <a:pt x="0" y="0"/>
                </a:moveTo>
                <a:lnTo>
                  <a:pt x="213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0" name="Straight Connector 48"/>
          <p:cNvSpPr/>
          <p:nvPr/>
        </p:nvSpPr>
        <p:spPr>
          <a:xfrm>
            <a:off x="7994880" y="4724280"/>
            <a:ext cx="767520" cy="360"/>
          </a:xfrm>
          <a:custGeom>
            <a:avLst/>
            <a:gdLst/>
            <a:ahLst/>
            <a:cxnLst/>
            <a:rect l="l" t="t" r="r" b="b"/>
            <a:pathLst>
              <a:path w="2133" fill="none">
                <a:moveTo>
                  <a:pt x="0" y="0"/>
                </a:moveTo>
                <a:lnTo>
                  <a:pt x="213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1" name="Straight Connector 49"/>
          <p:cNvSpPr/>
          <p:nvPr/>
        </p:nvSpPr>
        <p:spPr>
          <a:xfrm>
            <a:off x="6623280" y="3581280"/>
            <a:ext cx="360" cy="304560"/>
          </a:xfrm>
          <a:custGeom>
            <a:avLst/>
            <a:gdLst/>
            <a:ahLst/>
            <a:cxnLst/>
            <a:rect l="l" t="t" r="r" b="b"/>
            <a:pathLst>
              <a:path w="1" h="845" fill="none">
                <a:moveTo>
                  <a:pt x="0" y="0"/>
                </a:moveTo>
                <a:lnTo>
                  <a:pt x="1" y="847"/>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2" name="Straight Connector 50"/>
          <p:cNvSpPr/>
          <p:nvPr/>
        </p:nvSpPr>
        <p:spPr>
          <a:xfrm>
            <a:off x="6623280" y="3871080"/>
            <a:ext cx="1371240" cy="360"/>
          </a:xfrm>
          <a:custGeom>
            <a:avLst/>
            <a:gdLst/>
            <a:ahLst/>
            <a:cxnLst/>
            <a:rect l="l" t="t" r="r" b="b"/>
            <a:pathLst>
              <a:path w="3810" h="1" fill="none">
                <a:moveTo>
                  <a:pt x="0" y="0"/>
                </a:moveTo>
                <a:lnTo>
                  <a:pt x="3810" y="1"/>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3" name="Straight Connector 51"/>
          <p:cNvSpPr/>
          <p:nvPr/>
        </p:nvSpPr>
        <p:spPr>
          <a:xfrm>
            <a:off x="8001000" y="3857760"/>
            <a:ext cx="383400" cy="866160"/>
          </a:xfrm>
          <a:custGeom>
            <a:avLst/>
            <a:gdLst/>
            <a:ahLst/>
            <a:cxnLst/>
            <a:rect l="l" t="t" r="r" b="b"/>
            <a:pathLst>
              <a:path w="1066" h="2407" fill="none">
                <a:moveTo>
                  <a:pt x="0" y="0"/>
                </a:moveTo>
                <a:lnTo>
                  <a:pt x="1066" y="2407"/>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4" name="Straight Connector 52"/>
          <p:cNvSpPr/>
          <p:nvPr/>
        </p:nvSpPr>
        <p:spPr>
          <a:xfrm>
            <a:off x="6629400" y="4114800"/>
            <a:ext cx="360" cy="304200"/>
          </a:xfrm>
          <a:custGeom>
            <a:avLst/>
            <a:gdLst/>
            <a:ahLst/>
            <a:cxnLst/>
            <a:rect l="l" t="t" r="r" b="b"/>
            <a:pathLst>
              <a:path w="1" h="845" fill="none">
                <a:moveTo>
                  <a:pt x="0" y="0"/>
                </a:moveTo>
                <a:lnTo>
                  <a:pt x="1" y="84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5" name="Straight Connector 53"/>
          <p:cNvSpPr/>
          <p:nvPr/>
        </p:nvSpPr>
        <p:spPr>
          <a:xfrm>
            <a:off x="6629400" y="4105080"/>
            <a:ext cx="1365120" cy="9360"/>
          </a:xfrm>
          <a:custGeom>
            <a:avLst/>
            <a:gdLst/>
            <a:ahLst/>
            <a:cxnLst/>
            <a:rect l="l" t="t" r="r" b="b"/>
            <a:pathLst>
              <a:path w="3793" h="27" fill="none">
                <a:moveTo>
                  <a:pt x="0" y="27"/>
                </a:moveTo>
                <a:lnTo>
                  <a:pt x="3793"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6" name="Straight Connector 54"/>
          <p:cNvSpPr/>
          <p:nvPr/>
        </p:nvSpPr>
        <p:spPr>
          <a:xfrm>
            <a:off x="7994880" y="3281040"/>
            <a:ext cx="462960" cy="823680"/>
          </a:xfrm>
          <a:custGeom>
            <a:avLst/>
            <a:gdLst/>
            <a:ahLst/>
            <a:cxnLst/>
            <a:rect l="l" t="t" r="r" b="b"/>
            <a:pathLst>
              <a:path w="1287" h="2289" fill="none">
                <a:moveTo>
                  <a:pt x="0" y="2289"/>
                </a:moveTo>
                <a:lnTo>
                  <a:pt x="1287"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7" name="Straight Connector 55"/>
          <p:cNvSpPr/>
          <p:nvPr/>
        </p:nvSpPr>
        <p:spPr>
          <a:xfrm>
            <a:off x="6242040" y="2989800"/>
            <a:ext cx="767880" cy="360"/>
          </a:xfrm>
          <a:custGeom>
            <a:avLst/>
            <a:gdLst/>
            <a:ahLst/>
            <a:cxnLst/>
            <a:rect l="l" t="t" r="r" b="b"/>
            <a:pathLst>
              <a:path w="2134" fill="none">
                <a:moveTo>
                  <a:pt x="0" y="0"/>
                </a:moveTo>
                <a:lnTo>
                  <a:pt x="2134"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8" name="Straight Connector 56"/>
          <p:cNvSpPr/>
          <p:nvPr/>
        </p:nvSpPr>
        <p:spPr>
          <a:xfrm>
            <a:off x="6248160" y="5002920"/>
            <a:ext cx="767880" cy="360"/>
          </a:xfrm>
          <a:custGeom>
            <a:avLst/>
            <a:gdLst/>
            <a:ahLst/>
            <a:cxnLst/>
            <a:rect l="l" t="t" r="r" b="b"/>
            <a:pathLst>
              <a:path w="2134" fill="none">
                <a:moveTo>
                  <a:pt x="0" y="0"/>
                </a:moveTo>
                <a:lnTo>
                  <a:pt x="2134"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89" name="TextBox 59"/>
          <p:cNvSpPr/>
          <p:nvPr/>
        </p:nvSpPr>
        <p:spPr>
          <a:xfrm>
            <a:off x="8458200" y="335304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1090" name="TextBox 60"/>
          <p:cNvSpPr/>
          <p:nvPr/>
        </p:nvSpPr>
        <p:spPr>
          <a:xfrm>
            <a:off x="8379000" y="429480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1091" name="Straight Connector 64"/>
          <p:cNvSpPr/>
          <p:nvPr/>
        </p:nvSpPr>
        <p:spPr>
          <a:xfrm>
            <a:off x="4235040" y="2209680"/>
            <a:ext cx="3990960" cy="360"/>
          </a:xfrm>
          <a:custGeom>
            <a:avLst/>
            <a:gdLst/>
            <a:ahLst/>
            <a:cxnLst/>
            <a:rect l="l" t="t" r="r" b="b"/>
            <a:pathLst>
              <a:path w="11087" h="1" fill="none">
                <a:moveTo>
                  <a:pt x="0" y="0"/>
                </a:moveTo>
                <a:lnTo>
                  <a:pt x="11087" y="1"/>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92" name="Straight Connector 68"/>
          <p:cNvSpPr/>
          <p:nvPr/>
        </p:nvSpPr>
        <p:spPr>
          <a:xfrm>
            <a:off x="8217360" y="2209680"/>
            <a:ext cx="8640" cy="1071000"/>
          </a:xfrm>
          <a:custGeom>
            <a:avLst/>
            <a:gdLst/>
            <a:ahLst/>
            <a:cxnLst/>
            <a:rect l="l" t="t" r="r" b="b"/>
            <a:pathLst>
              <a:path w="25" h="2976" fill="none">
                <a:moveTo>
                  <a:pt x="0" y="0"/>
                </a:moveTo>
                <a:lnTo>
                  <a:pt x="25" y="297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93" name="Straight Connector 69"/>
          <p:cNvSpPr/>
          <p:nvPr/>
        </p:nvSpPr>
        <p:spPr>
          <a:xfrm>
            <a:off x="5000040" y="5786280"/>
            <a:ext cx="3241080" cy="360"/>
          </a:xfrm>
          <a:custGeom>
            <a:avLst/>
            <a:gdLst/>
            <a:ahLst/>
            <a:cxnLst/>
            <a:rect l="l" t="t" r="r" b="b"/>
            <a:pathLst>
              <a:path w="9004" fill="none">
                <a:moveTo>
                  <a:pt x="0" y="0"/>
                </a:moveTo>
                <a:lnTo>
                  <a:pt x="9004" y="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94" name="Straight Connector 70"/>
          <p:cNvSpPr/>
          <p:nvPr/>
        </p:nvSpPr>
        <p:spPr>
          <a:xfrm>
            <a:off x="4756320" y="3857760"/>
            <a:ext cx="19440" cy="2216520"/>
          </a:xfrm>
          <a:custGeom>
            <a:avLst/>
            <a:gdLst/>
            <a:ahLst/>
            <a:cxnLst/>
            <a:rect l="l" t="t" r="r" b="b"/>
            <a:pathLst>
              <a:path w="55" h="6158" fill="none">
                <a:moveTo>
                  <a:pt x="55" y="0"/>
                </a:moveTo>
                <a:lnTo>
                  <a:pt x="0" y="6158"/>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95" name="Straight Connector 71"/>
          <p:cNvSpPr/>
          <p:nvPr/>
        </p:nvSpPr>
        <p:spPr>
          <a:xfrm>
            <a:off x="8232480" y="4724280"/>
            <a:ext cx="8640" cy="1071000"/>
          </a:xfrm>
          <a:custGeom>
            <a:avLst/>
            <a:gdLst/>
            <a:ahLst/>
            <a:cxnLst/>
            <a:rect l="l" t="t" r="r" b="b"/>
            <a:pathLst>
              <a:path w="25" h="2976" fill="none">
                <a:moveTo>
                  <a:pt x="0" y="0"/>
                </a:moveTo>
                <a:lnTo>
                  <a:pt x="25" y="297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96" name="Straight Connector 72"/>
          <p:cNvSpPr/>
          <p:nvPr/>
        </p:nvSpPr>
        <p:spPr>
          <a:xfrm>
            <a:off x="6227640" y="2971800"/>
            <a:ext cx="360" cy="582480"/>
          </a:xfrm>
          <a:custGeom>
            <a:avLst/>
            <a:gdLst/>
            <a:ahLst/>
            <a:cxnLst/>
            <a:rect l="l" t="t" r="r" b="b"/>
            <a:pathLst>
              <a:path w="1" h="1619" fill="none">
                <a:moveTo>
                  <a:pt x="0" y="0"/>
                </a:moveTo>
                <a:lnTo>
                  <a:pt x="1" y="1619"/>
                </a:lnTo>
              </a:path>
            </a:pathLst>
          </a:custGeom>
          <a:noFill/>
          <a:ln w="28440">
            <a:solidFill>
              <a:srgbClr val="000000"/>
            </a:solidFill>
            <a:round/>
          </a:ln>
        </p:spPr>
        <p:style>
          <a:lnRef idx="0">
            <a:scrgbClr r="0" g="0" b="0"/>
          </a:lnRef>
          <a:fillRef idx="0">
            <a:scrgbClr r="0" g="0" b="0"/>
          </a:fillRef>
          <a:effectRef idx="0">
            <a:scrgbClr r="0" g="0" b="0"/>
          </a:effectRef>
          <a:fontRef idx="minor"/>
        </p:style>
      </p:sp>
      <p:pic>
        <p:nvPicPr>
          <p:cNvPr id="1097" name="Picture 3"/>
          <p:cNvPicPr/>
          <p:nvPr/>
        </p:nvPicPr>
        <p:blipFill>
          <a:blip r:embed="rId4"/>
          <a:stretch/>
        </p:blipFill>
        <p:spPr>
          <a:xfrm rot="5400000">
            <a:off x="512280" y="5585040"/>
            <a:ext cx="596520" cy="371880"/>
          </a:xfrm>
          <a:prstGeom prst="rect">
            <a:avLst/>
          </a:prstGeom>
          <a:ln w="0">
            <a:noFill/>
          </a:ln>
        </p:spPr>
      </p:pic>
      <p:sp>
        <p:nvSpPr>
          <p:cNvPr id="1098" name="Straight Connector 79"/>
          <p:cNvSpPr/>
          <p:nvPr/>
        </p:nvSpPr>
        <p:spPr>
          <a:xfrm>
            <a:off x="810720" y="6065280"/>
            <a:ext cx="4016880" cy="9000"/>
          </a:xfrm>
          <a:custGeom>
            <a:avLst/>
            <a:gdLst/>
            <a:ahLst/>
            <a:cxnLst/>
            <a:rect l="l" t="t" r="r" b="b"/>
            <a:pathLst>
              <a:path w="11159" h="26" fill="none">
                <a:moveTo>
                  <a:pt x="0" y="0"/>
                </a:moveTo>
                <a:lnTo>
                  <a:pt x="11159" y="2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099" name="Straight Connector 81"/>
          <p:cNvSpPr/>
          <p:nvPr/>
        </p:nvSpPr>
        <p:spPr>
          <a:xfrm>
            <a:off x="828000" y="3955320"/>
            <a:ext cx="9720" cy="1683000"/>
          </a:xfrm>
          <a:custGeom>
            <a:avLst/>
            <a:gdLst/>
            <a:ahLst/>
            <a:cxnLst/>
            <a:rect l="l" t="t" r="r" b="b"/>
            <a:pathLst>
              <a:path w="28" h="4676" fill="none">
                <a:moveTo>
                  <a:pt x="28" y="0"/>
                </a:moveTo>
                <a:lnTo>
                  <a:pt x="0" y="4676"/>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1100" name="PlaceHolder 1"/>
          <p:cNvSpPr>
            <a:spLocks noGrp="1"/>
          </p:cNvSpPr>
          <p:nvPr>
            <p:ph type="title"/>
          </p:nvPr>
        </p:nvSpPr>
        <p:spPr>
          <a:xfrm>
            <a:off x="228600" y="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Master-Slave J-K Flip Flop (NOR)</a:t>
            </a:r>
            <a:endParaRPr lang="en-US" sz="3000" b="0" strike="noStrike" spc="-1">
              <a:solidFill>
                <a:srgbClr val="000000"/>
              </a:solidFill>
              <a:latin typeface="Arial"/>
            </a:endParaRPr>
          </a:p>
        </p:txBody>
      </p:sp>
      <p:sp>
        <p:nvSpPr>
          <p:cNvPr id="3" name="PlaceHolder 2"/>
          <p:cNvSpPr>
            <a:spLocks noGrp="1"/>
          </p:cNvSpPr>
          <p:nvPr>
            <p:ph type="sldNum" idx="5"/>
          </p:nvPr>
        </p:nvSpPr>
        <p:spPr/>
        <p:txBody>
          <a:bodyPr/>
          <a:lstStyle/>
          <a:p>
            <a:fld id="{1A26BA7A-F080-4334-9025-F8137E117229}" type="slidenum">
              <a:t>29</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067"/>
                                        </p:tgtEl>
                                        <p:attrNameLst>
                                          <p:attrName>style.visibility</p:attrName>
                                        </p:attrNameLst>
                                      </p:cBhvr>
                                      <p:to>
                                        <p:strVal val="visible"/>
                                      </p:to>
                                    </p:set>
                                    <p:animEffect transition="in" filter="wipe(down)">
                                      <p:cBhvr additive="repl">
                                        <p:cTn id="7" dur="500"/>
                                        <p:tgtEl>
                                          <p:spTgt spid="1067"/>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073"/>
                                        </p:tgtEl>
                                        <p:attrNameLst>
                                          <p:attrName>style.visibility</p:attrName>
                                        </p:attrNameLst>
                                      </p:cBhvr>
                                      <p:to>
                                        <p:strVal val="visible"/>
                                      </p:to>
                                    </p:set>
                                    <p:animEffect transition="in" filter="wipe(down)">
                                      <p:cBhvr additive="repl">
                                        <p:cTn id="10" dur="500"/>
                                        <p:tgtEl>
                                          <p:spTgt spid="1073"/>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070"/>
                                        </p:tgtEl>
                                        <p:attrNameLst>
                                          <p:attrName>style.visibility</p:attrName>
                                        </p:attrNameLst>
                                      </p:cBhvr>
                                      <p:to>
                                        <p:strVal val="visible"/>
                                      </p:to>
                                    </p:set>
                                    <p:animEffect transition="in" filter="wipe(down)">
                                      <p:cBhvr additive="repl">
                                        <p:cTn id="13" dur="500"/>
                                        <p:tgtEl>
                                          <p:spTgt spid="1070"/>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069"/>
                                        </p:tgtEl>
                                        <p:attrNameLst>
                                          <p:attrName>style.visibility</p:attrName>
                                        </p:attrNameLst>
                                      </p:cBhvr>
                                      <p:to>
                                        <p:strVal val="visible"/>
                                      </p:to>
                                    </p:set>
                                    <p:animEffect transition="in" filter="wipe(down)">
                                      <p:cBhvr additive="repl">
                                        <p:cTn id="16" dur="500"/>
                                        <p:tgtEl>
                                          <p:spTgt spid="1069"/>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068"/>
                                        </p:tgtEl>
                                        <p:attrNameLst>
                                          <p:attrName>style.visibility</p:attrName>
                                        </p:attrNameLst>
                                      </p:cBhvr>
                                      <p:to>
                                        <p:strVal val="visible"/>
                                      </p:to>
                                    </p:set>
                                    <p:animEffect transition="in" filter="wipe(down)">
                                      <p:cBhvr additive="repl">
                                        <p:cTn id="19" dur="500"/>
                                        <p:tgtEl>
                                          <p:spTgt spid="1068"/>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072"/>
                                        </p:tgtEl>
                                        <p:attrNameLst>
                                          <p:attrName>style.visibility</p:attrName>
                                        </p:attrNameLst>
                                      </p:cBhvr>
                                      <p:to>
                                        <p:strVal val="visible"/>
                                      </p:to>
                                    </p:set>
                                    <p:animEffect transition="in" filter="wipe(down)">
                                      <p:cBhvr additive="repl">
                                        <p:cTn id="22" dur="500"/>
                                        <p:tgtEl>
                                          <p:spTgt spid="1072"/>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052"/>
                                        </p:tgtEl>
                                        <p:attrNameLst>
                                          <p:attrName>style.visibility</p:attrName>
                                        </p:attrNameLst>
                                      </p:cBhvr>
                                      <p:to>
                                        <p:strVal val="visible"/>
                                      </p:to>
                                    </p:set>
                                    <p:animEffect transition="in" filter="wipe(down)">
                                      <p:cBhvr additive="repl">
                                        <p:cTn id="25" dur="500"/>
                                        <p:tgtEl>
                                          <p:spTgt spid="1052"/>
                                        </p:tgtEl>
                                      </p:cBhvr>
                                    </p:animEffect>
                                  </p:childTnLst>
                                </p:cTn>
                              </p:par>
                              <p:par>
                                <p:cTn id="26" presetID="22" presetClass="entr" presetSubtype="4" dur="500" fill="hold" nodeType="withEffect">
                                  <p:stCondLst>
                                    <p:cond delay="0"/>
                                  </p:stCondLst>
                                  <p:childTnLst>
                                    <p:set>
                                      <p:cBhvr>
                                        <p:cTn id="27" dur="1" fill="hold">
                                          <p:stCondLst>
                                            <p:cond delay="0"/>
                                          </p:stCondLst>
                                        </p:cTn>
                                        <p:tgtEl>
                                          <p:spTgt spid="1062"/>
                                        </p:tgtEl>
                                        <p:attrNameLst>
                                          <p:attrName>style.visibility</p:attrName>
                                        </p:attrNameLst>
                                      </p:cBhvr>
                                      <p:to>
                                        <p:strVal val="visible"/>
                                      </p:to>
                                    </p:set>
                                    <p:animEffect transition="in" filter="wipe(down)">
                                      <p:cBhvr additive="repl">
                                        <p:cTn id="28" dur="500"/>
                                        <p:tgtEl>
                                          <p:spTgt spid="1062"/>
                                        </p:tgtEl>
                                      </p:cBhvr>
                                    </p:animEffect>
                                  </p:childTnLst>
                                </p:cTn>
                              </p:par>
                              <p:par>
                                <p:cTn id="29" presetID="22" presetClass="entr" presetSubtype="4" dur="500" fill="hold" nodeType="withEffect">
                                  <p:stCondLst>
                                    <p:cond delay="0"/>
                                  </p:stCondLst>
                                  <p:childTnLst>
                                    <p:set>
                                      <p:cBhvr>
                                        <p:cTn id="30" dur="1" fill="hold">
                                          <p:stCondLst>
                                            <p:cond delay="0"/>
                                          </p:stCondLst>
                                        </p:cTn>
                                        <p:tgtEl>
                                          <p:spTgt spid="1059"/>
                                        </p:tgtEl>
                                        <p:attrNameLst>
                                          <p:attrName>style.visibility</p:attrName>
                                        </p:attrNameLst>
                                      </p:cBhvr>
                                      <p:to>
                                        <p:strVal val="visible"/>
                                      </p:to>
                                    </p:set>
                                    <p:animEffect transition="in" filter="wipe(down)">
                                      <p:cBhvr additive="repl">
                                        <p:cTn id="31" dur="500"/>
                                        <p:tgtEl>
                                          <p:spTgt spid="1059"/>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wipe(down)">
                                      <p:cBhvr additive="repl">
                                        <p:cTn id="34" dur="500"/>
                                        <p:tgtEl>
                                          <p:spTgt spid="1056"/>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1055"/>
                                        </p:tgtEl>
                                        <p:attrNameLst>
                                          <p:attrName>style.visibility</p:attrName>
                                        </p:attrNameLst>
                                      </p:cBhvr>
                                      <p:to>
                                        <p:strVal val="visible"/>
                                      </p:to>
                                    </p:set>
                                    <p:animEffect transition="in" filter="wipe(down)">
                                      <p:cBhvr additive="repl">
                                        <p:cTn id="37" dur="500"/>
                                        <p:tgtEl>
                                          <p:spTgt spid="1055"/>
                                        </p:tgtEl>
                                      </p:cBhvr>
                                    </p:animEffect>
                                  </p:childTnLst>
                                </p:cTn>
                              </p:par>
                              <p:par>
                                <p:cTn id="38" presetID="22" presetClass="entr" presetSubtype="4" dur="500" fill="hold" nodeType="withEffect">
                                  <p:stCondLst>
                                    <p:cond delay="0"/>
                                  </p:stCondLst>
                                  <p:childTnLst>
                                    <p:set>
                                      <p:cBhvr>
                                        <p:cTn id="39" dur="1" fill="hold">
                                          <p:stCondLst>
                                            <p:cond delay="0"/>
                                          </p:stCondLst>
                                        </p:cTn>
                                        <p:tgtEl>
                                          <p:spTgt spid="1058"/>
                                        </p:tgtEl>
                                        <p:attrNameLst>
                                          <p:attrName>style.visibility</p:attrName>
                                        </p:attrNameLst>
                                      </p:cBhvr>
                                      <p:to>
                                        <p:strVal val="visible"/>
                                      </p:to>
                                    </p:set>
                                    <p:animEffect transition="in" filter="wipe(down)">
                                      <p:cBhvr additive="repl">
                                        <p:cTn id="40" dur="500"/>
                                        <p:tgtEl>
                                          <p:spTgt spid="1058"/>
                                        </p:tgtEl>
                                      </p:cBhvr>
                                    </p:animEffect>
                                  </p:childTnLst>
                                </p:cTn>
                              </p:par>
                              <p:par>
                                <p:cTn id="41" presetID="22" presetClass="entr" presetSubtype="4" dur="500" fill="hold" nodeType="withEffect">
                                  <p:stCondLst>
                                    <p:cond delay="0"/>
                                  </p:stCondLst>
                                  <p:childTnLst>
                                    <p:set>
                                      <p:cBhvr>
                                        <p:cTn id="42" dur="1" fill="hold">
                                          <p:stCondLst>
                                            <p:cond delay="0"/>
                                          </p:stCondLst>
                                        </p:cTn>
                                        <p:tgtEl>
                                          <p:spTgt spid="1051"/>
                                        </p:tgtEl>
                                        <p:attrNameLst>
                                          <p:attrName>style.visibility</p:attrName>
                                        </p:attrNameLst>
                                      </p:cBhvr>
                                      <p:to>
                                        <p:strVal val="visible"/>
                                      </p:to>
                                    </p:set>
                                    <p:animEffect transition="in" filter="wipe(down)">
                                      <p:cBhvr additive="repl">
                                        <p:cTn id="43" dur="500"/>
                                        <p:tgtEl>
                                          <p:spTgt spid="1051"/>
                                        </p:tgtEl>
                                      </p:cBhvr>
                                    </p:animEffect>
                                  </p:childTnLst>
                                </p:cTn>
                              </p:par>
                              <p:par>
                                <p:cTn id="44" presetID="22" presetClass="entr" presetSubtype="4" dur="500" fill="hold" nodeType="withEffect">
                                  <p:stCondLst>
                                    <p:cond delay="0"/>
                                  </p:stCondLst>
                                  <p:childTnLst>
                                    <p:set>
                                      <p:cBhvr>
                                        <p:cTn id="45" dur="1" fill="hold">
                                          <p:stCondLst>
                                            <p:cond delay="0"/>
                                          </p:stCondLst>
                                        </p:cTn>
                                        <p:tgtEl>
                                          <p:spTgt spid="1061"/>
                                        </p:tgtEl>
                                        <p:attrNameLst>
                                          <p:attrName>style.visibility</p:attrName>
                                        </p:attrNameLst>
                                      </p:cBhvr>
                                      <p:to>
                                        <p:strVal val="visible"/>
                                      </p:to>
                                    </p:set>
                                    <p:animEffect transition="in" filter="wipe(down)">
                                      <p:cBhvr additive="repl">
                                        <p:cTn id="46" dur="500"/>
                                        <p:tgtEl>
                                          <p:spTgt spid="1061"/>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1053"/>
                                        </p:tgtEl>
                                        <p:attrNameLst>
                                          <p:attrName>style.visibility</p:attrName>
                                        </p:attrNameLst>
                                      </p:cBhvr>
                                      <p:to>
                                        <p:strVal val="visible"/>
                                      </p:to>
                                    </p:set>
                                    <p:animEffect transition="in" filter="wipe(down)">
                                      <p:cBhvr additive="repl">
                                        <p:cTn id="49" dur="500"/>
                                        <p:tgtEl>
                                          <p:spTgt spid="1053"/>
                                        </p:tgtEl>
                                      </p:cBhvr>
                                    </p:animEffect>
                                  </p:childTnLst>
                                </p:cTn>
                              </p:par>
                              <p:par>
                                <p:cTn id="50" presetID="22" presetClass="entr" presetSubtype="4" dur="500" fill="hold" nodeType="withEffect">
                                  <p:stCondLst>
                                    <p:cond delay="0"/>
                                  </p:stCondLst>
                                  <p:childTnLst>
                                    <p:set>
                                      <p:cBhvr>
                                        <p:cTn id="51" dur="1" fill="hold">
                                          <p:stCondLst>
                                            <p:cond delay="0"/>
                                          </p:stCondLst>
                                        </p:cTn>
                                        <p:tgtEl>
                                          <p:spTgt spid="1060"/>
                                        </p:tgtEl>
                                        <p:attrNameLst>
                                          <p:attrName>style.visibility</p:attrName>
                                        </p:attrNameLst>
                                      </p:cBhvr>
                                      <p:to>
                                        <p:strVal val="visible"/>
                                      </p:to>
                                    </p:set>
                                    <p:animEffect transition="in" filter="wipe(down)">
                                      <p:cBhvr additive="repl">
                                        <p:cTn id="52" dur="500"/>
                                        <p:tgtEl>
                                          <p:spTgt spid="1060"/>
                                        </p:tgtEl>
                                      </p:cBhvr>
                                    </p:animEffect>
                                  </p:childTnLst>
                                </p:cTn>
                              </p:par>
                              <p:par>
                                <p:cTn id="53" presetID="22" presetClass="entr" presetSubtype="4" dur="500" fill="hold" nodeType="withEffect">
                                  <p:stCondLst>
                                    <p:cond delay="0"/>
                                  </p:stCondLst>
                                  <p:childTnLst>
                                    <p:set>
                                      <p:cBhvr>
                                        <p:cTn id="54" dur="1" fill="hold">
                                          <p:stCondLst>
                                            <p:cond delay="0"/>
                                          </p:stCondLst>
                                        </p:cTn>
                                        <p:tgtEl>
                                          <p:spTgt spid="1057"/>
                                        </p:tgtEl>
                                        <p:attrNameLst>
                                          <p:attrName>style.visibility</p:attrName>
                                        </p:attrNameLst>
                                      </p:cBhvr>
                                      <p:to>
                                        <p:strVal val="visible"/>
                                      </p:to>
                                    </p:set>
                                    <p:animEffect transition="in" filter="wipe(down)">
                                      <p:cBhvr additive="repl">
                                        <p:cTn id="55" dur="500"/>
                                        <p:tgtEl>
                                          <p:spTgt spid="1057"/>
                                        </p:tgtEl>
                                      </p:cBhvr>
                                    </p:animEffect>
                                  </p:childTnLst>
                                </p:cTn>
                              </p:par>
                              <p:par>
                                <p:cTn id="56" presetID="22" presetClass="entr" presetSubtype="4" dur="500" fill="hold" nodeType="withEffect">
                                  <p:stCondLst>
                                    <p:cond delay="0"/>
                                  </p:stCondLst>
                                  <p:childTnLst>
                                    <p:set>
                                      <p:cBhvr>
                                        <p:cTn id="57" dur="1" fill="hold">
                                          <p:stCondLst>
                                            <p:cond delay="0"/>
                                          </p:stCondLst>
                                        </p:cTn>
                                        <p:tgtEl>
                                          <p:spTgt spid="1066"/>
                                        </p:tgtEl>
                                        <p:attrNameLst>
                                          <p:attrName>style.visibility</p:attrName>
                                        </p:attrNameLst>
                                      </p:cBhvr>
                                      <p:to>
                                        <p:strVal val="visible"/>
                                      </p:to>
                                    </p:set>
                                    <p:animEffect transition="in" filter="wipe(down)">
                                      <p:cBhvr additive="repl">
                                        <p:cTn id="58" dur="500"/>
                                        <p:tgtEl>
                                          <p:spTgt spid="1066"/>
                                        </p:tgtEl>
                                      </p:cBhvr>
                                    </p:animEffect>
                                  </p:childTnLst>
                                </p:cTn>
                              </p:par>
                              <p:par>
                                <p:cTn id="59" presetID="22" presetClass="entr" presetSubtype="4" dur="500" fill="hold" nodeType="withEffect">
                                  <p:stCondLst>
                                    <p:cond delay="0"/>
                                  </p:stCondLst>
                                  <p:childTnLst>
                                    <p:set>
                                      <p:cBhvr>
                                        <p:cTn id="60" dur="1" fill="hold">
                                          <p:stCondLst>
                                            <p:cond delay="0"/>
                                          </p:stCondLst>
                                        </p:cTn>
                                        <p:tgtEl>
                                          <p:spTgt spid="1065"/>
                                        </p:tgtEl>
                                        <p:attrNameLst>
                                          <p:attrName>style.visibility</p:attrName>
                                        </p:attrNameLst>
                                      </p:cBhvr>
                                      <p:to>
                                        <p:strVal val="visible"/>
                                      </p:to>
                                    </p:set>
                                    <p:animEffect transition="in" filter="wipe(down)">
                                      <p:cBhvr additive="repl">
                                        <p:cTn id="61" dur="500"/>
                                        <p:tgtEl>
                                          <p:spTgt spid="1065"/>
                                        </p:tgtEl>
                                      </p:cBhvr>
                                    </p:animEffect>
                                  </p:childTnLst>
                                </p:cTn>
                              </p:par>
                              <p:par>
                                <p:cTn id="62" presetID="22" presetClass="entr" presetSubtype="4" dur="500" fill="hold" nodeType="withEffect">
                                  <p:stCondLst>
                                    <p:cond delay="0"/>
                                  </p:stCondLst>
                                  <p:childTnLst>
                                    <p:set>
                                      <p:cBhvr>
                                        <p:cTn id="63" dur="1" fill="hold">
                                          <p:stCondLst>
                                            <p:cond delay="0"/>
                                          </p:stCondLst>
                                        </p:cTn>
                                        <p:tgtEl>
                                          <p:spTgt spid="1054"/>
                                        </p:tgtEl>
                                        <p:attrNameLst>
                                          <p:attrName>style.visibility</p:attrName>
                                        </p:attrNameLst>
                                      </p:cBhvr>
                                      <p:to>
                                        <p:strVal val="visible"/>
                                      </p:to>
                                    </p:set>
                                    <p:animEffect transition="in" filter="wipe(down)">
                                      <p:cBhvr additive="repl">
                                        <p:cTn id="64" dur="500"/>
                                        <p:tgtEl>
                                          <p:spTgt spid="1054"/>
                                        </p:tgtEl>
                                      </p:cBhvr>
                                    </p:animEffect>
                                  </p:childTnLst>
                                </p:cTn>
                              </p:par>
                            </p:childTnLst>
                          </p:cTn>
                        </p:par>
                      </p:childTnLst>
                    </p:cTn>
                  </p:par>
                  <p:par>
                    <p:cTn id="65" fill="hold" nodeType="clickEffect">
                      <p:stCondLst>
                        <p:cond delay="indefinite"/>
                      </p:stCondLst>
                      <p:childTnLst>
                        <p:par>
                          <p:cTn id="66" fill="hold">
                            <p:stCondLst>
                              <p:cond delay="0"/>
                            </p:stCondLst>
                            <p:childTnLst>
                              <p:par>
                                <p:cTn id="67" presetID="22" presetClass="entr" presetSubtype="4" dur="500" fill="hold" nodeType="clickEffect">
                                  <p:stCondLst>
                                    <p:cond delay="0"/>
                                  </p:stCondLst>
                                  <p:childTnLst>
                                    <p:set>
                                      <p:cBhvr>
                                        <p:cTn id="68" dur="1" fill="hold">
                                          <p:stCondLst>
                                            <p:cond delay="0"/>
                                          </p:stCondLst>
                                        </p:cTn>
                                        <p:tgtEl>
                                          <p:spTgt spid="1049"/>
                                        </p:tgtEl>
                                        <p:attrNameLst>
                                          <p:attrName>style.visibility</p:attrName>
                                        </p:attrNameLst>
                                      </p:cBhvr>
                                      <p:to>
                                        <p:strVal val="visible"/>
                                      </p:to>
                                    </p:set>
                                    <p:animEffect transition="in" filter="wipe(down)">
                                      <p:cBhvr additive="repl">
                                        <p:cTn id="69" dur="500"/>
                                        <p:tgtEl>
                                          <p:spTgt spid="1049"/>
                                        </p:tgtEl>
                                      </p:cBhvr>
                                    </p:animEffect>
                                  </p:childTnLst>
                                </p:cTn>
                              </p:par>
                              <p:par>
                                <p:cTn id="70" presetID="22" presetClass="entr" presetSubtype="4" dur="500" fill="hold" nodeType="withEffect">
                                  <p:stCondLst>
                                    <p:cond delay="0"/>
                                  </p:stCondLst>
                                  <p:childTnLst>
                                    <p:set>
                                      <p:cBhvr>
                                        <p:cTn id="71" dur="1" fill="hold">
                                          <p:stCondLst>
                                            <p:cond delay="0"/>
                                          </p:stCondLst>
                                        </p:cTn>
                                        <p:tgtEl>
                                          <p:spTgt spid="1050"/>
                                        </p:tgtEl>
                                        <p:attrNameLst>
                                          <p:attrName>style.visibility</p:attrName>
                                        </p:attrNameLst>
                                      </p:cBhvr>
                                      <p:to>
                                        <p:strVal val="visible"/>
                                      </p:to>
                                    </p:set>
                                    <p:animEffect transition="in" filter="wipe(down)">
                                      <p:cBhvr additive="repl">
                                        <p:cTn id="72" dur="500"/>
                                        <p:tgtEl>
                                          <p:spTgt spid="1050"/>
                                        </p:tgtEl>
                                      </p:cBhvr>
                                    </p:animEffect>
                                  </p:childTnLst>
                                </p:cTn>
                              </p:par>
                              <p:par>
                                <p:cTn id="73" presetID="22" presetClass="entr" presetSubtype="4" dur="500" fill="hold" nodeType="withEffect">
                                  <p:stCondLst>
                                    <p:cond delay="0"/>
                                  </p:stCondLst>
                                  <p:childTnLst>
                                    <p:set>
                                      <p:cBhvr>
                                        <p:cTn id="74" dur="1" fill="hold">
                                          <p:stCondLst>
                                            <p:cond delay="0"/>
                                          </p:stCondLst>
                                        </p:cTn>
                                        <p:tgtEl>
                                          <p:spTgt spid="1088"/>
                                        </p:tgtEl>
                                        <p:attrNameLst>
                                          <p:attrName>style.visibility</p:attrName>
                                        </p:attrNameLst>
                                      </p:cBhvr>
                                      <p:to>
                                        <p:strVal val="visible"/>
                                      </p:to>
                                    </p:set>
                                    <p:animEffect transition="in" filter="wipe(down)">
                                      <p:cBhvr additive="repl">
                                        <p:cTn id="75" dur="500"/>
                                        <p:tgtEl>
                                          <p:spTgt spid="1088"/>
                                        </p:tgtEl>
                                      </p:cBhvr>
                                    </p:animEffect>
                                  </p:childTnLst>
                                </p:cTn>
                              </p:par>
                              <p:par>
                                <p:cTn id="76" presetID="22" presetClass="entr" presetSubtype="4" dur="500" fill="hold" nodeType="withEffect">
                                  <p:stCondLst>
                                    <p:cond delay="0"/>
                                  </p:stCondLst>
                                  <p:childTnLst>
                                    <p:set>
                                      <p:cBhvr>
                                        <p:cTn id="77" dur="1" fill="hold">
                                          <p:stCondLst>
                                            <p:cond delay="0"/>
                                          </p:stCondLst>
                                        </p:cTn>
                                        <p:tgtEl>
                                          <p:spTgt spid="1078"/>
                                        </p:tgtEl>
                                        <p:attrNameLst>
                                          <p:attrName>style.visibility</p:attrName>
                                        </p:attrNameLst>
                                      </p:cBhvr>
                                      <p:to>
                                        <p:strVal val="visible"/>
                                      </p:to>
                                    </p:set>
                                    <p:animEffect transition="in" filter="wipe(down)">
                                      <p:cBhvr additive="repl">
                                        <p:cTn id="78" dur="500"/>
                                        <p:tgtEl>
                                          <p:spTgt spid="1078"/>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1081"/>
                                        </p:tgtEl>
                                        <p:attrNameLst>
                                          <p:attrName>style.visibility</p:attrName>
                                        </p:attrNameLst>
                                      </p:cBhvr>
                                      <p:to>
                                        <p:strVal val="visible"/>
                                      </p:to>
                                    </p:set>
                                    <p:animEffect transition="in" filter="wipe(down)">
                                      <p:cBhvr additive="repl">
                                        <p:cTn id="81" dur="500"/>
                                        <p:tgtEl>
                                          <p:spTgt spid="1081"/>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1087"/>
                                        </p:tgtEl>
                                        <p:attrNameLst>
                                          <p:attrName>style.visibility</p:attrName>
                                        </p:attrNameLst>
                                      </p:cBhvr>
                                      <p:to>
                                        <p:strVal val="visible"/>
                                      </p:to>
                                    </p:set>
                                    <p:animEffect transition="in" filter="wipe(down)">
                                      <p:cBhvr additive="repl">
                                        <p:cTn id="84" dur="500"/>
                                        <p:tgtEl>
                                          <p:spTgt spid="1087"/>
                                        </p:tgtEl>
                                      </p:cBhvr>
                                    </p:animEffect>
                                  </p:childTnLst>
                                </p:cTn>
                              </p:par>
                              <p:par>
                                <p:cTn id="85" presetID="22" presetClass="entr" presetSubtype="4" dur="500" fill="hold" nodeType="withEffect">
                                  <p:stCondLst>
                                    <p:cond delay="0"/>
                                  </p:stCondLst>
                                  <p:childTnLst>
                                    <p:set>
                                      <p:cBhvr>
                                        <p:cTn id="86" dur="1" fill="hold">
                                          <p:stCondLst>
                                            <p:cond delay="0"/>
                                          </p:stCondLst>
                                        </p:cTn>
                                        <p:tgtEl>
                                          <p:spTgt spid="1077"/>
                                        </p:tgtEl>
                                        <p:attrNameLst>
                                          <p:attrName>style.visibility</p:attrName>
                                        </p:attrNameLst>
                                      </p:cBhvr>
                                      <p:to>
                                        <p:strVal val="visible"/>
                                      </p:to>
                                    </p:set>
                                    <p:animEffect transition="in" filter="wipe(down)">
                                      <p:cBhvr additive="repl">
                                        <p:cTn id="87" dur="500"/>
                                        <p:tgtEl>
                                          <p:spTgt spid="1077"/>
                                        </p:tgtEl>
                                      </p:cBhvr>
                                    </p:animEffect>
                                  </p:childTnLst>
                                </p:cTn>
                              </p:par>
                              <p:par>
                                <p:cTn id="88" presetID="22" presetClass="entr" presetSubtype="4" dur="500" fill="hold" nodeType="withEffect">
                                  <p:stCondLst>
                                    <p:cond delay="0"/>
                                  </p:stCondLst>
                                  <p:childTnLst>
                                    <p:set>
                                      <p:cBhvr>
                                        <p:cTn id="89" dur="1" fill="hold">
                                          <p:stCondLst>
                                            <p:cond delay="0"/>
                                          </p:stCondLst>
                                        </p:cTn>
                                        <p:tgtEl>
                                          <p:spTgt spid="1086"/>
                                        </p:tgtEl>
                                        <p:attrNameLst>
                                          <p:attrName>style.visibility</p:attrName>
                                        </p:attrNameLst>
                                      </p:cBhvr>
                                      <p:to>
                                        <p:strVal val="visible"/>
                                      </p:to>
                                    </p:set>
                                    <p:animEffect transition="in" filter="wipe(down)">
                                      <p:cBhvr additive="repl">
                                        <p:cTn id="90" dur="500"/>
                                        <p:tgtEl>
                                          <p:spTgt spid="1086"/>
                                        </p:tgtEl>
                                      </p:cBhvr>
                                    </p:animEffect>
                                  </p:childTnLst>
                                </p:cTn>
                              </p:par>
                              <p:par>
                                <p:cTn id="91" presetID="22" presetClass="entr" presetSubtype="4" dur="500" fill="hold" nodeType="withEffect">
                                  <p:stCondLst>
                                    <p:cond delay="0"/>
                                  </p:stCondLst>
                                  <p:childTnLst>
                                    <p:set>
                                      <p:cBhvr>
                                        <p:cTn id="92" dur="1" fill="hold">
                                          <p:stCondLst>
                                            <p:cond delay="0"/>
                                          </p:stCondLst>
                                        </p:cTn>
                                        <p:tgtEl>
                                          <p:spTgt spid="1083"/>
                                        </p:tgtEl>
                                        <p:attrNameLst>
                                          <p:attrName>style.visibility</p:attrName>
                                        </p:attrNameLst>
                                      </p:cBhvr>
                                      <p:to>
                                        <p:strVal val="visible"/>
                                      </p:to>
                                    </p:set>
                                    <p:animEffect transition="in" filter="wipe(down)">
                                      <p:cBhvr additive="repl">
                                        <p:cTn id="93" dur="500"/>
                                        <p:tgtEl>
                                          <p:spTgt spid="1083"/>
                                        </p:tgtEl>
                                      </p:cBhvr>
                                    </p:animEffect>
                                  </p:childTnLst>
                                </p:cTn>
                              </p:par>
                              <p:par>
                                <p:cTn id="94" presetID="22" presetClass="entr" presetSubtype="4" dur="500" fill="hold" nodeType="withEffect">
                                  <p:stCondLst>
                                    <p:cond delay="0"/>
                                  </p:stCondLst>
                                  <p:childTnLst>
                                    <p:set>
                                      <p:cBhvr>
                                        <p:cTn id="95" dur="1" fill="hold">
                                          <p:stCondLst>
                                            <p:cond delay="0"/>
                                          </p:stCondLst>
                                        </p:cTn>
                                        <p:tgtEl>
                                          <p:spTgt spid="1090"/>
                                        </p:tgtEl>
                                        <p:attrNameLst>
                                          <p:attrName>style.visibility</p:attrName>
                                        </p:attrNameLst>
                                      </p:cBhvr>
                                      <p:to>
                                        <p:strVal val="visible"/>
                                      </p:to>
                                    </p:set>
                                    <p:animEffect transition="in" filter="wipe(down)">
                                      <p:cBhvr additive="repl">
                                        <p:cTn id="96" dur="500"/>
                                        <p:tgtEl>
                                          <p:spTgt spid="1090"/>
                                        </p:tgtEl>
                                      </p:cBhvr>
                                    </p:animEffect>
                                  </p:childTnLst>
                                </p:cTn>
                              </p:par>
                              <p:par>
                                <p:cTn id="97" presetID="22" presetClass="entr" presetSubtype="4" dur="500" fill="hold" nodeType="withEffect">
                                  <p:stCondLst>
                                    <p:cond delay="0"/>
                                  </p:stCondLst>
                                  <p:childTnLst>
                                    <p:set>
                                      <p:cBhvr>
                                        <p:cTn id="98" dur="1" fill="hold">
                                          <p:stCondLst>
                                            <p:cond delay="0"/>
                                          </p:stCondLst>
                                        </p:cTn>
                                        <p:tgtEl>
                                          <p:spTgt spid="1089"/>
                                        </p:tgtEl>
                                        <p:attrNameLst>
                                          <p:attrName>style.visibility</p:attrName>
                                        </p:attrNameLst>
                                      </p:cBhvr>
                                      <p:to>
                                        <p:strVal val="visible"/>
                                      </p:to>
                                    </p:set>
                                    <p:animEffect transition="in" filter="wipe(down)">
                                      <p:cBhvr additive="repl">
                                        <p:cTn id="99" dur="500"/>
                                        <p:tgtEl>
                                          <p:spTgt spid="1089"/>
                                        </p:tgtEl>
                                      </p:cBhvr>
                                    </p:animEffect>
                                  </p:childTnLst>
                                </p:cTn>
                              </p:par>
                              <p:par>
                                <p:cTn id="100" presetID="22" presetClass="entr" presetSubtype="4" dur="500" fill="hold" nodeType="withEffect">
                                  <p:stCondLst>
                                    <p:cond delay="0"/>
                                  </p:stCondLst>
                                  <p:childTnLst>
                                    <p:set>
                                      <p:cBhvr>
                                        <p:cTn id="101" dur="1" fill="hold">
                                          <p:stCondLst>
                                            <p:cond delay="0"/>
                                          </p:stCondLst>
                                        </p:cTn>
                                        <p:tgtEl>
                                          <p:spTgt spid="1082"/>
                                        </p:tgtEl>
                                        <p:attrNameLst>
                                          <p:attrName>style.visibility</p:attrName>
                                        </p:attrNameLst>
                                      </p:cBhvr>
                                      <p:to>
                                        <p:strVal val="visible"/>
                                      </p:to>
                                    </p:set>
                                    <p:animEffect transition="in" filter="wipe(down)">
                                      <p:cBhvr additive="repl">
                                        <p:cTn id="102" dur="500"/>
                                        <p:tgtEl>
                                          <p:spTgt spid="1082"/>
                                        </p:tgtEl>
                                      </p:cBhvr>
                                    </p:animEffect>
                                  </p:childTnLst>
                                </p:cTn>
                              </p:par>
                            </p:childTnLst>
                          </p:cTn>
                        </p:par>
                      </p:childTnLst>
                    </p:cTn>
                  </p:par>
                  <p:par>
                    <p:cTn id="103" fill="hold" nodeType="clickEffect">
                      <p:stCondLst>
                        <p:cond delay="indefinite"/>
                      </p:stCondLst>
                      <p:childTnLst>
                        <p:par>
                          <p:cTn id="104" fill="hold">
                            <p:stCondLst>
                              <p:cond delay="0"/>
                            </p:stCondLst>
                            <p:childTnLst>
                              <p:par>
                                <p:cTn id="105" presetID="22" presetClass="entr" presetSubtype="4" dur="500" fill="hold" nodeType="clickEffect">
                                  <p:stCondLst>
                                    <p:cond delay="0"/>
                                  </p:stCondLst>
                                  <p:childTnLst>
                                    <p:set>
                                      <p:cBhvr>
                                        <p:cTn id="106" dur="1" fill="hold">
                                          <p:stCondLst>
                                            <p:cond delay="0"/>
                                          </p:stCondLst>
                                        </p:cTn>
                                        <p:tgtEl>
                                          <p:spTgt spid="1084"/>
                                        </p:tgtEl>
                                        <p:attrNameLst>
                                          <p:attrName>style.visibility</p:attrName>
                                        </p:attrNameLst>
                                      </p:cBhvr>
                                      <p:to>
                                        <p:strVal val="visible"/>
                                      </p:to>
                                    </p:set>
                                    <p:animEffect transition="in" filter="wipe(down)">
                                      <p:cBhvr additive="repl">
                                        <p:cTn id="107" dur="500"/>
                                        <p:tgtEl>
                                          <p:spTgt spid="1084"/>
                                        </p:tgtEl>
                                      </p:cBhvr>
                                    </p:animEffect>
                                  </p:childTnLst>
                                </p:cTn>
                              </p:par>
                              <p:par>
                                <p:cTn id="108" presetID="22" presetClass="entr" presetSubtype="4" dur="500" fill="hold" nodeType="withEffect">
                                  <p:stCondLst>
                                    <p:cond delay="0"/>
                                  </p:stCondLst>
                                  <p:childTnLst>
                                    <p:set>
                                      <p:cBhvr>
                                        <p:cTn id="109" dur="1" fill="hold">
                                          <p:stCondLst>
                                            <p:cond delay="0"/>
                                          </p:stCondLst>
                                        </p:cTn>
                                        <p:tgtEl>
                                          <p:spTgt spid="1085"/>
                                        </p:tgtEl>
                                        <p:attrNameLst>
                                          <p:attrName>style.visibility</p:attrName>
                                        </p:attrNameLst>
                                      </p:cBhvr>
                                      <p:to>
                                        <p:strVal val="visible"/>
                                      </p:to>
                                    </p:set>
                                    <p:animEffect transition="in" filter="wipe(down)">
                                      <p:cBhvr additive="repl">
                                        <p:cTn id="110" dur="500"/>
                                        <p:tgtEl>
                                          <p:spTgt spid="1085"/>
                                        </p:tgtEl>
                                      </p:cBhvr>
                                    </p:animEffect>
                                  </p:childTnLst>
                                </p:cTn>
                              </p:par>
                              <p:par>
                                <p:cTn id="111" presetID="22" presetClass="entr" presetSubtype="4" dur="6700" fill="hold" nodeType="withEffect">
                                  <p:stCondLst>
                                    <p:cond delay="0"/>
                                  </p:stCondLst>
                                  <p:childTnLst>
                                    <p:set>
                                      <p:cBhvr>
                                        <p:cTn id="112" dur="1" fill="hold">
                                          <p:stCondLst>
                                            <p:cond delay="0"/>
                                          </p:stCondLst>
                                        </p:cTn>
                                        <p:tgtEl>
                                          <p:spTgt spid="1096"/>
                                        </p:tgtEl>
                                        <p:attrNameLst>
                                          <p:attrName>style.visibility</p:attrName>
                                        </p:attrNameLst>
                                      </p:cBhvr>
                                      <p:to>
                                        <p:strVal val="visible"/>
                                      </p:to>
                                    </p:set>
                                    <p:animEffect transition="in" filter="wipe(down)">
                                      <p:cBhvr additive="repl">
                                        <p:cTn id="113" dur="6700"/>
                                        <p:tgtEl>
                                          <p:spTgt spid="1096"/>
                                        </p:tgtEl>
                                      </p:cBhvr>
                                    </p:animEffect>
                                  </p:childTnLst>
                                </p:cTn>
                              </p:par>
                            </p:childTnLst>
                          </p:cTn>
                        </p:par>
                      </p:childTnLst>
                    </p:cTn>
                  </p:par>
                  <p:par>
                    <p:cTn id="114" fill="hold" nodeType="clickEffect">
                      <p:stCondLst>
                        <p:cond delay="indefinite"/>
                      </p:stCondLst>
                      <p:childTnLst>
                        <p:par>
                          <p:cTn id="115" fill="hold">
                            <p:stCondLst>
                              <p:cond delay="0"/>
                            </p:stCondLst>
                            <p:childTnLst>
                              <p:par>
                                <p:cTn id="116" presetID="22" presetClass="entr" presetSubtype="4" dur="500" fill="hold" nodeType="clickEffect">
                                  <p:stCondLst>
                                    <p:cond delay="0"/>
                                  </p:stCondLst>
                                  <p:childTnLst>
                                    <p:set>
                                      <p:cBhvr>
                                        <p:cTn id="117" dur="1" fill="hold">
                                          <p:stCondLst>
                                            <p:cond delay="0"/>
                                          </p:stCondLst>
                                        </p:cTn>
                                        <p:tgtEl>
                                          <p:spTgt spid="1099"/>
                                        </p:tgtEl>
                                        <p:attrNameLst>
                                          <p:attrName>style.visibility</p:attrName>
                                        </p:attrNameLst>
                                      </p:cBhvr>
                                      <p:to>
                                        <p:strVal val="visible"/>
                                      </p:to>
                                    </p:set>
                                    <p:animEffect transition="in" filter="wipe(down)">
                                      <p:cBhvr additive="repl">
                                        <p:cTn id="118" dur="500"/>
                                        <p:tgtEl>
                                          <p:spTgt spid="1099"/>
                                        </p:tgtEl>
                                      </p:cBhvr>
                                    </p:animEffect>
                                  </p:childTnLst>
                                </p:cTn>
                              </p:par>
                              <p:par>
                                <p:cTn id="119" presetID="22" presetClass="entr" presetSubtype="4" dur="500" fill="hold" nodeType="withEffect">
                                  <p:stCondLst>
                                    <p:cond delay="0"/>
                                  </p:stCondLst>
                                  <p:childTnLst>
                                    <p:set>
                                      <p:cBhvr>
                                        <p:cTn id="120" dur="1" fill="hold">
                                          <p:stCondLst>
                                            <p:cond delay="0"/>
                                          </p:stCondLst>
                                        </p:cTn>
                                        <p:tgtEl>
                                          <p:spTgt spid="1097"/>
                                        </p:tgtEl>
                                        <p:attrNameLst>
                                          <p:attrName>style.visibility</p:attrName>
                                        </p:attrNameLst>
                                      </p:cBhvr>
                                      <p:to>
                                        <p:strVal val="visible"/>
                                      </p:to>
                                    </p:set>
                                    <p:animEffect transition="in" filter="wipe(down)">
                                      <p:cBhvr additive="repl">
                                        <p:cTn id="121" dur="500"/>
                                        <p:tgtEl>
                                          <p:spTgt spid="1097"/>
                                        </p:tgtEl>
                                      </p:cBhvr>
                                    </p:animEffect>
                                  </p:childTnLst>
                                </p:cTn>
                              </p:par>
                              <p:par>
                                <p:cTn id="122" presetID="22" presetClass="entr" presetSubtype="4" dur="500" fill="hold" nodeType="withEffect">
                                  <p:stCondLst>
                                    <p:cond delay="0"/>
                                  </p:stCondLst>
                                  <p:childTnLst>
                                    <p:set>
                                      <p:cBhvr>
                                        <p:cTn id="123" dur="1" fill="hold">
                                          <p:stCondLst>
                                            <p:cond delay="0"/>
                                          </p:stCondLst>
                                        </p:cTn>
                                        <p:tgtEl>
                                          <p:spTgt spid="1098"/>
                                        </p:tgtEl>
                                        <p:attrNameLst>
                                          <p:attrName>style.visibility</p:attrName>
                                        </p:attrNameLst>
                                      </p:cBhvr>
                                      <p:to>
                                        <p:strVal val="visible"/>
                                      </p:to>
                                    </p:set>
                                    <p:animEffect transition="in" filter="wipe(down)">
                                      <p:cBhvr additive="repl">
                                        <p:cTn id="124" dur="500"/>
                                        <p:tgtEl>
                                          <p:spTgt spid="1098"/>
                                        </p:tgtEl>
                                      </p:cBhvr>
                                    </p:animEffect>
                                  </p:childTnLst>
                                </p:cTn>
                              </p:par>
                              <p:par>
                                <p:cTn id="125" presetID="22" presetClass="entr" presetSubtype="4" dur="500" fill="hold" nodeType="withEffect">
                                  <p:stCondLst>
                                    <p:cond delay="0"/>
                                  </p:stCondLst>
                                  <p:childTnLst>
                                    <p:set>
                                      <p:cBhvr>
                                        <p:cTn id="126" dur="1" fill="hold">
                                          <p:stCondLst>
                                            <p:cond delay="0"/>
                                          </p:stCondLst>
                                        </p:cTn>
                                        <p:tgtEl>
                                          <p:spTgt spid="1094"/>
                                        </p:tgtEl>
                                        <p:attrNameLst>
                                          <p:attrName>style.visibility</p:attrName>
                                        </p:attrNameLst>
                                      </p:cBhvr>
                                      <p:to>
                                        <p:strVal val="visible"/>
                                      </p:to>
                                    </p:set>
                                    <p:animEffect transition="in" filter="wipe(down)">
                                      <p:cBhvr additive="repl">
                                        <p:cTn id="127" dur="500"/>
                                        <p:tgtEl>
                                          <p:spTgt spid="1094"/>
                                        </p:tgtEl>
                                      </p:cBhvr>
                                    </p:animEffect>
                                  </p:childTnLst>
                                </p:cTn>
                              </p:par>
                              <p:par>
                                <p:cTn id="128" presetID="22" presetClass="entr" presetSubtype="4" dur="500" fill="hold" nodeType="withEffect">
                                  <p:stCondLst>
                                    <p:cond delay="0"/>
                                  </p:stCondLst>
                                  <p:childTnLst>
                                    <p:set>
                                      <p:cBhvr>
                                        <p:cTn id="129" dur="1" fill="hold">
                                          <p:stCondLst>
                                            <p:cond delay="0"/>
                                          </p:stCondLst>
                                        </p:cTn>
                                        <p:tgtEl>
                                          <p:spTgt spid="1079"/>
                                        </p:tgtEl>
                                        <p:attrNameLst>
                                          <p:attrName>style.visibility</p:attrName>
                                        </p:attrNameLst>
                                      </p:cBhvr>
                                      <p:to>
                                        <p:strVal val="visible"/>
                                      </p:to>
                                    </p:set>
                                    <p:animEffect transition="in" filter="wipe(down)">
                                      <p:cBhvr additive="repl">
                                        <p:cTn id="130" dur="500"/>
                                        <p:tgtEl>
                                          <p:spTgt spid="1079"/>
                                        </p:tgtEl>
                                      </p:cBhvr>
                                    </p:animEffect>
                                  </p:childTnLst>
                                </p:cTn>
                              </p:par>
                              <p:par>
                                <p:cTn id="131" presetID="22" presetClass="entr" presetSubtype="4" dur="500" fill="hold" nodeType="withEffect">
                                  <p:stCondLst>
                                    <p:cond delay="0"/>
                                  </p:stCondLst>
                                  <p:childTnLst>
                                    <p:set>
                                      <p:cBhvr>
                                        <p:cTn id="132" dur="1" fill="hold">
                                          <p:stCondLst>
                                            <p:cond delay="0"/>
                                          </p:stCondLst>
                                        </p:cTn>
                                        <p:tgtEl>
                                          <p:spTgt spid="1080"/>
                                        </p:tgtEl>
                                        <p:attrNameLst>
                                          <p:attrName>style.visibility</p:attrName>
                                        </p:attrNameLst>
                                      </p:cBhvr>
                                      <p:to>
                                        <p:strVal val="visible"/>
                                      </p:to>
                                    </p:set>
                                    <p:animEffect transition="in" filter="wipe(down)">
                                      <p:cBhvr additive="repl">
                                        <p:cTn id="133" dur="500"/>
                                        <p:tgtEl>
                                          <p:spTgt spid="1080"/>
                                        </p:tgtEl>
                                      </p:cBhvr>
                                    </p:animEffect>
                                  </p:childTnLst>
                                </p:cTn>
                              </p:par>
                            </p:childTnLst>
                          </p:cTn>
                        </p:par>
                      </p:childTnLst>
                    </p:cTn>
                  </p:par>
                  <p:par>
                    <p:cTn id="134" fill="hold" nodeType="clickEffect">
                      <p:stCondLst>
                        <p:cond delay="indefinite"/>
                      </p:stCondLst>
                      <p:childTnLst>
                        <p:par>
                          <p:cTn id="135" fill="hold">
                            <p:stCondLst>
                              <p:cond delay="0"/>
                            </p:stCondLst>
                            <p:childTnLst>
                              <p:par>
                                <p:cTn id="136" presetID="22" presetClass="entr" presetSubtype="4" dur="500" fill="hold" nodeType="clickEffect">
                                  <p:stCondLst>
                                    <p:cond delay="0"/>
                                  </p:stCondLst>
                                  <p:childTnLst>
                                    <p:set>
                                      <p:cBhvr>
                                        <p:cTn id="137" dur="1" fill="hold">
                                          <p:stCondLst>
                                            <p:cond delay="0"/>
                                          </p:stCondLst>
                                        </p:cTn>
                                        <p:tgtEl>
                                          <p:spTgt spid="1092"/>
                                        </p:tgtEl>
                                        <p:attrNameLst>
                                          <p:attrName>style.visibility</p:attrName>
                                        </p:attrNameLst>
                                      </p:cBhvr>
                                      <p:to>
                                        <p:strVal val="visible"/>
                                      </p:to>
                                    </p:set>
                                    <p:animEffect transition="in" filter="wipe(down)">
                                      <p:cBhvr additive="repl">
                                        <p:cTn id="138" dur="500"/>
                                        <p:tgtEl>
                                          <p:spTgt spid="1092"/>
                                        </p:tgtEl>
                                      </p:cBhvr>
                                    </p:animEffect>
                                  </p:childTnLst>
                                </p:cTn>
                              </p:par>
                              <p:par>
                                <p:cTn id="139" presetID="22" presetClass="entr" presetSubtype="4" dur="500" fill="hold" nodeType="withEffect">
                                  <p:stCondLst>
                                    <p:cond delay="0"/>
                                  </p:stCondLst>
                                  <p:childTnLst>
                                    <p:set>
                                      <p:cBhvr>
                                        <p:cTn id="140" dur="1" fill="hold">
                                          <p:stCondLst>
                                            <p:cond delay="0"/>
                                          </p:stCondLst>
                                        </p:cTn>
                                        <p:tgtEl>
                                          <p:spTgt spid="1091"/>
                                        </p:tgtEl>
                                        <p:attrNameLst>
                                          <p:attrName>style.visibility</p:attrName>
                                        </p:attrNameLst>
                                      </p:cBhvr>
                                      <p:to>
                                        <p:strVal val="visible"/>
                                      </p:to>
                                    </p:set>
                                    <p:animEffect transition="in" filter="wipe(down)">
                                      <p:cBhvr additive="repl">
                                        <p:cTn id="141" dur="500"/>
                                        <p:tgtEl>
                                          <p:spTgt spid="1091"/>
                                        </p:tgtEl>
                                      </p:cBhvr>
                                    </p:animEffect>
                                  </p:childTnLst>
                                </p:cTn>
                              </p:par>
                              <p:par>
                                <p:cTn id="142" presetID="22" presetClass="entr" presetSubtype="4" dur="500" fill="hold" nodeType="withEffect">
                                  <p:stCondLst>
                                    <p:cond delay="0"/>
                                  </p:stCondLst>
                                  <p:childTnLst>
                                    <p:set>
                                      <p:cBhvr>
                                        <p:cTn id="143" dur="1" fill="hold">
                                          <p:stCondLst>
                                            <p:cond delay="0"/>
                                          </p:stCondLst>
                                        </p:cTn>
                                        <p:tgtEl>
                                          <p:spTgt spid="1071"/>
                                        </p:tgtEl>
                                        <p:attrNameLst>
                                          <p:attrName>style.visibility</p:attrName>
                                        </p:attrNameLst>
                                      </p:cBhvr>
                                      <p:to>
                                        <p:strVal val="visible"/>
                                      </p:to>
                                    </p:set>
                                    <p:animEffect transition="in" filter="wipe(down)">
                                      <p:cBhvr additive="repl">
                                        <p:cTn id="144" dur="500"/>
                                        <p:tgtEl>
                                          <p:spTgt spid="1071"/>
                                        </p:tgtEl>
                                      </p:cBhvr>
                                    </p:animEffect>
                                  </p:childTnLst>
                                </p:cTn>
                              </p:par>
                              <p:par>
                                <p:cTn id="145" presetID="22" presetClass="entr" presetSubtype="4" dur="500" fill="hold" nodeType="withEffect">
                                  <p:stCondLst>
                                    <p:cond delay="0"/>
                                  </p:stCondLst>
                                  <p:childTnLst>
                                    <p:set>
                                      <p:cBhvr>
                                        <p:cTn id="146" dur="1" fill="hold">
                                          <p:stCondLst>
                                            <p:cond delay="0"/>
                                          </p:stCondLst>
                                        </p:cTn>
                                        <p:tgtEl>
                                          <p:spTgt spid="1095"/>
                                        </p:tgtEl>
                                        <p:attrNameLst>
                                          <p:attrName>style.visibility</p:attrName>
                                        </p:attrNameLst>
                                      </p:cBhvr>
                                      <p:to>
                                        <p:strVal val="visible"/>
                                      </p:to>
                                    </p:set>
                                    <p:animEffect transition="in" filter="wipe(down)">
                                      <p:cBhvr additive="repl">
                                        <p:cTn id="147" dur="500"/>
                                        <p:tgtEl>
                                          <p:spTgt spid="1095"/>
                                        </p:tgtEl>
                                      </p:cBhvr>
                                    </p:animEffect>
                                  </p:childTnLst>
                                </p:cTn>
                              </p:par>
                              <p:par>
                                <p:cTn id="148" presetID="22" presetClass="entr" presetSubtype="4" dur="500" fill="hold" nodeType="withEffect">
                                  <p:stCondLst>
                                    <p:cond delay="0"/>
                                  </p:stCondLst>
                                  <p:childTnLst>
                                    <p:set>
                                      <p:cBhvr>
                                        <p:cTn id="149" dur="1" fill="hold">
                                          <p:stCondLst>
                                            <p:cond delay="0"/>
                                          </p:stCondLst>
                                        </p:cTn>
                                        <p:tgtEl>
                                          <p:spTgt spid="1093"/>
                                        </p:tgtEl>
                                        <p:attrNameLst>
                                          <p:attrName>style.visibility</p:attrName>
                                        </p:attrNameLst>
                                      </p:cBhvr>
                                      <p:to>
                                        <p:strVal val="visible"/>
                                      </p:to>
                                    </p:set>
                                    <p:animEffect transition="in" filter="wipe(down)">
                                      <p:cBhvr additive="repl">
                                        <p:cTn id="150" dur="500"/>
                                        <p:tgtEl>
                                          <p:spTgt spid="1093"/>
                                        </p:tgtEl>
                                      </p:cBhvr>
                                    </p:animEffect>
                                  </p:childTnLst>
                                </p:cTn>
                              </p:par>
                              <p:par>
                                <p:cTn id="151" presetID="22" presetClass="entr" presetSubtype="4" dur="500" fill="hold" nodeType="withEffect">
                                  <p:stCondLst>
                                    <p:cond delay="0"/>
                                  </p:stCondLst>
                                  <p:childTnLst>
                                    <p:set>
                                      <p:cBhvr>
                                        <p:cTn id="152" dur="1" fill="hold">
                                          <p:stCondLst>
                                            <p:cond delay="0"/>
                                          </p:stCondLst>
                                        </p:cTn>
                                        <p:tgtEl>
                                          <p:spTgt spid="1075"/>
                                        </p:tgtEl>
                                        <p:attrNameLst>
                                          <p:attrName>style.visibility</p:attrName>
                                        </p:attrNameLst>
                                      </p:cBhvr>
                                      <p:to>
                                        <p:strVal val="visible"/>
                                      </p:to>
                                    </p:set>
                                    <p:animEffect transition="in" filter="wipe(down)">
                                      <p:cBhvr additive="repl">
                                        <p:cTn id="153" dur="500"/>
                                        <p:tgtEl>
                                          <p:spTgt spid="1075"/>
                                        </p:tgtEl>
                                      </p:cBhvr>
                                    </p:animEffect>
                                  </p:childTnLst>
                                </p:cTn>
                              </p:par>
                              <p:par>
                                <p:cTn id="154" presetID="22" presetClass="entr" presetSubtype="4" dur="500" fill="hold" nodeType="withEffect">
                                  <p:stCondLst>
                                    <p:cond delay="0"/>
                                  </p:stCondLst>
                                  <p:childTnLst>
                                    <p:set>
                                      <p:cBhvr>
                                        <p:cTn id="155" dur="1" fill="hold">
                                          <p:stCondLst>
                                            <p:cond delay="0"/>
                                          </p:stCondLst>
                                        </p:cTn>
                                        <p:tgtEl>
                                          <p:spTgt spid="1076"/>
                                        </p:tgtEl>
                                        <p:attrNameLst>
                                          <p:attrName>style.visibility</p:attrName>
                                        </p:attrNameLst>
                                      </p:cBhvr>
                                      <p:to>
                                        <p:strVal val="visible"/>
                                      </p:to>
                                    </p:set>
                                    <p:animEffect transition="in" filter="wipe(down)">
                                      <p:cBhvr additive="repl">
                                        <p:cTn id="156" dur="500"/>
                                        <p:tgtEl>
                                          <p:spTgt spid="1076"/>
                                        </p:tgtEl>
                                      </p:cBhvr>
                                    </p:animEffect>
                                  </p:childTnLst>
                                </p:cTn>
                              </p:par>
                              <p:par>
                                <p:cTn id="157" presetID="22" presetClass="entr" presetSubtype="4" dur="500" fill="hold" nodeType="withEffect">
                                  <p:stCondLst>
                                    <p:cond delay="0"/>
                                  </p:stCondLst>
                                  <p:childTnLst>
                                    <p:set>
                                      <p:cBhvr>
                                        <p:cTn id="158" dur="1" fill="hold">
                                          <p:stCondLst>
                                            <p:cond delay="0"/>
                                          </p:stCondLst>
                                        </p:cTn>
                                        <p:tgtEl>
                                          <p:spTgt spid="1074"/>
                                        </p:tgtEl>
                                        <p:attrNameLst>
                                          <p:attrName>style.visibility</p:attrName>
                                        </p:attrNameLst>
                                      </p:cBhvr>
                                      <p:to>
                                        <p:strVal val="visible"/>
                                      </p:to>
                                    </p:set>
                                    <p:animEffect transition="in" filter="wipe(down)">
                                      <p:cBhvr additive="repl">
                                        <p:cTn id="159" dur="500"/>
                                        <p:tgtEl>
                                          <p:spTgt spid="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rPr>
              <a:t>Combinational Circuits</a:t>
            </a:r>
            <a:endParaRPr lang="en-US" sz="3000" b="0" strike="noStrike" spc="-1">
              <a:solidFill>
                <a:srgbClr val="000000"/>
              </a:solidFill>
              <a:latin typeface="Arial"/>
            </a:endParaRPr>
          </a:p>
        </p:txBody>
      </p:sp>
      <p:sp>
        <p:nvSpPr>
          <p:cNvPr id="561" name="PlaceHolder 2"/>
          <p:cNvSpPr>
            <a:spLocks noGrp="1"/>
          </p:cNvSpPr>
          <p:nvPr>
            <p:ph/>
          </p:nvPr>
        </p:nvSpPr>
        <p:spPr>
          <a:xfrm>
            <a:off x="457200" y="1600200"/>
            <a:ext cx="7923960" cy="2361600"/>
          </a:xfrm>
          <a:prstGeom prst="rect">
            <a:avLst/>
          </a:prstGeom>
          <a:noFill/>
          <a:ln w="0">
            <a:noFill/>
          </a:ln>
        </p:spPr>
        <p:txBody>
          <a:bodyPr lIns="90000" tIns="45000" rIns="90000" bIns="45000" anchor="t">
            <a:noAutofit/>
          </a:bodyPr>
          <a:lstStyle/>
          <a:p>
            <a:pPr marL="274320" indent="-274320" algn="just">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A combinational circuit consists of input variables and output variables. Since these circuits are not dependent upon previous input to generate any output, so are combinational logic circuits. A combinational circuit can have an n number of inputs and m number of outputs. </a:t>
            </a:r>
            <a:endParaRPr lang="en-US" sz="2400" b="0" strike="noStrike" spc="-1">
              <a:solidFill>
                <a:srgbClr val="000000"/>
              </a:solidFill>
              <a:latin typeface="Arial"/>
            </a:endParaRPr>
          </a:p>
        </p:txBody>
      </p:sp>
      <p:pic>
        <p:nvPicPr>
          <p:cNvPr id="562" name="Picture 2"/>
          <p:cNvPicPr/>
          <p:nvPr/>
        </p:nvPicPr>
        <p:blipFill>
          <a:blip r:embed="rId2"/>
          <a:stretch/>
        </p:blipFill>
        <p:spPr>
          <a:xfrm>
            <a:off x="1676520" y="4114800"/>
            <a:ext cx="5637960" cy="2056680"/>
          </a:xfrm>
          <a:prstGeom prst="rect">
            <a:avLst/>
          </a:prstGeom>
          <a:ln w="0">
            <a:noFill/>
          </a:ln>
        </p:spPr>
      </p:pic>
      <p:sp>
        <p:nvSpPr>
          <p:cNvPr id="4" name="PlaceHolder 3"/>
          <p:cNvSpPr>
            <a:spLocks noGrp="1"/>
          </p:cNvSpPr>
          <p:nvPr>
            <p:ph type="sldNum" idx="5"/>
          </p:nvPr>
        </p:nvSpPr>
        <p:spPr/>
        <p:txBody>
          <a:bodyPr/>
          <a:lstStyle/>
          <a:p>
            <a:fld id="{93F4F039-22E3-4399-BA45-EF1AD7D0D89A}"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p:cNvSpPr>
          <p:nvPr>
            <p:ph type="title"/>
          </p:nvPr>
        </p:nvSpPr>
        <p:spPr>
          <a:xfrm>
            <a:off x="2286000" y="3124080"/>
            <a:ext cx="6552720" cy="189396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ea typeface="Century Schoolbook"/>
              </a:rPr>
              <a:t>CSE 219: Digital Logic &amp; Computer Design</a:t>
            </a:r>
            <a:endParaRPr lang="en-US" sz="3000" b="0" strike="noStrike" spc="-1">
              <a:solidFill>
                <a:srgbClr val="000000"/>
              </a:solidFill>
              <a:latin typeface="Century Schoolbook"/>
            </a:endParaRPr>
          </a:p>
        </p:txBody>
      </p:sp>
      <p:sp>
        <p:nvSpPr>
          <p:cNvPr id="1102" name="PlaceHolder 2"/>
          <p:cNvSpPr>
            <a:spLocks noGrp="1"/>
          </p:cNvSpPr>
          <p:nvPr>
            <p:ph type="subTitle"/>
          </p:nvPr>
        </p:nvSpPr>
        <p:spPr>
          <a:xfrm>
            <a:off x="2286000" y="5003280"/>
            <a:ext cx="6171840" cy="1371240"/>
          </a:xfrm>
          <a:prstGeom prst="rect">
            <a:avLst/>
          </a:prstGeom>
          <a:noFill/>
          <a:ln w="0">
            <a:noFill/>
          </a:ln>
        </p:spPr>
        <p:txBody>
          <a:bodyPr lIns="90000" tIns="45000" rIns="90000" bIns="45000" anchor="t">
            <a:normAutofit fontScale="96000"/>
          </a:bodyPr>
          <a:lstStyle/>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Tamanna Haque Nipa</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Assistant Professor</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Dept. of CSE</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Stamford University Bangladesh</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Counter</a:t>
            </a:r>
            <a:endParaRPr lang="en-US" sz="3000" b="0" strike="noStrike" spc="-1" dirty="0">
              <a:solidFill>
                <a:srgbClr val="000000"/>
              </a:solidFill>
              <a:latin typeface="Century Schoolbook"/>
            </a:endParaRPr>
          </a:p>
        </p:txBody>
      </p:sp>
      <p:sp>
        <p:nvSpPr>
          <p:cNvPr id="1104" name="PlaceHolder 2"/>
          <p:cNvSpPr>
            <a:spLocks noGrp="1"/>
          </p:cNvSpPr>
          <p:nvPr>
            <p:ph/>
          </p:nvPr>
        </p:nvSpPr>
        <p:spPr>
          <a:xfrm>
            <a:off x="457200" y="1600200"/>
            <a:ext cx="7848360" cy="487332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Types</a:t>
            </a:r>
            <a:endParaRPr lang="en-US" sz="2400" b="0" strike="noStrike" spc="-1" dirty="0">
              <a:solidFill>
                <a:srgbClr val="000000"/>
              </a:solidFill>
              <a:latin typeface="Century Schoolbook"/>
            </a:endParaRPr>
          </a:p>
          <a:p>
            <a:pPr marL="640080" lvl="1" indent="-274320" algn="just">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Asynchronous Counter </a:t>
            </a:r>
            <a:endParaRPr lang="en-US" sz="2100" b="0" strike="noStrike" spc="-1" dirty="0">
              <a:solidFill>
                <a:srgbClr val="000000"/>
              </a:solidFill>
              <a:latin typeface="Century Schoolbook"/>
            </a:endParaRPr>
          </a:p>
          <a:p>
            <a:pPr marL="640080" lvl="1" indent="-274320" algn="just">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Synchronous Counter</a:t>
            </a:r>
            <a:endParaRPr lang="en-US" sz="2100" b="0" strike="noStrike" spc="-1" dirty="0">
              <a:solidFill>
                <a:srgbClr val="000000"/>
              </a:solidFill>
              <a:latin typeface="Century Schoolbook"/>
            </a:endParaRPr>
          </a:p>
          <a:p>
            <a:pPr marL="365760" algn="just">
              <a:lnSpc>
                <a:spcPct val="100000"/>
              </a:lnSpc>
              <a:spcBef>
                <a:spcPts val="420"/>
              </a:spcBef>
              <a:buNone/>
              <a:tabLst>
                <a:tab pos="0" algn="l"/>
              </a:tabLst>
            </a:pPr>
            <a:endParaRPr lang="en-US" sz="2100" b="0" strike="noStrike" spc="-1" dirty="0">
              <a:solidFill>
                <a:srgbClr val="000000"/>
              </a:solidFill>
              <a:latin typeface="Century Schoolbook"/>
            </a:endParaRPr>
          </a:p>
          <a:p>
            <a:pPr marL="274320" indent="-274320" algn="just">
              <a:lnSpc>
                <a:spcPct val="100000"/>
              </a:lnSpc>
              <a:spcBef>
                <a:spcPts val="601"/>
              </a:spcBef>
              <a:buClr>
                <a:srgbClr val="FE8637"/>
              </a:buClr>
              <a:buSzPct val="70000"/>
              <a:buFont typeface="Wingdings" charset="2"/>
              <a:buChar char=""/>
              <a:tabLst>
                <a:tab pos="0" algn="l"/>
              </a:tabLst>
            </a:pPr>
            <a:r>
              <a:rPr lang="en-US" sz="2400" b="0" strike="noStrike" spc="-1" dirty="0">
                <a:solidFill>
                  <a:srgbClr val="000000"/>
                </a:solidFill>
                <a:latin typeface="Century Schoolbook"/>
                <a:ea typeface="Century Schoolbook"/>
              </a:rPr>
              <a:t>Applications of Counter</a:t>
            </a:r>
            <a:endParaRPr lang="en-US" sz="24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tabLst>
                <a:tab pos="0" algn="l"/>
              </a:tabLst>
            </a:pPr>
            <a:r>
              <a:rPr lang="en-US" sz="2100" b="0" strike="noStrike" spc="-1" dirty="0">
                <a:solidFill>
                  <a:srgbClr val="000000"/>
                </a:solidFill>
                <a:latin typeface="Century Schoolbook"/>
                <a:ea typeface="Century Schoolbook"/>
              </a:rPr>
              <a:t>Frequency counters</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tabLst>
                <a:tab pos="0" algn="l"/>
              </a:tabLst>
            </a:pPr>
            <a:r>
              <a:rPr lang="en-US" sz="2100" b="0" strike="noStrike" spc="-1" dirty="0">
                <a:solidFill>
                  <a:srgbClr val="000000"/>
                </a:solidFill>
                <a:latin typeface="Century Schoolbook"/>
                <a:ea typeface="Century Schoolbook"/>
              </a:rPr>
              <a:t>Digital clocks</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tabLst>
                <a:tab pos="0" algn="l"/>
              </a:tabLst>
            </a:pPr>
            <a:r>
              <a:rPr lang="en-US" sz="2100" b="0" strike="noStrike" spc="-1" dirty="0">
                <a:solidFill>
                  <a:srgbClr val="000000"/>
                </a:solidFill>
                <a:latin typeface="Century Schoolbook"/>
                <a:ea typeface="Century Schoolbook"/>
              </a:rPr>
              <a:t>Analog to digital convertors.</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tabLst>
                <a:tab pos="0" algn="l"/>
              </a:tabLst>
            </a:pPr>
            <a:r>
              <a:rPr lang="en-US" sz="2100" b="0" strike="noStrike" spc="-1" dirty="0">
                <a:solidFill>
                  <a:srgbClr val="000000"/>
                </a:solidFill>
                <a:latin typeface="Century Schoolbook"/>
                <a:ea typeface="Century Schoolbook"/>
              </a:rPr>
              <a:t>Frequency divider circuits. (The frequency divider circuit is that which divides the input frequency exactly by ‘2’.)</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tabLst>
                <a:tab pos="0" algn="l"/>
              </a:tabLst>
            </a:pPr>
            <a:r>
              <a:rPr lang="en-US" sz="2100" b="0" strike="noStrike" spc="-1" dirty="0">
                <a:solidFill>
                  <a:srgbClr val="000000"/>
                </a:solidFill>
                <a:latin typeface="Century Schoolbook"/>
                <a:ea typeface="Century Schoolbook"/>
              </a:rPr>
              <a:t>For calculating time or timers</a:t>
            </a:r>
            <a:endParaRPr lang="en-US" sz="2100" b="0" strike="noStrike" spc="-1" dirty="0">
              <a:solidFill>
                <a:srgbClr val="000000"/>
              </a:solidFill>
              <a:latin typeface="Century Schoolbook"/>
            </a:endParaRPr>
          </a:p>
          <a:p>
            <a:pPr algn="just">
              <a:lnSpc>
                <a:spcPct val="100000"/>
              </a:lnSpc>
              <a:spcBef>
                <a:spcPts val="601"/>
              </a:spcBef>
              <a:buNone/>
              <a:tabLst>
                <a:tab pos="0" algn="l"/>
              </a:tabLst>
            </a:pPr>
            <a:endParaRPr lang="en-US" sz="2400" b="0" strike="noStrike" spc="-1" dirty="0">
              <a:solidFill>
                <a:srgbClr val="000000"/>
              </a:solidFill>
              <a:latin typeface="Century Schoolbook"/>
            </a:endParaRPr>
          </a:p>
          <a:p>
            <a:pPr algn="just">
              <a:lnSpc>
                <a:spcPct val="100000"/>
              </a:lnSpc>
              <a:spcBef>
                <a:spcPts val="601"/>
              </a:spcBef>
              <a:buNone/>
              <a:tabLst>
                <a:tab pos="0" algn="l"/>
              </a:tabLst>
            </a:pPr>
            <a:endParaRPr lang="en-US" sz="2400" b="0" strike="noStrike" spc="-1" dirty="0">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PlaceHolder 1"/>
          <p:cNvSpPr>
            <a:spLocks noGrp="1"/>
          </p:cNvSpPr>
          <p:nvPr>
            <p:ph type="title"/>
          </p:nvPr>
        </p:nvSpPr>
        <p:spPr>
          <a:xfrm>
            <a:off x="457200" y="274680"/>
            <a:ext cx="822924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Asynchronous Counter (ripple counter)</a:t>
            </a:r>
            <a:endParaRPr lang="en-US" sz="3000" b="0" strike="noStrike" spc="-1" dirty="0">
              <a:solidFill>
                <a:srgbClr val="000000"/>
              </a:solidFill>
              <a:latin typeface="Century Schoolbook"/>
            </a:endParaRPr>
          </a:p>
        </p:txBody>
      </p:sp>
      <p:sp>
        <p:nvSpPr>
          <p:cNvPr id="1106" name="PlaceHolder 2"/>
          <p:cNvSpPr>
            <a:spLocks noGrp="1"/>
          </p:cNvSpPr>
          <p:nvPr>
            <p:ph/>
          </p:nvPr>
        </p:nvSpPr>
        <p:spPr>
          <a:xfrm>
            <a:off x="457200" y="1600200"/>
            <a:ext cx="8000640" cy="4647960"/>
          </a:xfrm>
          <a:prstGeom prst="rect">
            <a:avLst/>
          </a:prstGeom>
          <a:noFill/>
          <a:ln w="0">
            <a:noFill/>
          </a:ln>
        </p:spPr>
        <p:txBody>
          <a:bodyPr lIns="90000" tIns="45000" rIns="90000" bIns="45000" anchor="t">
            <a:normAutofit fontScale="94000" lnSpcReduction="10000"/>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An asynchronous counter is one in which the flip-flops (FF) within the counter do not change states at exactly the same time because they do not have a common clock pulse.</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Propagation delay is higher than that of synchronous counters. </a:t>
            </a:r>
            <a:r>
              <a:rPr lang="en-US" sz="2400" b="0" strike="noStrike" spc="-1">
                <a:solidFill>
                  <a:srgbClr val="00B050"/>
                </a:solidFill>
                <a:latin typeface="Century Schoolbook"/>
                <a:ea typeface="Century Schoolbook"/>
              </a:rPr>
              <a:t>[Propagation delay is the length of time taken for a signal to reach its destination. ]</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These are slow in operation.</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Less number of logic gates required.</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Low cost</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Complex to design</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Standard logic packages are not available</a:t>
            </a:r>
            <a:endParaRPr lang="en-US" sz="2400" b="0" strike="noStrike" spc="-1">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3 bit Asynchronous Up Counter</a:t>
            </a:r>
            <a:endParaRPr lang="en-US" sz="3000" b="0" strike="noStrike" spc="-1" dirty="0">
              <a:solidFill>
                <a:srgbClr val="000000"/>
              </a:solidFill>
              <a:latin typeface="Century Schoolbook"/>
            </a:endParaRPr>
          </a:p>
        </p:txBody>
      </p:sp>
      <p:graphicFrame>
        <p:nvGraphicFramePr>
          <p:cNvPr id="1108" name="Content Placeholder 5"/>
          <p:cNvGraphicFramePr/>
          <p:nvPr/>
        </p:nvGraphicFramePr>
        <p:xfrm>
          <a:off x="457200" y="1828800"/>
          <a:ext cx="1752120" cy="33372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109" name="Straight Arrow Connector 7"/>
          <p:cNvSpPr/>
          <p:nvPr/>
        </p:nvSpPr>
        <p:spPr>
          <a:xfrm flipH="1">
            <a:off x="304200" y="2209680"/>
            <a:ext cx="360" cy="289512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110" name="Straight Arrow Connector 20"/>
          <p:cNvSpPr/>
          <p:nvPr/>
        </p:nvSpPr>
        <p:spPr>
          <a:xfrm flipH="1">
            <a:off x="2208960" y="2438280"/>
            <a:ext cx="456840" cy="36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111" name="TextBox 21"/>
          <p:cNvSpPr/>
          <p:nvPr/>
        </p:nvSpPr>
        <p:spPr>
          <a:xfrm>
            <a:off x="2286000" y="1828800"/>
            <a:ext cx="99036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Start and repeat</a:t>
            </a:r>
            <a:endParaRPr lang="en-US" sz="1400" b="0" strike="noStrike" spc="-1">
              <a:latin typeface="Arial"/>
            </a:endParaRPr>
          </a:p>
        </p:txBody>
      </p:sp>
      <p:sp>
        <p:nvSpPr>
          <p:cNvPr id="1112" name="Rectangle 22"/>
          <p:cNvSpPr/>
          <p:nvPr/>
        </p:nvSpPr>
        <p:spPr>
          <a:xfrm>
            <a:off x="293364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13" name="Isosceles Triangle 23"/>
          <p:cNvSpPr/>
          <p:nvPr/>
        </p:nvSpPr>
        <p:spPr>
          <a:xfrm rot="5400000">
            <a:off x="289296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14" name="Straight Connector 24"/>
          <p:cNvSpPr/>
          <p:nvPr/>
        </p:nvSpPr>
        <p:spPr>
          <a:xfrm>
            <a:off x="2361960" y="373500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15" name="Straight Connector 25"/>
          <p:cNvSpPr/>
          <p:nvPr/>
        </p:nvSpPr>
        <p:spPr>
          <a:xfrm>
            <a:off x="2705040" y="4158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16" name="Straight Connector 26"/>
          <p:cNvSpPr/>
          <p:nvPr/>
        </p:nvSpPr>
        <p:spPr>
          <a:xfrm>
            <a:off x="2715480" y="335268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17" name="Straight Connector 27"/>
          <p:cNvSpPr/>
          <p:nvPr/>
        </p:nvSpPr>
        <p:spPr>
          <a:xfrm>
            <a:off x="4152600" y="426708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18" name="Straight Connector 28"/>
          <p:cNvSpPr/>
          <p:nvPr/>
        </p:nvSpPr>
        <p:spPr>
          <a:xfrm>
            <a:off x="4172400" y="33087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19" name="TextBox 29"/>
          <p:cNvSpPr/>
          <p:nvPr/>
        </p:nvSpPr>
        <p:spPr>
          <a:xfrm>
            <a:off x="2968920" y="31240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120" name="TextBox 30"/>
          <p:cNvSpPr/>
          <p:nvPr/>
        </p:nvSpPr>
        <p:spPr>
          <a:xfrm>
            <a:off x="2968920" y="39974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121" name="TextBox 31"/>
          <p:cNvSpPr/>
          <p:nvPr/>
        </p:nvSpPr>
        <p:spPr>
          <a:xfrm>
            <a:off x="4229280" y="281952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endParaRPr lang="en-US" sz="1800" b="0" strike="noStrike" spc="-1">
              <a:latin typeface="Arial"/>
            </a:endParaRPr>
          </a:p>
        </p:txBody>
      </p:sp>
      <p:sp>
        <p:nvSpPr>
          <p:cNvPr id="1122" name="TextBox 32"/>
          <p:cNvSpPr/>
          <p:nvPr/>
        </p:nvSpPr>
        <p:spPr>
          <a:xfrm>
            <a:off x="4191120" y="378936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123" name="TextBox 33"/>
          <p:cNvSpPr/>
          <p:nvPr/>
        </p:nvSpPr>
        <p:spPr>
          <a:xfrm>
            <a:off x="331488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124" name="Straight Connector 34"/>
          <p:cNvSpPr/>
          <p:nvPr/>
        </p:nvSpPr>
        <p:spPr>
          <a:xfrm>
            <a:off x="2733840" y="2590560"/>
            <a:ext cx="360" cy="15681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25" name="TextBox 35"/>
          <p:cNvSpPr/>
          <p:nvPr/>
        </p:nvSpPr>
        <p:spPr>
          <a:xfrm>
            <a:off x="2240280" y="418788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126" name="Oval 47"/>
          <p:cNvSpPr/>
          <p:nvPr/>
        </p:nvSpPr>
        <p:spPr>
          <a:xfrm>
            <a:off x="2819520" y="367524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27" name="Straight Connector 49"/>
          <p:cNvSpPr/>
          <p:nvPr/>
        </p:nvSpPr>
        <p:spPr>
          <a:xfrm>
            <a:off x="2240280" y="4230360"/>
            <a:ext cx="578880" cy="360"/>
          </a:xfrm>
          <a:prstGeom prst="line">
            <a:avLst/>
          </a:prstGeom>
          <a:ln w="19050">
            <a:solidFill>
              <a:srgbClr val="000000"/>
            </a:solidFill>
            <a:round/>
          </a:ln>
        </p:spPr>
        <p:style>
          <a:lnRef idx="1">
            <a:schemeClr val="accent1"/>
          </a:lnRef>
          <a:fillRef idx="0">
            <a:schemeClr val="accent1"/>
          </a:fillRef>
          <a:effectRef idx="0">
            <a:schemeClr val="accent1"/>
          </a:effectRef>
          <a:fontRef idx="minor"/>
        </p:style>
      </p:sp>
      <p:sp>
        <p:nvSpPr>
          <p:cNvPr id="1128" name="Rectangle 50"/>
          <p:cNvSpPr/>
          <p:nvPr/>
        </p:nvSpPr>
        <p:spPr>
          <a:xfrm>
            <a:off x="483876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29" name="Isosceles Triangle 51"/>
          <p:cNvSpPr/>
          <p:nvPr/>
        </p:nvSpPr>
        <p:spPr>
          <a:xfrm rot="5400000">
            <a:off x="479772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30" name="Straight Connector 52"/>
          <p:cNvSpPr/>
          <p:nvPr/>
        </p:nvSpPr>
        <p:spPr>
          <a:xfrm>
            <a:off x="4500360" y="37242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31" name="Straight Connector 53"/>
          <p:cNvSpPr/>
          <p:nvPr/>
        </p:nvSpPr>
        <p:spPr>
          <a:xfrm>
            <a:off x="4609800" y="4158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32" name="Straight Connector 54"/>
          <p:cNvSpPr/>
          <p:nvPr/>
        </p:nvSpPr>
        <p:spPr>
          <a:xfrm>
            <a:off x="4609800" y="335268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33" name="Straight Connector 55"/>
          <p:cNvSpPr/>
          <p:nvPr/>
        </p:nvSpPr>
        <p:spPr>
          <a:xfrm>
            <a:off x="6057720" y="426708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34" name="Straight Connector 56"/>
          <p:cNvSpPr/>
          <p:nvPr/>
        </p:nvSpPr>
        <p:spPr>
          <a:xfrm>
            <a:off x="6077520" y="33087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35" name="TextBox 57"/>
          <p:cNvSpPr/>
          <p:nvPr/>
        </p:nvSpPr>
        <p:spPr>
          <a:xfrm>
            <a:off x="487368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136" name="TextBox 58"/>
          <p:cNvSpPr/>
          <p:nvPr/>
        </p:nvSpPr>
        <p:spPr>
          <a:xfrm>
            <a:off x="4873680" y="39974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137" name="TextBox 59"/>
          <p:cNvSpPr/>
          <p:nvPr/>
        </p:nvSpPr>
        <p:spPr>
          <a:xfrm>
            <a:off x="6134040" y="281952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endParaRPr lang="en-US" sz="1800" b="0" strike="noStrike" spc="-1">
              <a:latin typeface="Arial"/>
            </a:endParaRPr>
          </a:p>
        </p:txBody>
      </p:sp>
      <p:sp>
        <p:nvSpPr>
          <p:cNvPr id="1138" name="TextBox 60"/>
          <p:cNvSpPr/>
          <p:nvPr/>
        </p:nvSpPr>
        <p:spPr>
          <a:xfrm>
            <a:off x="6095880" y="378936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139" name="TextBox 61"/>
          <p:cNvSpPr/>
          <p:nvPr/>
        </p:nvSpPr>
        <p:spPr>
          <a:xfrm>
            <a:off x="521964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140" name="Straight Connector 62"/>
          <p:cNvSpPr/>
          <p:nvPr/>
        </p:nvSpPr>
        <p:spPr>
          <a:xfrm>
            <a:off x="4638960" y="2613960"/>
            <a:ext cx="360" cy="1567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41" name="Oval 63"/>
          <p:cNvSpPr/>
          <p:nvPr/>
        </p:nvSpPr>
        <p:spPr>
          <a:xfrm>
            <a:off x="4724280" y="367956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42" name="Rectangle 64"/>
          <p:cNvSpPr/>
          <p:nvPr/>
        </p:nvSpPr>
        <p:spPr>
          <a:xfrm>
            <a:off x="681984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43" name="Isosceles Triangle 65"/>
          <p:cNvSpPr/>
          <p:nvPr/>
        </p:nvSpPr>
        <p:spPr>
          <a:xfrm rot="5400000">
            <a:off x="677916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44" name="Straight Connector 66"/>
          <p:cNvSpPr/>
          <p:nvPr/>
        </p:nvSpPr>
        <p:spPr>
          <a:xfrm>
            <a:off x="6400800" y="3724200"/>
            <a:ext cx="41580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45" name="Straight Connector 67"/>
          <p:cNvSpPr/>
          <p:nvPr/>
        </p:nvSpPr>
        <p:spPr>
          <a:xfrm>
            <a:off x="6591240" y="4158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46" name="Straight Connector 68"/>
          <p:cNvSpPr/>
          <p:nvPr/>
        </p:nvSpPr>
        <p:spPr>
          <a:xfrm>
            <a:off x="6591240" y="335268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47" name="Straight Connector 69"/>
          <p:cNvSpPr/>
          <p:nvPr/>
        </p:nvSpPr>
        <p:spPr>
          <a:xfrm>
            <a:off x="8038800" y="426708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48" name="Straight Connector 70"/>
          <p:cNvSpPr/>
          <p:nvPr/>
        </p:nvSpPr>
        <p:spPr>
          <a:xfrm>
            <a:off x="8058600" y="33087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49" name="TextBox 71"/>
          <p:cNvSpPr/>
          <p:nvPr/>
        </p:nvSpPr>
        <p:spPr>
          <a:xfrm>
            <a:off x="685512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150" name="TextBox 72"/>
          <p:cNvSpPr/>
          <p:nvPr/>
        </p:nvSpPr>
        <p:spPr>
          <a:xfrm>
            <a:off x="6855120" y="39974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151" name="TextBox 73"/>
          <p:cNvSpPr/>
          <p:nvPr/>
        </p:nvSpPr>
        <p:spPr>
          <a:xfrm>
            <a:off x="8115480" y="281952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endParaRPr lang="en-US" sz="1800" b="0" strike="noStrike" spc="-1">
              <a:latin typeface="Arial"/>
            </a:endParaRPr>
          </a:p>
        </p:txBody>
      </p:sp>
      <p:sp>
        <p:nvSpPr>
          <p:cNvPr id="1152" name="TextBox 74"/>
          <p:cNvSpPr/>
          <p:nvPr/>
        </p:nvSpPr>
        <p:spPr>
          <a:xfrm>
            <a:off x="8077320" y="378936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153" name="TextBox 75"/>
          <p:cNvSpPr/>
          <p:nvPr/>
        </p:nvSpPr>
        <p:spPr>
          <a:xfrm>
            <a:off x="720108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154" name="Straight Connector 76"/>
          <p:cNvSpPr/>
          <p:nvPr/>
        </p:nvSpPr>
        <p:spPr>
          <a:xfrm>
            <a:off x="6620040" y="2590560"/>
            <a:ext cx="360" cy="15681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55" name="Oval 77"/>
          <p:cNvSpPr/>
          <p:nvPr/>
        </p:nvSpPr>
        <p:spPr>
          <a:xfrm>
            <a:off x="6705720" y="367524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156" name="Straight Connector 81"/>
          <p:cNvSpPr/>
          <p:nvPr/>
        </p:nvSpPr>
        <p:spPr>
          <a:xfrm>
            <a:off x="2400120" y="2590560"/>
            <a:ext cx="42199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57" name="TextBox 83"/>
          <p:cNvSpPr/>
          <p:nvPr/>
        </p:nvSpPr>
        <p:spPr>
          <a:xfrm>
            <a:off x="2209680" y="2590920"/>
            <a:ext cx="60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VCC</a:t>
            </a:r>
            <a:endParaRPr lang="en-US" sz="1400" b="0" strike="noStrike" spc="-1">
              <a:latin typeface="Arial"/>
            </a:endParaRPr>
          </a:p>
        </p:txBody>
      </p:sp>
      <p:sp>
        <p:nvSpPr>
          <p:cNvPr id="1158" name="Straight Connector 85"/>
          <p:cNvSpPr/>
          <p:nvPr/>
        </p:nvSpPr>
        <p:spPr>
          <a:xfrm>
            <a:off x="4495680" y="3308760"/>
            <a:ext cx="360" cy="415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59" name="Straight Connector 87"/>
          <p:cNvSpPr/>
          <p:nvPr/>
        </p:nvSpPr>
        <p:spPr>
          <a:xfrm>
            <a:off x="6409800" y="3294720"/>
            <a:ext cx="360" cy="415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60" name="Straight Connector 91"/>
          <p:cNvSpPr/>
          <p:nvPr/>
        </p:nvSpPr>
        <p:spPr>
          <a:xfrm>
            <a:off x="4504680" y="209088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61" name="Straight Connector 92"/>
          <p:cNvSpPr/>
          <p:nvPr/>
        </p:nvSpPr>
        <p:spPr>
          <a:xfrm>
            <a:off x="6400800" y="21333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62" name="Straight Connector 93"/>
          <p:cNvSpPr/>
          <p:nvPr/>
        </p:nvSpPr>
        <p:spPr>
          <a:xfrm>
            <a:off x="8381880" y="21333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163" name="TextBox 94"/>
          <p:cNvSpPr/>
          <p:nvPr/>
        </p:nvSpPr>
        <p:spPr>
          <a:xfrm>
            <a:off x="438156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164" name="TextBox 95"/>
          <p:cNvSpPr/>
          <p:nvPr/>
        </p:nvSpPr>
        <p:spPr>
          <a:xfrm>
            <a:off x="6095880" y="16880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165" name="TextBox 96"/>
          <p:cNvSpPr/>
          <p:nvPr/>
        </p:nvSpPr>
        <p:spPr>
          <a:xfrm>
            <a:off x="811836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110"/>
                                        </p:tgtEl>
                                        <p:attrNameLst>
                                          <p:attrName>style.visibility</p:attrName>
                                        </p:attrNameLst>
                                      </p:cBhvr>
                                      <p:to>
                                        <p:strVal val="visible"/>
                                      </p:to>
                                    </p:set>
                                    <p:animEffect transition="in" filter="wipe(down)">
                                      <p:cBhvr additive="repl">
                                        <p:cTn id="7" dur="500"/>
                                        <p:tgtEl>
                                          <p:spTgt spid="1110"/>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111"/>
                                        </p:tgtEl>
                                        <p:attrNameLst>
                                          <p:attrName>style.visibility</p:attrName>
                                        </p:attrNameLst>
                                      </p:cBhvr>
                                      <p:to>
                                        <p:strVal val="visible"/>
                                      </p:to>
                                    </p:set>
                                    <p:animEffect transition="in" filter="wipe(down)">
                                      <p:cBhvr additive="repl">
                                        <p:cTn id="10" dur="500"/>
                                        <p:tgtEl>
                                          <p:spTgt spid="1111"/>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1" dur="500" fill="hold" nodeType="clickEffect">
                                  <p:stCondLst>
                                    <p:cond delay="0"/>
                                  </p:stCondLst>
                                  <p:childTnLst>
                                    <p:set>
                                      <p:cBhvr>
                                        <p:cTn id="14" dur="1" fill="hold">
                                          <p:stCondLst>
                                            <p:cond delay="0"/>
                                          </p:stCondLst>
                                        </p:cTn>
                                        <p:tgtEl>
                                          <p:spTgt spid="1109"/>
                                        </p:tgtEl>
                                        <p:attrNameLst>
                                          <p:attrName>style.visibility</p:attrName>
                                        </p:attrNameLst>
                                      </p:cBhvr>
                                      <p:to>
                                        <p:strVal val="visible"/>
                                      </p:to>
                                    </p:set>
                                    <p:animEffect transition="in" filter="wipe(up)">
                                      <p:cBhvr additive="repl">
                                        <p:cTn id="15" dur="500"/>
                                        <p:tgtEl>
                                          <p:spTgt spid="1109"/>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1112"/>
                                        </p:tgtEl>
                                        <p:attrNameLst>
                                          <p:attrName>style.visibility</p:attrName>
                                        </p:attrNameLst>
                                      </p:cBhvr>
                                      <p:to>
                                        <p:strVal val="visible"/>
                                      </p:to>
                                    </p:set>
                                    <p:animEffect transition="in" filter="wipe(down)">
                                      <p:cBhvr additive="repl">
                                        <p:cTn id="20" dur="500"/>
                                        <p:tgtEl>
                                          <p:spTgt spid="1112"/>
                                        </p:tgtEl>
                                      </p:cBhvr>
                                    </p:animEffect>
                                  </p:childTnLst>
                                </p:cTn>
                              </p:par>
                              <p:par>
                                <p:cTn id="21" presetID="22" presetClass="entr" presetSubtype="4" dur="500" fill="hold" nodeType="withEffect">
                                  <p:stCondLst>
                                    <p:cond delay="0"/>
                                  </p:stCondLst>
                                  <p:childTnLst>
                                    <p:set>
                                      <p:cBhvr>
                                        <p:cTn id="22" dur="1" fill="hold">
                                          <p:stCondLst>
                                            <p:cond delay="0"/>
                                          </p:stCondLst>
                                        </p:cTn>
                                        <p:tgtEl>
                                          <p:spTgt spid="1113"/>
                                        </p:tgtEl>
                                        <p:attrNameLst>
                                          <p:attrName>style.visibility</p:attrName>
                                        </p:attrNameLst>
                                      </p:cBhvr>
                                      <p:to>
                                        <p:strVal val="visible"/>
                                      </p:to>
                                    </p:set>
                                    <p:animEffect transition="in" filter="wipe(down)">
                                      <p:cBhvr additive="repl">
                                        <p:cTn id="23" dur="500"/>
                                        <p:tgtEl>
                                          <p:spTgt spid="1113"/>
                                        </p:tgtEl>
                                      </p:cBhvr>
                                    </p:animEffect>
                                  </p:childTnLst>
                                </p:cTn>
                              </p:par>
                              <p:par>
                                <p:cTn id="24" presetID="22" presetClass="entr" presetSubtype="4" dur="500" fill="hold" nodeType="withEffect">
                                  <p:stCondLst>
                                    <p:cond delay="0"/>
                                  </p:stCondLst>
                                  <p:childTnLst>
                                    <p:set>
                                      <p:cBhvr>
                                        <p:cTn id="25" dur="1" fill="hold">
                                          <p:stCondLst>
                                            <p:cond delay="0"/>
                                          </p:stCondLst>
                                        </p:cTn>
                                        <p:tgtEl>
                                          <p:spTgt spid="1114"/>
                                        </p:tgtEl>
                                        <p:attrNameLst>
                                          <p:attrName>style.visibility</p:attrName>
                                        </p:attrNameLst>
                                      </p:cBhvr>
                                      <p:to>
                                        <p:strVal val="visible"/>
                                      </p:to>
                                    </p:set>
                                    <p:animEffect transition="in" filter="wipe(down)">
                                      <p:cBhvr additive="repl">
                                        <p:cTn id="26" dur="500"/>
                                        <p:tgtEl>
                                          <p:spTgt spid="1114"/>
                                        </p:tgtEl>
                                      </p:cBhvr>
                                    </p:animEffect>
                                  </p:childTnLst>
                                </p:cTn>
                              </p:par>
                              <p:par>
                                <p:cTn id="27" presetID="22" presetClass="entr" presetSubtype="4" dur="500" fill="hold" nodeType="withEffect">
                                  <p:stCondLst>
                                    <p:cond delay="0"/>
                                  </p:stCondLst>
                                  <p:childTnLst>
                                    <p:set>
                                      <p:cBhvr>
                                        <p:cTn id="28" dur="1" fill="hold">
                                          <p:stCondLst>
                                            <p:cond delay="0"/>
                                          </p:stCondLst>
                                        </p:cTn>
                                        <p:tgtEl>
                                          <p:spTgt spid="1115"/>
                                        </p:tgtEl>
                                        <p:attrNameLst>
                                          <p:attrName>style.visibility</p:attrName>
                                        </p:attrNameLst>
                                      </p:cBhvr>
                                      <p:to>
                                        <p:strVal val="visible"/>
                                      </p:to>
                                    </p:set>
                                    <p:animEffect transition="in" filter="wipe(down)">
                                      <p:cBhvr additive="repl">
                                        <p:cTn id="29" dur="500"/>
                                        <p:tgtEl>
                                          <p:spTgt spid="1115"/>
                                        </p:tgtEl>
                                      </p:cBhvr>
                                    </p:animEffect>
                                  </p:childTnLst>
                                </p:cTn>
                              </p:par>
                              <p:par>
                                <p:cTn id="30" presetID="22" presetClass="entr" presetSubtype="4" dur="500" fill="hold" nodeType="withEffect">
                                  <p:stCondLst>
                                    <p:cond delay="0"/>
                                  </p:stCondLst>
                                  <p:childTnLst>
                                    <p:set>
                                      <p:cBhvr>
                                        <p:cTn id="31" dur="1" fill="hold">
                                          <p:stCondLst>
                                            <p:cond delay="0"/>
                                          </p:stCondLst>
                                        </p:cTn>
                                        <p:tgtEl>
                                          <p:spTgt spid="1116"/>
                                        </p:tgtEl>
                                        <p:attrNameLst>
                                          <p:attrName>style.visibility</p:attrName>
                                        </p:attrNameLst>
                                      </p:cBhvr>
                                      <p:to>
                                        <p:strVal val="visible"/>
                                      </p:to>
                                    </p:set>
                                    <p:animEffect transition="in" filter="wipe(down)">
                                      <p:cBhvr additive="repl">
                                        <p:cTn id="32" dur="500"/>
                                        <p:tgtEl>
                                          <p:spTgt spid="1116"/>
                                        </p:tgtEl>
                                      </p:cBhvr>
                                    </p:animEffect>
                                  </p:childTnLst>
                                </p:cTn>
                              </p:par>
                              <p:par>
                                <p:cTn id="33" presetID="22" presetClass="entr" presetSubtype="4" dur="500" fill="hold" nodeType="withEffect">
                                  <p:stCondLst>
                                    <p:cond delay="0"/>
                                  </p:stCondLst>
                                  <p:childTnLst>
                                    <p:set>
                                      <p:cBhvr>
                                        <p:cTn id="34" dur="1" fill="hold">
                                          <p:stCondLst>
                                            <p:cond delay="0"/>
                                          </p:stCondLst>
                                        </p:cTn>
                                        <p:tgtEl>
                                          <p:spTgt spid="1117"/>
                                        </p:tgtEl>
                                        <p:attrNameLst>
                                          <p:attrName>style.visibility</p:attrName>
                                        </p:attrNameLst>
                                      </p:cBhvr>
                                      <p:to>
                                        <p:strVal val="visible"/>
                                      </p:to>
                                    </p:set>
                                    <p:animEffect transition="in" filter="wipe(down)">
                                      <p:cBhvr additive="repl">
                                        <p:cTn id="35" dur="500"/>
                                        <p:tgtEl>
                                          <p:spTgt spid="1117"/>
                                        </p:tgtEl>
                                      </p:cBhvr>
                                    </p:animEffect>
                                  </p:childTnLst>
                                </p:cTn>
                              </p:par>
                              <p:par>
                                <p:cTn id="36" presetID="22" presetClass="entr" presetSubtype="4" dur="500" fill="hold" nodeType="withEffect">
                                  <p:stCondLst>
                                    <p:cond delay="0"/>
                                  </p:stCondLst>
                                  <p:childTnLst>
                                    <p:set>
                                      <p:cBhvr>
                                        <p:cTn id="37" dur="1" fill="hold">
                                          <p:stCondLst>
                                            <p:cond delay="0"/>
                                          </p:stCondLst>
                                        </p:cTn>
                                        <p:tgtEl>
                                          <p:spTgt spid="1119"/>
                                        </p:tgtEl>
                                        <p:attrNameLst>
                                          <p:attrName>style.visibility</p:attrName>
                                        </p:attrNameLst>
                                      </p:cBhvr>
                                      <p:to>
                                        <p:strVal val="visible"/>
                                      </p:to>
                                    </p:set>
                                    <p:animEffect transition="in" filter="wipe(down)">
                                      <p:cBhvr additive="repl">
                                        <p:cTn id="38" dur="500"/>
                                        <p:tgtEl>
                                          <p:spTgt spid="1119"/>
                                        </p:tgtEl>
                                      </p:cBhvr>
                                    </p:animEffect>
                                  </p:childTnLst>
                                </p:cTn>
                              </p:par>
                              <p:par>
                                <p:cTn id="39" presetID="22" presetClass="entr" presetSubtype="4" dur="500" fill="hold" nodeType="withEffect">
                                  <p:stCondLst>
                                    <p:cond delay="0"/>
                                  </p:stCondLst>
                                  <p:childTnLst>
                                    <p:set>
                                      <p:cBhvr>
                                        <p:cTn id="40" dur="1" fill="hold">
                                          <p:stCondLst>
                                            <p:cond delay="0"/>
                                          </p:stCondLst>
                                        </p:cTn>
                                        <p:tgtEl>
                                          <p:spTgt spid="1120"/>
                                        </p:tgtEl>
                                        <p:attrNameLst>
                                          <p:attrName>style.visibility</p:attrName>
                                        </p:attrNameLst>
                                      </p:cBhvr>
                                      <p:to>
                                        <p:strVal val="visible"/>
                                      </p:to>
                                    </p:set>
                                    <p:animEffect transition="in" filter="wipe(down)">
                                      <p:cBhvr additive="repl">
                                        <p:cTn id="41" dur="500"/>
                                        <p:tgtEl>
                                          <p:spTgt spid="1120"/>
                                        </p:tgtEl>
                                      </p:cBhvr>
                                    </p:animEffect>
                                  </p:childTnLst>
                                </p:cTn>
                              </p:par>
                              <p:par>
                                <p:cTn id="42" presetID="22" presetClass="entr" presetSubtype="4" dur="500" fill="hold" nodeType="withEffect">
                                  <p:stCondLst>
                                    <p:cond delay="0"/>
                                  </p:stCondLst>
                                  <p:childTnLst>
                                    <p:set>
                                      <p:cBhvr>
                                        <p:cTn id="43" dur="1" fill="hold">
                                          <p:stCondLst>
                                            <p:cond delay="0"/>
                                          </p:stCondLst>
                                        </p:cTn>
                                        <p:tgtEl>
                                          <p:spTgt spid="1123"/>
                                        </p:tgtEl>
                                        <p:attrNameLst>
                                          <p:attrName>style.visibility</p:attrName>
                                        </p:attrNameLst>
                                      </p:cBhvr>
                                      <p:to>
                                        <p:strVal val="visible"/>
                                      </p:to>
                                    </p:set>
                                    <p:animEffect transition="in" filter="wipe(down)">
                                      <p:cBhvr additive="repl">
                                        <p:cTn id="44" dur="500"/>
                                        <p:tgtEl>
                                          <p:spTgt spid="1123"/>
                                        </p:tgtEl>
                                      </p:cBhvr>
                                    </p:animEffect>
                                  </p:childTnLst>
                                </p:cTn>
                              </p:par>
                              <p:par>
                                <p:cTn id="45" presetID="22" presetClass="entr" presetSubtype="4" dur="500" fill="hold" nodeType="withEffect">
                                  <p:stCondLst>
                                    <p:cond delay="0"/>
                                  </p:stCondLst>
                                  <p:childTnLst>
                                    <p:set>
                                      <p:cBhvr>
                                        <p:cTn id="46" dur="1" fill="hold">
                                          <p:stCondLst>
                                            <p:cond delay="0"/>
                                          </p:stCondLst>
                                        </p:cTn>
                                        <p:tgtEl>
                                          <p:spTgt spid="1124"/>
                                        </p:tgtEl>
                                        <p:attrNameLst>
                                          <p:attrName>style.visibility</p:attrName>
                                        </p:attrNameLst>
                                      </p:cBhvr>
                                      <p:to>
                                        <p:strVal val="visible"/>
                                      </p:to>
                                    </p:set>
                                    <p:animEffect transition="in" filter="wipe(down)">
                                      <p:cBhvr additive="repl">
                                        <p:cTn id="47" dur="500"/>
                                        <p:tgtEl>
                                          <p:spTgt spid="1124"/>
                                        </p:tgtEl>
                                      </p:cBhvr>
                                    </p:animEffect>
                                  </p:childTnLst>
                                </p:cTn>
                              </p:par>
                              <p:par>
                                <p:cTn id="48" presetID="22" presetClass="entr" presetSubtype="4" dur="500" fill="hold" nodeType="withEffect">
                                  <p:stCondLst>
                                    <p:cond delay="0"/>
                                  </p:stCondLst>
                                  <p:childTnLst>
                                    <p:set>
                                      <p:cBhvr>
                                        <p:cTn id="49" dur="1" fill="hold">
                                          <p:stCondLst>
                                            <p:cond delay="0"/>
                                          </p:stCondLst>
                                        </p:cTn>
                                        <p:tgtEl>
                                          <p:spTgt spid="1126"/>
                                        </p:tgtEl>
                                        <p:attrNameLst>
                                          <p:attrName>style.visibility</p:attrName>
                                        </p:attrNameLst>
                                      </p:cBhvr>
                                      <p:to>
                                        <p:strVal val="visible"/>
                                      </p:to>
                                    </p:set>
                                    <p:animEffect transition="in" filter="wipe(down)">
                                      <p:cBhvr additive="repl">
                                        <p:cTn id="50" dur="500"/>
                                        <p:tgtEl>
                                          <p:spTgt spid="1126"/>
                                        </p:tgtEl>
                                      </p:cBhvr>
                                    </p:animEffect>
                                  </p:childTnLst>
                                </p:cTn>
                              </p:par>
                              <p:par>
                                <p:cTn id="51" presetID="22" presetClass="entr" presetSubtype="4" dur="500" fill="hold" nodeType="withEffect">
                                  <p:stCondLst>
                                    <p:cond delay="0"/>
                                  </p:stCondLst>
                                  <p:childTnLst>
                                    <p:set>
                                      <p:cBhvr>
                                        <p:cTn id="52" dur="1" fill="hold">
                                          <p:stCondLst>
                                            <p:cond delay="0"/>
                                          </p:stCondLst>
                                        </p:cTn>
                                        <p:tgtEl>
                                          <p:spTgt spid="1122"/>
                                        </p:tgtEl>
                                        <p:attrNameLst>
                                          <p:attrName>style.visibility</p:attrName>
                                        </p:attrNameLst>
                                      </p:cBhvr>
                                      <p:to>
                                        <p:strVal val="visible"/>
                                      </p:to>
                                    </p:set>
                                    <p:animEffect transition="in" filter="wipe(down)">
                                      <p:cBhvr additive="repl">
                                        <p:cTn id="53" dur="500"/>
                                        <p:tgtEl>
                                          <p:spTgt spid="1122"/>
                                        </p:tgtEl>
                                      </p:cBhvr>
                                    </p:animEffect>
                                  </p:childTnLst>
                                </p:cTn>
                              </p:par>
                              <p:par>
                                <p:cTn id="54" presetID="22" presetClass="entr" presetSubtype="4" dur="500" fill="hold" nodeType="withEffect">
                                  <p:stCondLst>
                                    <p:cond delay="0"/>
                                  </p:stCondLst>
                                  <p:childTnLst>
                                    <p:set>
                                      <p:cBhvr>
                                        <p:cTn id="55" dur="1" fill="hold">
                                          <p:stCondLst>
                                            <p:cond delay="0"/>
                                          </p:stCondLst>
                                        </p:cTn>
                                        <p:tgtEl>
                                          <p:spTgt spid="1118"/>
                                        </p:tgtEl>
                                        <p:attrNameLst>
                                          <p:attrName>style.visibility</p:attrName>
                                        </p:attrNameLst>
                                      </p:cBhvr>
                                      <p:to>
                                        <p:strVal val="visible"/>
                                      </p:to>
                                    </p:set>
                                    <p:animEffect transition="in" filter="wipe(down)">
                                      <p:cBhvr additive="repl">
                                        <p:cTn id="56" dur="500"/>
                                        <p:tgtEl>
                                          <p:spTgt spid="1118"/>
                                        </p:tgtEl>
                                      </p:cBhvr>
                                    </p:animEffect>
                                  </p:childTnLst>
                                </p:cTn>
                              </p:par>
                              <p:par>
                                <p:cTn id="57" presetID="22" presetClass="entr" presetSubtype="4" dur="500" fill="hold" nodeType="withEffect">
                                  <p:stCondLst>
                                    <p:cond delay="0"/>
                                  </p:stCondLst>
                                  <p:childTnLst>
                                    <p:set>
                                      <p:cBhvr>
                                        <p:cTn id="58" dur="1" fill="hold">
                                          <p:stCondLst>
                                            <p:cond delay="0"/>
                                          </p:stCondLst>
                                        </p:cTn>
                                        <p:tgtEl>
                                          <p:spTgt spid="1121"/>
                                        </p:tgtEl>
                                        <p:attrNameLst>
                                          <p:attrName>style.visibility</p:attrName>
                                        </p:attrNameLst>
                                      </p:cBhvr>
                                      <p:to>
                                        <p:strVal val="visible"/>
                                      </p:to>
                                    </p:set>
                                    <p:animEffect transition="in" filter="wipe(down)">
                                      <p:cBhvr additive="repl">
                                        <p:cTn id="59" dur="500"/>
                                        <p:tgtEl>
                                          <p:spTgt spid="1121"/>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1125"/>
                                        </p:tgtEl>
                                        <p:attrNameLst>
                                          <p:attrName>style.visibility</p:attrName>
                                        </p:attrNameLst>
                                      </p:cBhvr>
                                      <p:to>
                                        <p:strVal val="visible"/>
                                      </p:to>
                                    </p:set>
                                    <p:animEffect transition="in" filter="wipe(down)">
                                      <p:cBhvr additive="repl">
                                        <p:cTn id="62" dur="500"/>
                                        <p:tgtEl>
                                          <p:spTgt spid="1125"/>
                                        </p:tgtEl>
                                      </p:cBhvr>
                                    </p:animEffect>
                                  </p:childTnLst>
                                </p:cTn>
                              </p:par>
                              <p:par>
                                <p:cTn id="63" presetID="22" presetClass="entr" presetSubtype="4" dur="500" fill="hold" nodeType="withEffect">
                                  <p:stCondLst>
                                    <p:cond delay="0"/>
                                  </p:stCondLst>
                                  <p:childTnLst>
                                    <p:set>
                                      <p:cBhvr>
                                        <p:cTn id="64" dur="1" fill="hold">
                                          <p:stCondLst>
                                            <p:cond delay="0"/>
                                          </p:stCondLst>
                                        </p:cTn>
                                        <p:tgtEl>
                                          <p:spTgt spid="1127"/>
                                        </p:tgtEl>
                                        <p:attrNameLst>
                                          <p:attrName>style.visibility</p:attrName>
                                        </p:attrNameLst>
                                      </p:cBhvr>
                                      <p:to>
                                        <p:strVal val="visible"/>
                                      </p:to>
                                    </p:set>
                                    <p:animEffect transition="in" filter="wipe(down)">
                                      <p:cBhvr additive="repl">
                                        <p:cTn id="65" dur="500"/>
                                        <p:tgtEl>
                                          <p:spTgt spid="1127"/>
                                        </p:tgtEl>
                                      </p:cBhvr>
                                    </p:animEffect>
                                  </p:childTnLst>
                                </p:cTn>
                              </p:par>
                            </p:childTnLst>
                          </p:cTn>
                        </p:par>
                      </p:childTnLst>
                    </p:cTn>
                  </p:par>
                  <p:par>
                    <p:cTn id="66" fill="hold" nodeType="clickEffect">
                      <p:stCondLst>
                        <p:cond delay="indefinite"/>
                      </p:stCondLst>
                      <p:childTnLst>
                        <p:par>
                          <p:cTn id="67" fill="hold">
                            <p:stCondLst>
                              <p:cond delay="0"/>
                            </p:stCondLst>
                            <p:childTnLst>
                              <p:par>
                                <p:cTn id="68" presetID="22" presetClass="entr" presetSubtype="4" dur="500" fill="hold" nodeType="clickEffect">
                                  <p:stCondLst>
                                    <p:cond delay="0"/>
                                  </p:stCondLst>
                                  <p:childTnLst>
                                    <p:set>
                                      <p:cBhvr>
                                        <p:cTn id="69" dur="1" fill="hold">
                                          <p:stCondLst>
                                            <p:cond delay="0"/>
                                          </p:stCondLst>
                                        </p:cTn>
                                        <p:tgtEl>
                                          <p:spTgt spid="1128"/>
                                        </p:tgtEl>
                                        <p:attrNameLst>
                                          <p:attrName>style.visibility</p:attrName>
                                        </p:attrNameLst>
                                      </p:cBhvr>
                                      <p:to>
                                        <p:strVal val="visible"/>
                                      </p:to>
                                    </p:set>
                                    <p:animEffect transition="in" filter="wipe(down)">
                                      <p:cBhvr additive="repl">
                                        <p:cTn id="70" dur="500"/>
                                        <p:tgtEl>
                                          <p:spTgt spid="1128"/>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1129"/>
                                        </p:tgtEl>
                                        <p:attrNameLst>
                                          <p:attrName>style.visibility</p:attrName>
                                        </p:attrNameLst>
                                      </p:cBhvr>
                                      <p:to>
                                        <p:strVal val="visible"/>
                                      </p:to>
                                    </p:set>
                                    <p:animEffect transition="in" filter="wipe(down)">
                                      <p:cBhvr additive="repl">
                                        <p:cTn id="73" dur="500"/>
                                        <p:tgtEl>
                                          <p:spTgt spid="1129"/>
                                        </p:tgtEl>
                                      </p:cBhvr>
                                    </p:animEffect>
                                  </p:childTnLst>
                                </p:cTn>
                              </p:par>
                              <p:par>
                                <p:cTn id="74" presetID="22" presetClass="entr" presetSubtype="4" dur="500" fill="hold" nodeType="withEffect">
                                  <p:stCondLst>
                                    <p:cond delay="0"/>
                                  </p:stCondLst>
                                  <p:childTnLst>
                                    <p:set>
                                      <p:cBhvr>
                                        <p:cTn id="75" dur="1" fill="hold">
                                          <p:stCondLst>
                                            <p:cond delay="0"/>
                                          </p:stCondLst>
                                        </p:cTn>
                                        <p:tgtEl>
                                          <p:spTgt spid="1131"/>
                                        </p:tgtEl>
                                        <p:attrNameLst>
                                          <p:attrName>style.visibility</p:attrName>
                                        </p:attrNameLst>
                                      </p:cBhvr>
                                      <p:to>
                                        <p:strVal val="visible"/>
                                      </p:to>
                                    </p:set>
                                    <p:animEffect transition="in" filter="wipe(down)">
                                      <p:cBhvr additive="repl">
                                        <p:cTn id="76" dur="500"/>
                                        <p:tgtEl>
                                          <p:spTgt spid="1131"/>
                                        </p:tgtEl>
                                      </p:cBhvr>
                                    </p:animEffect>
                                  </p:childTnLst>
                                </p:cTn>
                              </p:par>
                              <p:par>
                                <p:cTn id="77" presetID="22" presetClass="entr" presetSubtype="4" dur="500" fill="hold" nodeType="withEffect">
                                  <p:stCondLst>
                                    <p:cond delay="0"/>
                                  </p:stCondLst>
                                  <p:childTnLst>
                                    <p:set>
                                      <p:cBhvr>
                                        <p:cTn id="78" dur="1" fill="hold">
                                          <p:stCondLst>
                                            <p:cond delay="0"/>
                                          </p:stCondLst>
                                        </p:cTn>
                                        <p:tgtEl>
                                          <p:spTgt spid="1132"/>
                                        </p:tgtEl>
                                        <p:attrNameLst>
                                          <p:attrName>style.visibility</p:attrName>
                                        </p:attrNameLst>
                                      </p:cBhvr>
                                      <p:to>
                                        <p:strVal val="visible"/>
                                      </p:to>
                                    </p:set>
                                    <p:animEffect transition="in" filter="wipe(down)">
                                      <p:cBhvr additive="repl">
                                        <p:cTn id="79" dur="500"/>
                                        <p:tgtEl>
                                          <p:spTgt spid="1132"/>
                                        </p:tgtEl>
                                      </p:cBhvr>
                                    </p:animEffect>
                                  </p:childTnLst>
                                </p:cTn>
                              </p:par>
                              <p:par>
                                <p:cTn id="80" presetID="22" presetClass="entr" presetSubtype="4" dur="500" fill="hold" nodeType="withEffect">
                                  <p:stCondLst>
                                    <p:cond delay="0"/>
                                  </p:stCondLst>
                                  <p:childTnLst>
                                    <p:set>
                                      <p:cBhvr>
                                        <p:cTn id="81" dur="1" fill="hold">
                                          <p:stCondLst>
                                            <p:cond delay="0"/>
                                          </p:stCondLst>
                                        </p:cTn>
                                        <p:tgtEl>
                                          <p:spTgt spid="1133"/>
                                        </p:tgtEl>
                                        <p:attrNameLst>
                                          <p:attrName>style.visibility</p:attrName>
                                        </p:attrNameLst>
                                      </p:cBhvr>
                                      <p:to>
                                        <p:strVal val="visible"/>
                                      </p:to>
                                    </p:set>
                                    <p:animEffect transition="in" filter="wipe(down)">
                                      <p:cBhvr additive="repl">
                                        <p:cTn id="82" dur="500"/>
                                        <p:tgtEl>
                                          <p:spTgt spid="1133"/>
                                        </p:tgtEl>
                                      </p:cBhvr>
                                    </p:animEffect>
                                  </p:childTnLst>
                                </p:cTn>
                              </p:par>
                              <p:par>
                                <p:cTn id="83" presetID="22" presetClass="entr" presetSubtype="4" dur="500" fill="hold" nodeType="withEffect">
                                  <p:stCondLst>
                                    <p:cond delay="0"/>
                                  </p:stCondLst>
                                  <p:childTnLst>
                                    <p:set>
                                      <p:cBhvr>
                                        <p:cTn id="84" dur="1" fill="hold">
                                          <p:stCondLst>
                                            <p:cond delay="0"/>
                                          </p:stCondLst>
                                        </p:cTn>
                                        <p:tgtEl>
                                          <p:spTgt spid="1134"/>
                                        </p:tgtEl>
                                        <p:attrNameLst>
                                          <p:attrName>style.visibility</p:attrName>
                                        </p:attrNameLst>
                                      </p:cBhvr>
                                      <p:to>
                                        <p:strVal val="visible"/>
                                      </p:to>
                                    </p:set>
                                    <p:animEffect transition="in" filter="wipe(down)">
                                      <p:cBhvr additive="repl">
                                        <p:cTn id="85" dur="500"/>
                                        <p:tgtEl>
                                          <p:spTgt spid="1134"/>
                                        </p:tgtEl>
                                      </p:cBhvr>
                                    </p:animEffect>
                                  </p:childTnLst>
                                </p:cTn>
                              </p:par>
                              <p:par>
                                <p:cTn id="86" presetID="22" presetClass="entr" presetSubtype="4" dur="500" fill="hold" nodeType="withEffect">
                                  <p:stCondLst>
                                    <p:cond delay="0"/>
                                  </p:stCondLst>
                                  <p:childTnLst>
                                    <p:set>
                                      <p:cBhvr>
                                        <p:cTn id="87" dur="1" fill="hold">
                                          <p:stCondLst>
                                            <p:cond delay="0"/>
                                          </p:stCondLst>
                                        </p:cTn>
                                        <p:tgtEl>
                                          <p:spTgt spid="1135"/>
                                        </p:tgtEl>
                                        <p:attrNameLst>
                                          <p:attrName>style.visibility</p:attrName>
                                        </p:attrNameLst>
                                      </p:cBhvr>
                                      <p:to>
                                        <p:strVal val="visible"/>
                                      </p:to>
                                    </p:set>
                                    <p:animEffect transition="in" filter="wipe(down)">
                                      <p:cBhvr additive="repl">
                                        <p:cTn id="88" dur="500"/>
                                        <p:tgtEl>
                                          <p:spTgt spid="1135"/>
                                        </p:tgtEl>
                                      </p:cBhvr>
                                    </p:animEffect>
                                  </p:childTnLst>
                                </p:cTn>
                              </p:par>
                              <p:par>
                                <p:cTn id="89" presetID="22" presetClass="entr" presetSubtype="4" dur="500" fill="hold" nodeType="withEffect">
                                  <p:stCondLst>
                                    <p:cond delay="0"/>
                                  </p:stCondLst>
                                  <p:childTnLst>
                                    <p:set>
                                      <p:cBhvr>
                                        <p:cTn id="90" dur="1" fill="hold">
                                          <p:stCondLst>
                                            <p:cond delay="0"/>
                                          </p:stCondLst>
                                        </p:cTn>
                                        <p:tgtEl>
                                          <p:spTgt spid="1136"/>
                                        </p:tgtEl>
                                        <p:attrNameLst>
                                          <p:attrName>style.visibility</p:attrName>
                                        </p:attrNameLst>
                                      </p:cBhvr>
                                      <p:to>
                                        <p:strVal val="visible"/>
                                      </p:to>
                                    </p:set>
                                    <p:animEffect transition="in" filter="wipe(down)">
                                      <p:cBhvr additive="repl">
                                        <p:cTn id="91" dur="500"/>
                                        <p:tgtEl>
                                          <p:spTgt spid="1136"/>
                                        </p:tgtEl>
                                      </p:cBhvr>
                                    </p:animEffect>
                                  </p:childTnLst>
                                </p:cTn>
                              </p:par>
                              <p:par>
                                <p:cTn id="92" presetID="22" presetClass="entr" presetSubtype="4" dur="500" fill="hold" nodeType="withEffect">
                                  <p:stCondLst>
                                    <p:cond delay="0"/>
                                  </p:stCondLst>
                                  <p:childTnLst>
                                    <p:set>
                                      <p:cBhvr>
                                        <p:cTn id="93" dur="1" fill="hold">
                                          <p:stCondLst>
                                            <p:cond delay="0"/>
                                          </p:stCondLst>
                                        </p:cTn>
                                        <p:tgtEl>
                                          <p:spTgt spid="1137"/>
                                        </p:tgtEl>
                                        <p:attrNameLst>
                                          <p:attrName>style.visibility</p:attrName>
                                        </p:attrNameLst>
                                      </p:cBhvr>
                                      <p:to>
                                        <p:strVal val="visible"/>
                                      </p:to>
                                    </p:set>
                                    <p:animEffect transition="in" filter="wipe(down)">
                                      <p:cBhvr additive="repl">
                                        <p:cTn id="94" dur="500"/>
                                        <p:tgtEl>
                                          <p:spTgt spid="1137"/>
                                        </p:tgtEl>
                                      </p:cBhvr>
                                    </p:animEffect>
                                  </p:childTnLst>
                                </p:cTn>
                              </p:par>
                              <p:par>
                                <p:cTn id="95" presetID="22" presetClass="entr" presetSubtype="4" dur="500" fill="hold" nodeType="withEffect">
                                  <p:stCondLst>
                                    <p:cond delay="0"/>
                                  </p:stCondLst>
                                  <p:childTnLst>
                                    <p:set>
                                      <p:cBhvr>
                                        <p:cTn id="96" dur="1" fill="hold">
                                          <p:stCondLst>
                                            <p:cond delay="0"/>
                                          </p:stCondLst>
                                        </p:cTn>
                                        <p:tgtEl>
                                          <p:spTgt spid="1138"/>
                                        </p:tgtEl>
                                        <p:attrNameLst>
                                          <p:attrName>style.visibility</p:attrName>
                                        </p:attrNameLst>
                                      </p:cBhvr>
                                      <p:to>
                                        <p:strVal val="visible"/>
                                      </p:to>
                                    </p:set>
                                    <p:animEffect transition="in" filter="wipe(down)">
                                      <p:cBhvr additive="repl">
                                        <p:cTn id="97" dur="500"/>
                                        <p:tgtEl>
                                          <p:spTgt spid="1138"/>
                                        </p:tgtEl>
                                      </p:cBhvr>
                                    </p:animEffect>
                                  </p:childTnLst>
                                </p:cTn>
                              </p:par>
                              <p:par>
                                <p:cTn id="98" presetID="22" presetClass="entr" presetSubtype="4" dur="500" fill="hold" nodeType="withEffect">
                                  <p:stCondLst>
                                    <p:cond delay="0"/>
                                  </p:stCondLst>
                                  <p:childTnLst>
                                    <p:set>
                                      <p:cBhvr>
                                        <p:cTn id="99" dur="1" fill="hold">
                                          <p:stCondLst>
                                            <p:cond delay="0"/>
                                          </p:stCondLst>
                                        </p:cTn>
                                        <p:tgtEl>
                                          <p:spTgt spid="1139"/>
                                        </p:tgtEl>
                                        <p:attrNameLst>
                                          <p:attrName>style.visibility</p:attrName>
                                        </p:attrNameLst>
                                      </p:cBhvr>
                                      <p:to>
                                        <p:strVal val="visible"/>
                                      </p:to>
                                    </p:set>
                                    <p:animEffect transition="in" filter="wipe(down)">
                                      <p:cBhvr additive="repl">
                                        <p:cTn id="100" dur="500"/>
                                        <p:tgtEl>
                                          <p:spTgt spid="1139"/>
                                        </p:tgtEl>
                                      </p:cBhvr>
                                    </p:animEffect>
                                  </p:childTnLst>
                                </p:cTn>
                              </p:par>
                              <p:par>
                                <p:cTn id="101" presetID="22" presetClass="entr" presetSubtype="4" dur="500" fill="hold" nodeType="withEffect">
                                  <p:stCondLst>
                                    <p:cond delay="0"/>
                                  </p:stCondLst>
                                  <p:childTnLst>
                                    <p:set>
                                      <p:cBhvr>
                                        <p:cTn id="102" dur="1" fill="hold">
                                          <p:stCondLst>
                                            <p:cond delay="0"/>
                                          </p:stCondLst>
                                        </p:cTn>
                                        <p:tgtEl>
                                          <p:spTgt spid="1140"/>
                                        </p:tgtEl>
                                        <p:attrNameLst>
                                          <p:attrName>style.visibility</p:attrName>
                                        </p:attrNameLst>
                                      </p:cBhvr>
                                      <p:to>
                                        <p:strVal val="visible"/>
                                      </p:to>
                                    </p:set>
                                    <p:animEffect transition="in" filter="wipe(down)">
                                      <p:cBhvr additive="repl">
                                        <p:cTn id="103" dur="500"/>
                                        <p:tgtEl>
                                          <p:spTgt spid="1140"/>
                                        </p:tgtEl>
                                      </p:cBhvr>
                                    </p:animEffect>
                                  </p:childTnLst>
                                </p:cTn>
                              </p:par>
                              <p:par>
                                <p:cTn id="104" presetID="22" presetClass="entr" presetSubtype="4" dur="500" fill="hold" nodeType="withEffect">
                                  <p:stCondLst>
                                    <p:cond delay="0"/>
                                  </p:stCondLst>
                                  <p:childTnLst>
                                    <p:set>
                                      <p:cBhvr>
                                        <p:cTn id="105" dur="1" fill="hold">
                                          <p:stCondLst>
                                            <p:cond delay="0"/>
                                          </p:stCondLst>
                                        </p:cTn>
                                        <p:tgtEl>
                                          <p:spTgt spid="1141"/>
                                        </p:tgtEl>
                                        <p:attrNameLst>
                                          <p:attrName>style.visibility</p:attrName>
                                        </p:attrNameLst>
                                      </p:cBhvr>
                                      <p:to>
                                        <p:strVal val="visible"/>
                                      </p:to>
                                    </p:set>
                                    <p:animEffect transition="in" filter="wipe(down)">
                                      <p:cBhvr additive="repl">
                                        <p:cTn id="106" dur="500"/>
                                        <p:tgtEl>
                                          <p:spTgt spid="1141"/>
                                        </p:tgtEl>
                                      </p:cBhvr>
                                    </p:animEffect>
                                  </p:childTnLst>
                                </p:cTn>
                              </p:par>
                              <p:par>
                                <p:cTn id="107" presetID="22" presetClass="entr" presetSubtype="4" dur="500" fill="hold" nodeType="withEffect">
                                  <p:stCondLst>
                                    <p:cond delay="0"/>
                                  </p:stCondLst>
                                  <p:childTnLst>
                                    <p:set>
                                      <p:cBhvr>
                                        <p:cTn id="108" dur="1" fill="hold">
                                          <p:stCondLst>
                                            <p:cond delay="0"/>
                                          </p:stCondLst>
                                        </p:cTn>
                                        <p:tgtEl>
                                          <p:spTgt spid="1142"/>
                                        </p:tgtEl>
                                        <p:attrNameLst>
                                          <p:attrName>style.visibility</p:attrName>
                                        </p:attrNameLst>
                                      </p:cBhvr>
                                      <p:to>
                                        <p:strVal val="visible"/>
                                      </p:to>
                                    </p:set>
                                    <p:animEffect transition="in" filter="wipe(down)">
                                      <p:cBhvr additive="repl">
                                        <p:cTn id="109" dur="500"/>
                                        <p:tgtEl>
                                          <p:spTgt spid="1142"/>
                                        </p:tgtEl>
                                      </p:cBhvr>
                                    </p:animEffect>
                                  </p:childTnLst>
                                </p:cTn>
                              </p:par>
                              <p:par>
                                <p:cTn id="110" presetID="22" presetClass="entr" presetSubtype="4" dur="500" fill="hold" nodeType="withEffect">
                                  <p:stCondLst>
                                    <p:cond delay="0"/>
                                  </p:stCondLst>
                                  <p:childTnLst>
                                    <p:set>
                                      <p:cBhvr>
                                        <p:cTn id="111" dur="1" fill="hold">
                                          <p:stCondLst>
                                            <p:cond delay="0"/>
                                          </p:stCondLst>
                                        </p:cTn>
                                        <p:tgtEl>
                                          <p:spTgt spid="1143"/>
                                        </p:tgtEl>
                                        <p:attrNameLst>
                                          <p:attrName>style.visibility</p:attrName>
                                        </p:attrNameLst>
                                      </p:cBhvr>
                                      <p:to>
                                        <p:strVal val="visible"/>
                                      </p:to>
                                    </p:set>
                                    <p:animEffect transition="in" filter="wipe(down)">
                                      <p:cBhvr additive="repl">
                                        <p:cTn id="112" dur="500"/>
                                        <p:tgtEl>
                                          <p:spTgt spid="1143"/>
                                        </p:tgtEl>
                                      </p:cBhvr>
                                    </p:animEffect>
                                  </p:childTnLst>
                                </p:cTn>
                              </p:par>
                              <p:par>
                                <p:cTn id="113" presetID="22" presetClass="entr" presetSubtype="4" dur="500" fill="hold" nodeType="withEffect">
                                  <p:stCondLst>
                                    <p:cond delay="0"/>
                                  </p:stCondLst>
                                  <p:childTnLst>
                                    <p:set>
                                      <p:cBhvr>
                                        <p:cTn id="114" dur="1" fill="hold">
                                          <p:stCondLst>
                                            <p:cond delay="0"/>
                                          </p:stCondLst>
                                        </p:cTn>
                                        <p:tgtEl>
                                          <p:spTgt spid="1144"/>
                                        </p:tgtEl>
                                        <p:attrNameLst>
                                          <p:attrName>style.visibility</p:attrName>
                                        </p:attrNameLst>
                                      </p:cBhvr>
                                      <p:to>
                                        <p:strVal val="visible"/>
                                      </p:to>
                                    </p:set>
                                    <p:animEffect transition="in" filter="wipe(down)">
                                      <p:cBhvr additive="repl">
                                        <p:cTn id="115" dur="500"/>
                                        <p:tgtEl>
                                          <p:spTgt spid="1144"/>
                                        </p:tgtEl>
                                      </p:cBhvr>
                                    </p:animEffect>
                                  </p:childTnLst>
                                </p:cTn>
                              </p:par>
                              <p:par>
                                <p:cTn id="116" presetID="22" presetClass="entr" presetSubtype="4" dur="500" fill="hold" nodeType="withEffect">
                                  <p:stCondLst>
                                    <p:cond delay="0"/>
                                  </p:stCondLst>
                                  <p:childTnLst>
                                    <p:set>
                                      <p:cBhvr>
                                        <p:cTn id="117" dur="1" fill="hold">
                                          <p:stCondLst>
                                            <p:cond delay="0"/>
                                          </p:stCondLst>
                                        </p:cTn>
                                        <p:tgtEl>
                                          <p:spTgt spid="1145"/>
                                        </p:tgtEl>
                                        <p:attrNameLst>
                                          <p:attrName>style.visibility</p:attrName>
                                        </p:attrNameLst>
                                      </p:cBhvr>
                                      <p:to>
                                        <p:strVal val="visible"/>
                                      </p:to>
                                    </p:set>
                                    <p:animEffect transition="in" filter="wipe(down)">
                                      <p:cBhvr additive="repl">
                                        <p:cTn id="118" dur="500"/>
                                        <p:tgtEl>
                                          <p:spTgt spid="1145"/>
                                        </p:tgtEl>
                                      </p:cBhvr>
                                    </p:animEffect>
                                  </p:childTnLst>
                                </p:cTn>
                              </p:par>
                              <p:par>
                                <p:cTn id="119" presetID="22" presetClass="entr" presetSubtype="4" dur="500" fill="hold" nodeType="withEffect">
                                  <p:stCondLst>
                                    <p:cond delay="0"/>
                                  </p:stCondLst>
                                  <p:childTnLst>
                                    <p:set>
                                      <p:cBhvr>
                                        <p:cTn id="120" dur="1" fill="hold">
                                          <p:stCondLst>
                                            <p:cond delay="0"/>
                                          </p:stCondLst>
                                        </p:cTn>
                                        <p:tgtEl>
                                          <p:spTgt spid="1146"/>
                                        </p:tgtEl>
                                        <p:attrNameLst>
                                          <p:attrName>style.visibility</p:attrName>
                                        </p:attrNameLst>
                                      </p:cBhvr>
                                      <p:to>
                                        <p:strVal val="visible"/>
                                      </p:to>
                                    </p:set>
                                    <p:animEffect transition="in" filter="wipe(down)">
                                      <p:cBhvr additive="repl">
                                        <p:cTn id="121" dur="500"/>
                                        <p:tgtEl>
                                          <p:spTgt spid="1146"/>
                                        </p:tgtEl>
                                      </p:cBhvr>
                                    </p:animEffect>
                                  </p:childTnLst>
                                </p:cTn>
                              </p:par>
                              <p:par>
                                <p:cTn id="122" presetID="22" presetClass="entr" presetSubtype="4" dur="500" fill="hold" nodeType="withEffect">
                                  <p:stCondLst>
                                    <p:cond delay="0"/>
                                  </p:stCondLst>
                                  <p:childTnLst>
                                    <p:set>
                                      <p:cBhvr>
                                        <p:cTn id="123" dur="1" fill="hold">
                                          <p:stCondLst>
                                            <p:cond delay="0"/>
                                          </p:stCondLst>
                                        </p:cTn>
                                        <p:tgtEl>
                                          <p:spTgt spid="1147"/>
                                        </p:tgtEl>
                                        <p:attrNameLst>
                                          <p:attrName>style.visibility</p:attrName>
                                        </p:attrNameLst>
                                      </p:cBhvr>
                                      <p:to>
                                        <p:strVal val="visible"/>
                                      </p:to>
                                    </p:set>
                                    <p:animEffect transition="in" filter="wipe(down)">
                                      <p:cBhvr additive="repl">
                                        <p:cTn id="124" dur="500"/>
                                        <p:tgtEl>
                                          <p:spTgt spid="1147"/>
                                        </p:tgtEl>
                                      </p:cBhvr>
                                    </p:animEffect>
                                  </p:childTnLst>
                                </p:cTn>
                              </p:par>
                              <p:par>
                                <p:cTn id="125" presetID="22" presetClass="entr" presetSubtype="4" dur="500" fill="hold" nodeType="withEffect">
                                  <p:stCondLst>
                                    <p:cond delay="0"/>
                                  </p:stCondLst>
                                  <p:childTnLst>
                                    <p:set>
                                      <p:cBhvr>
                                        <p:cTn id="126" dur="1" fill="hold">
                                          <p:stCondLst>
                                            <p:cond delay="0"/>
                                          </p:stCondLst>
                                        </p:cTn>
                                        <p:tgtEl>
                                          <p:spTgt spid="1148"/>
                                        </p:tgtEl>
                                        <p:attrNameLst>
                                          <p:attrName>style.visibility</p:attrName>
                                        </p:attrNameLst>
                                      </p:cBhvr>
                                      <p:to>
                                        <p:strVal val="visible"/>
                                      </p:to>
                                    </p:set>
                                    <p:animEffect transition="in" filter="wipe(down)">
                                      <p:cBhvr additive="repl">
                                        <p:cTn id="127" dur="500"/>
                                        <p:tgtEl>
                                          <p:spTgt spid="1148"/>
                                        </p:tgtEl>
                                      </p:cBhvr>
                                    </p:animEffect>
                                  </p:childTnLst>
                                </p:cTn>
                              </p:par>
                              <p:par>
                                <p:cTn id="128" presetID="22" presetClass="entr" presetSubtype="4" dur="500" fill="hold" nodeType="withEffect">
                                  <p:stCondLst>
                                    <p:cond delay="0"/>
                                  </p:stCondLst>
                                  <p:childTnLst>
                                    <p:set>
                                      <p:cBhvr>
                                        <p:cTn id="129" dur="1" fill="hold">
                                          <p:stCondLst>
                                            <p:cond delay="0"/>
                                          </p:stCondLst>
                                        </p:cTn>
                                        <p:tgtEl>
                                          <p:spTgt spid="1149"/>
                                        </p:tgtEl>
                                        <p:attrNameLst>
                                          <p:attrName>style.visibility</p:attrName>
                                        </p:attrNameLst>
                                      </p:cBhvr>
                                      <p:to>
                                        <p:strVal val="visible"/>
                                      </p:to>
                                    </p:set>
                                    <p:animEffect transition="in" filter="wipe(down)">
                                      <p:cBhvr additive="repl">
                                        <p:cTn id="130" dur="500"/>
                                        <p:tgtEl>
                                          <p:spTgt spid="1149"/>
                                        </p:tgtEl>
                                      </p:cBhvr>
                                    </p:animEffect>
                                  </p:childTnLst>
                                </p:cTn>
                              </p:par>
                              <p:par>
                                <p:cTn id="131" presetID="22" presetClass="entr" presetSubtype="4" dur="500" fill="hold" nodeType="withEffect">
                                  <p:stCondLst>
                                    <p:cond delay="0"/>
                                  </p:stCondLst>
                                  <p:childTnLst>
                                    <p:set>
                                      <p:cBhvr>
                                        <p:cTn id="132" dur="1" fill="hold">
                                          <p:stCondLst>
                                            <p:cond delay="0"/>
                                          </p:stCondLst>
                                        </p:cTn>
                                        <p:tgtEl>
                                          <p:spTgt spid="1150"/>
                                        </p:tgtEl>
                                        <p:attrNameLst>
                                          <p:attrName>style.visibility</p:attrName>
                                        </p:attrNameLst>
                                      </p:cBhvr>
                                      <p:to>
                                        <p:strVal val="visible"/>
                                      </p:to>
                                    </p:set>
                                    <p:animEffect transition="in" filter="wipe(down)">
                                      <p:cBhvr additive="repl">
                                        <p:cTn id="133" dur="500"/>
                                        <p:tgtEl>
                                          <p:spTgt spid="1150"/>
                                        </p:tgtEl>
                                      </p:cBhvr>
                                    </p:animEffect>
                                  </p:childTnLst>
                                </p:cTn>
                              </p:par>
                              <p:par>
                                <p:cTn id="134" presetID="22" presetClass="entr" presetSubtype="4" dur="500" fill="hold" nodeType="withEffect">
                                  <p:stCondLst>
                                    <p:cond delay="0"/>
                                  </p:stCondLst>
                                  <p:childTnLst>
                                    <p:set>
                                      <p:cBhvr>
                                        <p:cTn id="135" dur="1" fill="hold">
                                          <p:stCondLst>
                                            <p:cond delay="0"/>
                                          </p:stCondLst>
                                        </p:cTn>
                                        <p:tgtEl>
                                          <p:spTgt spid="1151"/>
                                        </p:tgtEl>
                                        <p:attrNameLst>
                                          <p:attrName>style.visibility</p:attrName>
                                        </p:attrNameLst>
                                      </p:cBhvr>
                                      <p:to>
                                        <p:strVal val="visible"/>
                                      </p:to>
                                    </p:set>
                                    <p:animEffect transition="in" filter="wipe(down)">
                                      <p:cBhvr additive="repl">
                                        <p:cTn id="136" dur="500"/>
                                        <p:tgtEl>
                                          <p:spTgt spid="1151"/>
                                        </p:tgtEl>
                                      </p:cBhvr>
                                    </p:animEffect>
                                  </p:childTnLst>
                                </p:cTn>
                              </p:par>
                              <p:par>
                                <p:cTn id="137" presetID="22" presetClass="entr" presetSubtype="4" dur="500" fill="hold" nodeType="withEffect">
                                  <p:stCondLst>
                                    <p:cond delay="0"/>
                                  </p:stCondLst>
                                  <p:childTnLst>
                                    <p:set>
                                      <p:cBhvr>
                                        <p:cTn id="138" dur="1" fill="hold">
                                          <p:stCondLst>
                                            <p:cond delay="0"/>
                                          </p:stCondLst>
                                        </p:cTn>
                                        <p:tgtEl>
                                          <p:spTgt spid="1152"/>
                                        </p:tgtEl>
                                        <p:attrNameLst>
                                          <p:attrName>style.visibility</p:attrName>
                                        </p:attrNameLst>
                                      </p:cBhvr>
                                      <p:to>
                                        <p:strVal val="visible"/>
                                      </p:to>
                                    </p:set>
                                    <p:animEffect transition="in" filter="wipe(down)">
                                      <p:cBhvr additive="repl">
                                        <p:cTn id="139" dur="500"/>
                                        <p:tgtEl>
                                          <p:spTgt spid="1152"/>
                                        </p:tgtEl>
                                      </p:cBhvr>
                                    </p:animEffect>
                                  </p:childTnLst>
                                </p:cTn>
                              </p:par>
                              <p:par>
                                <p:cTn id="140" presetID="22" presetClass="entr" presetSubtype="4" dur="500" fill="hold" nodeType="withEffect">
                                  <p:stCondLst>
                                    <p:cond delay="0"/>
                                  </p:stCondLst>
                                  <p:childTnLst>
                                    <p:set>
                                      <p:cBhvr>
                                        <p:cTn id="141" dur="1" fill="hold">
                                          <p:stCondLst>
                                            <p:cond delay="0"/>
                                          </p:stCondLst>
                                        </p:cTn>
                                        <p:tgtEl>
                                          <p:spTgt spid="1153"/>
                                        </p:tgtEl>
                                        <p:attrNameLst>
                                          <p:attrName>style.visibility</p:attrName>
                                        </p:attrNameLst>
                                      </p:cBhvr>
                                      <p:to>
                                        <p:strVal val="visible"/>
                                      </p:to>
                                    </p:set>
                                    <p:animEffect transition="in" filter="wipe(down)">
                                      <p:cBhvr additive="repl">
                                        <p:cTn id="142" dur="500"/>
                                        <p:tgtEl>
                                          <p:spTgt spid="1153"/>
                                        </p:tgtEl>
                                      </p:cBhvr>
                                    </p:animEffect>
                                  </p:childTnLst>
                                </p:cTn>
                              </p:par>
                              <p:par>
                                <p:cTn id="143" presetID="22" presetClass="entr" presetSubtype="4" dur="500" fill="hold" nodeType="withEffect">
                                  <p:stCondLst>
                                    <p:cond delay="0"/>
                                  </p:stCondLst>
                                  <p:childTnLst>
                                    <p:set>
                                      <p:cBhvr>
                                        <p:cTn id="144" dur="1" fill="hold">
                                          <p:stCondLst>
                                            <p:cond delay="0"/>
                                          </p:stCondLst>
                                        </p:cTn>
                                        <p:tgtEl>
                                          <p:spTgt spid="1154"/>
                                        </p:tgtEl>
                                        <p:attrNameLst>
                                          <p:attrName>style.visibility</p:attrName>
                                        </p:attrNameLst>
                                      </p:cBhvr>
                                      <p:to>
                                        <p:strVal val="visible"/>
                                      </p:to>
                                    </p:set>
                                    <p:animEffect transition="in" filter="wipe(down)">
                                      <p:cBhvr additive="repl">
                                        <p:cTn id="145" dur="500"/>
                                        <p:tgtEl>
                                          <p:spTgt spid="1154"/>
                                        </p:tgtEl>
                                      </p:cBhvr>
                                    </p:animEffect>
                                  </p:childTnLst>
                                </p:cTn>
                              </p:par>
                              <p:par>
                                <p:cTn id="146" presetID="22" presetClass="entr" presetSubtype="4" dur="500" fill="hold" nodeType="withEffect">
                                  <p:stCondLst>
                                    <p:cond delay="0"/>
                                  </p:stCondLst>
                                  <p:childTnLst>
                                    <p:set>
                                      <p:cBhvr>
                                        <p:cTn id="147" dur="1" fill="hold">
                                          <p:stCondLst>
                                            <p:cond delay="0"/>
                                          </p:stCondLst>
                                        </p:cTn>
                                        <p:tgtEl>
                                          <p:spTgt spid="1155"/>
                                        </p:tgtEl>
                                        <p:attrNameLst>
                                          <p:attrName>style.visibility</p:attrName>
                                        </p:attrNameLst>
                                      </p:cBhvr>
                                      <p:to>
                                        <p:strVal val="visible"/>
                                      </p:to>
                                    </p:set>
                                    <p:animEffect transition="in" filter="wipe(down)">
                                      <p:cBhvr additive="repl">
                                        <p:cTn id="148" dur="500"/>
                                        <p:tgtEl>
                                          <p:spTgt spid="1155"/>
                                        </p:tgtEl>
                                      </p:cBhvr>
                                    </p:animEffect>
                                  </p:childTnLst>
                                </p:cTn>
                              </p:par>
                              <p:par>
                                <p:cTn id="149" presetID="22" presetClass="entr" presetSubtype="4" dur="500" fill="hold" nodeType="withEffect">
                                  <p:stCondLst>
                                    <p:cond delay="0"/>
                                  </p:stCondLst>
                                  <p:childTnLst>
                                    <p:set>
                                      <p:cBhvr>
                                        <p:cTn id="150" dur="1" fill="hold">
                                          <p:stCondLst>
                                            <p:cond delay="0"/>
                                          </p:stCondLst>
                                        </p:cTn>
                                        <p:tgtEl>
                                          <p:spTgt spid="1130"/>
                                        </p:tgtEl>
                                        <p:attrNameLst>
                                          <p:attrName>style.visibility</p:attrName>
                                        </p:attrNameLst>
                                      </p:cBhvr>
                                      <p:to>
                                        <p:strVal val="visible"/>
                                      </p:to>
                                    </p:set>
                                    <p:animEffect transition="in" filter="wipe(down)">
                                      <p:cBhvr additive="repl">
                                        <p:cTn id="151" dur="500"/>
                                        <p:tgtEl>
                                          <p:spTgt spid="1130"/>
                                        </p:tgtEl>
                                      </p:cBhvr>
                                    </p:animEffect>
                                  </p:childTnLst>
                                </p:cTn>
                              </p:par>
                            </p:childTnLst>
                          </p:cTn>
                        </p:par>
                      </p:childTnLst>
                    </p:cTn>
                  </p:par>
                  <p:par>
                    <p:cTn id="152" fill="hold" nodeType="clickEffect">
                      <p:stCondLst>
                        <p:cond delay="indefinite"/>
                      </p:stCondLst>
                      <p:childTnLst>
                        <p:par>
                          <p:cTn id="153" fill="hold">
                            <p:stCondLst>
                              <p:cond delay="0"/>
                            </p:stCondLst>
                            <p:childTnLst>
                              <p:par>
                                <p:cTn id="154" presetID="22" presetClass="entr" presetSubtype="4" dur="500" fill="hold" nodeType="clickEffect">
                                  <p:stCondLst>
                                    <p:cond delay="0"/>
                                  </p:stCondLst>
                                  <p:childTnLst>
                                    <p:set>
                                      <p:cBhvr>
                                        <p:cTn id="155" dur="1" fill="hold">
                                          <p:stCondLst>
                                            <p:cond delay="0"/>
                                          </p:stCondLst>
                                        </p:cTn>
                                        <p:tgtEl>
                                          <p:spTgt spid="1156"/>
                                        </p:tgtEl>
                                        <p:attrNameLst>
                                          <p:attrName>style.visibility</p:attrName>
                                        </p:attrNameLst>
                                      </p:cBhvr>
                                      <p:to>
                                        <p:strVal val="visible"/>
                                      </p:to>
                                    </p:set>
                                    <p:animEffect transition="in" filter="wipe(down)">
                                      <p:cBhvr additive="repl">
                                        <p:cTn id="156" dur="500"/>
                                        <p:tgtEl>
                                          <p:spTgt spid="1156"/>
                                        </p:tgtEl>
                                      </p:cBhvr>
                                    </p:animEffect>
                                  </p:childTnLst>
                                </p:cTn>
                              </p:par>
                              <p:par>
                                <p:cTn id="157" presetID="22" presetClass="entr" presetSubtype="4" dur="500" fill="hold" nodeType="withEffect">
                                  <p:stCondLst>
                                    <p:cond delay="0"/>
                                  </p:stCondLst>
                                  <p:childTnLst>
                                    <p:set>
                                      <p:cBhvr>
                                        <p:cTn id="158" dur="1" fill="hold">
                                          <p:stCondLst>
                                            <p:cond delay="0"/>
                                          </p:stCondLst>
                                        </p:cTn>
                                        <p:tgtEl>
                                          <p:spTgt spid="1157"/>
                                        </p:tgtEl>
                                        <p:attrNameLst>
                                          <p:attrName>style.visibility</p:attrName>
                                        </p:attrNameLst>
                                      </p:cBhvr>
                                      <p:to>
                                        <p:strVal val="visible"/>
                                      </p:to>
                                    </p:set>
                                    <p:animEffect transition="in" filter="wipe(down)">
                                      <p:cBhvr additive="repl">
                                        <p:cTn id="159" dur="500"/>
                                        <p:tgtEl>
                                          <p:spTgt spid="1157"/>
                                        </p:tgtEl>
                                      </p:cBhvr>
                                    </p:animEffect>
                                  </p:childTnLst>
                                </p:cTn>
                              </p:par>
                            </p:childTnLst>
                          </p:cTn>
                        </p:par>
                      </p:childTnLst>
                    </p:cTn>
                  </p:par>
                  <p:par>
                    <p:cTn id="160" fill="hold" nodeType="clickEffect">
                      <p:stCondLst>
                        <p:cond delay="indefinite"/>
                      </p:stCondLst>
                      <p:childTnLst>
                        <p:par>
                          <p:cTn id="161" fill="hold">
                            <p:stCondLst>
                              <p:cond delay="0"/>
                            </p:stCondLst>
                            <p:childTnLst>
                              <p:par>
                                <p:cTn id="162" presetID="22" presetClass="entr" presetSubtype="4" dur="500" fill="hold" nodeType="clickEffect">
                                  <p:stCondLst>
                                    <p:cond delay="0"/>
                                  </p:stCondLst>
                                  <p:childTnLst>
                                    <p:set>
                                      <p:cBhvr>
                                        <p:cTn id="163" dur="1" fill="hold">
                                          <p:stCondLst>
                                            <p:cond delay="0"/>
                                          </p:stCondLst>
                                        </p:cTn>
                                        <p:tgtEl>
                                          <p:spTgt spid="1158"/>
                                        </p:tgtEl>
                                        <p:attrNameLst>
                                          <p:attrName>style.visibility</p:attrName>
                                        </p:attrNameLst>
                                      </p:cBhvr>
                                      <p:to>
                                        <p:strVal val="visible"/>
                                      </p:to>
                                    </p:set>
                                    <p:animEffect transition="in" filter="wipe(down)">
                                      <p:cBhvr additive="repl">
                                        <p:cTn id="164" dur="500"/>
                                        <p:tgtEl>
                                          <p:spTgt spid="1158"/>
                                        </p:tgtEl>
                                      </p:cBhvr>
                                    </p:animEffect>
                                  </p:childTnLst>
                                </p:cTn>
                              </p:par>
                            </p:childTnLst>
                          </p:cTn>
                        </p:par>
                      </p:childTnLst>
                    </p:cTn>
                  </p:par>
                  <p:par>
                    <p:cTn id="165" fill="hold" nodeType="clickEffect">
                      <p:stCondLst>
                        <p:cond delay="indefinite"/>
                      </p:stCondLst>
                      <p:childTnLst>
                        <p:par>
                          <p:cTn id="166" fill="hold">
                            <p:stCondLst>
                              <p:cond delay="0"/>
                            </p:stCondLst>
                            <p:childTnLst>
                              <p:par>
                                <p:cTn id="167" presetID="22" presetClass="entr" presetSubtype="4" dur="500" fill="hold" nodeType="clickEffect">
                                  <p:stCondLst>
                                    <p:cond delay="0"/>
                                  </p:stCondLst>
                                  <p:childTnLst>
                                    <p:set>
                                      <p:cBhvr>
                                        <p:cTn id="168" dur="1" fill="hold">
                                          <p:stCondLst>
                                            <p:cond delay="0"/>
                                          </p:stCondLst>
                                        </p:cTn>
                                        <p:tgtEl>
                                          <p:spTgt spid="1159"/>
                                        </p:tgtEl>
                                        <p:attrNameLst>
                                          <p:attrName>style.visibility</p:attrName>
                                        </p:attrNameLst>
                                      </p:cBhvr>
                                      <p:to>
                                        <p:strVal val="visible"/>
                                      </p:to>
                                    </p:set>
                                    <p:animEffect transition="in" filter="wipe(down)">
                                      <p:cBhvr additive="repl">
                                        <p:cTn id="169" dur="500"/>
                                        <p:tgtEl>
                                          <p:spTgt spid="1159"/>
                                        </p:tgtEl>
                                      </p:cBhvr>
                                    </p:animEffect>
                                  </p:childTnLst>
                                </p:cTn>
                              </p:par>
                            </p:childTnLst>
                          </p:cTn>
                        </p:par>
                      </p:childTnLst>
                    </p:cTn>
                  </p:par>
                  <p:par>
                    <p:cTn id="170" fill="hold" nodeType="clickEffect">
                      <p:stCondLst>
                        <p:cond delay="indefinite"/>
                      </p:stCondLst>
                      <p:childTnLst>
                        <p:par>
                          <p:cTn id="171" fill="hold">
                            <p:stCondLst>
                              <p:cond delay="0"/>
                            </p:stCondLst>
                            <p:childTnLst>
                              <p:par>
                                <p:cTn id="172" presetID="22" presetClass="entr" presetSubtype="4" dur="500" fill="hold" nodeType="clickEffect">
                                  <p:stCondLst>
                                    <p:cond delay="0"/>
                                  </p:stCondLst>
                                  <p:childTnLst>
                                    <p:set>
                                      <p:cBhvr>
                                        <p:cTn id="173" dur="1" fill="hold">
                                          <p:stCondLst>
                                            <p:cond delay="0"/>
                                          </p:stCondLst>
                                        </p:cTn>
                                        <p:tgtEl>
                                          <p:spTgt spid="1160"/>
                                        </p:tgtEl>
                                        <p:attrNameLst>
                                          <p:attrName>style.visibility</p:attrName>
                                        </p:attrNameLst>
                                      </p:cBhvr>
                                      <p:to>
                                        <p:strVal val="visible"/>
                                      </p:to>
                                    </p:set>
                                    <p:animEffect transition="in" filter="wipe(down)">
                                      <p:cBhvr additive="repl">
                                        <p:cTn id="174" dur="500"/>
                                        <p:tgtEl>
                                          <p:spTgt spid="1160"/>
                                        </p:tgtEl>
                                      </p:cBhvr>
                                    </p:animEffect>
                                  </p:childTnLst>
                                </p:cTn>
                              </p:par>
                            </p:childTnLst>
                          </p:cTn>
                        </p:par>
                      </p:childTnLst>
                    </p:cTn>
                  </p:par>
                  <p:par>
                    <p:cTn id="175" fill="hold" nodeType="clickEffect">
                      <p:stCondLst>
                        <p:cond delay="indefinite"/>
                      </p:stCondLst>
                      <p:childTnLst>
                        <p:par>
                          <p:cTn id="176" fill="hold">
                            <p:stCondLst>
                              <p:cond delay="0"/>
                            </p:stCondLst>
                            <p:childTnLst>
                              <p:par>
                                <p:cTn id="177" presetID="22" presetClass="entr" presetSubtype="4" dur="500" fill="hold" nodeType="clickEffect">
                                  <p:stCondLst>
                                    <p:cond delay="0"/>
                                  </p:stCondLst>
                                  <p:childTnLst>
                                    <p:set>
                                      <p:cBhvr>
                                        <p:cTn id="178" dur="1" fill="hold">
                                          <p:stCondLst>
                                            <p:cond delay="0"/>
                                          </p:stCondLst>
                                        </p:cTn>
                                        <p:tgtEl>
                                          <p:spTgt spid="1161"/>
                                        </p:tgtEl>
                                        <p:attrNameLst>
                                          <p:attrName>style.visibility</p:attrName>
                                        </p:attrNameLst>
                                      </p:cBhvr>
                                      <p:to>
                                        <p:strVal val="visible"/>
                                      </p:to>
                                    </p:set>
                                    <p:animEffect transition="in" filter="wipe(down)">
                                      <p:cBhvr additive="repl">
                                        <p:cTn id="179" dur="500"/>
                                        <p:tgtEl>
                                          <p:spTgt spid="1161"/>
                                        </p:tgtEl>
                                      </p:cBhvr>
                                    </p:animEffect>
                                  </p:childTnLst>
                                </p:cTn>
                              </p:par>
                            </p:childTnLst>
                          </p:cTn>
                        </p:par>
                      </p:childTnLst>
                    </p:cTn>
                  </p:par>
                  <p:par>
                    <p:cTn id="180" fill="hold" nodeType="clickEffect">
                      <p:stCondLst>
                        <p:cond delay="indefinite"/>
                      </p:stCondLst>
                      <p:childTnLst>
                        <p:par>
                          <p:cTn id="181" fill="hold">
                            <p:stCondLst>
                              <p:cond delay="0"/>
                            </p:stCondLst>
                            <p:childTnLst>
                              <p:par>
                                <p:cTn id="182" presetID="22" presetClass="entr" presetSubtype="4" dur="500" fill="hold" nodeType="clickEffect">
                                  <p:stCondLst>
                                    <p:cond delay="0"/>
                                  </p:stCondLst>
                                  <p:childTnLst>
                                    <p:set>
                                      <p:cBhvr>
                                        <p:cTn id="183" dur="1" fill="hold">
                                          <p:stCondLst>
                                            <p:cond delay="0"/>
                                          </p:stCondLst>
                                        </p:cTn>
                                        <p:tgtEl>
                                          <p:spTgt spid="1162"/>
                                        </p:tgtEl>
                                        <p:attrNameLst>
                                          <p:attrName>style.visibility</p:attrName>
                                        </p:attrNameLst>
                                      </p:cBhvr>
                                      <p:to>
                                        <p:strVal val="visible"/>
                                      </p:to>
                                    </p:set>
                                    <p:animEffect transition="in" filter="wipe(down)">
                                      <p:cBhvr additive="repl">
                                        <p:cTn id="184" dur="500"/>
                                        <p:tgtEl>
                                          <p:spTgt spid="1162"/>
                                        </p:tgtEl>
                                      </p:cBhvr>
                                    </p:animEffect>
                                  </p:childTnLst>
                                </p:cTn>
                              </p:par>
                            </p:childTnLst>
                          </p:cTn>
                        </p:par>
                      </p:childTnLst>
                    </p:cTn>
                  </p:par>
                  <p:par>
                    <p:cTn id="185" fill="hold" nodeType="clickEffect">
                      <p:stCondLst>
                        <p:cond delay="indefinite"/>
                      </p:stCondLst>
                      <p:childTnLst>
                        <p:par>
                          <p:cTn id="186" fill="hold">
                            <p:stCondLst>
                              <p:cond delay="0"/>
                            </p:stCondLst>
                            <p:childTnLst>
                              <p:par>
                                <p:cTn id="187" presetID="22" presetClass="entr" presetSubtype="4" dur="500" fill="hold" nodeType="clickEffect">
                                  <p:stCondLst>
                                    <p:cond delay="0"/>
                                  </p:stCondLst>
                                  <p:childTnLst>
                                    <p:set>
                                      <p:cBhvr>
                                        <p:cTn id="188" dur="1" fill="hold">
                                          <p:stCondLst>
                                            <p:cond delay="0"/>
                                          </p:stCondLst>
                                        </p:cTn>
                                        <p:tgtEl>
                                          <p:spTgt spid="1163"/>
                                        </p:tgtEl>
                                        <p:attrNameLst>
                                          <p:attrName>style.visibility</p:attrName>
                                        </p:attrNameLst>
                                      </p:cBhvr>
                                      <p:to>
                                        <p:strVal val="visible"/>
                                      </p:to>
                                    </p:set>
                                    <p:animEffect transition="in" filter="wipe(down)">
                                      <p:cBhvr additive="repl">
                                        <p:cTn id="189" dur="500"/>
                                        <p:tgtEl>
                                          <p:spTgt spid="1163"/>
                                        </p:tgtEl>
                                      </p:cBhvr>
                                    </p:animEffect>
                                  </p:childTnLst>
                                </p:cTn>
                              </p:par>
                              <p:par>
                                <p:cTn id="190" presetID="22" presetClass="entr" presetSubtype="4" dur="500" fill="hold" nodeType="withEffect">
                                  <p:stCondLst>
                                    <p:cond delay="0"/>
                                  </p:stCondLst>
                                  <p:childTnLst>
                                    <p:set>
                                      <p:cBhvr>
                                        <p:cTn id="191" dur="1" fill="hold">
                                          <p:stCondLst>
                                            <p:cond delay="0"/>
                                          </p:stCondLst>
                                        </p:cTn>
                                        <p:tgtEl>
                                          <p:spTgt spid="1164"/>
                                        </p:tgtEl>
                                        <p:attrNameLst>
                                          <p:attrName>style.visibility</p:attrName>
                                        </p:attrNameLst>
                                      </p:cBhvr>
                                      <p:to>
                                        <p:strVal val="visible"/>
                                      </p:to>
                                    </p:set>
                                    <p:animEffect transition="in" filter="wipe(down)">
                                      <p:cBhvr additive="repl">
                                        <p:cTn id="192" dur="500"/>
                                        <p:tgtEl>
                                          <p:spTgt spid="1164"/>
                                        </p:tgtEl>
                                      </p:cBhvr>
                                    </p:animEffect>
                                  </p:childTnLst>
                                </p:cTn>
                              </p:par>
                              <p:par>
                                <p:cTn id="193" presetID="22" presetClass="entr" presetSubtype="4" dur="500" fill="hold" nodeType="withEffect">
                                  <p:stCondLst>
                                    <p:cond delay="0"/>
                                  </p:stCondLst>
                                  <p:childTnLst>
                                    <p:set>
                                      <p:cBhvr>
                                        <p:cTn id="194" dur="1" fill="hold">
                                          <p:stCondLst>
                                            <p:cond delay="0"/>
                                          </p:stCondLst>
                                        </p:cTn>
                                        <p:tgtEl>
                                          <p:spTgt spid="1165"/>
                                        </p:tgtEl>
                                        <p:attrNameLst>
                                          <p:attrName>style.visibility</p:attrName>
                                        </p:attrNameLst>
                                      </p:cBhvr>
                                      <p:to>
                                        <p:strVal val="visible"/>
                                      </p:to>
                                    </p:set>
                                    <p:animEffect transition="in" filter="wipe(down)">
                                      <p:cBhvr additive="repl">
                                        <p:cTn id="195" dur="500"/>
                                        <p:tgtEl>
                                          <p:spTgt spid="1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PlaceHolder 1"/>
          <p:cNvSpPr>
            <a:spLocks noGrp="1"/>
          </p:cNvSpPr>
          <p:nvPr>
            <p:ph type="title"/>
          </p:nvPr>
        </p:nvSpPr>
        <p:spPr>
          <a:xfrm>
            <a:off x="228600" y="-1522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3 bit Asynchronous Up Counter</a:t>
            </a:r>
            <a:endParaRPr lang="en-US" sz="3000" b="0" strike="noStrike" spc="-1">
              <a:solidFill>
                <a:srgbClr val="000000"/>
              </a:solidFill>
              <a:latin typeface="Century Schoolbook"/>
            </a:endParaRPr>
          </a:p>
        </p:txBody>
      </p:sp>
      <p:graphicFrame>
        <p:nvGraphicFramePr>
          <p:cNvPr id="1167" name="Content Placeholder 5"/>
          <p:cNvGraphicFramePr/>
          <p:nvPr/>
        </p:nvGraphicFramePr>
        <p:xfrm>
          <a:off x="2819520" y="4895640"/>
          <a:ext cx="1752120" cy="7416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pic>
        <p:nvPicPr>
          <p:cNvPr id="1168" name="Picture 2"/>
          <p:cNvPicPr/>
          <p:nvPr/>
        </p:nvPicPr>
        <p:blipFill>
          <a:blip r:embed="rId2"/>
          <a:stretch/>
        </p:blipFill>
        <p:spPr>
          <a:xfrm>
            <a:off x="457200" y="1143000"/>
            <a:ext cx="7695720" cy="3152520"/>
          </a:xfrm>
          <a:prstGeom prst="rect">
            <a:avLst/>
          </a:prstGeom>
          <a:ln w="0">
            <a:noFill/>
          </a:ln>
        </p:spPr>
      </p:pic>
      <p:sp>
        <p:nvSpPr>
          <p:cNvPr id="1169" name="Straight Connector 6"/>
          <p:cNvSpPr/>
          <p:nvPr/>
        </p:nvSpPr>
        <p:spPr>
          <a:xfrm>
            <a:off x="380880" y="3608640"/>
            <a:ext cx="304920" cy="36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170" name="Straight Connector 9"/>
          <p:cNvSpPr/>
          <p:nvPr/>
        </p:nvSpPr>
        <p:spPr>
          <a:xfrm>
            <a:off x="685800" y="3608640"/>
            <a:ext cx="360" cy="5335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171" name="Straight Connector 11"/>
          <p:cNvSpPr/>
          <p:nvPr/>
        </p:nvSpPr>
        <p:spPr>
          <a:xfrm>
            <a:off x="685800" y="4142160"/>
            <a:ext cx="304560" cy="36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172" name="Straight Connector 13"/>
          <p:cNvSpPr/>
          <p:nvPr/>
        </p:nvSpPr>
        <p:spPr>
          <a:xfrm>
            <a:off x="609480" y="3835800"/>
            <a:ext cx="76320" cy="1537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173" name="Straight Connector 80"/>
          <p:cNvSpPr/>
          <p:nvPr/>
        </p:nvSpPr>
        <p:spPr>
          <a:xfrm flipV="1">
            <a:off x="685800" y="3835800"/>
            <a:ext cx="75960" cy="15228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174" name="TextBox 17"/>
          <p:cNvSpPr/>
          <p:nvPr/>
        </p:nvSpPr>
        <p:spPr>
          <a:xfrm>
            <a:off x="394560" y="3276720"/>
            <a:ext cx="2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175" name="TextBox 18"/>
          <p:cNvSpPr/>
          <p:nvPr/>
        </p:nvSpPr>
        <p:spPr>
          <a:xfrm>
            <a:off x="685800" y="411480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176" name="Straight Arrow Connector 36"/>
          <p:cNvSpPr/>
          <p:nvPr/>
        </p:nvSpPr>
        <p:spPr>
          <a:xfrm>
            <a:off x="533520" y="4853520"/>
            <a:ext cx="3805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1177" name="TextBox 82"/>
          <p:cNvSpPr/>
          <p:nvPr/>
        </p:nvSpPr>
        <p:spPr>
          <a:xfrm>
            <a:off x="228600" y="4648320"/>
            <a:ext cx="2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178" name="TextBox 84"/>
          <p:cNvSpPr/>
          <p:nvPr/>
        </p:nvSpPr>
        <p:spPr>
          <a:xfrm>
            <a:off x="838080" y="464832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179" name="TextBox 86"/>
          <p:cNvSpPr/>
          <p:nvPr/>
        </p:nvSpPr>
        <p:spPr>
          <a:xfrm>
            <a:off x="3238560" y="161172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180" name="TextBox 88"/>
          <p:cNvSpPr/>
          <p:nvPr/>
        </p:nvSpPr>
        <p:spPr>
          <a:xfrm>
            <a:off x="5524560" y="161172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181" name="TextBox 89"/>
          <p:cNvSpPr/>
          <p:nvPr/>
        </p:nvSpPr>
        <p:spPr>
          <a:xfrm>
            <a:off x="7975080" y="1617120"/>
            <a:ext cx="241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182" name="TextBox 38"/>
          <p:cNvSpPr/>
          <p:nvPr/>
        </p:nvSpPr>
        <p:spPr>
          <a:xfrm>
            <a:off x="609480" y="1796400"/>
            <a:ext cx="228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183" name="TextBox 39"/>
          <p:cNvSpPr/>
          <p:nvPr/>
        </p:nvSpPr>
        <p:spPr>
          <a:xfrm>
            <a:off x="34290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p:txBody>
      </p:sp>
      <p:graphicFrame>
        <p:nvGraphicFramePr>
          <p:cNvPr id="1184" name="Table 40"/>
          <p:cNvGraphicFramePr/>
          <p:nvPr/>
        </p:nvGraphicFramePr>
        <p:xfrm>
          <a:off x="2857680" y="564804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185" name="Table 90"/>
          <p:cNvGraphicFramePr/>
          <p:nvPr/>
        </p:nvGraphicFramePr>
        <p:xfrm>
          <a:off x="2857680" y="601992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186" name="TextBox 97"/>
          <p:cNvSpPr/>
          <p:nvPr/>
        </p:nvSpPr>
        <p:spPr>
          <a:xfrm>
            <a:off x="36576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p:txBody>
      </p:sp>
      <p:sp>
        <p:nvSpPr>
          <p:cNvPr id="1187" name="TextBox 98"/>
          <p:cNvSpPr/>
          <p:nvPr/>
        </p:nvSpPr>
        <p:spPr>
          <a:xfrm>
            <a:off x="57150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p:txBody>
      </p:sp>
      <p:graphicFrame>
        <p:nvGraphicFramePr>
          <p:cNvPr id="1188" name="Table 99"/>
          <p:cNvGraphicFramePr/>
          <p:nvPr/>
        </p:nvGraphicFramePr>
        <p:xfrm>
          <a:off x="2857680" y="64108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189" name="TextBox 100"/>
          <p:cNvSpPr/>
          <p:nvPr/>
        </p:nvSpPr>
        <p:spPr>
          <a:xfrm>
            <a:off x="3886200" y="161172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p:txBody>
      </p:sp>
      <p:graphicFrame>
        <p:nvGraphicFramePr>
          <p:cNvPr id="1190" name="Content Placeholder 5"/>
          <p:cNvGraphicFramePr/>
          <p:nvPr/>
        </p:nvGraphicFramePr>
        <p:xfrm>
          <a:off x="4800600" y="4897080"/>
          <a:ext cx="1752120" cy="3708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bl>
          </a:graphicData>
        </a:graphic>
      </p:graphicFrame>
      <p:graphicFrame>
        <p:nvGraphicFramePr>
          <p:cNvPr id="1191" name="Table 102"/>
          <p:cNvGraphicFramePr/>
          <p:nvPr/>
        </p:nvGraphicFramePr>
        <p:xfrm>
          <a:off x="4818960" y="525780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192" name="TextBox 103"/>
          <p:cNvSpPr/>
          <p:nvPr/>
        </p:nvSpPr>
        <p:spPr>
          <a:xfrm>
            <a:off x="41148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p:txBody>
      </p:sp>
      <p:sp>
        <p:nvSpPr>
          <p:cNvPr id="1193" name="TextBox 104"/>
          <p:cNvSpPr/>
          <p:nvPr/>
        </p:nvSpPr>
        <p:spPr>
          <a:xfrm>
            <a:off x="59436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p:txBody>
      </p:sp>
      <p:sp>
        <p:nvSpPr>
          <p:cNvPr id="1194" name="TextBox 105"/>
          <p:cNvSpPr/>
          <p:nvPr/>
        </p:nvSpPr>
        <p:spPr>
          <a:xfrm>
            <a:off x="8153280" y="161172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p:txBody>
      </p:sp>
      <p:graphicFrame>
        <p:nvGraphicFramePr>
          <p:cNvPr id="1195" name="Table 106"/>
          <p:cNvGraphicFramePr/>
          <p:nvPr/>
        </p:nvGraphicFramePr>
        <p:xfrm>
          <a:off x="4800600" y="564912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196" name="TextBox 107"/>
          <p:cNvSpPr/>
          <p:nvPr/>
        </p:nvSpPr>
        <p:spPr>
          <a:xfrm>
            <a:off x="43434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p:txBody>
      </p:sp>
      <p:graphicFrame>
        <p:nvGraphicFramePr>
          <p:cNvPr id="1197" name="Table 108"/>
          <p:cNvGraphicFramePr/>
          <p:nvPr/>
        </p:nvGraphicFramePr>
        <p:xfrm>
          <a:off x="4800600" y="603000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198" name="TextBox 109"/>
          <p:cNvSpPr/>
          <p:nvPr/>
        </p:nvSpPr>
        <p:spPr>
          <a:xfrm>
            <a:off x="454464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p:txBody>
      </p:sp>
      <p:sp>
        <p:nvSpPr>
          <p:cNvPr id="1199" name="TextBox 110"/>
          <p:cNvSpPr/>
          <p:nvPr/>
        </p:nvSpPr>
        <p:spPr>
          <a:xfrm>
            <a:off x="61722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p:txBody>
      </p:sp>
      <p:graphicFrame>
        <p:nvGraphicFramePr>
          <p:cNvPr id="1200" name="Table 111"/>
          <p:cNvGraphicFramePr/>
          <p:nvPr/>
        </p:nvGraphicFramePr>
        <p:xfrm>
          <a:off x="4800600" y="64108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201" name="TextBox 112"/>
          <p:cNvSpPr/>
          <p:nvPr/>
        </p:nvSpPr>
        <p:spPr>
          <a:xfrm>
            <a:off x="4800600" y="160020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animEffect transition="in" filter="wipe(up)">
                                      <p:cBhvr additive="repl">
                                        <p:cTn id="7" dur="500"/>
                                        <p:tgtEl>
                                          <p:spTgt spid="1169"/>
                                        </p:tgtEl>
                                      </p:cBhvr>
                                    </p:animEffect>
                                  </p:childTnLst>
                                </p:cTn>
                              </p:par>
                              <p:par>
                                <p:cTn id="8" presetID="22" presetClass="entr" presetSubtype="1" dur="500" fill="hold" nodeType="withEffect">
                                  <p:stCondLst>
                                    <p:cond delay="0"/>
                                  </p:stCondLst>
                                  <p:childTnLst>
                                    <p:set>
                                      <p:cBhvr>
                                        <p:cTn id="9" dur="1" fill="hold">
                                          <p:stCondLst>
                                            <p:cond delay="0"/>
                                          </p:stCondLst>
                                        </p:cTn>
                                        <p:tgtEl>
                                          <p:spTgt spid="1170"/>
                                        </p:tgtEl>
                                        <p:attrNameLst>
                                          <p:attrName>style.visibility</p:attrName>
                                        </p:attrNameLst>
                                      </p:cBhvr>
                                      <p:to>
                                        <p:strVal val="visible"/>
                                      </p:to>
                                    </p:set>
                                    <p:animEffect transition="in" filter="wipe(up)">
                                      <p:cBhvr additive="repl">
                                        <p:cTn id="10" dur="500"/>
                                        <p:tgtEl>
                                          <p:spTgt spid="1170"/>
                                        </p:tgtEl>
                                      </p:cBhvr>
                                    </p:animEffect>
                                  </p:childTnLst>
                                </p:cTn>
                              </p:par>
                              <p:par>
                                <p:cTn id="11" presetID="22" presetClass="entr" presetSubtype="1" dur="500" fill="hold" nodeType="withEffect">
                                  <p:stCondLst>
                                    <p:cond delay="0"/>
                                  </p:stCondLst>
                                  <p:childTnLst>
                                    <p:set>
                                      <p:cBhvr>
                                        <p:cTn id="12" dur="1" fill="hold">
                                          <p:stCondLst>
                                            <p:cond delay="0"/>
                                          </p:stCondLst>
                                        </p:cTn>
                                        <p:tgtEl>
                                          <p:spTgt spid="1171"/>
                                        </p:tgtEl>
                                        <p:attrNameLst>
                                          <p:attrName>style.visibility</p:attrName>
                                        </p:attrNameLst>
                                      </p:cBhvr>
                                      <p:to>
                                        <p:strVal val="visible"/>
                                      </p:to>
                                    </p:set>
                                    <p:animEffect transition="in" filter="wipe(up)">
                                      <p:cBhvr additive="repl">
                                        <p:cTn id="13" dur="500"/>
                                        <p:tgtEl>
                                          <p:spTgt spid="1171"/>
                                        </p:tgtEl>
                                      </p:cBhvr>
                                    </p:animEffect>
                                  </p:childTnLst>
                                </p:cTn>
                              </p:par>
                              <p:par>
                                <p:cTn id="14" presetID="22" presetClass="entr" presetSubtype="1" dur="500" fill="hold" nodeType="withEffect">
                                  <p:stCondLst>
                                    <p:cond delay="0"/>
                                  </p:stCondLst>
                                  <p:childTnLst>
                                    <p:set>
                                      <p:cBhvr>
                                        <p:cTn id="15" dur="1" fill="hold">
                                          <p:stCondLst>
                                            <p:cond delay="0"/>
                                          </p:stCondLst>
                                        </p:cTn>
                                        <p:tgtEl>
                                          <p:spTgt spid="1172"/>
                                        </p:tgtEl>
                                        <p:attrNameLst>
                                          <p:attrName>style.visibility</p:attrName>
                                        </p:attrNameLst>
                                      </p:cBhvr>
                                      <p:to>
                                        <p:strVal val="visible"/>
                                      </p:to>
                                    </p:set>
                                    <p:animEffect transition="in" filter="wipe(up)">
                                      <p:cBhvr additive="repl">
                                        <p:cTn id="16" dur="500"/>
                                        <p:tgtEl>
                                          <p:spTgt spid="1172"/>
                                        </p:tgtEl>
                                      </p:cBhvr>
                                    </p:animEffect>
                                  </p:childTnLst>
                                </p:cTn>
                              </p:par>
                              <p:par>
                                <p:cTn id="17" presetID="22" presetClass="entr" presetSubtype="1" dur="500" fill="hold" nodeType="withEffect">
                                  <p:stCondLst>
                                    <p:cond delay="0"/>
                                  </p:stCondLst>
                                  <p:childTnLst>
                                    <p:set>
                                      <p:cBhvr>
                                        <p:cTn id="18" dur="1" fill="hold">
                                          <p:stCondLst>
                                            <p:cond delay="0"/>
                                          </p:stCondLst>
                                        </p:cTn>
                                        <p:tgtEl>
                                          <p:spTgt spid="1173"/>
                                        </p:tgtEl>
                                        <p:attrNameLst>
                                          <p:attrName>style.visibility</p:attrName>
                                        </p:attrNameLst>
                                      </p:cBhvr>
                                      <p:to>
                                        <p:strVal val="visible"/>
                                      </p:to>
                                    </p:set>
                                    <p:animEffect transition="in" filter="wipe(up)">
                                      <p:cBhvr additive="repl">
                                        <p:cTn id="19" dur="500"/>
                                        <p:tgtEl>
                                          <p:spTgt spid="1173"/>
                                        </p:tgtEl>
                                      </p:cBhvr>
                                    </p:animEffect>
                                  </p:childTnLst>
                                </p:cTn>
                              </p:par>
                              <p:par>
                                <p:cTn id="20" presetID="22" presetClass="entr" presetSubtype="1" dur="500" fill="hold" nodeType="withEffect">
                                  <p:stCondLst>
                                    <p:cond delay="0"/>
                                  </p:stCondLst>
                                  <p:childTnLst>
                                    <p:set>
                                      <p:cBhvr>
                                        <p:cTn id="21" dur="1" fill="hold">
                                          <p:stCondLst>
                                            <p:cond delay="0"/>
                                          </p:stCondLst>
                                        </p:cTn>
                                        <p:tgtEl>
                                          <p:spTgt spid="1175"/>
                                        </p:tgtEl>
                                        <p:attrNameLst>
                                          <p:attrName>style.visibility</p:attrName>
                                        </p:attrNameLst>
                                      </p:cBhvr>
                                      <p:to>
                                        <p:strVal val="visible"/>
                                      </p:to>
                                    </p:set>
                                    <p:animEffect transition="in" filter="wipe(up)">
                                      <p:cBhvr additive="repl">
                                        <p:cTn id="22" dur="500"/>
                                        <p:tgtEl>
                                          <p:spTgt spid="1175"/>
                                        </p:tgtEl>
                                      </p:cBhvr>
                                    </p:animEffect>
                                  </p:childTnLst>
                                </p:cTn>
                              </p:par>
                              <p:par>
                                <p:cTn id="23" presetID="22" presetClass="entr" presetSubtype="1" dur="500" fill="hold" nodeType="withEffect">
                                  <p:stCondLst>
                                    <p:cond delay="0"/>
                                  </p:stCondLst>
                                  <p:childTnLst>
                                    <p:set>
                                      <p:cBhvr>
                                        <p:cTn id="24" dur="1" fill="hold">
                                          <p:stCondLst>
                                            <p:cond delay="0"/>
                                          </p:stCondLst>
                                        </p:cTn>
                                        <p:tgtEl>
                                          <p:spTgt spid="1174"/>
                                        </p:tgtEl>
                                        <p:attrNameLst>
                                          <p:attrName>style.visibility</p:attrName>
                                        </p:attrNameLst>
                                      </p:cBhvr>
                                      <p:to>
                                        <p:strVal val="visible"/>
                                      </p:to>
                                    </p:set>
                                    <p:animEffect transition="in" filter="wipe(up)">
                                      <p:cBhvr additive="repl">
                                        <p:cTn id="25" dur="500"/>
                                        <p:tgtEl>
                                          <p:spTgt spid="1174"/>
                                        </p:tgtEl>
                                      </p:cBhvr>
                                    </p:animEffect>
                                  </p:childTnLst>
                                </p:cTn>
                              </p:par>
                            </p:childTnLst>
                          </p:cTn>
                        </p:par>
                      </p:childTnLst>
                    </p:cTn>
                  </p:par>
                  <p:par>
                    <p:cTn id="26" fill="hold" nodeType="clickEffect">
                      <p:stCondLst>
                        <p:cond delay="indefinite"/>
                      </p:stCondLst>
                      <p:childTnLst>
                        <p:par>
                          <p:cTn id="27" fill="hold">
                            <p:stCondLst>
                              <p:cond delay="0"/>
                            </p:stCondLst>
                            <p:childTnLst>
                              <p:par>
                                <p:cTn id="28" presetID="22" presetClass="entr" presetSubtype="8" dur="500" fill="hold" nodeType="clickEffect">
                                  <p:stCondLst>
                                    <p:cond delay="0"/>
                                  </p:stCondLst>
                                  <p:childTnLst>
                                    <p:set>
                                      <p:cBhvr>
                                        <p:cTn id="29" dur="1" fill="hold">
                                          <p:stCondLst>
                                            <p:cond delay="0"/>
                                          </p:stCondLst>
                                        </p:cTn>
                                        <p:tgtEl>
                                          <p:spTgt spid="1176"/>
                                        </p:tgtEl>
                                        <p:attrNameLst>
                                          <p:attrName>style.visibility</p:attrName>
                                        </p:attrNameLst>
                                      </p:cBhvr>
                                      <p:to>
                                        <p:strVal val="visible"/>
                                      </p:to>
                                    </p:set>
                                    <p:animEffect transition="in" filter="wipe(left)">
                                      <p:cBhvr additive="repl">
                                        <p:cTn id="30" dur="500"/>
                                        <p:tgtEl>
                                          <p:spTgt spid="1176"/>
                                        </p:tgtEl>
                                      </p:cBhvr>
                                    </p:animEffect>
                                  </p:childTnLst>
                                </p:cTn>
                              </p:par>
                              <p:par>
                                <p:cTn id="31" presetID="22" presetClass="entr" presetSubtype="8" dur="500" fill="hold" nodeType="withEffect">
                                  <p:stCondLst>
                                    <p:cond delay="0"/>
                                  </p:stCondLst>
                                  <p:childTnLst>
                                    <p:set>
                                      <p:cBhvr>
                                        <p:cTn id="32" dur="1" fill="hold">
                                          <p:stCondLst>
                                            <p:cond delay="0"/>
                                          </p:stCondLst>
                                        </p:cTn>
                                        <p:tgtEl>
                                          <p:spTgt spid="1178"/>
                                        </p:tgtEl>
                                        <p:attrNameLst>
                                          <p:attrName>style.visibility</p:attrName>
                                        </p:attrNameLst>
                                      </p:cBhvr>
                                      <p:to>
                                        <p:strVal val="visible"/>
                                      </p:to>
                                    </p:set>
                                    <p:animEffect transition="in" filter="wipe(left)">
                                      <p:cBhvr additive="repl">
                                        <p:cTn id="33" dur="500"/>
                                        <p:tgtEl>
                                          <p:spTgt spid="1178"/>
                                        </p:tgtEl>
                                      </p:cBhvr>
                                    </p:animEffect>
                                  </p:childTnLst>
                                </p:cTn>
                              </p:par>
                              <p:par>
                                <p:cTn id="34" presetID="22" presetClass="entr" presetSubtype="8" dur="500" fill="hold" nodeType="withEffect">
                                  <p:stCondLst>
                                    <p:cond delay="0"/>
                                  </p:stCondLst>
                                  <p:childTnLst>
                                    <p:set>
                                      <p:cBhvr>
                                        <p:cTn id="35" dur="1" fill="hold">
                                          <p:stCondLst>
                                            <p:cond delay="0"/>
                                          </p:stCondLst>
                                        </p:cTn>
                                        <p:tgtEl>
                                          <p:spTgt spid="1177"/>
                                        </p:tgtEl>
                                        <p:attrNameLst>
                                          <p:attrName>style.visibility</p:attrName>
                                        </p:attrNameLst>
                                      </p:cBhvr>
                                      <p:to>
                                        <p:strVal val="visible"/>
                                      </p:to>
                                    </p:set>
                                    <p:animEffect transition="in" filter="wipe(left)">
                                      <p:cBhvr additive="repl">
                                        <p:cTn id="36" dur="500"/>
                                        <p:tgtEl>
                                          <p:spTgt spid="1177"/>
                                        </p:tgtEl>
                                      </p:cBhvr>
                                    </p:animEffect>
                                  </p:childTnLst>
                                </p:cTn>
                              </p:par>
                            </p:childTnLst>
                          </p:cTn>
                        </p:par>
                      </p:childTnLst>
                    </p:cTn>
                  </p:par>
                  <p:par>
                    <p:cTn id="37" fill="hold" nodeType="clickEffect">
                      <p:stCondLst>
                        <p:cond delay="indefinite"/>
                      </p:stCondLst>
                      <p:childTnLst>
                        <p:par>
                          <p:cTn id="38" fill="hold">
                            <p:stCondLst>
                              <p:cond delay="0"/>
                            </p:stCondLst>
                            <p:childTnLst>
                              <p:par>
                                <p:cTn id="39" presetID="22" presetClass="entr" presetSubtype="1" dur="500" fill="hold" nodeType="clickEffect">
                                  <p:stCondLst>
                                    <p:cond delay="0"/>
                                  </p:stCondLst>
                                  <p:childTnLst>
                                    <p:set>
                                      <p:cBhvr>
                                        <p:cTn id="40" dur="1" fill="hold">
                                          <p:stCondLst>
                                            <p:cond delay="0"/>
                                          </p:stCondLst>
                                        </p:cTn>
                                        <p:tgtEl>
                                          <p:spTgt spid="1167"/>
                                        </p:tgtEl>
                                        <p:attrNameLst>
                                          <p:attrName>style.visibility</p:attrName>
                                        </p:attrNameLst>
                                      </p:cBhvr>
                                      <p:to>
                                        <p:strVal val="visible"/>
                                      </p:to>
                                    </p:set>
                                    <p:animEffect transition="in" filter="wipe(up)">
                                      <p:cBhvr additive="repl">
                                        <p:cTn id="41" dur="500"/>
                                        <p:tgtEl>
                                          <p:spTgt spid="1167"/>
                                        </p:tgtEl>
                                      </p:cBhvr>
                                    </p:animEffect>
                                  </p:childTnLst>
                                </p:cTn>
                              </p:par>
                            </p:childTnLst>
                          </p:cTn>
                        </p:par>
                      </p:childTnLst>
                    </p:cTn>
                  </p:par>
                  <p:par>
                    <p:cTn id="42" fill="hold" nodeType="clickEffect">
                      <p:stCondLst>
                        <p:cond delay="indefinite"/>
                      </p:stCondLst>
                      <p:childTnLst>
                        <p:par>
                          <p:cTn id="43" fill="hold">
                            <p:stCondLst>
                              <p:cond delay="0"/>
                            </p:stCondLst>
                            <p:childTnLst>
                              <p:par>
                                <p:cTn id="44" presetID="22" presetClass="entr" presetSubtype="4" dur="500" fill="hold" nodeType="clickEffect">
                                  <p:stCondLst>
                                    <p:cond delay="0"/>
                                  </p:stCondLst>
                                  <p:childTnLst>
                                    <p:set>
                                      <p:cBhvr>
                                        <p:cTn id="45" dur="1" fill="hold">
                                          <p:stCondLst>
                                            <p:cond delay="0"/>
                                          </p:stCondLst>
                                        </p:cTn>
                                        <p:tgtEl>
                                          <p:spTgt spid="1179"/>
                                        </p:tgtEl>
                                        <p:attrNameLst>
                                          <p:attrName>style.visibility</p:attrName>
                                        </p:attrNameLst>
                                      </p:cBhvr>
                                      <p:to>
                                        <p:strVal val="visible"/>
                                      </p:to>
                                    </p:set>
                                    <p:animEffect transition="in" filter="wipe(down)">
                                      <p:cBhvr additive="repl">
                                        <p:cTn id="46" dur="500"/>
                                        <p:tgtEl>
                                          <p:spTgt spid="1179"/>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1180"/>
                                        </p:tgtEl>
                                        <p:attrNameLst>
                                          <p:attrName>style.visibility</p:attrName>
                                        </p:attrNameLst>
                                      </p:cBhvr>
                                      <p:to>
                                        <p:strVal val="visible"/>
                                      </p:to>
                                    </p:set>
                                    <p:animEffect transition="in" filter="wipe(down)">
                                      <p:cBhvr additive="repl">
                                        <p:cTn id="49" dur="500"/>
                                        <p:tgtEl>
                                          <p:spTgt spid="1180"/>
                                        </p:tgtEl>
                                      </p:cBhvr>
                                    </p:animEffect>
                                  </p:childTnLst>
                                </p:cTn>
                              </p:par>
                              <p:par>
                                <p:cTn id="50" presetID="22" presetClass="entr" presetSubtype="4" dur="500" fill="hold" nodeType="withEffect">
                                  <p:stCondLst>
                                    <p:cond delay="0"/>
                                  </p:stCondLst>
                                  <p:childTnLst>
                                    <p:set>
                                      <p:cBhvr>
                                        <p:cTn id="51" dur="1" fill="hold">
                                          <p:stCondLst>
                                            <p:cond delay="0"/>
                                          </p:stCondLst>
                                        </p:cTn>
                                        <p:tgtEl>
                                          <p:spTgt spid="1181"/>
                                        </p:tgtEl>
                                        <p:attrNameLst>
                                          <p:attrName>style.visibility</p:attrName>
                                        </p:attrNameLst>
                                      </p:cBhvr>
                                      <p:to>
                                        <p:strVal val="visible"/>
                                      </p:to>
                                    </p:set>
                                    <p:animEffect transition="in" filter="wipe(down)">
                                      <p:cBhvr additive="repl">
                                        <p:cTn id="52" dur="500"/>
                                        <p:tgtEl>
                                          <p:spTgt spid="1181"/>
                                        </p:tgtEl>
                                      </p:cBhvr>
                                    </p:animEffect>
                                  </p:childTnLst>
                                </p:cTn>
                              </p:par>
                            </p:childTnLst>
                          </p:cTn>
                        </p:par>
                      </p:childTnLst>
                    </p:cTn>
                  </p:par>
                  <p:par>
                    <p:cTn id="53" fill="hold" nodeType="clickEffect">
                      <p:stCondLst>
                        <p:cond delay="indefinite"/>
                      </p:stCondLst>
                      <p:childTnLst>
                        <p:par>
                          <p:cTn id="54" fill="hold">
                            <p:stCondLst>
                              <p:cond delay="0"/>
                            </p:stCondLst>
                            <p:childTnLst>
                              <p:par>
                                <p:cTn id="55" presetID="22" presetClass="entr" presetSubtype="4" dur="500" fill="hold" nodeType="clickEffect">
                                  <p:stCondLst>
                                    <p:cond delay="0"/>
                                  </p:stCondLst>
                                  <p:childTnLst>
                                    <p:set>
                                      <p:cBhvr>
                                        <p:cTn id="56" dur="1" fill="hold">
                                          <p:stCondLst>
                                            <p:cond delay="0"/>
                                          </p:stCondLst>
                                        </p:cTn>
                                        <p:tgtEl>
                                          <p:spTgt spid="1183"/>
                                        </p:tgtEl>
                                        <p:attrNameLst>
                                          <p:attrName>style.visibility</p:attrName>
                                        </p:attrNameLst>
                                      </p:cBhvr>
                                      <p:to>
                                        <p:strVal val="visible"/>
                                      </p:to>
                                    </p:set>
                                    <p:animEffect transition="in" filter="wipe(down)">
                                      <p:cBhvr additive="repl">
                                        <p:cTn id="57" dur="500"/>
                                        <p:tgtEl>
                                          <p:spTgt spid="1183"/>
                                        </p:tgtEl>
                                      </p:cBhvr>
                                    </p:animEffect>
                                  </p:childTnLst>
                                </p:cTn>
                              </p:par>
                            </p:childTnLst>
                          </p:cTn>
                        </p:par>
                        <p:par>
                          <p:cTn id="58" fill="hold" nodeType="afterEffect">
                            <p:stCondLst>
                              <p:cond delay="500"/>
                            </p:stCondLst>
                            <p:childTnLst>
                              <p:par>
                                <p:cTn id="59" presetID="22" presetClass="entr" presetSubtype="4" dur="500" fill="hold" nodeType="afterEffect">
                                  <p:stCondLst>
                                    <p:cond delay="0"/>
                                  </p:stCondLst>
                                  <p:childTnLst>
                                    <p:set>
                                      <p:cBhvr>
                                        <p:cTn id="60" dur="1" fill="hold">
                                          <p:stCondLst>
                                            <p:cond delay="0"/>
                                          </p:stCondLst>
                                        </p:cTn>
                                        <p:tgtEl>
                                          <p:spTgt spid="1184"/>
                                        </p:tgtEl>
                                        <p:attrNameLst>
                                          <p:attrName>style.visibility</p:attrName>
                                        </p:attrNameLst>
                                      </p:cBhvr>
                                      <p:to>
                                        <p:strVal val="visible"/>
                                      </p:to>
                                    </p:set>
                                    <p:animEffect transition="in" filter="wipe(down)">
                                      <p:cBhvr additive="repl">
                                        <p:cTn id="61" dur="500"/>
                                        <p:tgtEl>
                                          <p:spTgt spid="1184"/>
                                        </p:tgtEl>
                                      </p:cBhvr>
                                    </p:animEffect>
                                  </p:childTnLst>
                                </p:cTn>
                              </p:par>
                            </p:childTnLst>
                          </p:cTn>
                        </p:par>
                      </p:childTnLst>
                    </p:cTn>
                  </p:par>
                  <p:par>
                    <p:cTn id="62" fill="hold" nodeType="clickEffect">
                      <p:stCondLst>
                        <p:cond delay="indefinite"/>
                      </p:stCondLst>
                      <p:childTnLst>
                        <p:par>
                          <p:cTn id="63" fill="hold">
                            <p:stCondLst>
                              <p:cond delay="0"/>
                            </p:stCondLst>
                            <p:childTnLst>
                              <p:par>
                                <p:cTn id="64" presetID="22" presetClass="entr" presetSubtype="4" dur="500" fill="hold" nodeType="clickEffect">
                                  <p:stCondLst>
                                    <p:cond delay="0"/>
                                  </p:stCondLst>
                                  <p:childTnLst>
                                    <p:set>
                                      <p:cBhvr>
                                        <p:cTn id="65" dur="1" fill="hold">
                                          <p:stCondLst>
                                            <p:cond delay="0"/>
                                          </p:stCondLst>
                                        </p:cTn>
                                        <p:tgtEl>
                                          <p:spTgt spid="1187"/>
                                        </p:tgtEl>
                                        <p:attrNameLst>
                                          <p:attrName>style.visibility</p:attrName>
                                        </p:attrNameLst>
                                      </p:cBhvr>
                                      <p:to>
                                        <p:strVal val="visible"/>
                                      </p:to>
                                    </p:set>
                                    <p:animEffect transition="in" filter="wipe(down)">
                                      <p:cBhvr additive="repl">
                                        <p:cTn id="66" dur="500"/>
                                        <p:tgtEl>
                                          <p:spTgt spid="1187"/>
                                        </p:tgtEl>
                                      </p:cBhvr>
                                    </p:animEffect>
                                  </p:childTnLst>
                                </p:cTn>
                              </p:par>
                              <p:par>
                                <p:cTn id="67" presetID="22" presetClass="entr" presetSubtype="4" dur="500" fill="hold" nodeType="withEffect">
                                  <p:stCondLst>
                                    <p:cond delay="0"/>
                                  </p:stCondLst>
                                  <p:childTnLst>
                                    <p:set>
                                      <p:cBhvr>
                                        <p:cTn id="68" dur="1" fill="hold">
                                          <p:stCondLst>
                                            <p:cond delay="0"/>
                                          </p:stCondLst>
                                        </p:cTn>
                                        <p:tgtEl>
                                          <p:spTgt spid="1186"/>
                                        </p:tgtEl>
                                        <p:attrNameLst>
                                          <p:attrName>style.visibility</p:attrName>
                                        </p:attrNameLst>
                                      </p:cBhvr>
                                      <p:to>
                                        <p:strVal val="visible"/>
                                      </p:to>
                                    </p:set>
                                    <p:animEffect transition="in" filter="wipe(down)">
                                      <p:cBhvr additive="repl">
                                        <p:cTn id="69" dur="500"/>
                                        <p:tgtEl>
                                          <p:spTgt spid="1186"/>
                                        </p:tgtEl>
                                      </p:cBhvr>
                                    </p:animEffect>
                                  </p:childTnLst>
                                </p:cTn>
                              </p:par>
                            </p:childTnLst>
                          </p:cTn>
                        </p:par>
                        <p:par>
                          <p:cTn id="70" fill="hold" nodeType="afterEffect">
                            <p:stCondLst>
                              <p:cond delay="500"/>
                            </p:stCondLst>
                            <p:childTnLst>
                              <p:par>
                                <p:cTn id="71" presetID="22" presetClass="entr" presetSubtype="4" dur="500" fill="hold" nodeType="afterEffect">
                                  <p:stCondLst>
                                    <p:cond delay="0"/>
                                  </p:stCondLst>
                                  <p:childTnLst>
                                    <p:set>
                                      <p:cBhvr>
                                        <p:cTn id="72" dur="1" fill="hold">
                                          <p:stCondLst>
                                            <p:cond delay="0"/>
                                          </p:stCondLst>
                                        </p:cTn>
                                        <p:tgtEl>
                                          <p:spTgt spid="1185"/>
                                        </p:tgtEl>
                                        <p:attrNameLst>
                                          <p:attrName>style.visibility</p:attrName>
                                        </p:attrNameLst>
                                      </p:cBhvr>
                                      <p:to>
                                        <p:strVal val="visible"/>
                                      </p:to>
                                    </p:set>
                                    <p:animEffect transition="in" filter="wipe(down)">
                                      <p:cBhvr additive="repl">
                                        <p:cTn id="73" dur="500"/>
                                        <p:tgtEl>
                                          <p:spTgt spid="1185"/>
                                        </p:tgtEl>
                                      </p:cBhvr>
                                    </p:animEffect>
                                  </p:childTnLst>
                                </p:cTn>
                              </p:par>
                            </p:childTnLst>
                          </p:cTn>
                        </p:par>
                      </p:childTnLst>
                    </p:cTn>
                  </p:par>
                  <p:par>
                    <p:cTn id="74" fill="hold" nodeType="clickEffect">
                      <p:stCondLst>
                        <p:cond delay="indefinite"/>
                      </p:stCondLst>
                      <p:childTnLst>
                        <p:par>
                          <p:cTn id="75" fill="hold">
                            <p:stCondLst>
                              <p:cond delay="0"/>
                            </p:stCondLst>
                            <p:childTnLst>
                              <p:par>
                                <p:cTn id="76" presetID="22" presetClass="entr" presetSubtype="4" dur="500" fill="hold" nodeType="clickEffect">
                                  <p:stCondLst>
                                    <p:cond delay="0"/>
                                  </p:stCondLst>
                                  <p:childTnLst>
                                    <p:set>
                                      <p:cBhvr>
                                        <p:cTn id="77" dur="1" fill="hold">
                                          <p:stCondLst>
                                            <p:cond delay="0"/>
                                          </p:stCondLst>
                                        </p:cTn>
                                        <p:tgtEl>
                                          <p:spTgt spid="1189"/>
                                        </p:tgtEl>
                                        <p:attrNameLst>
                                          <p:attrName>style.visibility</p:attrName>
                                        </p:attrNameLst>
                                      </p:cBhvr>
                                      <p:to>
                                        <p:strVal val="visible"/>
                                      </p:to>
                                    </p:set>
                                    <p:animEffect transition="in" filter="wipe(down)">
                                      <p:cBhvr additive="repl">
                                        <p:cTn id="78" dur="500"/>
                                        <p:tgtEl>
                                          <p:spTgt spid="1189"/>
                                        </p:tgtEl>
                                      </p:cBhvr>
                                    </p:animEffect>
                                  </p:childTnLst>
                                </p:cTn>
                              </p:par>
                            </p:childTnLst>
                          </p:cTn>
                        </p:par>
                        <p:par>
                          <p:cTn id="79" fill="hold" nodeType="afterEffect">
                            <p:stCondLst>
                              <p:cond delay="500"/>
                            </p:stCondLst>
                            <p:childTnLst>
                              <p:par>
                                <p:cTn id="80" presetID="22" presetClass="entr" presetSubtype="4" dur="500" fill="hold" nodeType="afterEffect">
                                  <p:stCondLst>
                                    <p:cond delay="0"/>
                                  </p:stCondLst>
                                  <p:childTnLst>
                                    <p:set>
                                      <p:cBhvr>
                                        <p:cTn id="81" dur="1" fill="hold">
                                          <p:stCondLst>
                                            <p:cond delay="0"/>
                                          </p:stCondLst>
                                        </p:cTn>
                                        <p:tgtEl>
                                          <p:spTgt spid="1188"/>
                                        </p:tgtEl>
                                        <p:attrNameLst>
                                          <p:attrName>style.visibility</p:attrName>
                                        </p:attrNameLst>
                                      </p:cBhvr>
                                      <p:to>
                                        <p:strVal val="visible"/>
                                      </p:to>
                                    </p:set>
                                    <p:animEffect transition="in" filter="wipe(down)">
                                      <p:cBhvr additive="repl">
                                        <p:cTn id="82" dur="500"/>
                                        <p:tgtEl>
                                          <p:spTgt spid="1188"/>
                                        </p:tgtEl>
                                      </p:cBhvr>
                                    </p:animEffect>
                                  </p:childTnLst>
                                </p:cTn>
                              </p:par>
                            </p:childTnLst>
                          </p:cTn>
                        </p:par>
                      </p:childTnLst>
                    </p:cTn>
                  </p:par>
                  <p:par>
                    <p:cTn id="83" fill="hold" nodeType="clickEffect">
                      <p:stCondLst>
                        <p:cond delay="indefinite"/>
                      </p:stCondLst>
                      <p:childTnLst>
                        <p:par>
                          <p:cTn id="84" fill="hold">
                            <p:stCondLst>
                              <p:cond delay="0"/>
                            </p:stCondLst>
                            <p:childTnLst>
                              <p:par>
                                <p:cTn id="85" presetID="22" presetClass="entr" presetSubtype="4" dur="500" fill="hold" nodeType="clickEffect">
                                  <p:stCondLst>
                                    <p:cond delay="0"/>
                                  </p:stCondLst>
                                  <p:childTnLst>
                                    <p:set>
                                      <p:cBhvr>
                                        <p:cTn id="86" dur="1" fill="hold">
                                          <p:stCondLst>
                                            <p:cond delay="0"/>
                                          </p:stCondLst>
                                        </p:cTn>
                                        <p:tgtEl>
                                          <p:spTgt spid="1192"/>
                                        </p:tgtEl>
                                        <p:attrNameLst>
                                          <p:attrName>style.visibility</p:attrName>
                                        </p:attrNameLst>
                                      </p:cBhvr>
                                      <p:to>
                                        <p:strVal val="visible"/>
                                      </p:to>
                                    </p:set>
                                    <p:animEffect transition="in" filter="wipe(down)">
                                      <p:cBhvr additive="repl">
                                        <p:cTn id="87" dur="500"/>
                                        <p:tgtEl>
                                          <p:spTgt spid="1192"/>
                                        </p:tgtEl>
                                      </p:cBhvr>
                                    </p:animEffect>
                                  </p:childTnLst>
                                </p:cTn>
                              </p:par>
                              <p:par>
                                <p:cTn id="88" presetID="22" presetClass="entr" presetSubtype="4" dur="500" fill="hold" nodeType="withEffect">
                                  <p:stCondLst>
                                    <p:cond delay="0"/>
                                  </p:stCondLst>
                                  <p:childTnLst>
                                    <p:set>
                                      <p:cBhvr>
                                        <p:cTn id="89" dur="1" fill="hold">
                                          <p:stCondLst>
                                            <p:cond delay="0"/>
                                          </p:stCondLst>
                                        </p:cTn>
                                        <p:tgtEl>
                                          <p:spTgt spid="1193"/>
                                        </p:tgtEl>
                                        <p:attrNameLst>
                                          <p:attrName>style.visibility</p:attrName>
                                        </p:attrNameLst>
                                      </p:cBhvr>
                                      <p:to>
                                        <p:strVal val="visible"/>
                                      </p:to>
                                    </p:set>
                                    <p:animEffect transition="in" filter="wipe(down)">
                                      <p:cBhvr additive="repl">
                                        <p:cTn id="90" dur="500"/>
                                        <p:tgtEl>
                                          <p:spTgt spid="1193"/>
                                        </p:tgtEl>
                                      </p:cBhvr>
                                    </p:animEffect>
                                  </p:childTnLst>
                                </p:cTn>
                              </p:par>
                              <p:par>
                                <p:cTn id="91" presetID="22" presetClass="entr" presetSubtype="4" dur="500" fill="hold" nodeType="withEffect">
                                  <p:stCondLst>
                                    <p:cond delay="0"/>
                                  </p:stCondLst>
                                  <p:childTnLst>
                                    <p:set>
                                      <p:cBhvr>
                                        <p:cTn id="92" dur="1" fill="hold">
                                          <p:stCondLst>
                                            <p:cond delay="0"/>
                                          </p:stCondLst>
                                        </p:cTn>
                                        <p:tgtEl>
                                          <p:spTgt spid="1190"/>
                                        </p:tgtEl>
                                        <p:attrNameLst>
                                          <p:attrName>style.visibility</p:attrName>
                                        </p:attrNameLst>
                                      </p:cBhvr>
                                      <p:to>
                                        <p:strVal val="visible"/>
                                      </p:to>
                                    </p:set>
                                    <p:animEffect transition="in" filter="wipe(down)">
                                      <p:cBhvr additive="repl">
                                        <p:cTn id="93" dur="500"/>
                                        <p:tgtEl>
                                          <p:spTgt spid="1190"/>
                                        </p:tgtEl>
                                      </p:cBhvr>
                                    </p:animEffect>
                                  </p:childTnLst>
                                </p:cTn>
                              </p:par>
                            </p:childTnLst>
                          </p:cTn>
                        </p:par>
                        <p:par>
                          <p:cTn id="94" fill="hold" nodeType="afterEffect">
                            <p:stCondLst>
                              <p:cond delay="500"/>
                            </p:stCondLst>
                            <p:childTnLst>
                              <p:par>
                                <p:cTn id="95" presetID="22" presetClass="entr" presetSubtype="4" dur="500" fill="hold" nodeType="afterEffect">
                                  <p:stCondLst>
                                    <p:cond delay="0"/>
                                  </p:stCondLst>
                                  <p:childTnLst>
                                    <p:set>
                                      <p:cBhvr>
                                        <p:cTn id="96" dur="1" fill="hold">
                                          <p:stCondLst>
                                            <p:cond delay="0"/>
                                          </p:stCondLst>
                                        </p:cTn>
                                        <p:tgtEl>
                                          <p:spTgt spid="1194"/>
                                        </p:tgtEl>
                                        <p:attrNameLst>
                                          <p:attrName>style.visibility</p:attrName>
                                        </p:attrNameLst>
                                      </p:cBhvr>
                                      <p:to>
                                        <p:strVal val="visible"/>
                                      </p:to>
                                    </p:set>
                                    <p:animEffect transition="in" filter="wipe(down)">
                                      <p:cBhvr additive="repl">
                                        <p:cTn id="97" dur="500"/>
                                        <p:tgtEl>
                                          <p:spTgt spid="1194"/>
                                        </p:tgtEl>
                                      </p:cBhvr>
                                    </p:animEffect>
                                  </p:childTnLst>
                                </p:cTn>
                              </p:par>
                            </p:childTnLst>
                          </p:cTn>
                        </p:par>
                        <p:par>
                          <p:cTn id="98" fill="hold" nodeType="afterEffect">
                            <p:stCondLst>
                              <p:cond delay="1000"/>
                            </p:stCondLst>
                            <p:childTnLst>
                              <p:par>
                                <p:cTn id="99" presetID="22" presetClass="entr" presetSubtype="4" dur="500" fill="hold" nodeType="afterEffect">
                                  <p:stCondLst>
                                    <p:cond delay="0"/>
                                  </p:stCondLst>
                                  <p:childTnLst>
                                    <p:set>
                                      <p:cBhvr>
                                        <p:cTn id="100" dur="1" fill="hold">
                                          <p:stCondLst>
                                            <p:cond delay="0"/>
                                          </p:stCondLst>
                                        </p:cTn>
                                        <p:tgtEl>
                                          <p:spTgt spid="1191"/>
                                        </p:tgtEl>
                                        <p:attrNameLst>
                                          <p:attrName>style.visibility</p:attrName>
                                        </p:attrNameLst>
                                      </p:cBhvr>
                                      <p:to>
                                        <p:strVal val="visible"/>
                                      </p:to>
                                    </p:set>
                                    <p:animEffect transition="in" filter="wipe(down)">
                                      <p:cBhvr additive="repl">
                                        <p:cTn id="101" dur="500"/>
                                        <p:tgtEl>
                                          <p:spTgt spid="1191"/>
                                        </p:tgtEl>
                                      </p:cBhvr>
                                    </p:animEffect>
                                  </p:childTnLst>
                                </p:cTn>
                              </p:par>
                            </p:childTnLst>
                          </p:cTn>
                        </p:par>
                      </p:childTnLst>
                    </p:cTn>
                  </p:par>
                  <p:par>
                    <p:cTn id="102" fill="hold" nodeType="clickEffect">
                      <p:stCondLst>
                        <p:cond delay="indefinite"/>
                      </p:stCondLst>
                      <p:childTnLst>
                        <p:par>
                          <p:cTn id="103" fill="hold">
                            <p:stCondLst>
                              <p:cond delay="0"/>
                            </p:stCondLst>
                            <p:childTnLst>
                              <p:par>
                                <p:cTn id="104" presetID="22" presetClass="entr" presetSubtype="4" dur="500" fill="hold" nodeType="clickEffect">
                                  <p:stCondLst>
                                    <p:cond delay="0"/>
                                  </p:stCondLst>
                                  <p:childTnLst>
                                    <p:set>
                                      <p:cBhvr>
                                        <p:cTn id="105" dur="1" fill="hold">
                                          <p:stCondLst>
                                            <p:cond delay="0"/>
                                          </p:stCondLst>
                                        </p:cTn>
                                        <p:tgtEl>
                                          <p:spTgt spid="1196"/>
                                        </p:tgtEl>
                                        <p:attrNameLst>
                                          <p:attrName>style.visibility</p:attrName>
                                        </p:attrNameLst>
                                      </p:cBhvr>
                                      <p:to>
                                        <p:strVal val="visible"/>
                                      </p:to>
                                    </p:set>
                                    <p:animEffect transition="in" filter="wipe(down)">
                                      <p:cBhvr additive="repl">
                                        <p:cTn id="106" dur="500"/>
                                        <p:tgtEl>
                                          <p:spTgt spid="1196"/>
                                        </p:tgtEl>
                                      </p:cBhvr>
                                    </p:animEffect>
                                  </p:childTnLst>
                                </p:cTn>
                              </p:par>
                            </p:childTnLst>
                          </p:cTn>
                        </p:par>
                        <p:par>
                          <p:cTn id="107" fill="hold" nodeType="afterEffect">
                            <p:stCondLst>
                              <p:cond delay="500"/>
                            </p:stCondLst>
                            <p:childTnLst>
                              <p:par>
                                <p:cTn id="108" presetID="22" presetClass="entr" presetSubtype="4" dur="500" fill="hold" nodeType="afterEffect">
                                  <p:stCondLst>
                                    <p:cond delay="0"/>
                                  </p:stCondLst>
                                  <p:childTnLst>
                                    <p:set>
                                      <p:cBhvr>
                                        <p:cTn id="109" dur="1" fill="hold">
                                          <p:stCondLst>
                                            <p:cond delay="0"/>
                                          </p:stCondLst>
                                        </p:cTn>
                                        <p:tgtEl>
                                          <p:spTgt spid="1195"/>
                                        </p:tgtEl>
                                        <p:attrNameLst>
                                          <p:attrName>style.visibility</p:attrName>
                                        </p:attrNameLst>
                                      </p:cBhvr>
                                      <p:to>
                                        <p:strVal val="visible"/>
                                      </p:to>
                                    </p:set>
                                    <p:animEffect transition="in" filter="wipe(down)">
                                      <p:cBhvr additive="repl">
                                        <p:cTn id="110" dur="500"/>
                                        <p:tgtEl>
                                          <p:spTgt spid="1195"/>
                                        </p:tgtEl>
                                      </p:cBhvr>
                                    </p:animEffect>
                                  </p:childTnLst>
                                </p:cTn>
                              </p:par>
                            </p:childTnLst>
                          </p:cTn>
                        </p:par>
                      </p:childTnLst>
                    </p:cTn>
                  </p:par>
                  <p:par>
                    <p:cTn id="111" fill="hold" nodeType="clickEffect">
                      <p:stCondLst>
                        <p:cond delay="indefinite"/>
                      </p:stCondLst>
                      <p:childTnLst>
                        <p:par>
                          <p:cTn id="112" fill="hold">
                            <p:stCondLst>
                              <p:cond delay="0"/>
                            </p:stCondLst>
                            <p:childTnLst>
                              <p:par>
                                <p:cTn id="113" presetID="22" presetClass="entr" presetSubtype="4" dur="500" fill="hold" nodeType="clickEffect">
                                  <p:stCondLst>
                                    <p:cond delay="0"/>
                                  </p:stCondLst>
                                  <p:childTnLst>
                                    <p:set>
                                      <p:cBhvr>
                                        <p:cTn id="114" dur="1" fill="hold">
                                          <p:stCondLst>
                                            <p:cond delay="0"/>
                                          </p:stCondLst>
                                        </p:cTn>
                                        <p:tgtEl>
                                          <p:spTgt spid="1198"/>
                                        </p:tgtEl>
                                        <p:attrNameLst>
                                          <p:attrName>style.visibility</p:attrName>
                                        </p:attrNameLst>
                                      </p:cBhvr>
                                      <p:to>
                                        <p:strVal val="visible"/>
                                      </p:to>
                                    </p:set>
                                    <p:animEffect transition="in" filter="wipe(down)">
                                      <p:cBhvr additive="repl">
                                        <p:cTn id="115" dur="500"/>
                                        <p:tgtEl>
                                          <p:spTgt spid="1198"/>
                                        </p:tgtEl>
                                      </p:cBhvr>
                                    </p:animEffect>
                                  </p:childTnLst>
                                </p:cTn>
                              </p:par>
                              <p:par>
                                <p:cTn id="116" presetID="22" presetClass="entr" presetSubtype="4" dur="500" fill="hold" nodeType="withEffect">
                                  <p:stCondLst>
                                    <p:cond delay="0"/>
                                  </p:stCondLst>
                                  <p:childTnLst>
                                    <p:set>
                                      <p:cBhvr>
                                        <p:cTn id="117" dur="1" fill="hold">
                                          <p:stCondLst>
                                            <p:cond delay="0"/>
                                          </p:stCondLst>
                                        </p:cTn>
                                        <p:tgtEl>
                                          <p:spTgt spid="1199"/>
                                        </p:tgtEl>
                                        <p:attrNameLst>
                                          <p:attrName>style.visibility</p:attrName>
                                        </p:attrNameLst>
                                      </p:cBhvr>
                                      <p:to>
                                        <p:strVal val="visible"/>
                                      </p:to>
                                    </p:set>
                                    <p:animEffect transition="in" filter="wipe(down)">
                                      <p:cBhvr additive="repl">
                                        <p:cTn id="118" dur="500"/>
                                        <p:tgtEl>
                                          <p:spTgt spid="1199"/>
                                        </p:tgtEl>
                                      </p:cBhvr>
                                    </p:animEffect>
                                  </p:childTnLst>
                                </p:cTn>
                              </p:par>
                            </p:childTnLst>
                          </p:cTn>
                        </p:par>
                        <p:par>
                          <p:cTn id="119" fill="hold" nodeType="afterEffect">
                            <p:stCondLst>
                              <p:cond delay="500"/>
                            </p:stCondLst>
                            <p:childTnLst>
                              <p:par>
                                <p:cTn id="120" presetID="22" presetClass="entr" presetSubtype="4" dur="500" fill="hold" nodeType="afterEffect">
                                  <p:stCondLst>
                                    <p:cond delay="0"/>
                                  </p:stCondLst>
                                  <p:childTnLst>
                                    <p:set>
                                      <p:cBhvr>
                                        <p:cTn id="121" dur="1" fill="hold">
                                          <p:stCondLst>
                                            <p:cond delay="0"/>
                                          </p:stCondLst>
                                        </p:cTn>
                                        <p:tgtEl>
                                          <p:spTgt spid="1197"/>
                                        </p:tgtEl>
                                        <p:attrNameLst>
                                          <p:attrName>style.visibility</p:attrName>
                                        </p:attrNameLst>
                                      </p:cBhvr>
                                      <p:to>
                                        <p:strVal val="visible"/>
                                      </p:to>
                                    </p:set>
                                    <p:animEffect transition="in" filter="wipe(down)">
                                      <p:cBhvr additive="repl">
                                        <p:cTn id="122" dur="500"/>
                                        <p:tgtEl>
                                          <p:spTgt spid="1197"/>
                                        </p:tgtEl>
                                      </p:cBhvr>
                                    </p:animEffect>
                                  </p:childTnLst>
                                </p:cTn>
                              </p:par>
                            </p:childTnLst>
                          </p:cTn>
                        </p:par>
                      </p:childTnLst>
                    </p:cTn>
                  </p:par>
                  <p:par>
                    <p:cTn id="123" fill="hold" nodeType="clickEffect">
                      <p:stCondLst>
                        <p:cond delay="indefinite"/>
                      </p:stCondLst>
                      <p:childTnLst>
                        <p:par>
                          <p:cTn id="124" fill="hold">
                            <p:stCondLst>
                              <p:cond delay="0"/>
                            </p:stCondLst>
                            <p:childTnLst>
                              <p:par>
                                <p:cTn id="125" presetID="22" presetClass="entr" presetSubtype="4" dur="500" fill="hold" nodeType="clickEffect">
                                  <p:stCondLst>
                                    <p:cond delay="0"/>
                                  </p:stCondLst>
                                  <p:childTnLst>
                                    <p:set>
                                      <p:cBhvr>
                                        <p:cTn id="126" dur="1" fill="hold">
                                          <p:stCondLst>
                                            <p:cond delay="0"/>
                                          </p:stCondLst>
                                        </p:cTn>
                                        <p:tgtEl>
                                          <p:spTgt spid="1201"/>
                                        </p:tgtEl>
                                        <p:attrNameLst>
                                          <p:attrName>style.visibility</p:attrName>
                                        </p:attrNameLst>
                                      </p:cBhvr>
                                      <p:to>
                                        <p:strVal val="visible"/>
                                      </p:to>
                                    </p:set>
                                    <p:animEffect transition="in" filter="wipe(down)">
                                      <p:cBhvr additive="repl">
                                        <p:cTn id="127" dur="500"/>
                                        <p:tgtEl>
                                          <p:spTgt spid="1201"/>
                                        </p:tgtEl>
                                      </p:cBhvr>
                                    </p:animEffect>
                                  </p:childTnLst>
                                </p:cTn>
                              </p:par>
                            </p:childTnLst>
                          </p:cTn>
                        </p:par>
                        <p:par>
                          <p:cTn id="128" fill="hold" nodeType="afterEffect">
                            <p:stCondLst>
                              <p:cond delay="500"/>
                            </p:stCondLst>
                            <p:childTnLst>
                              <p:par>
                                <p:cTn id="129" presetID="22" presetClass="entr" presetSubtype="4" dur="500" fill="hold" nodeType="afterEffect">
                                  <p:stCondLst>
                                    <p:cond delay="0"/>
                                  </p:stCondLst>
                                  <p:childTnLst>
                                    <p:set>
                                      <p:cBhvr>
                                        <p:cTn id="130" dur="1" fill="hold">
                                          <p:stCondLst>
                                            <p:cond delay="0"/>
                                          </p:stCondLst>
                                        </p:cTn>
                                        <p:tgtEl>
                                          <p:spTgt spid="1200"/>
                                        </p:tgtEl>
                                        <p:attrNameLst>
                                          <p:attrName>style.visibility</p:attrName>
                                        </p:attrNameLst>
                                      </p:cBhvr>
                                      <p:to>
                                        <p:strVal val="visible"/>
                                      </p:to>
                                    </p:set>
                                    <p:animEffect transition="in" filter="wipe(down)">
                                      <p:cBhvr additive="repl">
                                        <p:cTn id="131" dur="500"/>
                                        <p:tgtEl>
                                          <p:spTgt spid="1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PlaceHolder 1"/>
          <p:cNvSpPr>
            <a:spLocks noGrp="1"/>
          </p:cNvSpPr>
          <p:nvPr>
            <p:ph type="title"/>
          </p:nvPr>
        </p:nvSpPr>
        <p:spPr>
          <a:xfrm>
            <a:off x="228600" y="-1522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3 bit Asynchronous Down Counter</a:t>
            </a:r>
            <a:endParaRPr lang="en-US" sz="3000" b="0" strike="noStrike" spc="-1" dirty="0">
              <a:solidFill>
                <a:srgbClr val="000000"/>
              </a:solidFill>
              <a:latin typeface="Century Schoolbook"/>
            </a:endParaRPr>
          </a:p>
        </p:txBody>
      </p:sp>
      <p:graphicFrame>
        <p:nvGraphicFramePr>
          <p:cNvPr id="1203" name="Content Placeholder 5"/>
          <p:cNvGraphicFramePr/>
          <p:nvPr/>
        </p:nvGraphicFramePr>
        <p:xfrm>
          <a:off x="457200" y="4800600"/>
          <a:ext cx="1752120" cy="7416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sp>
        <p:nvSpPr>
          <p:cNvPr id="1204" name="Straight Connector 6"/>
          <p:cNvSpPr/>
          <p:nvPr/>
        </p:nvSpPr>
        <p:spPr>
          <a:xfrm>
            <a:off x="380880" y="3608640"/>
            <a:ext cx="304920" cy="36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05" name="Straight Connector 9"/>
          <p:cNvSpPr/>
          <p:nvPr/>
        </p:nvSpPr>
        <p:spPr>
          <a:xfrm>
            <a:off x="685800" y="3608640"/>
            <a:ext cx="360" cy="5335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06" name="Straight Connector 11"/>
          <p:cNvSpPr/>
          <p:nvPr/>
        </p:nvSpPr>
        <p:spPr>
          <a:xfrm>
            <a:off x="685800" y="4142160"/>
            <a:ext cx="304560" cy="36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07" name="Straight Connector 13"/>
          <p:cNvSpPr/>
          <p:nvPr/>
        </p:nvSpPr>
        <p:spPr>
          <a:xfrm>
            <a:off x="609480" y="3835800"/>
            <a:ext cx="76320" cy="1537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08" name="Straight Connector 80"/>
          <p:cNvSpPr/>
          <p:nvPr/>
        </p:nvSpPr>
        <p:spPr>
          <a:xfrm flipV="1">
            <a:off x="685800" y="3835800"/>
            <a:ext cx="75960" cy="15228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09" name="TextBox 17"/>
          <p:cNvSpPr/>
          <p:nvPr/>
        </p:nvSpPr>
        <p:spPr>
          <a:xfrm>
            <a:off x="394560" y="3276720"/>
            <a:ext cx="2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210" name="TextBox 18"/>
          <p:cNvSpPr/>
          <p:nvPr/>
        </p:nvSpPr>
        <p:spPr>
          <a:xfrm>
            <a:off x="685800" y="411480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graphicFrame>
        <p:nvGraphicFramePr>
          <p:cNvPr id="1211" name="Table 40"/>
          <p:cNvGraphicFramePr/>
          <p:nvPr/>
        </p:nvGraphicFramePr>
        <p:xfrm>
          <a:off x="495360" y="555300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2" name="Table 90"/>
          <p:cNvGraphicFramePr/>
          <p:nvPr/>
        </p:nvGraphicFramePr>
        <p:xfrm>
          <a:off x="495360" y="59248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3" name="Table 99"/>
          <p:cNvGraphicFramePr/>
          <p:nvPr/>
        </p:nvGraphicFramePr>
        <p:xfrm>
          <a:off x="495360" y="631584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4" name="Content Placeholder 5"/>
          <p:cNvGraphicFramePr/>
          <p:nvPr/>
        </p:nvGraphicFramePr>
        <p:xfrm>
          <a:off x="4572000" y="4820760"/>
          <a:ext cx="1752120" cy="3708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bl>
          </a:graphicData>
        </a:graphic>
      </p:graphicFrame>
      <p:graphicFrame>
        <p:nvGraphicFramePr>
          <p:cNvPr id="1215" name="Table 102"/>
          <p:cNvGraphicFramePr/>
          <p:nvPr/>
        </p:nvGraphicFramePr>
        <p:xfrm>
          <a:off x="4590360" y="51814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6" name="Table 106"/>
          <p:cNvGraphicFramePr/>
          <p:nvPr/>
        </p:nvGraphicFramePr>
        <p:xfrm>
          <a:off x="4572000" y="557280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7" name="Table 108"/>
          <p:cNvGraphicFramePr/>
          <p:nvPr/>
        </p:nvGraphicFramePr>
        <p:xfrm>
          <a:off x="4572000" y="59536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8" name="Table 111"/>
          <p:cNvGraphicFramePr/>
          <p:nvPr/>
        </p:nvGraphicFramePr>
        <p:xfrm>
          <a:off x="4572000" y="633492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19" name="Content Placeholder 5"/>
          <p:cNvGraphicFramePr/>
          <p:nvPr/>
        </p:nvGraphicFramePr>
        <p:xfrm>
          <a:off x="2362320" y="4800600"/>
          <a:ext cx="1904760" cy="741600"/>
        </p:xfrm>
        <a:graphic>
          <a:graphicData uri="http://schemas.openxmlformats.org/drawingml/2006/table">
            <a:tbl>
              <a:tblPr/>
              <a:tblGrid>
                <a:gridCol w="685800"/>
                <a:gridCol w="609480"/>
                <a:gridCol w="609480"/>
              </a:tblGrid>
              <a:tr h="370800">
                <a:tc>
                  <a:txBody>
                    <a:bodyPr/>
                    <a:lstStyle/>
                    <a:p>
                      <a:pPr>
                        <a:lnSpc>
                          <a:spcPct val="100000"/>
                        </a:lnSpc>
                        <a:buNone/>
                      </a:pPr>
                      <a:r>
                        <a:rPr lang="en-US" sz="1800" b="1" strike="noStrike" spc="-1">
                          <a:solidFill>
                            <a:srgbClr val="FFFFFF"/>
                          </a:solidFill>
                          <a:latin typeface="Century Schoolbook"/>
                          <a:ea typeface="Century Schoolbook"/>
                        </a:rPr>
                        <a:t>Q2</a:t>
                      </a:r>
                      <a:r>
                        <a:rPr lang="en-US" sz="1800" b="1" strike="noStrike" spc="-1" baseline="30000">
                          <a:solidFill>
                            <a:srgbClr val="FFFFFF"/>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r>
                        <a:rPr lang="en-US" sz="1800" b="1" strike="noStrike" spc="-1" baseline="30000">
                          <a:solidFill>
                            <a:srgbClr val="FFFFFF"/>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r>
                        <a:rPr lang="en-US" sz="1800" b="1" strike="noStrike" spc="-1" baseline="30000">
                          <a:solidFill>
                            <a:srgbClr val="FFFFFF"/>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graphicFrame>
        <p:nvGraphicFramePr>
          <p:cNvPr id="1220" name="Table 42"/>
          <p:cNvGraphicFramePr/>
          <p:nvPr/>
        </p:nvGraphicFramePr>
        <p:xfrm>
          <a:off x="2400480" y="5553000"/>
          <a:ext cx="1866600" cy="370800"/>
        </p:xfrm>
        <a:graphic>
          <a:graphicData uri="http://schemas.openxmlformats.org/drawingml/2006/table">
            <a:tbl>
              <a:tblPr/>
              <a:tblGrid>
                <a:gridCol w="622080"/>
                <a:gridCol w="622080"/>
                <a:gridCol w="622440"/>
              </a:tblGrid>
              <a:tr h="370800">
                <a:tc>
                  <a:txBody>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21" name="Table 43"/>
          <p:cNvGraphicFramePr/>
          <p:nvPr/>
        </p:nvGraphicFramePr>
        <p:xfrm>
          <a:off x="2400480" y="5924880"/>
          <a:ext cx="1866600" cy="370800"/>
        </p:xfrm>
        <a:graphic>
          <a:graphicData uri="http://schemas.openxmlformats.org/drawingml/2006/table">
            <a:tbl>
              <a:tblPr/>
              <a:tblGrid>
                <a:gridCol w="571320"/>
                <a:gridCol w="685800"/>
                <a:gridCol w="609480"/>
              </a:tblGrid>
              <a:tr h="370800">
                <a:tc>
                  <a:txBody>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22" name="Table 44"/>
          <p:cNvGraphicFramePr/>
          <p:nvPr/>
        </p:nvGraphicFramePr>
        <p:xfrm>
          <a:off x="2400480" y="6315840"/>
          <a:ext cx="1866600" cy="370800"/>
        </p:xfrm>
        <a:graphic>
          <a:graphicData uri="http://schemas.openxmlformats.org/drawingml/2006/table">
            <a:tbl>
              <a:tblPr/>
              <a:tblGrid>
                <a:gridCol w="622080"/>
                <a:gridCol w="622080"/>
                <a:gridCol w="622440"/>
              </a:tblGrid>
              <a:tr h="370800">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223" name="Rectangle 45"/>
          <p:cNvSpPr/>
          <p:nvPr/>
        </p:nvSpPr>
        <p:spPr>
          <a:xfrm>
            <a:off x="1257480" y="194724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24" name="Isosceles Triangle 46"/>
          <p:cNvSpPr/>
          <p:nvPr/>
        </p:nvSpPr>
        <p:spPr>
          <a:xfrm rot="5400000">
            <a:off x="1216440" y="2748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25" name="Straight Connector 47"/>
          <p:cNvSpPr/>
          <p:nvPr/>
        </p:nvSpPr>
        <p:spPr>
          <a:xfrm>
            <a:off x="685800" y="286272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26" name="Straight Connector 48"/>
          <p:cNvSpPr/>
          <p:nvPr/>
        </p:nvSpPr>
        <p:spPr>
          <a:xfrm>
            <a:off x="1028520" y="328644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27" name="Straight Connector 49"/>
          <p:cNvSpPr/>
          <p:nvPr/>
        </p:nvSpPr>
        <p:spPr>
          <a:xfrm>
            <a:off x="1038960" y="24807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28" name="Straight Connector 50"/>
          <p:cNvSpPr/>
          <p:nvPr/>
        </p:nvSpPr>
        <p:spPr>
          <a:xfrm>
            <a:off x="2476440" y="339516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29" name="Straight Connector 51"/>
          <p:cNvSpPr/>
          <p:nvPr/>
        </p:nvSpPr>
        <p:spPr>
          <a:xfrm>
            <a:off x="2496240" y="243684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30" name="TextBox 52"/>
          <p:cNvSpPr/>
          <p:nvPr/>
        </p:nvSpPr>
        <p:spPr>
          <a:xfrm>
            <a:off x="1292400" y="225216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231" name="TextBox 53"/>
          <p:cNvSpPr/>
          <p:nvPr/>
        </p:nvSpPr>
        <p:spPr>
          <a:xfrm>
            <a:off x="1292400" y="3125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232" name="TextBox 54"/>
          <p:cNvSpPr/>
          <p:nvPr/>
        </p:nvSpPr>
        <p:spPr>
          <a:xfrm>
            <a:off x="2552760" y="194724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endParaRPr lang="en-US" sz="1800" b="0" strike="noStrike" spc="-1">
              <a:latin typeface="Arial"/>
            </a:endParaRPr>
          </a:p>
        </p:txBody>
      </p:sp>
      <p:sp>
        <p:nvSpPr>
          <p:cNvPr id="1233" name="TextBox 55"/>
          <p:cNvSpPr/>
          <p:nvPr/>
        </p:nvSpPr>
        <p:spPr>
          <a:xfrm>
            <a:off x="2514600" y="291744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234" name="TextBox 56"/>
          <p:cNvSpPr/>
          <p:nvPr/>
        </p:nvSpPr>
        <p:spPr>
          <a:xfrm>
            <a:off x="1638360" y="270936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235" name="Straight Connector 57"/>
          <p:cNvSpPr/>
          <p:nvPr/>
        </p:nvSpPr>
        <p:spPr>
          <a:xfrm>
            <a:off x="1057320" y="1718640"/>
            <a:ext cx="360" cy="1567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36" name="Oval 58"/>
          <p:cNvSpPr/>
          <p:nvPr/>
        </p:nvSpPr>
        <p:spPr>
          <a:xfrm>
            <a:off x="1143000" y="280332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37" name="Rectangle 59"/>
          <p:cNvSpPr/>
          <p:nvPr/>
        </p:nvSpPr>
        <p:spPr>
          <a:xfrm>
            <a:off x="3162240" y="194724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38" name="Isosceles Triangle 60"/>
          <p:cNvSpPr/>
          <p:nvPr/>
        </p:nvSpPr>
        <p:spPr>
          <a:xfrm rot="5400000">
            <a:off x="3121560" y="2748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39" name="Straight Connector 61"/>
          <p:cNvSpPr/>
          <p:nvPr/>
        </p:nvSpPr>
        <p:spPr>
          <a:xfrm>
            <a:off x="2823840" y="2852280"/>
            <a:ext cx="331920" cy="10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40" name="Straight Connector 62"/>
          <p:cNvSpPr/>
          <p:nvPr/>
        </p:nvSpPr>
        <p:spPr>
          <a:xfrm>
            <a:off x="2933640" y="328644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41" name="Straight Connector 63"/>
          <p:cNvSpPr/>
          <p:nvPr/>
        </p:nvSpPr>
        <p:spPr>
          <a:xfrm>
            <a:off x="2933640" y="24807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42" name="Straight Connector 64"/>
          <p:cNvSpPr/>
          <p:nvPr/>
        </p:nvSpPr>
        <p:spPr>
          <a:xfrm>
            <a:off x="4381200" y="339516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43" name="Straight Connector 65"/>
          <p:cNvSpPr/>
          <p:nvPr/>
        </p:nvSpPr>
        <p:spPr>
          <a:xfrm>
            <a:off x="4401000" y="2436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44" name="TextBox 66"/>
          <p:cNvSpPr/>
          <p:nvPr/>
        </p:nvSpPr>
        <p:spPr>
          <a:xfrm>
            <a:off x="3197520" y="225216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245" name="TextBox 67"/>
          <p:cNvSpPr/>
          <p:nvPr/>
        </p:nvSpPr>
        <p:spPr>
          <a:xfrm>
            <a:off x="3197520" y="3125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246" name="TextBox 68"/>
          <p:cNvSpPr/>
          <p:nvPr/>
        </p:nvSpPr>
        <p:spPr>
          <a:xfrm>
            <a:off x="4457880" y="194724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endParaRPr lang="en-US" sz="1800" b="0" strike="noStrike" spc="-1">
              <a:latin typeface="Arial"/>
            </a:endParaRPr>
          </a:p>
        </p:txBody>
      </p:sp>
      <p:sp>
        <p:nvSpPr>
          <p:cNvPr id="1247" name="TextBox 69"/>
          <p:cNvSpPr/>
          <p:nvPr/>
        </p:nvSpPr>
        <p:spPr>
          <a:xfrm>
            <a:off x="4419720" y="291744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248" name="TextBox 70"/>
          <p:cNvSpPr/>
          <p:nvPr/>
        </p:nvSpPr>
        <p:spPr>
          <a:xfrm>
            <a:off x="3543480" y="270936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249" name="Straight Connector 71"/>
          <p:cNvSpPr/>
          <p:nvPr/>
        </p:nvSpPr>
        <p:spPr>
          <a:xfrm>
            <a:off x="2962440" y="1742040"/>
            <a:ext cx="360" cy="1567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50" name="Oval 72"/>
          <p:cNvSpPr/>
          <p:nvPr/>
        </p:nvSpPr>
        <p:spPr>
          <a:xfrm>
            <a:off x="3048120" y="280764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51" name="Rectangle 73"/>
          <p:cNvSpPr/>
          <p:nvPr/>
        </p:nvSpPr>
        <p:spPr>
          <a:xfrm>
            <a:off x="5143680" y="194724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52" name="Isosceles Triangle 74"/>
          <p:cNvSpPr/>
          <p:nvPr/>
        </p:nvSpPr>
        <p:spPr>
          <a:xfrm rot="5400000">
            <a:off x="5102640" y="2748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53" name="Straight Connector 75"/>
          <p:cNvSpPr/>
          <p:nvPr/>
        </p:nvSpPr>
        <p:spPr>
          <a:xfrm>
            <a:off x="4724280" y="2852280"/>
            <a:ext cx="416160" cy="10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54" name="Straight Connector 76"/>
          <p:cNvSpPr/>
          <p:nvPr/>
        </p:nvSpPr>
        <p:spPr>
          <a:xfrm>
            <a:off x="4914720" y="328644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55" name="Straight Connector 77"/>
          <p:cNvSpPr/>
          <p:nvPr/>
        </p:nvSpPr>
        <p:spPr>
          <a:xfrm>
            <a:off x="4914720" y="24807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56" name="Straight Connector 78"/>
          <p:cNvSpPr/>
          <p:nvPr/>
        </p:nvSpPr>
        <p:spPr>
          <a:xfrm>
            <a:off x="6362640" y="339516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57" name="Straight Connector 79"/>
          <p:cNvSpPr/>
          <p:nvPr/>
        </p:nvSpPr>
        <p:spPr>
          <a:xfrm>
            <a:off x="6382440" y="243684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58" name="TextBox 81"/>
          <p:cNvSpPr/>
          <p:nvPr/>
        </p:nvSpPr>
        <p:spPr>
          <a:xfrm>
            <a:off x="5178600" y="225216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259" name="TextBox 83"/>
          <p:cNvSpPr/>
          <p:nvPr/>
        </p:nvSpPr>
        <p:spPr>
          <a:xfrm>
            <a:off x="5178600" y="3125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260" name="TextBox 85"/>
          <p:cNvSpPr/>
          <p:nvPr/>
        </p:nvSpPr>
        <p:spPr>
          <a:xfrm>
            <a:off x="6438960" y="194724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endParaRPr lang="en-US" sz="1800" b="0" strike="noStrike" spc="-1">
              <a:latin typeface="Arial"/>
            </a:endParaRPr>
          </a:p>
        </p:txBody>
      </p:sp>
      <p:sp>
        <p:nvSpPr>
          <p:cNvPr id="1261" name="TextBox 87"/>
          <p:cNvSpPr/>
          <p:nvPr/>
        </p:nvSpPr>
        <p:spPr>
          <a:xfrm>
            <a:off x="6400800" y="291744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262" name="TextBox 91"/>
          <p:cNvSpPr/>
          <p:nvPr/>
        </p:nvSpPr>
        <p:spPr>
          <a:xfrm>
            <a:off x="5524560" y="270936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263" name="Straight Connector 92"/>
          <p:cNvSpPr/>
          <p:nvPr/>
        </p:nvSpPr>
        <p:spPr>
          <a:xfrm>
            <a:off x="4943520" y="1718640"/>
            <a:ext cx="360" cy="1567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64" name="Oval 93"/>
          <p:cNvSpPr/>
          <p:nvPr/>
        </p:nvSpPr>
        <p:spPr>
          <a:xfrm>
            <a:off x="5029200" y="280332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65" name="Straight Connector 94"/>
          <p:cNvSpPr/>
          <p:nvPr/>
        </p:nvSpPr>
        <p:spPr>
          <a:xfrm>
            <a:off x="723600" y="1718640"/>
            <a:ext cx="42199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66" name="Straight Connector 95"/>
          <p:cNvSpPr/>
          <p:nvPr/>
        </p:nvSpPr>
        <p:spPr>
          <a:xfrm>
            <a:off x="2819160" y="2436840"/>
            <a:ext cx="360" cy="415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67" name="Straight Connector 96"/>
          <p:cNvSpPr/>
          <p:nvPr/>
        </p:nvSpPr>
        <p:spPr>
          <a:xfrm>
            <a:off x="4733280" y="2422800"/>
            <a:ext cx="360" cy="415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68" name="Straight Connector 113"/>
          <p:cNvSpPr/>
          <p:nvPr/>
        </p:nvSpPr>
        <p:spPr>
          <a:xfrm>
            <a:off x="2707200" y="3346560"/>
            <a:ext cx="360" cy="9525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69" name="Straight Connector 114"/>
          <p:cNvSpPr/>
          <p:nvPr/>
        </p:nvSpPr>
        <p:spPr>
          <a:xfrm>
            <a:off x="4590720" y="3395160"/>
            <a:ext cx="360" cy="903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70" name="Straight Connector 115"/>
          <p:cNvSpPr/>
          <p:nvPr/>
        </p:nvSpPr>
        <p:spPr>
          <a:xfrm>
            <a:off x="6553800" y="3395160"/>
            <a:ext cx="360" cy="903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71" name="TextBox 116"/>
          <p:cNvSpPr/>
          <p:nvPr/>
        </p:nvSpPr>
        <p:spPr>
          <a:xfrm>
            <a:off x="2666880" y="3974040"/>
            <a:ext cx="606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Q0</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272" name="TextBox 117"/>
          <p:cNvSpPr/>
          <p:nvPr/>
        </p:nvSpPr>
        <p:spPr>
          <a:xfrm>
            <a:off x="4574880" y="3962520"/>
            <a:ext cx="606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Q1</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273" name="TextBox 118"/>
          <p:cNvSpPr/>
          <p:nvPr/>
        </p:nvSpPr>
        <p:spPr>
          <a:xfrm>
            <a:off x="6556320" y="3962520"/>
            <a:ext cx="606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Q2</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graphicFrame>
        <p:nvGraphicFramePr>
          <p:cNvPr id="1274" name="Content Placeholder 5"/>
          <p:cNvGraphicFramePr/>
          <p:nvPr/>
        </p:nvGraphicFramePr>
        <p:xfrm>
          <a:off x="6477120" y="4820760"/>
          <a:ext cx="1904760" cy="370800"/>
        </p:xfrm>
        <a:graphic>
          <a:graphicData uri="http://schemas.openxmlformats.org/drawingml/2006/table">
            <a:tbl>
              <a:tblPr/>
              <a:tblGrid>
                <a:gridCol w="634680"/>
                <a:gridCol w="634680"/>
                <a:gridCol w="635400"/>
              </a:tblGrid>
              <a:tr h="370800">
                <a:tc>
                  <a:txBody>
                    <a:bodyPr/>
                    <a:lstStyle/>
                    <a:p>
                      <a:pPr>
                        <a:lnSpc>
                          <a:spcPct val="100000"/>
                        </a:lnSpc>
                        <a:buNone/>
                      </a:pPr>
                      <a:r>
                        <a:rPr lang="en-US" sz="1800" b="1" strike="noStrike" spc="-1">
                          <a:solidFill>
                            <a:srgbClr val="FFFFFF"/>
                          </a:solidFill>
                          <a:latin typeface="Century Schoolbook"/>
                          <a:ea typeface="Century Schoolbook"/>
                        </a:rPr>
                        <a:t>Q2</a:t>
                      </a:r>
                      <a:r>
                        <a:rPr lang="en-US" sz="1800" b="1" strike="noStrike" spc="-1" baseline="30000">
                          <a:solidFill>
                            <a:srgbClr val="FFFFFF"/>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r>
                        <a:rPr lang="en-US" sz="1800" b="1" strike="noStrike" spc="-1" baseline="30000">
                          <a:solidFill>
                            <a:srgbClr val="FFFFFF"/>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r>
                        <a:rPr lang="en-US" sz="1800" b="1" strike="noStrike" spc="-1" baseline="30000">
                          <a:solidFill>
                            <a:srgbClr val="FFFFFF"/>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bl>
          </a:graphicData>
        </a:graphic>
      </p:graphicFrame>
      <p:graphicFrame>
        <p:nvGraphicFramePr>
          <p:cNvPr id="1275" name="Table 124"/>
          <p:cNvGraphicFramePr/>
          <p:nvPr/>
        </p:nvGraphicFramePr>
        <p:xfrm>
          <a:off x="6495120" y="5181480"/>
          <a:ext cx="1886400" cy="370800"/>
        </p:xfrm>
        <a:graphic>
          <a:graphicData uri="http://schemas.openxmlformats.org/drawingml/2006/table">
            <a:tbl>
              <a:tblPr/>
              <a:tblGrid>
                <a:gridCol w="571320"/>
                <a:gridCol w="705600"/>
                <a:gridCol w="609480"/>
              </a:tblGrid>
              <a:tr h="370800">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76" name="Table 125"/>
          <p:cNvGraphicFramePr/>
          <p:nvPr/>
        </p:nvGraphicFramePr>
        <p:xfrm>
          <a:off x="6477120" y="5572800"/>
          <a:ext cx="1904760" cy="370800"/>
        </p:xfrm>
        <a:graphic>
          <a:graphicData uri="http://schemas.openxmlformats.org/drawingml/2006/table">
            <a:tbl>
              <a:tblPr/>
              <a:tblGrid>
                <a:gridCol w="634680"/>
                <a:gridCol w="634680"/>
                <a:gridCol w="635400"/>
              </a:tblGrid>
              <a:tr h="370800">
                <a:tc>
                  <a:txBody>
                    <a:bodyPr/>
                    <a:lstStyle/>
                    <a:p>
                      <a:pPr>
                        <a:lnSpc>
                          <a:spcPct val="100000"/>
                        </a:lnSpc>
                        <a:buNone/>
                      </a:pPr>
                      <a:r>
                        <a:rPr lang="en-US" sz="1800" b="1" strike="noStrike" spc="-1">
                          <a:solidFill>
                            <a:srgbClr val="EB6E5A"/>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77" name="Table 126"/>
          <p:cNvGraphicFramePr/>
          <p:nvPr/>
        </p:nvGraphicFramePr>
        <p:xfrm>
          <a:off x="6477120" y="5953680"/>
          <a:ext cx="1904760" cy="370800"/>
        </p:xfrm>
        <a:graphic>
          <a:graphicData uri="http://schemas.openxmlformats.org/drawingml/2006/table">
            <a:tbl>
              <a:tblPr/>
              <a:tblGrid>
                <a:gridCol w="634680"/>
                <a:gridCol w="634680"/>
                <a:gridCol w="635400"/>
              </a:tblGrid>
              <a:tr h="370800">
                <a:tc>
                  <a:txBody>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278" name="Table 127"/>
          <p:cNvGraphicFramePr/>
          <p:nvPr/>
        </p:nvGraphicFramePr>
        <p:xfrm>
          <a:off x="6477120" y="6334920"/>
          <a:ext cx="1904760" cy="370800"/>
        </p:xfrm>
        <a:graphic>
          <a:graphicData uri="http://schemas.openxmlformats.org/drawingml/2006/table">
            <a:tbl>
              <a:tblPr/>
              <a:tblGrid>
                <a:gridCol w="634680"/>
                <a:gridCol w="634680"/>
                <a:gridCol w="63540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268"/>
                                        </p:tgtEl>
                                        <p:attrNameLst>
                                          <p:attrName>style.visibility</p:attrName>
                                        </p:attrNameLst>
                                      </p:cBhvr>
                                      <p:to>
                                        <p:strVal val="visible"/>
                                      </p:to>
                                    </p:set>
                                    <p:animEffect transition="in" filter="wipe(down)">
                                      <p:cBhvr additive="repl">
                                        <p:cTn id="7" dur="500"/>
                                        <p:tgtEl>
                                          <p:spTgt spid="1268"/>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269"/>
                                        </p:tgtEl>
                                        <p:attrNameLst>
                                          <p:attrName>style.visibility</p:attrName>
                                        </p:attrNameLst>
                                      </p:cBhvr>
                                      <p:to>
                                        <p:strVal val="visible"/>
                                      </p:to>
                                    </p:set>
                                    <p:animEffect transition="in" filter="wipe(down)">
                                      <p:cBhvr additive="repl">
                                        <p:cTn id="10" dur="500"/>
                                        <p:tgtEl>
                                          <p:spTgt spid="1269"/>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270"/>
                                        </p:tgtEl>
                                        <p:attrNameLst>
                                          <p:attrName>style.visibility</p:attrName>
                                        </p:attrNameLst>
                                      </p:cBhvr>
                                      <p:to>
                                        <p:strVal val="visible"/>
                                      </p:to>
                                    </p:set>
                                    <p:animEffect transition="in" filter="wipe(down)">
                                      <p:cBhvr additive="repl">
                                        <p:cTn id="13" dur="500"/>
                                        <p:tgtEl>
                                          <p:spTgt spid="1270"/>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271"/>
                                        </p:tgtEl>
                                        <p:attrNameLst>
                                          <p:attrName>style.visibility</p:attrName>
                                        </p:attrNameLst>
                                      </p:cBhvr>
                                      <p:to>
                                        <p:strVal val="visible"/>
                                      </p:to>
                                    </p:set>
                                    <p:animEffect transition="in" filter="wipe(down)">
                                      <p:cBhvr additive="repl">
                                        <p:cTn id="16" dur="500"/>
                                        <p:tgtEl>
                                          <p:spTgt spid="1271"/>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272"/>
                                        </p:tgtEl>
                                        <p:attrNameLst>
                                          <p:attrName>style.visibility</p:attrName>
                                        </p:attrNameLst>
                                      </p:cBhvr>
                                      <p:to>
                                        <p:strVal val="visible"/>
                                      </p:to>
                                    </p:set>
                                    <p:animEffect transition="in" filter="wipe(down)">
                                      <p:cBhvr additive="repl">
                                        <p:cTn id="19" dur="500"/>
                                        <p:tgtEl>
                                          <p:spTgt spid="1272"/>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273"/>
                                        </p:tgtEl>
                                        <p:attrNameLst>
                                          <p:attrName>style.visibility</p:attrName>
                                        </p:attrNameLst>
                                      </p:cBhvr>
                                      <p:to>
                                        <p:strVal val="visible"/>
                                      </p:to>
                                    </p:set>
                                    <p:animEffect transition="in" filter="wipe(down)">
                                      <p:cBhvr additive="repl">
                                        <p:cTn id="22" dur="500"/>
                                        <p:tgtEl>
                                          <p:spTgt spid="1273"/>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1203"/>
                                        </p:tgtEl>
                                        <p:attrNameLst>
                                          <p:attrName>style.visibility</p:attrName>
                                        </p:attrNameLst>
                                      </p:cBhvr>
                                      <p:to>
                                        <p:strVal val="visible"/>
                                      </p:to>
                                    </p:set>
                                    <p:animEffect transition="in" filter="wipe(down)">
                                      <p:cBhvr additive="repl">
                                        <p:cTn id="27" dur="500"/>
                                        <p:tgtEl>
                                          <p:spTgt spid="1203"/>
                                        </p:tgtEl>
                                      </p:cBhvr>
                                    </p:animEffect>
                                  </p:childTnLst>
                                </p:cTn>
                              </p:par>
                            </p:childTnLst>
                          </p:cTn>
                        </p:par>
                      </p:childTnLst>
                    </p:cTn>
                  </p:par>
                  <p:par>
                    <p:cTn id="28" fill="hold" nodeType="clickEffect">
                      <p:stCondLst>
                        <p:cond delay="indefinite"/>
                      </p:stCondLst>
                      <p:childTnLst>
                        <p:par>
                          <p:cTn id="29" fill="hold">
                            <p:stCondLst>
                              <p:cond delay="0"/>
                            </p:stCondLst>
                            <p:childTnLst>
                              <p:par>
                                <p:cTn id="30" presetID="22" presetClass="entr" presetSubtype="4" dur="500" fill="hold" nodeType="clickEffect">
                                  <p:stCondLst>
                                    <p:cond delay="0"/>
                                  </p:stCondLst>
                                  <p:childTnLst>
                                    <p:set>
                                      <p:cBhvr>
                                        <p:cTn id="31" dur="1" fill="hold">
                                          <p:stCondLst>
                                            <p:cond delay="0"/>
                                          </p:stCondLst>
                                        </p:cTn>
                                        <p:tgtEl>
                                          <p:spTgt spid="1219"/>
                                        </p:tgtEl>
                                        <p:attrNameLst>
                                          <p:attrName>style.visibility</p:attrName>
                                        </p:attrNameLst>
                                      </p:cBhvr>
                                      <p:to>
                                        <p:strVal val="visible"/>
                                      </p:to>
                                    </p:set>
                                    <p:animEffect transition="in" filter="wipe(down)">
                                      <p:cBhvr additive="repl">
                                        <p:cTn id="32" dur="500"/>
                                        <p:tgtEl>
                                          <p:spTgt spid="1219"/>
                                        </p:tgtEl>
                                      </p:cBhvr>
                                    </p:animEffect>
                                  </p:childTnLst>
                                </p:cTn>
                              </p:par>
                            </p:childTnLst>
                          </p:cTn>
                        </p:par>
                      </p:childTnLst>
                    </p:cTn>
                  </p:par>
                  <p:par>
                    <p:cTn id="33" fill="hold" nodeType="clickEffect">
                      <p:stCondLst>
                        <p:cond delay="indefinite"/>
                      </p:stCondLst>
                      <p:childTnLst>
                        <p:par>
                          <p:cTn id="34" fill="hold">
                            <p:stCondLst>
                              <p:cond delay="0"/>
                            </p:stCondLst>
                            <p:childTnLst>
                              <p:par>
                                <p:cTn id="35" presetID="22" presetClass="entr" presetSubtype="4" dur="500" fill="hold" nodeType="clickEffect">
                                  <p:stCondLst>
                                    <p:cond delay="0"/>
                                  </p:stCondLst>
                                  <p:childTnLst>
                                    <p:set>
                                      <p:cBhvr>
                                        <p:cTn id="36" dur="1" fill="hold">
                                          <p:stCondLst>
                                            <p:cond delay="0"/>
                                          </p:stCondLst>
                                        </p:cTn>
                                        <p:tgtEl>
                                          <p:spTgt spid="1211"/>
                                        </p:tgtEl>
                                        <p:attrNameLst>
                                          <p:attrName>style.visibility</p:attrName>
                                        </p:attrNameLst>
                                      </p:cBhvr>
                                      <p:to>
                                        <p:strVal val="visible"/>
                                      </p:to>
                                    </p:set>
                                    <p:animEffect transition="in" filter="wipe(down)">
                                      <p:cBhvr additive="repl">
                                        <p:cTn id="37" dur="500"/>
                                        <p:tgtEl>
                                          <p:spTgt spid="1211"/>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1220"/>
                                        </p:tgtEl>
                                        <p:attrNameLst>
                                          <p:attrName>style.visibility</p:attrName>
                                        </p:attrNameLst>
                                      </p:cBhvr>
                                      <p:to>
                                        <p:strVal val="visible"/>
                                      </p:to>
                                    </p:set>
                                    <p:animEffect transition="in" filter="wipe(down)">
                                      <p:cBhvr additive="repl">
                                        <p:cTn id="42" dur="500"/>
                                        <p:tgtEl>
                                          <p:spTgt spid="1220"/>
                                        </p:tgtEl>
                                      </p:cBhvr>
                                    </p:animEffect>
                                  </p:childTnLst>
                                </p:cTn>
                              </p:par>
                            </p:childTnLst>
                          </p:cTn>
                        </p:par>
                      </p:childTnLst>
                    </p:cTn>
                  </p:par>
                  <p:par>
                    <p:cTn id="43" fill="hold" nodeType="clickEffect">
                      <p:stCondLst>
                        <p:cond delay="indefinite"/>
                      </p:stCondLst>
                      <p:childTnLst>
                        <p:par>
                          <p:cTn id="44" fill="hold">
                            <p:stCondLst>
                              <p:cond delay="0"/>
                            </p:stCondLst>
                            <p:childTnLst>
                              <p:par>
                                <p:cTn id="45" presetID="22" presetClass="entr" presetSubtype="4" dur="500" fill="hold" nodeType="clickEffect">
                                  <p:stCondLst>
                                    <p:cond delay="0"/>
                                  </p:stCondLst>
                                  <p:childTnLst>
                                    <p:set>
                                      <p:cBhvr>
                                        <p:cTn id="46" dur="1" fill="hold">
                                          <p:stCondLst>
                                            <p:cond delay="0"/>
                                          </p:stCondLst>
                                        </p:cTn>
                                        <p:tgtEl>
                                          <p:spTgt spid="1212"/>
                                        </p:tgtEl>
                                        <p:attrNameLst>
                                          <p:attrName>style.visibility</p:attrName>
                                        </p:attrNameLst>
                                      </p:cBhvr>
                                      <p:to>
                                        <p:strVal val="visible"/>
                                      </p:to>
                                    </p:set>
                                    <p:animEffect transition="in" filter="wipe(down)">
                                      <p:cBhvr additive="repl">
                                        <p:cTn id="47" dur="500"/>
                                        <p:tgtEl>
                                          <p:spTgt spid="1212"/>
                                        </p:tgtEl>
                                      </p:cBhvr>
                                    </p:animEffect>
                                  </p:childTnLst>
                                </p:cTn>
                              </p:par>
                            </p:childTnLst>
                          </p:cTn>
                        </p:par>
                      </p:childTnLst>
                    </p:cTn>
                  </p:par>
                  <p:par>
                    <p:cTn id="48" fill="hold" nodeType="clickEffect">
                      <p:stCondLst>
                        <p:cond delay="indefinite"/>
                      </p:stCondLst>
                      <p:childTnLst>
                        <p:par>
                          <p:cTn id="49" fill="hold">
                            <p:stCondLst>
                              <p:cond delay="0"/>
                            </p:stCondLst>
                            <p:childTnLst>
                              <p:par>
                                <p:cTn id="50" presetID="22" presetClass="entr" presetSubtype="4" dur="500" fill="hold" nodeType="clickEffect">
                                  <p:stCondLst>
                                    <p:cond delay="0"/>
                                  </p:stCondLst>
                                  <p:childTnLst>
                                    <p:set>
                                      <p:cBhvr>
                                        <p:cTn id="51" dur="1" fill="hold">
                                          <p:stCondLst>
                                            <p:cond delay="0"/>
                                          </p:stCondLst>
                                        </p:cTn>
                                        <p:tgtEl>
                                          <p:spTgt spid="1221"/>
                                        </p:tgtEl>
                                        <p:attrNameLst>
                                          <p:attrName>style.visibility</p:attrName>
                                        </p:attrNameLst>
                                      </p:cBhvr>
                                      <p:to>
                                        <p:strVal val="visible"/>
                                      </p:to>
                                    </p:set>
                                    <p:animEffect transition="in" filter="wipe(down)">
                                      <p:cBhvr additive="repl">
                                        <p:cTn id="52" dur="500"/>
                                        <p:tgtEl>
                                          <p:spTgt spid="1221"/>
                                        </p:tgtEl>
                                      </p:cBhvr>
                                    </p:animEffect>
                                  </p:childTnLst>
                                </p:cTn>
                              </p:par>
                            </p:childTnLst>
                          </p:cTn>
                        </p:par>
                      </p:childTnLst>
                    </p:cTn>
                  </p:par>
                  <p:par>
                    <p:cTn id="53" fill="hold" nodeType="clickEffect">
                      <p:stCondLst>
                        <p:cond delay="indefinite"/>
                      </p:stCondLst>
                      <p:childTnLst>
                        <p:par>
                          <p:cTn id="54" fill="hold">
                            <p:stCondLst>
                              <p:cond delay="0"/>
                            </p:stCondLst>
                            <p:childTnLst>
                              <p:par>
                                <p:cTn id="55" presetID="22" presetClass="entr" presetSubtype="4" dur="500" fill="hold" nodeType="clickEffect">
                                  <p:stCondLst>
                                    <p:cond delay="0"/>
                                  </p:stCondLst>
                                  <p:childTnLst>
                                    <p:set>
                                      <p:cBhvr>
                                        <p:cTn id="56" dur="1" fill="hold">
                                          <p:stCondLst>
                                            <p:cond delay="0"/>
                                          </p:stCondLst>
                                        </p:cTn>
                                        <p:tgtEl>
                                          <p:spTgt spid="1213"/>
                                        </p:tgtEl>
                                        <p:attrNameLst>
                                          <p:attrName>style.visibility</p:attrName>
                                        </p:attrNameLst>
                                      </p:cBhvr>
                                      <p:to>
                                        <p:strVal val="visible"/>
                                      </p:to>
                                    </p:set>
                                    <p:animEffect transition="in" filter="wipe(down)">
                                      <p:cBhvr additive="repl">
                                        <p:cTn id="57" dur="500"/>
                                        <p:tgtEl>
                                          <p:spTgt spid="1213"/>
                                        </p:tgtEl>
                                      </p:cBhvr>
                                    </p:animEffect>
                                  </p:childTnLst>
                                </p:cTn>
                              </p:par>
                            </p:childTnLst>
                          </p:cTn>
                        </p:par>
                      </p:childTnLst>
                    </p:cTn>
                  </p:par>
                  <p:par>
                    <p:cTn id="58" fill="hold" nodeType="clickEffect">
                      <p:stCondLst>
                        <p:cond delay="indefinite"/>
                      </p:stCondLst>
                      <p:childTnLst>
                        <p:par>
                          <p:cTn id="59" fill="hold">
                            <p:stCondLst>
                              <p:cond delay="0"/>
                            </p:stCondLst>
                            <p:childTnLst>
                              <p:par>
                                <p:cTn id="60" presetID="22" presetClass="entr" presetSubtype="4" dur="500" fill="hold" nodeType="clickEffect">
                                  <p:stCondLst>
                                    <p:cond delay="0"/>
                                  </p:stCondLst>
                                  <p:childTnLst>
                                    <p:set>
                                      <p:cBhvr>
                                        <p:cTn id="61" dur="1" fill="hold">
                                          <p:stCondLst>
                                            <p:cond delay="0"/>
                                          </p:stCondLst>
                                        </p:cTn>
                                        <p:tgtEl>
                                          <p:spTgt spid="1222"/>
                                        </p:tgtEl>
                                        <p:attrNameLst>
                                          <p:attrName>style.visibility</p:attrName>
                                        </p:attrNameLst>
                                      </p:cBhvr>
                                      <p:to>
                                        <p:strVal val="visible"/>
                                      </p:to>
                                    </p:set>
                                    <p:animEffect transition="in" filter="wipe(down)">
                                      <p:cBhvr additive="repl">
                                        <p:cTn id="62" dur="500"/>
                                        <p:tgtEl>
                                          <p:spTgt spid="1222"/>
                                        </p:tgtEl>
                                      </p:cBhvr>
                                    </p:animEffect>
                                  </p:childTnLst>
                                </p:cTn>
                              </p:par>
                            </p:childTnLst>
                          </p:cTn>
                        </p:par>
                      </p:childTnLst>
                    </p:cTn>
                  </p:par>
                  <p:par>
                    <p:cTn id="63" fill="hold" nodeType="clickEffect">
                      <p:stCondLst>
                        <p:cond delay="indefinite"/>
                      </p:stCondLst>
                      <p:childTnLst>
                        <p:par>
                          <p:cTn id="64" fill="hold">
                            <p:stCondLst>
                              <p:cond delay="0"/>
                            </p:stCondLst>
                            <p:childTnLst>
                              <p:par>
                                <p:cTn id="65" presetID="22" presetClass="entr" presetSubtype="4" dur="500" fill="hold" nodeType="clickEffect">
                                  <p:stCondLst>
                                    <p:cond delay="0"/>
                                  </p:stCondLst>
                                  <p:childTnLst>
                                    <p:set>
                                      <p:cBhvr>
                                        <p:cTn id="66" dur="1" fill="hold">
                                          <p:stCondLst>
                                            <p:cond delay="0"/>
                                          </p:stCondLst>
                                        </p:cTn>
                                        <p:tgtEl>
                                          <p:spTgt spid="1214"/>
                                        </p:tgtEl>
                                        <p:attrNameLst>
                                          <p:attrName>style.visibility</p:attrName>
                                        </p:attrNameLst>
                                      </p:cBhvr>
                                      <p:to>
                                        <p:strVal val="visible"/>
                                      </p:to>
                                    </p:set>
                                    <p:animEffect transition="in" filter="wipe(down)">
                                      <p:cBhvr additive="repl">
                                        <p:cTn id="67" dur="500"/>
                                        <p:tgtEl>
                                          <p:spTgt spid="1214"/>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1215"/>
                                        </p:tgtEl>
                                        <p:attrNameLst>
                                          <p:attrName>style.visibility</p:attrName>
                                        </p:attrNameLst>
                                      </p:cBhvr>
                                      <p:to>
                                        <p:strVal val="visible"/>
                                      </p:to>
                                    </p:set>
                                    <p:animEffect transition="in" filter="wipe(down)">
                                      <p:cBhvr additive="repl">
                                        <p:cTn id="70" dur="500"/>
                                        <p:tgtEl>
                                          <p:spTgt spid="1215"/>
                                        </p:tgtEl>
                                      </p:cBhvr>
                                    </p:animEffect>
                                  </p:childTnLst>
                                </p:cTn>
                              </p:par>
                            </p:childTnLst>
                          </p:cTn>
                        </p:par>
                      </p:childTnLst>
                    </p:cTn>
                  </p:par>
                  <p:par>
                    <p:cTn id="71" fill="hold" nodeType="clickEffect">
                      <p:stCondLst>
                        <p:cond delay="indefinite"/>
                      </p:stCondLst>
                      <p:childTnLst>
                        <p:par>
                          <p:cTn id="72" fill="hold">
                            <p:stCondLst>
                              <p:cond delay="0"/>
                            </p:stCondLst>
                            <p:childTnLst>
                              <p:par>
                                <p:cTn id="73" presetID="22" presetClass="entr" presetSubtype="4" dur="500" fill="hold" nodeType="clickEffect">
                                  <p:stCondLst>
                                    <p:cond delay="0"/>
                                  </p:stCondLst>
                                  <p:childTnLst>
                                    <p:set>
                                      <p:cBhvr>
                                        <p:cTn id="74" dur="1" fill="hold">
                                          <p:stCondLst>
                                            <p:cond delay="0"/>
                                          </p:stCondLst>
                                        </p:cTn>
                                        <p:tgtEl>
                                          <p:spTgt spid="1274"/>
                                        </p:tgtEl>
                                        <p:attrNameLst>
                                          <p:attrName>style.visibility</p:attrName>
                                        </p:attrNameLst>
                                      </p:cBhvr>
                                      <p:to>
                                        <p:strVal val="visible"/>
                                      </p:to>
                                    </p:set>
                                    <p:animEffect transition="in" filter="wipe(down)">
                                      <p:cBhvr additive="repl">
                                        <p:cTn id="75" dur="500"/>
                                        <p:tgtEl>
                                          <p:spTgt spid="1274"/>
                                        </p:tgtEl>
                                      </p:cBhvr>
                                    </p:animEffect>
                                  </p:childTnLst>
                                </p:cTn>
                              </p:par>
                              <p:par>
                                <p:cTn id="76" presetID="22" presetClass="entr" presetSubtype="4" dur="500" fill="hold" nodeType="withEffect">
                                  <p:stCondLst>
                                    <p:cond delay="0"/>
                                  </p:stCondLst>
                                  <p:childTnLst>
                                    <p:set>
                                      <p:cBhvr>
                                        <p:cTn id="77" dur="1" fill="hold">
                                          <p:stCondLst>
                                            <p:cond delay="0"/>
                                          </p:stCondLst>
                                        </p:cTn>
                                        <p:tgtEl>
                                          <p:spTgt spid="1275"/>
                                        </p:tgtEl>
                                        <p:attrNameLst>
                                          <p:attrName>style.visibility</p:attrName>
                                        </p:attrNameLst>
                                      </p:cBhvr>
                                      <p:to>
                                        <p:strVal val="visible"/>
                                      </p:to>
                                    </p:set>
                                    <p:animEffect transition="in" filter="wipe(down)">
                                      <p:cBhvr additive="repl">
                                        <p:cTn id="78" dur="500"/>
                                        <p:tgtEl>
                                          <p:spTgt spid="1275"/>
                                        </p:tgtEl>
                                      </p:cBhvr>
                                    </p:animEffect>
                                  </p:childTnLst>
                                </p:cTn>
                              </p:par>
                            </p:childTnLst>
                          </p:cTn>
                        </p:par>
                      </p:childTnLst>
                    </p:cTn>
                  </p:par>
                  <p:par>
                    <p:cTn id="79" fill="hold" nodeType="clickEffect">
                      <p:stCondLst>
                        <p:cond delay="indefinite"/>
                      </p:stCondLst>
                      <p:childTnLst>
                        <p:par>
                          <p:cTn id="80" fill="hold">
                            <p:stCondLst>
                              <p:cond delay="0"/>
                            </p:stCondLst>
                            <p:childTnLst>
                              <p:par>
                                <p:cTn id="81" presetID="22" presetClass="entr" presetSubtype="4" dur="500" fill="hold" nodeType="clickEffect">
                                  <p:stCondLst>
                                    <p:cond delay="0"/>
                                  </p:stCondLst>
                                  <p:childTnLst>
                                    <p:set>
                                      <p:cBhvr>
                                        <p:cTn id="82" dur="1" fill="hold">
                                          <p:stCondLst>
                                            <p:cond delay="0"/>
                                          </p:stCondLst>
                                        </p:cTn>
                                        <p:tgtEl>
                                          <p:spTgt spid="1216"/>
                                        </p:tgtEl>
                                        <p:attrNameLst>
                                          <p:attrName>style.visibility</p:attrName>
                                        </p:attrNameLst>
                                      </p:cBhvr>
                                      <p:to>
                                        <p:strVal val="visible"/>
                                      </p:to>
                                    </p:set>
                                    <p:animEffect transition="in" filter="wipe(down)">
                                      <p:cBhvr additive="repl">
                                        <p:cTn id="83" dur="500"/>
                                        <p:tgtEl>
                                          <p:spTgt spid="1216"/>
                                        </p:tgtEl>
                                      </p:cBhvr>
                                    </p:animEffect>
                                  </p:childTnLst>
                                </p:cTn>
                              </p:par>
                            </p:childTnLst>
                          </p:cTn>
                        </p:par>
                      </p:childTnLst>
                    </p:cTn>
                  </p:par>
                  <p:par>
                    <p:cTn id="84" fill="hold" nodeType="clickEffect">
                      <p:stCondLst>
                        <p:cond delay="indefinite"/>
                      </p:stCondLst>
                      <p:childTnLst>
                        <p:par>
                          <p:cTn id="85" fill="hold">
                            <p:stCondLst>
                              <p:cond delay="0"/>
                            </p:stCondLst>
                            <p:childTnLst>
                              <p:par>
                                <p:cTn id="86" presetID="22" presetClass="entr" presetSubtype="4" dur="500" fill="hold" nodeType="clickEffect">
                                  <p:stCondLst>
                                    <p:cond delay="0"/>
                                  </p:stCondLst>
                                  <p:childTnLst>
                                    <p:set>
                                      <p:cBhvr>
                                        <p:cTn id="87" dur="1" fill="hold">
                                          <p:stCondLst>
                                            <p:cond delay="0"/>
                                          </p:stCondLst>
                                        </p:cTn>
                                        <p:tgtEl>
                                          <p:spTgt spid="1276"/>
                                        </p:tgtEl>
                                        <p:attrNameLst>
                                          <p:attrName>style.visibility</p:attrName>
                                        </p:attrNameLst>
                                      </p:cBhvr>
                                      <p:to>
                                        <p:strVal val="visible"/>
                                      </p:to>
                                    </p:set>
                                    <p:animEffect transition="in" filter="wipe(down)">
                                      <p:cBhvr additive="repl">
                                        <p:cTn id="88" dur="500"/>
                                        <p:tgtEl>
                                          <p:spTgt spid="1276"/>
                                        </p:tgtEl>
                                      </p:cBhvr>
                                    </p:animEffect>
                                  </p:childTnLst>
                                </p:cTn>
                              </p:par>
                            </p:childTnLst>
                          </p:cTn>
                        </p:par>
                      </p:childTnLst>
                    </p:cTn>
                  </p:par>
                  <p:par>
                    <p:cTn id="89" fill="hold" nodeType="clickEffect">
                      <p:stCondLst>
                        <p:cond delay="indefinite"/>
                      </p:stCondLst>
                      <p:childTnLst>
                        <p:par>
                          <p:cTn id="90" fill="hold">
                            <p:stCondLst>
                              <p:cond delay="0"/>
                            </p:stCondLst>
                            <p:childTnLst>
                              <p:par>
                                <p:cTn id="91" presetID="22" presetClass="entr" presetSubtype="4" dur="500" fill="hold" nodeType="clickEffect">
                                  <p:stCondLst>
                                    <p:cond delay="0"/>
                                  </p:stCondLst>
                                  <p:childTnLst>
                                    <p:set>
                                      <p:cBhvr>
                                        <p:cTn id="92" dur="1" fill="hold">
                                          <p:stCondLst>
                                            <p:cond delay="0"/>
                                          </p:stCondLst>
                                        </p:cTn>
                                        <p:tgtEl>
                                          <p:spTgt spid="1217"/>
                                        </p:tgtEl>
                                        <p:attrNameLst>
                                          <p:attrName>style.visibility</p:attrName>
                                        </p:attrNameLst>
                                      </p:cBhvr>
                                      <p:to>
                                        <p:strVal val="visible"/>
                                      </p:to>
                                    </p:set>
                                    <p:animEffect transition="in" filter="wipe(down)">
                                      <p:cBhvr additive="repl">
                                        <p:cTn id="93" dur="500"/>
                                        <p:tgtEl>
                                          <p:spTgt spid="1217"/>
                                        </p:tgtEl>
                                      </p:cBhvr>
                                    </p:animEffect>
                                  </p:childTnLst>
                                </p:cTn>
                              </p:par>
                            </p:childTnLst>
                          </p:cTn>
                        </p:par>
                      </p:childTnLst>
                    </p:cTn>
                  </p:par>
                  <p:par>
                    <p:cTn id="94" fill="hold" nodeType="clickEffect">
                      <p:stCondLst>
                        <p:cond delay="indefinite"/>
                      </p:stCondLst>
                      <p:childTnLst>
                        <p:par>
                          <p:cTn id="95" fill="hold">
                            <p:stCondLst>
                              <p:cond delay="0"/>
                            </p:stCondLst>
                            <p:childTnLst>
                              <p:par>
                                <p:cTn id="96" presetID="22" presetClass="entr" presetSubtype="4" dur="500" fill="hold" nodeType="clickEffect">
                                  <p:stCondLst>
                                    <p:cond delay="0"/>
                                  </p:stCondLst>
                                  <p:childTnLst>
                                    <p:set>
                                      <p:cBhvr>
                                        <p:cTn id="97" dur="1" fill="hold">
                                          <p:stCondLst>
                                            <p:cond delay="0"/>
                                          </p:stCondLst>
                                        </p:cTn>
                                        <p:tgtEl>
                                          <p:spTgt spid="1277"/>
                                        </p:tgtEl>
                                        <p:attrNameLst>
                                          <p:attrName>style.visibility</p:attrName>
                                        </p:attrNameLst>
                                      </p:cBhvr>
                                      <p:to>
                                        <p:strVal val="visible"/>
                                      </p:to>
                                    </p:set>
                                    <p:animEffect transition="in" filter="wipe(down)">
                                      <p:cBhvr additive="repl">
                                        <p:cTn id="98" dur="500"/>
                                        <p:tgtEl>
                                          <p:spTgt spid="1277"/>
                                        </p:tgtEl>
                                      </p:cBhvr>
                                    </p:animEffect>
                                  </p:childTnLst>
                                </p:cTn>
                              </p:par>
                            </p:childTnLst>
                          </p:cTn>
                        </p:par>
                      </p:childTnLst>
                    </p:cTn>
                  </p:par>
                  <p:par>
                    <p:cTn id="99" fill="hold" nodeType="clickEffect">
                      <p:stCondLst>
                        <p:cond delay="indefinite"/>
                      </p:stCondLst>
                      <p:childTnLst>
                        <p:par>
                          <p:cTn id="100" fill="hold">
                            <p:stCondLst>
                              <p:cond delay="0"/>
                            </p:stCondLst>
                            <p:childTnLst>
                              <p:par>
                                <p:cTn id="101" presetID="22" presetClass="entr" presetSubtype="4" dur="500" fill="hold" nodeType="clickEffect">
                                  <p:stCondLst>
                                    <p:cond delay="0"/>
                                  </p:stCondLst>
                                  <p:childTnLst>
                                    <p:set>
                                      <p:cBhvr>
                                        <p:cTn id="102" dur="1" fill="hold">
                                          <p:stCondLst>
                                            <p:cond delay="0"/>
                                          </p:stCondLst>
                                        </p:cTn>
                                        <p:tgtEl>
                                          <p:spTgt spid="1218"/>
                                        </p:tgtEl>
                                        <p:attrNameLst>
                                          <p:attrName>style.visibility</p:attrName>
                                        </p:attrNameLst>
                                      </p:cBhvr>
                                      <p:to>
                                        <p:strVal val="visible"/>
                                      </p:to>
                                    </p:set>
                                    <p:animEffect transition="in" filter="wipe(down)">
                                      <p:cBhvr additive="repl">
                                        <p:cTn id="103" dur="500"/>
                                        <p:tgtEl>
                                          <p:spTgt spid="1218"/>
                                        </p:tgtEl>
                                      </p:cBhvr>
                                    </p:animEffect>
                                  </p:childTnLst>
                                </p:cTn>
                              </p:par>
                            </p:childTnLst>
                          </p:cTn>
                        </p:par>
                      </p:childTnLst>
                    </p:cTn>
                  </p:par>
                  <p:par>
                    <p:cTn id="104" fill="hold" nodeType="clickEffect">
                      <p:stCondLst>
                        <p:cond delay="indefinite"/>
                      </p:stCondLst>
                      <p:childTnLst>
                        <p:par>
                          <p:cTn id="105" fill="hold">
                            <p:stCondLst>
                              <p:cond delay="0"/>
                            </p:stCondLst>
                            <p:childTnLst>
                              <p:par>
                                <p:cTn id="106" presetID="22" presetClass="entr" presetSubtype="4" dur="500" fill="hold" nodeType="clickEffect">
                                  <p:stCondLst>
                                    <p:cond delay="0"/>
                                  </p:stCondLst>
                                  <p:childTnLst>
                                    <p:set>
                                      <p:cBhvr>
                                        <p:cTn id="107" dur="1" fill="hold">
                                          <p:stCondLst>
                                            <p:cond delay="0"/>
                                          </p:stCondLst>
                                        </p:cTn>
                                        <p:tgtEl>
                                          <p:spTgt spid="1278"/>
                                        </p:tgtEl>
                                        <p:attrNameLst>
                                          <p:attrName>style.visibility</p:attrName>
                                        </p:attrNameLst>
                                      </p:cBhvr>
                                      <p:to>
                                        <p:strVal val="visible"/>
                                      </p:to>
                                    </p:set>
                                    <p:animEffect transition="in" filter="wipe(down)">
                                      <p:cBhvr additive="repl">
                                        <p:cTn id="108" dur="500"/>
                                        <p:tgtEl>
                                          <p:spTgt spid="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PlaceHolder 1"/>
          <p:cNvSpPr>
            <a:spLocks noGrp="1"/>
          </p:cNvSpPr>
          <p:nvPr>
            <p:ph type="title"/>
          </p:nvPr>
        </p:nvSpPr>
        <p:spPr>
          <a:xfrm>
            <a:off x="228600" y="-1522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4 bit Asynchronous Up Counter</a:t>
            </a:r>
            <a:endParaRPr lang="en-US" sz="3000" b="0" strike="noStrike" spc="-1" dirty="0">
              <a:solidFill>
                <a:srgbClr val="000000"/>
              </a:solidFill>
              <a:latin typeface="Century Schoolbook"/>
            </a:endParaRPr>
          </a:p>
        </p:txBody>
      </p:sp>
      <p:pic>
        <p:nvPicPr>
          <p:cNvPr id="1280" name="Picture 2"/>
          <p:cNvPicPr/>
          <p:nvPr/>
        </p:nvPicPr>
        <p:blipFill>
          <a:blip r:embed="rId2"/>
          <a:stretch/>
        </p:blipFill>
        <p:spPr>
          <a:xfrm>
            <a:off x="457200" y="1143000"/>
            <a:ext cx="6019560" cy="3047760"/>
          </a:xfrm>
          <a:prstGeom prst="rect">
            <a:avLst/>
          </a:prstGeom>
          <a:ln w="0">
            <a:noFill/>
          </a:ln>
        </p:spPr>
      </p:pic>
      <p:sp>
        <p:nvSpPr>
          <p:cNvPr id="1281" name="Straight Connector 6"/>
          <p:cNvSpPr/>
          <p:nvPr/>
        </p:nvSpPr>
        <p:spPr>
          <a:xfrm>
            <a:off x="380880" y="3608640"/>
            <a:ext cx="304920" cy="36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82" name="Straight Connector 9"/>
          <p:cNvSpPr/>
          <p:nvPr/>
        </p:nvSpPr>
        <p:spPr>
          <a:xfrm>
            <a:off x="685800" y="3608640"/>
            <a:ext cx="360" cy="5335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83" name="Straight Connector 11"/>
          <p:cNvSpPr/>
          <p:nvPr/>
        </p:nvSpPr>
        <p:spPr>
          <a:xfrm>
            <a:off x="685800" y="4142160"/>
            <a:ext cx="304560" cy="36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84" name="Straight Connector 13"/>
          <p:cNvSpPr/>
          <p:nvPr/>
        </p:nvSpPr>
        <p:spPr>
          <a:xfrm>
            <a:off x="609480" y="3835800"/>
            <a:ext cx="76320" cy="1537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85" name="Straight Connector 80"/>
          <p:cNvSpPr/>
          <p:nvPr/>
        </p:nvSpPr>
        <p:spPr>
          <a:xfrm flipV="1">
            <a:off x="685800" y="3835800"/>
            <a:ext cx="75960" cy="15228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1286" name="TextBox 17"/>
          <p:cNvSpPr/>
          <p:nvPr/>
        </p:nvSpPr>
        <p:spPr>
          <a:xfrm>
            <a:off x="394560" y="3276720"/>
            <a:ext cx="2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287" name="TextBox 18"/>
          <p:cNvSpPr/>
          <p:nvPr/>
        </p:nvSpPr>
        <p:spPr>
          <a:xfrm>
            <a:off x="685800" y="411480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288" name="Straight Arrow Connector 36"/>
          <p:cNvSpPr/>
          <p:nvPr/>
        </p:nvSpPr>
        <p:spPr>
          <a:xfrm>
            <a:off x="533520" y="4853520"/>
            <a:ext cx="3805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1289" name="TextBox 82"/>
          <p:cNvSpPr/>
          <p:nvPr/>
        </p:nvSpPr>
        <p:spPr>
          <a:xfrm>
            <a:off x="228600" y="4648320"/>
            <a:ext cx="2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290" name="TextBox 84"/>
          <p:cNvSpPr/>
          <p:nvPr/>
        </p:nvSpPr>
        <p:spPr>
          <a:xfrm>
            <a:off x="838080" y="464832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291" name="TextBox 38"/>
          <p:cNvSpPr/>
          <p:nvPr/>
        </p:nvSpPr>
        <p:spPr>
          <a:xfrm>
            <a:off x="609480" y="1796400"/>
            <a:ext cx="228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292" name="Rectangle 41"/>
          <p:cNvSpPr/>
          <p:nvPr/>
        </p:nvSpPr>
        <p:spPr>
          <a:xfrm>
            <a:off x="6819840" y="23623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93" name="Isosceles Triangle 42"/>
          <p:cNvSpPr/>
          <p:nvPr/>
        </p:nvSpPr>
        <p:spPr>
          <a:xfrm rot="5400000">
            <a:off x="6779160" y="31636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94" name="Straight Connector 43"/>
          <p:cNvSpPr/>
          <p:nvPr/>
        </p:nvSpPr>
        <p:spPr>
          <a:xfrm>
            <a:off x="6324480" y="3272400"/>
            <a:ext cx="505800" cy="54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95" name="Straight Connector 44"/>
          <p:cNvSpPr/>
          <p:nvPr/>
        </p:nvSpPr>
        <p:spPr>
          <a:xfrm>
            <a:off x="6591240" y="37015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96" name="Straight Connector 45"/>
          <p:cNvSpPr/>
          <p:nvPr/>
        </p:nvSpPr>
        <p:spPr>
          <a:xfrm>
            <a:off x="6591240" y="289548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97" name="Straight Connector 46"/>
          <p:cNvSpPr/>
          <p:nvPr/>
        </p:nvSpPr>
        <p:spPr>
          <a:xfrm>
            <a:off x="8038800" y="380988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98" name="Straight Connector 47"/>
          <p:cNvSpPr/>
          <p:nvPr/>
        </p:nvSpPr>
        <p:spPr>
          <a:xfrm>
            <a:off x="8058600" y="28515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299" name="TextBox 48"/>
          <p:cNvSpPr/>
          <p:nvPr/>
        </p:nvSpPr>
        <p:spPr>
          <a:xfrm>
            <a:off x="6855120" y="26668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300" name="TextBox 49"/>
          <p:cNvSpPr/>
          <p:nvPr/>
        </p:nvSpPr>
        <p:spPr>
          <a:xfrm>
            <a:off x="6855120" y="35402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301" name="TextBox 50"/>
          <p:cNvSpPr/>
          <p:nvPr/>
        </p:nvSpPr>
        <p:spPr>
          <a:xfrm>
            <a:off x="8038440" y="1307160"/>
            <a:ext cx="495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302" name="TextBox 51"/>
          <p:cNvSpPr/>
          <p:nvPr/>
        </p:nvSpPr>
        <p:spPr>
          <a:xfrm>
            <a:off x="8077320" y="3332160"/>
            <a:ext cx="45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30000">
                <a:solidFill>
                  <a:srgbClr val="000000"/>
                </a:solidFill>
                <a:latin typeface="Century Schoolbook"/>
                <a:ea typeface="Century Schoolbook"/>
              </a:rPr>
              <a:t>0</a:t>
            </a:r>
            <a:endParaRPr lang="en-US" sz="1800" b="0" strike="noStrike" spc="-1">
              <a:latin typeface="Arial"/>
            </a:endParaRPr>
          </a:p>
        </p:txBody>
      </p:sp>
      <p:sp>
        <p:nvSpPr>
          <p:cNvPr id="1303" name="TextBox 52"/>
          <p:cNvSpPr/>
          <p:nvPr/>
        </p:nvSpPr>
        <p:spPr>
          <a:xfrm>
            <a:off x="7201080" y="31240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304" name="Straight Connector 53"/>
          <p:cNvSpPr/>
          <p:nvPr/>
        </p:nvSpPr>
        <p:spPr>
          <a:xfrm>
            <a:off x="6620040" y="2133360"/>
            <a:ext cx="360" cy="15681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05" name="Oval 54"/>
          <p:cNvSpPr/>
          <p:nvPr/>
        </p:nvSpPr>
        <p:spPr>
          <a:xfrm>
            <a:off x="6705720" y="321804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06" name="Straight Connector 55"/>
          <p:cNvSpPr/>
          <p:nvPr/>
        </p:nvSpPr>
        <p:spPr>
          <a:xfrm>
            <a:off x="6324480" y="2851560"/>
            <a:ext cx="360" cy="415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07" name="Straight Connector 57"/>
          <p:cNvSpPr/>
          <p:nvPr/>
        </p:nvSpPr>
        <p:spPr>
          <a:xfrm>
            <a:off x="8381880" y="16761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08" name="Straight Connector 58"/>
          <p:cNvSpPr/>
          <p:nvPr/>
        </p:nvSpPr>
        <p:spPr>
          <a:xfrm>
            <a:off x="4647960" y="2133360"/>
            <a:ext cx="1972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09" name="TextBox 21"/>
          <p:cNvSpPr/>
          <p:nvPr/>
        </p:nvSpPr>
        <p:spPr>
          <a:xfrm>
            <a:off x="2913120" y="5042520"/>
            <a:ext cx="2684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It counts 0000 to 1111.</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292"/>
                                        </p:tgtEl>
                                        <p:attrNameLst>
                                          <p:attrName>style.visibility</p:attrName>
                                        </p:attrNameLst>
                                      </p:cBhvr>
                                      <p:to>
                                        <p:strVal val="visible"/>
                                      </p:to>
                                    </p:set>
                                    <p:animEffect transition="in" filter="wipe(down)">
                                      <p:cBhvr additive="repl">
                                        <p:cTn id="7" dur="500"/>
                                        <p:tgtEl>
                                          <p:spTgt spid="1292"/>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293"/>
                                        </p:tgtEl>
                                        <p:attrNameLst>
                                          <p:attrName>style.visibility</p:attrName>
                                        </p:attrNameLst>
                                      </p:cBhvr>
                                      <p:to>
                                        <p:strVal val="visible"/>
                                      </p:to>
                                    </p:set>
                                    <p:animEffect transition="in" filter="wipe(down)">
                                      <p:cBhvr additive="repl">
                                        <p:cTn id="10" dur="500"/>
                                        <p:tgtEl>
                                          <p:spTgt spid="1293"/>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295"/>
                                        </p:tgtEl>
                                        <p:attrNameLst>
                                          <p:attrName>style.visibility</p:attrName>
                                        </p:attrNameLst>
                                      </p:cBhvr>
                                      <p:to>
                                        <p:strVal val="visible"/>
                                      </p:to>
                                    </p:set>
                                    <p:animEffect transition="in" filter="wipe(down)">
                                      <p:cBhvr additive="repl">
                                        <p:cTn id="13" dur="500"/>
                                        <p:tgtEl>
                                          <p:spTgt spid="1295"/>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296"/>
                                        </p:tgtEl>
                                        <p:attrNameLst>
                                          <p:attrName>style.visibility</p:attrName>
                                        </p:attrNameLst>
                                      </p:cBhvr>
                                      <p:to>
                                        <p:strVal val="visible"/>
                                      </p:to>
                                    </p:set>
                                    <p:animEffect transition="in" filter="wipe(down)">
                                      <p:cBhvr additive="repl">
                                        <p:cTn id="16" dur="500"/>
                                        <p:tgtEl>
                                          <p:spTgt spid="1296"/>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297"/>
                                        </p:tgtEl>
                                        <p:attrNameLst>
                                          <p:attrName>style.visibility</p:attrName>
                                        </p:attrNameLst>
                                      </p:cBhvr>
                                      <p:to>
                                        <p:strVal val="visible"/>
                                      </p:to>
                                    </p:set>
                                    <p:animEffect transition="in" filter="wipe(down)">
                                      <p:cBhvr additive="repl">
                                        <p:cTn id="19" dur="500"/>
                                        <p:tgtEl>
                                          <p:spTgt spid="1297"/>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298"/>
                                        </p:tgtEl>
                                        <p:attrNameLst>
                                          <p:attrName>style.visibility</p:attrName>
                                        </p:attrNameLst>
                                      </p:cBhvr>
                                      <p:to>
                                        <p:strVal val="visible"/>
                                      </p:to>
                                    </p:set>
                                    <p:animEffect transition="in" filter="wipe(down)">
                                      <p:cBhvr additive="repl">
                                        <p:cTn id="22" dur="500"/>
                                        <p:tgtEl>
                                          <p:spTgt spid="1298"/>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299"/>
                                        </p:tgtEl>
                                        <p:attrNameLst>
                                          <p:attrName>style.visibility</p:attrName>
                                        </p:attrNameLst>
                                      </p:cBhvr>
                                      <p:to>
                                        <p:strVal val="visible"/>
                                      </p:to>
                                    </p:set>
                                    <p:animEffect transition="in" filter="wipe(down)">
                                      <p:cBhvr additive="repl">
                                        <p:cTn id="25" dur="500"/>
                                        <p:tgtEl>
                                          <p:spTgt spid="1299"/>
                                        </p:tgtEl>
                                      </p:cBhvr>
                                    </p:animEffect>
                                  </p:childTnLst>
                                </p:cTn>
                              </p:par>
                              <p:par>
                                <p:cTn id="26" presetID="22" presetClass="entr" presetSubtype="4" dur="500" fill="hold" nodeType="withEffect">
                                  <p:stCondLst>
                                    <p:cond delay="0"/>
                                  </p:stCondLst>
                                  <p:childTnLst>
                                    <p:set>
                                      <p:cBhvr>
                                        <p:cTn id="27" dur="1" fill="hold">
                                          <p:stCondLst>
                                            <p:cond delay="0"/>
                                          </p:stCondLst>
                                        </p:cTn>
                                        <p:tgtEl>
                                          <p:spTgt spid="1300"/>
                                        </p:tgtEl>
                                        <p:attrNameLst>
                                          <p:attrName>style.visibility</p:attrName>
                                        </p:attrNameLst>
                                      </p:cBhvr>
                                      <p:to>
                                        <p:strVal val="visible"/>
                                      </p:to>
                                    </p:set>
                                    <p:animEffect transition="in" filter="wipe(down)">
                                      <p:cBhvr additive="repl">
                                        <p:cTn id="28" dur="500"/>
                                        <p:tgtEl>
                                          <p:spTgt spid="1300"/>
                                        </p:tgtEl>
                                      </p:cBhvr>
                                    </p:animEffect>
                                  </p:childTnLst>
                                </p:cTn>
                              </p:par>
                              <p:par>
                                <p:cTn id="29" presetID="22" presetClass="entr" presetSubtype="4" dur="500" fill="hold" nodeType="withEffect">
                                  <p:stCondLst>
                                    <p:cond delay="0"/>
                                  </p:stCondLst>
                                  <p:childTnLst>
                                    <p:set>
                                      <p:cBhvr>
                                        <p:cTn id="30" dur="1" fill="hold">
                                          <p:stCondLst>
                                            <p:cond delay="0"/>
                                          </p:stCondLst>
                                        </p:cTn>
                                        <p:tgtEl>
                                          <p:spTgt spid="1302"/>
                                        </p:tgtEl>
                                        <p:attrNameLst>
                                          <p:attrName>style.visibility</p:attrName>
                                        </p:attrNameLst>
                                      </p:cBhvr>
                                      <p:to>
                                        <p:strVal val="visible"/>
                                      </p:to>
                                    </p:set>
                                    <p:animEffect transition="in" filter="wipe(down)">
                                      <p:cBhvr additive="repl">
                                        <p:cTn id="31" dur="500"/>
                                        <p:tgtEl>
                                          <p:spTgt spid="1302"/>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303"/>
                                        </p:tgtEl>
                                        <p:attrNameLst>
                                          <p:attrName>style.visibility</p:attrName>
                                        </p:attrNameLst>
                                      </p:cBhvr>
                                      <p:to>
                                        <p:strVal val="visible"/>
                                      </p:to>
                                    </p:set>
                                    <p:animEffect transition="in" filter="wipe(down)">
                                      <p:cBhvr additive="repl">
                                        <p:cTn id="34" dur="500"/>
                                        <p:tgtEl>
                                          <p:spTgt spid="1303"/>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1304"/>
                                        </p:tgtEl>
                                        <p:attrNameLst>
                                          <p:attrName>style.visibility</p:attrName>
                                        </p:attrNameLst>
                                      </p:cBhvr>
                                      <p:to>
                                        <p:strVal val="visible"/>
                                      </p:to>
                                    </p:set>
                                    <p:animEffect transition="in" filter="wipe(down)">
                                      <p:cBhvr additive="repl">
                                        <p:cTn id="37" dur="500"/>
                                        <p:tgtEl>
                                          <p:spTgt spid="1304"/>
                                        </p:tgtEl>
                                      </p:cBhvr>
                                    </p:animEffect>
                                  </p:childTnLst>
                                </p:cTn>
                              </p:par>
                              <p:par>
                                <p:cTn id="38" presetID="22" presetClass="entr" presetSubtype="4" dur="500" fill="hold" nodeType="withEffect">
                                  <p:stCondLst>
                                    <p:cond delay="0"/>
                                  </p:stCondLst>
                                  <p:childTnLst>
                                    <p:set>
                                      <p:cBhvr>
                                        <p:cTn id="39" dur="1" fill="hold">
                                          <p:stCondLst>
                                            <p:cond delay="0"/>
                                          </p:stCondLst>
                                        </p:cTn>
                                        <p:tgtEl>
                                          <p:spTgt spid="1305"/>
                                        </p:tgtEl>
                                        <p:attrNameLst>
                                          <p:attrName>style.visibility</p:attrName>
                                        </p:attrNameLst>
                                      </p:cBhvr>
                                      <p:to>
                                        <p:strVal val="visible"/>
                                      </p:to>
                                    </p:set>
                                    <p:animEffect transition="in" filter="wipe(down)">
                                      <p:cBhvr additive="repl">
                                        <p:cTn id="40" dur="500"/>
                                        <p:tgtEl>
                                          <p:spTgt spid="1305"/>
                                        </p:tgtEl>
                                      </p:cBhvr>
                                    </p:animEffect>
                                  </p:childTnLst>
                                </p:cTn>
                              </p:par>
                              <p:par>
                                <p:cTn id="41" presetID="22" presetClass="entr" presetSubtype="4" dur="500" fill="hold" nodeType="withEffect">
                                  <p:stCondLst>
                                    <p:cond delay="0"/>
                                  </p:stCondLst>
                                  <p:childTnLst>
                                    <p:set>
                                      <p:cBhvr>
                                        <p:cTn id="42" dur="1" fill="hold">
                                          <p:stCondLst>
                                            <p:cond delay="0"/>
                                          </p:stCondLst>
                                        </p:cTn>
                                        <p:tgtEl>
                                          <p:spTgt spid="1307"/>
                                        </p:tgtEl>
                                        <p:attrNameLst>
                                          <p:attrName>style.visibility</p:attrName>
                                        </p:attrNameLst>
                                      </p:cBhvr>
                                      <p:to>
                                        <p:strVal val="visible"/>
                                      </p:to>
                                    </p:set>
                                    <p:animEffect transition="in" filter="wipe(down)">
                                      <p:cBhvr additive="repl">
                                        <p:cTn id="43" dur="500"/>
                                        <p:tgtEl>
                                          <p:spTgt spid="1307"/>
                                        </p:tgtEl>
                                      </p:cBhvr>
                                    </p:animEffect>
                                  </p:childTnLst>
                                </p:cTn>
                              </p:par>
                              <p:par>
                                <p:cTn id="44" presetID="22" presetClass="entr" presetSubtype="4" dur="500" fill="hold" nodeType="withEffect">
                                  <p:stCondLst>
                                    <p:cond delay="0"/>
                                  </p:stCondLst>
                                  <p:childTnLst>
                                    <p:set>
                                      <p:cBhvr>
                                        <p:cTn id="45" dur="1" fill="hold">
                                          <p:stCondLst>
                                            <p:cond delay="0"/>
                                          </p:stCondLst>
                                        </p:cTn>
                                        <p:tgtEl>
                                          <p:spTgt spid="1294"/>
                                        </p:tgtEl>
                                        <p:attrNameLst>
                                          <p:attrName>style.visibility</p:attrName>
                                        </p:attrNameLst>
                                      </p:cBhvr>
                                      <p:to>
                                        <p:strVal val="visible"/>
                                      </p:to>
                                    </p:set>
                                    <p:animEffect transition="in" filter="wipe(down)">
                                      <p:cBhvr additive="repl">
                                        <p:cTn id="46" dur="500"/>
                                        <p:tgtEl>
                                          <p:spTgt spid="1294"/>
                                        </p:tgtEl>
                                      </p:cBhvr>
                                    </p:animEffect>
                                  </p:childTnLst>
                                </p:cTn>
                              </p:par>
                            </p:childTnLst>
                          </p:cTn>
                        </p:par>
                      </p:childTnLst>
                    </p:cTn>
                  </p:par>
                  <p:par>
                    <p:cTn id="47" fill="hold" nodeType="clickEffect">
                      <p:stCondLst>
                        <p:cond delay="indefinite"/>
                      </p:stCondLst>
                      <p:childTnLst>
                        <p:par>
                          <p:cTn id="48" fill="hold">
                            <p:stCondLst>
                              <p:cond delay="0"/>
                            </p:stCondLst>
                            <p:childTnLst>
                              <p:par>
                                <p:cTn id="49" presetID="22" presetClass="entr" presetSubtype="4" dur="500" fill="hold" nodeType="clickEffect">
                                  <p:stCondLst>
                                    <p:cond delay="0"/>
                                  </p:stCondLst>
                                  <p:childTnLst>
                                    <p:set>
                                      <p:cBhvr>
                                        <p:cTn id="50" dur="1" fill="hold">
                                          <p:stCondLst>
                                            <p:cond delay="0"/>
                                          </p:stCondLst>
                                        </p:cTn>
                                        <p:tgtEl>
                                          <p:spTgt spid="1306"/>
                                        </p:tgtEl>
                                        <p:attrNameLst>
                                          <p:attrName>style.visibility</p:attrName>
                                        </p:attrNameLst>
                                      </p:cBhvr>
                                      <p:to>
                                        <p:strVal val="visible"/>
                                      </p:to>
                                    </p:set>
                                    <p:animEffect transition="in" filter="wipe(down)">
                                      <p:cBhvr additive="repl">
                                        <p:cTn id="51" dur="500"/>
                                        <p:tgtEl>
                                          <p:spTgt spid="1306"/>
                                        </p:tgtEl>
                                      </p:cBhvr>
                                    </p:animEffect>
                                  </p:childTnLst>
                                </p:cTn>
                              </p:par>
                            </p:childTnLst>
                          </p:cTn>
                        </p:par>
                      </p:childTnLst>
                    </p:cTn>
                  </p:par>
                  <p:par>
                    <p:cTn id="52" fill="hold" nodeType="clickEffect">
                      <p:stCondLst>
                        <p:cond delay="indefinite"/>
                      </p:stCondLst>
                      <p:childTnLst>
                        <p:par>
                          <p:cTn id="53" fill="hold">
                            <p:stCondLst>
                              <p:cond delay="0"/>
                            </p:stCondLst>
                            <p:childTnLst>
                              <p:par>
                                <p:cTn id="54" presetID="22" presetClass="entr" presetSubtype="4" dur="500" fill="hold" nodeType="clickEffect">
                                  <p:stCondLst>
                                    <p:cond delay="0"/>
                                  </p:stCondLst>
                                  <p:childTnLst>
                                    <p:set>
                                      <p:cBhvr>
                                        <p:cTn id="55" dur="1" fill="hold">
                                          <p:stCondLst>
                                            <p:cond delay="0"/>
                                          </p:stCondLst>
                                        </p:cTn>
                                        <p:tgtEl>
                                          <p:spTgt spid="1308"/>
                                        </p:tgtEl>
                                        <p:attrNameLst>
                                          <p:attrName>style.visibility</p:attrName>
                                        </p:attrNameLst>
                                      </p:cBhvr>
                                      <p:to>
                                        <p:strVal val="visible"/>
                                      </p:to>
                                    </p:set>
                                    <p:animEffect transition="in" filter="wipe(down)">
                                      <p:cBhvr additive="repl">
                                        <p:cTn id="56" dur="500"/>
                                        <p:tgtEl>
                                          <p:spTgt spid="1308"/>
                                        </p:tgtEl>
                                      </p:cBhvr>
                                    </p:animEffect>
                                  </p:childTnLst>
                                </p:cTn>
                              </p:par>
                            </p:childTnLst>
                          </p:cTn>
                        </p:par>
                      </p:childTnLst>
                    </p:cTn>
                  </p:par>
                  <p:par>
                    <p:cTn id="57" fill="hold" nodeType="clickEffect">
                      <p:stCondLst>
                        <p:cond delay="indefinite"/>
                      </p:stCondLst>
                      <p:childTnLst>
                        <p:par>
                          <p:cTn id="58" fill="hold">
                            <p:stCondLst>
                              <p:cond delay="0"/>
                            </p:stCondLst>
                            <p:childTnLst>
                              <p:par>
                                <p:cTn id="59" presetID="22" presetClass="entr" presetSubtype="4" dur="500" fill="hold" nodeType="clickEffect">
                                  <p:stCondLst>
                                    <p:cond delay="0"/>
                                  </p:stCondLst>
                                  <p:childTnLst>
                                    <p:set>
                                      <p:cBhvr>
                                        <p:cTn id="60" dur="1" fill="hold">
                                          <p:stCondLst>
                                            <p:cond delay="0"/>
                                          </p:stCondLst>
                                        </p:cTn>
                                        <p:tgtEl>
                                          <p:spTgt spid="1301"/>
                                        </p:tgtEl>
                                        <p:attrNameLst>
                                          <p:attrName>style.visibility</p:attrName>
                                        </p:attrNameLst>
                                      </p:cBhvr>
                                      <p:to>
                                        <p:strVal val="visible"/>
                                      </p:to>
                                    </p:set>
                                    <p:animEffect transition="in" filter="wipe(down)">
                                      <p:cBhvr additive="repl">
                                        <p:cTn id="61" dur="500"/>
                                        <p:tgtEl>
                                          <p:spTgt spid="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PlaceHolder 1"/>
          <p:cNvSpPr>
            <a:spLocks noGrp="1"/>
          </p:cNvSpPr>
          <p:nvPr>
            <p:ph type="title"/>
          </p:nvPr>
        </p:nvSpPr>
        <p:spPr>
          <a:xfrm>
            <a:off x="228600" y="-1522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Asynchronous MOD 13 Counter</a:t>
            </a:r>
            <a:endParaRPr lang="en-US" sz="3000" b="0" strike="noStrike" spc="-1" dirty="0">
              <a:solidFill>
                <a:srgbClr val="000000"/>
              </a:solidFill>
              <a:latin typeface="Century Schoolbook"/>
            </a:endParaRPr>
          </a:p>
        </p:txBody>
      </p:sp>
      <p:sp>
        <p:nvSpPr>
          <p:cNvPr id="1311" name="TextBox 21"/>
          <p:cNvSpPr/>
          <p:nvPr/>
        </p:nvSpPr>
        <p:spPr>
          <a:xfrm>
            <a:off x="533520" y="1447920"/>
            <a:ext cx="556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entury Schoolbook"/>
                <a:ea typeface="Century Schoolbook"/>
              </a:rPr>
              <a:t>MOD 13 mean it will count 0000 to 1100 (0 to 12)</a:t>
            </a:r>
            <a:endParaRPr lang="en-US" sz="1800" b="0" strike="noStrike" spc="-1" dirty="0">
              <a:latin typeface="Arial"/>
            </a:endParaRPr>
          </a:p>
        </p:txBody>
      </p:sp>
      <p:pic>
        <p:nvPicPr>
          <p:cNvPr id="1312" name="Picture 2"/>
          <p:cNvPicPr/>
          <p:nvPr/>
        </p:nvPicPr>
        <p:blipFill>
          <a:blip r:embed="rId2"/>
          <a:stretch/>
        </p:blipFill>
        <p:spPr>
          <a:xfrm>
            <a:off x="304920" y="2876400"/>
            <a:ext cx="6827040" cy="3142800"/>
          </a:xfrm>
          <a:prstGeom prst="rect">
            <a:avLst/>
          </a:prstGeom>
          <a:ln w="0">
            <a:noFill/>
          </a:ln>
        </p:spPr>
      </p:pic>
      <p:sp>
        <p:nvSpPr>
          <p:cNvPr id="1313" name="TextBox 2"/>
          <p:cNvSpPr/>
          <p:nvPr/>
        </p:nvSpPr>
        <p:spPr>
          <a:xfrm>
            <a:off x="685800" y="1905120"/>
            <a:ext cx="15235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entury Schoolbook"/>
                <a:ea typeface="Century Schoolbook"/>
              </a:rPr>
              <a:t>13 = (1101)</a:t>
            </a:r>
            <a:r>
              <a:rPr lang="en-US" sz="1800" b="0" strike="noStrike" spc="-1" baseline="-25000" dirty="0">
                <a:solidFill>
                  <a:srgbClr val="000000"/>
                </a:solidFill>
                <a:latin typeface="Century Schoolbook"/>
                <a:ea typeface="Century Schoolbook"/>
              </a:rPr>
              <a:t>2</a:t>
            </a:r>
            <a:endParaRPr lang="en-US" sz="1800" b="0" strike="noStrike" spc="-1" dirty="0">
              <a:latin typeface="Arial"/>
            </a:endParaRPr>
          </a:p>
        </p:txBody>
      </p:sp>
      <p:graphicFrame>
        <p:nvGraphicFramePr>
          <p:cNvPr id="1314" name="Content Placeholder 5"/>
          <p:cNvGraphicFramePr/>
          <p:nvPr/>
        </p:nvGraphicFramePr>
        <p:xfrm>
          <a:off x="2343960" y="1903320"/>
          <a:ext cx="2075400" cy="741600"/>
        </p:xfrm>
        <a:graphic>
          <a:graphicData uri="http://schemas.openxmlformats.org/drawingml/2006/table">
            <a:tbl>
              <a:tblPr/>
              <a:tblGrid>
                <a:gridCol w="518760"/>
                <a:gridCol w="518760"/>
                <a:gridCol w="518760"/>
                <a:gridCol w="519120"/>
              </a:tblGrid>
              <a:tr h="370800">
                <a:tc>
                  <a:txBody>
                    <a:bodyPr/>
                    <a:lstStyle/>
                    <a:p>
                      <a:pPr>
                        <a:lnSpc>
                          <a:spcPct val="100000"/>
                        </a:lnSpc>
                        <a:buNone/>
                      </a:pPr>
                      <a:r>
                        <a:rPr lang="en-US" sz="1800" b="1" strike="noStrike" spc="-1">
                          <a:solidFill>
                            <a:srgbClr val="FFFFFF"/>
                          </a:solidFill>
                          <a:latin typeface="Century Schoolbook"/>
                          <a:ea typeface="Century Schoolbook"/>
                        </a:rPr>
                        <a:t>Q3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pic>
        <p:nvPicPr>
          <p:cNvPr id="1315" name="Picture 5"/>
          <p:cNvPicPr/>
          <p:nvPr/>
        </p:nvPicPr>
        <p:blipFill>
          <a:blip r:embed="rId3"/>
          <a:stretch/>
        </p:blipFill>
        <p:spPr>
          <a:xfrm>
            <a:off x="7418880" y="3281400"/>
            <a:ext cx="761760" cy="756720"/>
          </a:xfrm>
          <a:prstGeom prst="rect">
            <a:avLst/>
          </a:prstGeom>
          <a:ln w="0">
            <a:noFill/>
          </a:ln>
        </p:spPr>
      </p:pic>
      <p:sp>
        <p:nvSpPr>
          <p:cNvPr id="1316" name="Oval 5"/>
          <p:cNvSpPr/>
          <p:nvPr/>
        </p:nvSpPr>
        <p:spPr>
          <a:xfrm>
            <a:off x="8077320" y="3581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17" name="Straight Connector 8"/>
          <p:cNvSpPr/>
          <p:nvPr/>
        </p:nvSpPr>
        <p:spPr>
          <a:xfrm>
            <a:off x="2209680" y="3429000"/>
            <a:ext cx="520884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18" name="Straight Connector 56"/>
          <p:cNvSpPr/>
          <p:nvPr/>
        </p:nvSpPr>
        <p:spPr>
          <a:xfrm>
            <a:off x="5333760" y="3657600"/>
            <a:ext cx="208476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19" name="Straight Connector 59"/>
          <p:cNvSpPr/>
          <p:nvPr/>
        </p:nvSpPr>
        <p:spPr>
          <a:xfrm>
            <a:off x="7010280" y="3886200"/>
            <a:ext cx="40824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20" name="Oval 60"/>
          <p:cNvSpPr/>
          <p:nvPr/>
        </p:nvSpPr>
        <p:spPr>
          <a:xfrm>
            <a:off x="12952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21" name="Oval 61"/>
          <p:cNvSpPr/>
          <p:nvPr/>
        </p:nvSpPr>
        <p:spPr>
          <a:xfrm>
            <a:off x="28954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22" name="Oval 62"/>
          <p:cNvSpPr/>
          <p:nvPr/>
        </p:nvSpPr>
        <p:spPr>
          <a:xfrm>
            <a:off x="44956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23" name="Oval 63"/>
          <p:cNvSpPr/>
          <p:nvPr/>
        </p:nvSpPr>
        <p:spPr>
          <a:xfrm>
            <a:off x="60958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24" name="Straight Connector 16"/>
          <p:cNvSpPr/>
          <p:nvPr/>
        </p:nvSpPr>
        <p:spPr>
          <a:xfrm>
            <a:off x="13716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25" name="Straight Connector 64"/>
          <p:cNvSpPr/>
          <p:nvPr/>
        </p:nvSpPr>
        <p:spPr>
          <a:xfrm>
            <a:off x="29718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26" name="Straight Connector 65"/>
          <p:cNvSpPr/>
          <p:nvPr/>
        </p:nvSpPr>
        <p:spPr>
          <a:xfrm>
            <a:off x="45720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27" name="Straight Connector 66"/>
          <p:cNvSpPr/>
          <p:nvPr/>
        </p:nvSpPr>
        <p:spPr>
          <a:xfrm>
            <a:off x="61722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28" name="Straight Connector 67"/>
          <p:cNvSpPr/>
          <p:nvPr/>
        </p:nvSpPr>
        <p:spPr>
          <a:xfrm>
            <a:off x="1371600" y="6324480"/>
            <a:ext cx="716256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29" name="Straight Connector 22"/>
          <p:cNvSpPr/>
          <p:nvPr/>
        </p:nvSpPr>
        <p:spPr>
          <a:xfrm>
            <a:off x="7799760" y="4448160"/>
            <a:ext cx="36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1330" name="Straight Connector 24"/>
          <p:cNvSpPr/>
          <p:nvPr/>
        </p:nvSpPr>
        <p:spPr>
          <a:xfrm>
            <a:off x="8534160" y="3659760"/>
            <a:ext cx="360" cy="2664720"/>
          </a:xfrm>
          <a:prstGeom prst="line">
            <a:avLst/>
          </a:prstGeom>
          <a:ln w="28575">
            <a:solidFill>
              <a:srgbClr val="FF6A09"/>
            </a:solidFill>
            <a:round/>
          </a:ln>
        </p:spPr>
        <p:style>
          <a:lnRef idx="1">
            <a:schemeClr val="accent1"/>
          </a:lnRef>
          <a:fillRef idx="0">
            <a:schemeClr val="accent1"/>
          </a:fillRef>
          <a:effectRef idx="0">
            <a:schemeClr val="accent1"/>
          </a:effectRef>
          <a:fontRef idx="minor"/>
        </p:style>
      </p:sp>
      <p:sp>
        <p:nvSpPr>
          <p:cNvPr id="1331" name="Straight Connector 68"/>
          <p:cNvSpPr/>
          <p:nvPr/>
        </p:nvSpPr>
        <p:spPr>
          <a:xfrm>
            <a:off x="8196840" y="3657600"/>
            <a:ext cx="33732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32" name="TextBox 87"/>
          <p:cNvSpPr/>
          <p:nvPr/>
        </p:nvSpPr>
        <p:spPr>
          <a:xfrm>
            <a:off x="304920" y="601992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CLR</a:t>
            </a:r>
            <a:endParaRPr lang="en-US" sz="1400" b="0" strike="noStrike" spc="-1">
              <a:latin typeface="Arial"/>
            </a:endParaRPr>
          </a:p>
        </p:txBody>
      </p:sp>
      <p:sp>
        <p:nvSpPr>
          <p:cNvPr id="1333" name="Straight Connector 88"/>
          <p:cNvSpPr/>
          <p:nvPr/>
        </p:nvSpPr>
        <p:spPr>
          <a:xfrm>
            <a:off x="304560" y="6062400"/>
            <a:ext cx="579240" cy="360"/>
          </a:xfrm>
          <a:prstGeom prst="line">
            <a:avLst/>
          </a:prstGeom>
          <a:ln w="19050">
            <a:solidFill>
              <a:srgbClr val="000000"/>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311"/>
                                        </p:tgtEl>
                                        <p:attrNameLst>
                                          <p:attrName>style.visibility</p:attrName>
                                        </p:attrNameLst>
                                      </p:cBhvr>
                                      <p:to>
                                        <p:strVal val="visible"/>
                                      </p:to>
                                    </p:set>
                                    <p:animEffect transition="in" filter="wipe(down)">
                                      <p:cBhvr additive="repl">
                                        <p:cTn id="7" dur="500"/>
                                        <p:tgtEl>
                                          <p:spTgt spid="1311"/>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313"/>
                                        </p:tgtEl>
                                        <p:attrNameLst>
                                          <p:attrName>style.visibility</p:attrName>
                                        </p:attrNameLst>
                                      </p:cBhvr>
                                      <p:to>
                                        <p:strVal val="visible"/>
                                      </p:to>
                                    </p:set>
                                    <p:animEffect transition="in" filter="wipe(down)">
                                      <p:cBhvr additive="repl">
                                        <p:cTn id="12" dur="500"/>
                                        <p:tgtEl>
                                          <p:spTgt spid="1313"/>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312"/>
                                        </p:tgtEl>
                                        <p:attrNameLst>
                                          <p:attrName>style.visibility</p:attrName>
                                        </p:attrNameLst>
                                      </p:cBhvr>
                                      <p:to>
                                        <p:strVal val="visible"/>
                                      </p:to>
                                    </p:set>
                                    <p:animEffect transition="in" filter="wipe(down)">
                                      <p:cBhvr additive="repl">
                                        <p:cTn id="17" dur="500"/>
                                        <p:tgtEl>
                                          <p:spTgt spid="1312"/>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1314"/>
                                        </p:tgtEl>
                                        <p:attrNameLst>
                                          <p:attrName>style.visibility</p:attrName>
                                        </p:attrNameLst>
                                      </p:cBhvr>
                                      <p:to>
                                        <p:strVal val="visible"/>
                                      </p:to>
                                    </p:set>
                                    <p:animEffect transition="in" filter="wipe(down)">
                                      <p:cBhvr additive="repl">
                                        <p:cTn id="22" dur="500"/>
                                        <p:tgtEl>
                                          <p:spTgt spid="1314"/>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317"/>
                                        </p:tgtEl>
                                        <p:attrNameLst>
                                          <p:attrName>style.visibility</p:attrName>
                                        </p:attrNameLst>
                                      </p:cBhvr>
                                      <p:to>
                                        <p:strVal val="visible"/>
                                      </p:to>
                                    </p:set>
                                    <p:animEffect transition="in" filter="wipe(left)">
                                      <p:cBhvr additive="repl">
                                        <p:cTn id="27" dur="500"/>
                                        <p:tgtEl>
                                          <p:spTgt spid="1317"/>
                                        </p:tgtEl>
                                      </p:cBhvr>
                                    </p:animEffect>
                                  </p:childTnLst>
                                </p:cTn>
                              </p:par>
                              <p:par>
                                <p:cTn id="28" presetID="22" presetClass="entr" presetSubtype="8" dur="500" fill="hold" nodeType="withEffect">
                                  <p:stCondLst>
                                    <p:cond delay="0"/>
                                  </p:stCondLst>
                                  <p:childTnLst>
                                    <p:set>
                                      <p:cBhvr>
                                        <p:cTn id="29" dur="1" fill="hold">
                                          <p:stCondLst>
                                            <p:cond delay="0"/>
                                          </p:stCondLst>
                                        </p:cTn>
                                        <p:tgtEl>
                                          <p:spTgt spid="1318"/>
                                        </p:tgtEl>
                                        <p:attrNameLst>
                                          <p:attrName>style.visibility</p:attrName>
                                        </p:attrNameLst>
                                      </p:cBhvr>
                                      <p:to>
                                        <p:strVal val="visible"/>
                                      </p:to>
                                    </p:set>
                                    <p:animEffect transition="in" filter="wipe(left)">
                                      <p:cBhvr additive="repl">
                                        <p:cTn id="30" dur="500"/>
                                        <p:tgtEl>
                                          <p:spTgt spid="1318"/>
                                        </p:tgtEl>
                                      </p:cBhvr>
                                    </p:animEffect>
                                  </p:childTnLst>
                                </p:cTn>
                              </p:par>
                              <p:par>
                                <p:cTn id="31" presetID="22" presetClass="entr" presetSubtype="8" dur="500" fill="hold" nodeType="withEffect">
                                  <p:stCondLst>
                                    <p:cond delay="0"/>
                                  </p:stCondLst>
                                  <p:childTnLst>
                                    <p:set>
                                      <p:cBhvr>
                                        <p:cTn id="32" dur="1" fill="hold">
                                          <p:stCondLst>
                                            <p:cond delay="0"/>
                                          </p:stCondLst>
                                        </p:cTn>
                                        <p:tgtEl>
                                          <p:spTgt spid="1319"/>
                                        </p:tgtEl>
                                        <p:attrNameLst>
                                          <p:attrName>style.visibility</p:attrName>
                                        </p:attrNameLst>
                                      </p:cBhvr>
                                      <p:to>
                                        <p:strVal val="visible"/>
                                      </p:to>
                                    </p:set>
                                    <p:animEffect transition="in" filter="wipe(left)">
                                      <p:cBhvr additive="repl">
                                        <p:cTn id="33" dur="500"/>
                                        <p:tgtEl>
                                          <p:spTgt spid="1319"/>
                                        </p:tgtEl>
                                      </p:cBhvr>
                                    </p:animEffect>
                                  </p:childTnLst>
                                </p:cTn>
                              </p:par>
                              <p:par>
                                <p:cTn id="34" presetID="22" presetClass="entr" presetSubtype="8" dur="500" fill="hold" nodeType="withEffect">
                                  <p:stCondLst>
                                    <p:cond delay="0"/>
                                  </p:stCondLst>
                                  <p:childTnLst>
                                    <p:set>
                                      <p:cBhvr>
                                        <p:cTn id="35" dur="1" fill="hold">
                                          <p:stCondLst>
                                            <p:cond delay="0"/>
                                          </p:stCondLst>
                                        </p:cTn>
                                        <p:tgtEl>
                                          <p:spTgt spid="1315"/>
                                        </p:tgtEl>
                                        <p:attrNameLst>
                                          <p:attrName>style.visibility</p:attrName>
                                        </p:attrNameLst>
                                      </p:cBhvr>
                                      <p:to>
                                        <p:strVal val="visible"/>
                                      </p:to>
                                    </p:set>
                                    <p:animEffect transition="in" filter="wipe(left)">
                                      <p:cBhvr additive="repl">
                                        <p:cTn id="36" dur="500"/>
                                        <p:tgtEl>
                                          <p:spTgt spid="1315"/>
                                        </p:tgtEl>
                                      </p:cBhvr>
                                    </p:animEffect>
                                  </p:childTnLst>
                                </p:cTn>
                              </p:par>
                              <p:par>
                                <p:cTn id="37" presetID="22" presetClass="entr" presetSubtype="8" dur="500" fill="hold" nodeType="withEffect">
                                  <p:stCondLst>
                                    <p:cond delay="0"/>
                                  </p:stCondLst>
                                  <p:childTnLst>
                                    <p:set>
                                      <p:cBhvr>
                                        <p:cTn id="38" dur="1" fill="hold">
                                          <p:stCondLst>
                                            <p:cond delay="0"/>
                                          </p:stCondLst>
                                        </p:cTn>
                                        <p:tgtEl>
                                          <p:spTgt spid="1316"/>
                                        </p:tgtEl>
                                        <p:attrNameLst>
                                          <p:attrName>style.visibility</p:attrName>
                                        </p:attrNameLst>
                                      </p:cBhvr>
                                      <p:to>
                                        <p:strVal val="visible"/>
                                      </p:to>
                                    </p:set>
                                    <p:animEffect transition="in" filter="wipe(left)">
                                      <p:cBhvr additive="repl">
                                        <p:cTn id="39" dur="500"/>
                                        <p:tgtEl>
                                          <p:spTgt spid="1316"/>
                                        </p:tgtEl>
                                      </p:cBhvr>
                                    </p:animEffect>
                                  </p:childTnLst>
                                </p:cTn>
                              </p:par>
                              <p:par>
                                <p:cTn id="40" presetID="22" presetClass="entr" presetSubtype="8" dur="500" fill="hold" nodeType="withEffect">
                                  <p:stCondLst>
                                    <p:cond delay="0"/>
                                  </p:stCondLst>
                                  <p:childTnLst>
                                    <p:set>
                                      <p:cBhvr>
                                        <p:cTn id="41" dur="1" fill="hold">
                                          <p:stCondLst>
                                            <p:cond delay="0"/>
                                          </p:stCondLst>
                                        </p:cTn>
                                        <p:tgtEl>
                                          <p:spTgt spid="1331"/>
                                        </p:tgtEl>
                                        <p:attrNameLst>
                                          <p:attrName>style.visibility</p:attrName>
                                        </p:attrNameLst>
                                      </p:cBhvr>
                                      <p:to>
                                        <p:strVal val="visible"/>
                                      </p:to>
                                    </p:set>
                                    <p:animEffect transition="in" filter="wipe(left)">
                                      <p:cBhvr additive="repl">
                                        <p:cTn id="42" dur="500"/>
                                        <p:tgtEl>
                                          <p:spTgt spid="1331"/>
                                        </p:tgtEl>
                                      </p:cBhvr>
                                    </p:animEffect>
                                  </p:childTnLst>
                                </p:cTn>
                              </p:par>
                            </p:childTnLst>
                          </p:cTn>
                        </p:par>
                      </p:childTnLst>
                    </p:cTn>
                  </p:par>
                  <p:par>
                    <p:cTn id="43" fill="hold" nodeType="clickEffect">
                      <p:stCondLst>
                        <p:cond delay="indefinite"/>
                      </p:stCondLst>
                      <p:childTnLst>
                        <p:par>
                          <p:cTn id="44" fill="hold">
                            <p:stCondLst>
                              <p:cond delay="0"/>
                            </p:stCondLst>
                            <p:childTnLst>
                              <p:par>
                                <p:cTn id="45" presetID="22" presetClass="entr" presetSubtype="1" dur="500" fill="hold" nodeType="clickEffect">
                                  <p:stCondLst>
                                    <p:cond delay="0"/>
                                  </p:stCondLst>
                                  <p:childTnLst>
                                    <p:set>
                                      <p:cBhvr>
                                        <p:cTn id="46" dur="1" fill="hold">
                                          <p:stCondLst>
                                            <p:cond delay="0"/>
                                          </p:stCondLst>
                                        </p:cTn>
                                        <p:tgtEl>
                                          <p:spTgt spid="1320"/>
                                        </p:tgtEl>
                                        <p:attrNameLst>
                                          <p:attrName>style.visibility</p:attrName>
                                        </p:attrNameLst>
                                      </p:cBhvr>
                                      <p:to>
                                        <p:strVal val="visible"/>
                                      </p:to>
                                    </p:set>
                                    <p:animEffect transition="in" filter="wipe(up)">
                                      <p:cBhvr additive="repl">
                                        <p:cTn id="47" dur="500"/>
                                        <p:tgtEl>
                                          <p:spTgt spid="1320"/>
                                        </p:tgtEl>
                                      </p:cBhvr>
                                    </p:animEffect>
                                  </p:childTnLst>
                                </p:cTn>
                              </p:par>
                              <p:par>
                                <p:cTn id="48" presetID="22" presetClass="entr" presetSubtype="1" dur="500" fill="hold" nodeType="withEffect">
                                  <p:stCondLst>
                                    <p:cond delay="0"/>
                                  </p:stCondLst>
                                  <p:childTnLst>
                                    <p:set>
                                      <p:cBhvr>
                                        <p:cTn id="49" dur="1" fill="hold">
                                          <p:stCondLst>
                                            <p:cond delay="0"/>
                                          </p:stCondLst>
                                        </p:cTn>
                                        <p:tgtEl>
                                          <p:spTgt spid="1321"/>
                                        </p:tgtEl>
                                        <p:attrNameLst>
                                          <p:attrName>style.visibility</p:attrName>
                                        </p:attrNameLst>
                                      </p:cBhvr>
                                      <p:to>
                                        <p:strVal val="visible"/>
                                      </p:to>
                                    </p:set>
                                    <p:animEffect transition="in" filter="wipe(up)">
                                      <p:cBhvr additive="repl">
                                        <p:cTn id="50" dur="500"/>
                                        <p:tgtEl>
                                          <p:spTgt spid="1321"/>
                                        </p:tgtEl>
                                      </p:cBhvr>
                                    </p:animEffect>
                                  </p:childTnLst>
                                </p:cTn>
                              </p:par>
                              <p:par>
                                <p:cTn id="51" presetID="22" presetClass="entr" presetSubtype="1" dur="500" fill="hold" nodeType="withEffect">
                                  <p:stCondLst>
                                    <p:cond delay="0"/>
                                  </p:stCondLst>
                                  <p:childTnLst>
                                    <p:set>
                                      <p:cBhvr>
                                        <p:cTn id="52" dur="1" fill="hold">
                                          <p:stCondLst>
                                            <p:cond delay="0"/>
                                          </p:stCondLst>
                                        </p:cTn>
                                        <p:tgtEl>
                                          <p:spTgt spid="1322"/>
                                        </p:tgtEl>
                                        <p:attrNameLst>
                                          <p:attrName>style.visibility</p:attrName>
                                        </p:attrNameLst>
                                      </p:cBhvr>
                                      <p:to>
                                        <p:strVal val="visible"/>
                                      </p:to>
                                    </p:set>
                                    <p:animEffect transition="in" filter="wipe(up)">
                                      <p:cBhvr additive="repl">
                                        <p:cTn id="53" dur="500"/>
                                        <p:tgtEl>
                                          <p:spTgt spid="1322"/>
                                        </p:tgtEl>
                                      </p:cBhvr>
                                    </p:animEffect>
                                  </p:childTnLst>
                                </p:cTn>
                              </p:par>
                              <p:par>
                                <p:cTn id="54" presetID="22" presetClass="entr" presetSubtype="1" dur="500" fill="hold" nodeType="withEffect">
                                  <p:stCondLst>
                                    <p:cond delay="0"/>
                                  </p:stCondLst>
                                  <p:childTnLst>
                                    <p:set>
                                      <p:cBhvr>
                                        <p:cTn id="55" dur="1" fill="hold">
                                          <p:stCondLst>
                                            <p:cond delay="0"/>
                                          </p:stCondLst>
                                        </p:cTn>
                                        <p:tgtEl>
                                          <p:spTgt spid="1323"/>
                                        </p:tgtEl>
                                        <p:attrNameLst>
                                          <p:attrName>style.visibility</p:attrName>
                                        </p:attrNameLst>
                                      </p:cBhvr>
                                      <p:to>
                                        <p:strVal val="visible"/>
                                      </p:to>
                                    </p:set>
                                    <p:animEffect transition="in" filter="wipe(up)">
                                      <p:cBhvr additive="repl">
                                        <p:cTn id="56" dur="500"/>
                                        <p:tgtEl>
                                          <p:spTgt spid="1323"/>
                                        </p:tgtEl>
                                      </p:cBhvr>
                                    </p:animEffect>
                                  </p:childTnLst>
                                </p:cTn>
                              </p:par>
                              <p:par>
                                <p:cTn id="57" presetID="22" presetClass="entr" presetSubtype="1" dur="500" fill="hold" nodeType="withEffect">
                                  <p:stCondLst>
                                    <p:cond delay="0"/>
                                  </p:stCondLst>
                                  <p:childTnLst>
                                    <p:set>
                                      <p:cBhvr>
                                        <p:cTn id="58" dur="1" fill="hold">
                                          <p:stCondLst>
                                            <p:cond delay="0"/>
                                          </p:stCondLst>
                                        </p:cTn>
                                        <p:tgtEl>
                                          <p:spTgt spid="1327"/>
                                        </p:tgtEl>
                                        <p:attrNameLst>
                                          <p:attrName>style.visibility</p:attrName>
                                        </p:attrNameLst>
                                      </p:cBhvr>
                                      <p:to>
                                        <p:strVal val="visible"/>
                                      </p:to>
                                    </p:set>
                                    <p:animEffect transition="in" filter="wipe(up)">
                                      <p:cBhvr additive="repl">
                                        <p:cTn id="59" dur="500"/>
                                        <p:tgtEl>
                                          <p:spTgt spid="1327"/>
                                        </p:tgtEl>
                                      </p:cBhvr>
                                    </p:animEffect>
                                  </p:childTnLst>
                                </p:cTn>
                              </p:par>
                              <p:par>
                                <p:cTn id="60" presetID="22" presetClass="entr" presetSubtype="1" dur="500" fill="hold" nodeType="withEffect">
                                  <p:stCondLst>
                                    <p:cond delay="0"/>
                                  </p:stCondLst>
                                  <p:childTnLst>
                                    <p:set>
                                      <p:cBhvr>
                                        <p:cTn id="61" dur="1" fill="hold">
                                          <p:stCondLst>
                                            <p:cond delay="0"/>
                                          </p:stCondLst>
                                        </p:cTn>
                                        <p:tgtEl>
                                          <p:spTgt spid="1326"/>
                                        </p:tgtEl>
                                        <p:attrNameLst>
                                          <p:attrName>style.visibility</p:attrName>
                                        </p:attrNameLst>
                                      </p:cBhvr>
                                      <p:to>
                                        <p:strVal val="visible"/>
                                      </p:to>
                                    </p:set>
                                    <p:animEffect transition="in" filter="wipe(up)">
                                      <p:cBhvr additive="repl">
                                        <p:cTn id="62" dur="500"/>
                                        <p:tgtEl>
                                          <p:spTgt spid="1326"/>
                                        </p:tgtEl>
                                      </p:cBhvr>
                                    </p:animEffect>
                                  </p:childTnLst>
                                </p:cTn>
                              </p:par>
                              <p:par>
                                <p:cTn id="63" presetID="22" presetClass="entr" presetSubtype="1" dur="500" fill="hold" nodeType="withEffect">
                                  <p:stCondLst>
                                    <p:cond delay="0"/>
                                  </p:stCondLst>
                                  <p:childTnLst>
                                    <p:set>
                                      <p:cBhvr>
                                        <p:cTn id="64" dur="1" fill="hold">
                                          <p:stCondLst>
                                            <p:cond delay="0"/>
                                          </p:stCondLst>
                                        </p:cTn>
                                        <p:tgtEl>
                                          <p:spTgt spid="1325"/>
                                        </p:tgtEl>
                                        <p:attrNameLst>
                                          <p:attrName>style.visibility</p:attrName>
                                        </p:attrNameLst>
                                      </p:cBhvr>
                                      <p:to>
                                        <p:strVal val="visible"/>
                                      </p:to>
                                    </p:set>
                                    <p:animEffect transition="in" filter="wipe(up)">
                                      <p:cBhvr additive="repl">
                                        <p:cTn id="65" dur="500"/>
                                        <p:tgtEl>
                                          <p:spTgt spid="1325"/>
                                        </p:tgtEl>
                                      </p:cBhvr>
                                    </p:animEffect>
                                  </p:childTnLst>
                                </p:cTn>
                              </p:par>
                              <p:par>
                                <p:cTn id="66" presetID="22" presetClass="entr" presetSubtype="1" dur="500" fill="hold" nodeType="withEffect">
                                  <p:stCondLst>
                                    <p:cond delay="0"/>
                                  </p:stCondLst>
                                  <p:childTnLst>
                                    <p:set>
                                      <p:cBhvr>
                                        <p:cTn id="67" dur="1" fill="hold">
                                          <p:stCondLst>
                                            <p:cond delay="0"/>
                                          </p:stCondLst>
                                        </p:cTn>
                                        <p:tgtEl>
                                          <p:spTgt spid="1324"/>
                                        </p:tgtEl>
                                        <p:attrNameLst>
                                          <p:attrName>style.visibility</p:attrName>
                                        </p:attrNameLst>
                                      </p:cBhvr>
                                      <p:to>
                                        <p:strVal val="visible"/>
                                      </p:to>
                                    </p:set>
                                    <p:animEffect transition="in" filter="wipe(up)">
                                      <p:cBhvr additive="repl">
                                        <p:cTn id="68" dur="500"/>
                                        <p:tgtEl>
                                          <p:spTgt spid="1324"/>
                                        </p:tgtEl>
                                      </p:cBhvr>
                                    </p:animEffect>
                                  </p:childTnLst>
                                </p:cTn>
                              </p:par>
                              <p:par>
                                <p:cTn id="69" presetID="22" presetClass="entr" presetSubtype="4" dur="500" fill="hold" nodeType="withEffect">
                                  <p:stCondLst>
                                    <p:cond delay="0"/>
                                  </p:stCondLst>
                                  <p:childTnLst>
                                    <p:set>
                                      <p:cBhvr>
                                        <p:cTn id="70" dur="1" fill="hold">
                                          <p:stCondLst>
                                            <p:cond delay="0"/>
                                          </p:stCondLst>
                                        </p:cTn>
                                        <p:tgtEl>
                                          <p:spTgt spid="1332"/>
                                        </p:tgtEl>
                                        <p:attrNameLst>
                                          <p:attrName>style.visibility</p:attrName>
                                        </p:attrNameLst>
                                      </p:cBhvr>
                                      <p:to>
                                        <p:strVal val="visible"/>
                                      </p:to>
                                    </p:set>
                                    <p:animEffect transition="in" filter="wipe(down)">
                                      <p:cBhvr additive="repl">
                                        <p:cTn id="71" dur="500"/>
                                        <p:tgtEl>
                                          <p:spTgt spid="1332"/>
                                        </p:tgtEl>
                                      </p:cBhvr>
                                    </p:animEffect>
                                  </p:childTnLst>
                                </p:cTn>
                              </p:par>
                              <p:par>
                                <p:cTn id="72" presetID="22" presetClass="entr" presetSubtype="4" dur="500" fill="hold" nodeType="withEffect">
                                  <p:stCondLst>
                                    <p:cond delay="0"/>
                                  </p:stCondLst>
                                  <p:childTnLst>
                                    <p:set>
                                      <p:cBhvr>
                                        <p:cTn id="73" dur="1" fill="hold">
                                          <p:stCondLst>
                                            <p:cond delay="0"/>
                                          </p:stCondLst>
                                        </p:cTn>
                                        <p:tgtEl>
                                          <p:spTgt spid="1333"/>
                                        </p:tgtEl>
                                        <p:attrNameLst>
                                          <p:attrName>style.visibility</p:attrName>
                                        </p:attrNameLst>
                                      </p:cBhvr>
                                      <p:to>
                                        <p:strVal val="visible"/>
                                      </p:to>
                                    </p:set>
                                    <p:animEffect transition="in" filter="wipe(down)">
                                      <p:cBhvr additive="repl">
                                        <p:cTn id="74" dur="500"/>
                                        <p:tgtEl>
                                          <p:spTgt spid="1333"/>
                                        </p:tgtEl>
                                      </p:cBhvr>
                                    </p:animEffect>
                                  </p:childTnLst>
                                </p:cTn>
                              </p:par>
                            </p:childTnLst>
                          </p:cTn>
                        </p:par>
                      </p:childTnLst>
                    </p:cTn>
                  </p:par>
                  <p:par>
                    <p:cTn id="75" fill="hold" nodeType="clickEffect">
                      <p:stCondLst>
                        <p:cond delay="indefinite"/>
                      </p:stCondLst>
                      <p:childTnLst>
                        <p:par>
                          <p:cTn id="76" fill="hold">
                            <p:stCondLst>
                              <p:cond delay="0"/>
                            </p:stCondLst>
                            <p:childTnLst>
                              <p:par>
                                <p:cTn id="77" presetID="22" presetClass="entr" presetSubtype="1" dur="500" fill="hold" nodeType="clickEffect">
                                  <p:stCondLst>
                                    <p:cond delay="0"/>
                                  </p:stCondLst>
                                  <p:childTnLst>
                                    <p:set>
                                      <p:cBhvr>
                                        <p:cTn id="78" dur="1" fill="hold">
                                          <p:stCondLst>
                                            <p:cond delay="0"/>
                                          </p:stCondLst>
                                        </p:cTn>
                                        <p:tgtEl>
                                          <p:spTgt spid="1330"/>
                                        </p:tgtEl>
                                        <p:attrNameLst>
                                          <p:attrName>style.visibility</p:attrName>
                                        </p:attrNameLst>
                                      </p:cBhvr>
                                      <p:to>
                                        <p:strVal val="visible"/>
                                      </p:to>
                                    </p:set>
                                    <p:animEffect transition="in" filter="wipe(up)">
                                      <p:cBhvr additive="repl">
                                        <p:cTn id="79" dur="500"/>
                                        <p:tgtEl>
                                          <p:spTgt spid="1330"/>
                                        </p:tgtEl>
                                      </p:cBhvr>
                                    </p:animEffect>
                                  </p:childTnLst>
                                </p:cTn>
                              </p:par>
                            </p:childTnLst>
                          </p:cTn>
                        </p:par>
                        <p:par>
                          <p:cTn id="80" fill="hold" nodeType="afterEffect">
                            <p:stCondLst>
                              <p:cond delay="500"/>
                            </p:stCondLst>
                            <p:childTnLst>
                              <p:par>
                                <p:cTn id="81" presetID="22" presetClass="entr" presetSubtype="2" dur="500" fill="hold" nodeType="afterEffect">
                                  <p:stCondLst>
                                    <p:cond delay="0"/>
                                  </p:stCondLst>
                                  <p:childTnLst>
                                    <p:set>
                                      <p:cBhvr>
                                        <p:cTn id="82" dur="1" fill="hold">
                                          <p:stCondLst>
                                            <p:cond delay="0"/>
                                          </p:stCondLst>
                                        </p:cTn>
                                        <p:tgtEl>
                                          <p:spTgt spid="1328"/>
                                        </p:tgtEl>
                                        <p:attrNameLst>
                                          <p:attrName>style.visibility</p:attrName>
                                        </p:attrNameLst>
                                      </p:cBhvr>
                                      <p:to>
                                        <p:strVal val="visible"/>
                                      </p:to>
                                    </p:set>
                                    <p:animEffect transition="in" filter="wipe(right)">
                                      <p:cBhvr additive="repl">
                                        <p:cTn id="83" dur="500"/>
                                        <p:tgtEl>
                                          <p:spTgt spid="1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PlaceHolder 1"/>
          <p:cNvSpPr>
            <a:spLocks noGrp="1"/>
          </p:cNvSpPr>
          <p:nvPr>
            <p:ph type="title"/>
          </p:nvPr>
        </p:nvSpPr>
        <p:spPr>
          <a:xfrm>
            <a:off x="228600" y="-1522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Asynchronous MOD 10 Counter</a:t>
            </a:r>
            <a:endParaRPr lang="en-US" sz="3000" b="0" strike="noStrike" spc="-1" dirty="0">
              <a:solidFill>
                <a:srgbClr val="000000"/>
              </a:solidFill>
              <a:latin typeface="Century Schoolbook"/>
            </a:endParaRPr>
          </a:p>
        </p:txBody>
      </p:sp>
      <p:sp>
        <p:nvSpPr>
          <p:cNvPr id="1335" name="TextBox 21"/>
          <p:cNvSpPr/>
          <p:nvPr/>
        </p:nvSpPr>
        <p:spPr>
          <a:xfrm>
            <a:off x="533520" y="1447920"/>
            <a:ext cx="556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entury Schoolbook"/>
                <a:ea typeface="Century Schoolbook"/>
              </a:rPr>
              <a:t>MOD 10 mean it will count 0000 to 1001 (0 to 9)</a:t>
            </a:r>
            <a:endParaRPr lang="en-US" sz="1800" b="0" strike="noStrike" spc="-1" dirty="0">
              <a:latin typeface="Arial"/>
            </a:endParaRPr>
          </a:p>
        </p:txBody>
      </p:sp>
      <p:pic>
        <p:nvPicPr>
          <p:cNvPr id="1336" name="Picture 2"/>
          <p:cNvPicPr/>
          <p:nvPr/>
        </p:nvPicPr>
        <p:blipFill>
          <a:blip r:embed="rId2"/>
          <a:stretch/>
        </p:blipFill>
        <p:spPr>
          <a:xfrm>
            <a:off x="304920" y="2885365"/>
            <a:ext cx="6827040" cy="3142800"/>
          </a:xfrm>
          <a:prstGeom prst="rect">
            <a:avLst/>
          </a:prstGeom>
          <a:ln w="0">
            <a:noFill/>
          </a:ln>
        </p:spPr>
      </p:pic>
      <p:sp>
        <p:nvSpPr>
          <p:cNvPr id="1337" name="TextBox 2"/>
          <p:cNvSpPr/>
          <p:nvPr/>
        </p:nvSpPr>
        <p:spPr>
          <a:xfrm>
            <a:off x="685800" y="1905120"/>
            <a:ext cx="15235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entury Schoolbook"/>
                <a:ea typeface="Century Schoolbook"/>
              </a:rPr>
              <a:t>10 = (1010)</a:t>
            </a:r>
            <a:r>
              <a:rPr lang="en-US" sz="1800" b="0" strike="noStrike" spc="-1" baseline="-25000" dirty="0">
                <a:solidFill>
                  <a:srgbClr val="000000"/>
                </a:solidFill>
                <a:latin typeface="Century Schoolbook"/>
                <a:ea typeface="Century Schoolbook"/>
              </a:rPr>
              <a:t>2</a:t>
            </a:r>
            <a:endParaRPr lang="en-US" sz="1800" b="0" strike="noStrike" spc="-1" dirty="0">
              <a:latin typeface="Arial"/>
            </a:endParaRPr>
          </a:p>
        </p:txBody>
      </p:sp>
      <p:graphicFrame>
        <p:nvGraphicFramePr>
          <p:cNvPr id="1338" name="Content Placeholder 5"/>
          <p:cNvGraphicFramePr/>
          <p:nvPr/>
        </p:nvGraphicFramePr>
        <p:xfrm>
          <a:off x="2343960" y="1903320"/>
          <a:ext cx="2075400" cy="741600"/>
        </p:xfrm>
        <a:graphic>
          <a:graphicData uri="http://schemas.openxmlformats.org/drawingml/2006/table">
            <a:tbl>
              <a:tblPr/>
              <a:tblGrid>
                <a:gridCol w="518760"/>
                <a:gridCol w="518760"/>
                <a:gridCol w="518760"/>
                <a:gridCol w="519120"/>
              </a:tblGrid>
              <a:tr h="370800">
                <a:tc>
                  <a:txBody>
                    <a:bodyPr/>
                    <a:lstStyle/>
                    <a:p>
                      <a:pPr>
                        <a:lnSpc>
                          <a:spcPct val="100000"/>
                        </a:lnSpc>
                        <a:buNone/>
                      </a:pPr>
                      <a:r>
                        <a:rPr lang="en-US" sz="1800" b="1" strike="noStrike" spc="-1">
                          <a:solidFill>
                            <a:srgbClr val="FFFFFF"/>
                          </a:solidFill>
                          <a:latin typeface="Century Schoolbook"/>
                          <a:ea typeface="Century Schoolbook"/>
                        </a:rPr>
                        <a:t>Q3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pic>
        <p:nvPicPr>
          <p:cNvPr id="1339" name="Picture 5"/>
          <p:cNvPicPr/>
          <p:nvPr/>
        </p:nvPicPr>
        <p:blipFill>
          <a:blip r:embed="rId3"/>
          <a:stretch/>
        </p:blipFill>
        <p:spPr>
          <a:xfrm>
            <a:off x="7418880" y="3281400"/>
            <a:ext cx="761760" cy="756720"/>
          </a:xfrm>
          <a:prstGeom prst="rect">
            <a:avLst/>
          </a:prstGeom>
          <a:ln w="0">
            <a:noFill/>
          </a:ln>
        </p:spPr>
      </p:pic>
      <p:sp>
        <p:nvSpPr>
          <p:cNvPr id="1340" name="Oval 5"/>
          <p:cNvSpPr/>
          <p:nvPr/>
        </p:nvSpPr>
        <p:spPr>
          <a:xfrm>
            <a:off x="8077320" y="3581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41" name="Straight Connector 8"/>
          <p:cNvSpPr/>
          <p:nvPr/>
        </p:nvSpPr>
        <p:spPr>
          <a:xfrm>
            <a:off x="3718440" y="3504960"/>
            <a:ext cx="370008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42" name="Straight Connector 59"/>
          <p:cNvSpPr/>
          <p:nvPr/>
        </p:nvSpPr>
        <p:spPr>
          <a:xfrm>
            <a:off x="7010280" y="3809880"/>
            <a:ext cx="40824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43" name="Oval 60"/>
          <p:cNvSpPr/>
          <p:nvPr/>
        </p:nvSpPr>
        <p:spPr>
          <a:xfrm>
            <a:off x="12952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44" name="Oval 61"/>
          <p:cNvSpPr/>
          <p:nvPr/>
        </p:nvSpPr>
        <p:spPr>
          <a:xfrm>
            <a:off x="28954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45" name="Oval 62"/>
          <p:cNvSpPr/>
          <p:nvPr/>
        </p:nvSpPr>
        <p:spPr>
          <a:xfrm>
            <a:off x="44956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46" name="Oval 63"/>
          <p:cNvSpPr/>
          <p:nvPr/>
        </p:nvSpPr>
        <p:spPr>
          <a:xfrm>
            <a:off x="6095880" y="5867280"/>
            <a:ext cx="151920" cy="151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47" name="Straight Connector 16"/>
          <p:cNvSpPr/>
          <p:nvPr/>
        </p:nvSpPr>
        <p:spPr>
          <a:xfrm>
            <a:off x="13716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48" name="Straight Connector 64"/>
          <p:cNvSpPr/>
          <p:nvPr/>
        </p:nvSpPr>
        <p:spPr>
          <a:xfrm>
            <a:off x="29718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49" name="Straight Connector 65"/>
          <p:cNvSpPr/>
          <p:nvPr/>
        </p:nvSpPr>
        <p:spPr>
          <a:xfrm>
            <a:off x="45720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50" name="Straight Connector 66"/>
          <p:cNvSpPr/>
          <p:nvPr/>
        </p:nvSpPr>
        <p:spPr>
          <a:xfrm>
            <a:off x="6172200" y="6019560"/>
            <a:ext cx="360" cy="30492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51" name="Straight Connector 67"/>
          <p:cNvSpPr/>
          <p:nvPr/>
        </p:nvSpPr>
        <p:spPr>
          <a:xfrm>
            <a:off x="1371600" y="6324480"/>
            <a:ext cx="716256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52" name="Straight Connector 22"/>
          <p:cNvSpPr/>
          <p:nvPr/>
        </p:nvSpPr>
        <p:spPr>
          <a:xfrm>
            <a:off x="7799760" y="4448160"/>
            <a:ext cx="36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1353" name="Straight Connector 24"/>
          <p:cNvSpPr/>
          <p:nvPr/>
        </p:nvSpPr>
        <p:spPr>
          <a:xfrm>
            <a:off x="8534160" y="3659760"/>
            <a:ext cx="360" cy="2664720"/>
          </a:xfrm>
          <a:prstGeom prst="line">
            <a:avLst/>
          </a:prstGeom>
          <a:ln w="28575">
            <a:solidFill>
              <a:srgbClr val="FF6A09"/>
            </a:solidFill>
            <a:round/>
          </a:ln>
        </p:spPr>
        <p:style>
          <a:lnRef idx="1">
            <a:schemeClr val="accent1"/>
          </a:lnRef>
          <a:fillRef idx="0">
            <a:schemeClr val="accent1"/>
          </a:fillRef>
          <a:effectRef idx="0">
            <a:schemeClr val="accent1"/>
          </a:effectRef>
          <a:fontRef idx="minor"/>
        </p:style>
      </p:sp>
      <p:sp>
        <p:nvSpPr>
          <p:cNvPr id="1354" name="Straight Connector 68"/>
          <p:cNvSpPr/>
          <p:nvPr/>
        </p:nvSpPr>
        <p:spPr>
          <a:xfrm>
            <a:off x="8196840" y="3657600"/>
            <a:ext cx="337320" cy="360"/>
          </a:xfrm>
          <a:prstGeom prst="line">
            <a:avLst/>
          </a:prstGeom>
          <a:ln w="28575">
            <a:solidFill>
              <a:srgbClr val="FF0000"/>
            </a:solidFill>
            <a:round/>
          </a:ln>
        </p:spPr>
        <p:style>
          <a:lnRef idx="1">
            <a:schemeClr val="accent1"/>
          </a:lnRef>
          <a:fillRef idx="0">
            <a:schemeClr val="accent1"/>
          </a:fillRef>
          <a:effectRef idx="0">
            <a:schemeClr val="accent1"/>
          </a:effectRef>
          <a:fontRef idx="minor"/>
        </p:style>
      </p:sp>
      <p:sp>
        <p:nvSpPr>
          <p:cNvPr id="1355" name="TextBox 87"/>
          <p:cNvSpPr/>
          <p:nvPr/>
        </p:nvSpPr>
        <p:spPr>
          <a:xfrm>
            <a:off x="304920" y="601992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CLR</a:t>
            </a:r>
            <a:endParaRPr lang="en-US" sz="1400" b="0" strike="noStrike" spc="-1">
              <a:latin typeface="Arial"/>
            </a:endParaRPr>
          </a:p>
        </p:txBody>
      </p:sp>
      <p:sp>
        <p:nvSpPr>
          <p:cNvPr id="1356" name="Straight Connector 88"/>
          <p:cNvSpPr/>
          <p:nvPr/>
        </p:nvSpPr>
        <p:spPr>
          <a:xfrm>
            <a:off x="304560" y="6062400"/>
            <a:ext cx="579240" cy="360"/>
          </a:xfrm>
          <a:prstGeom prst="line">
            <a:avLst/>
          </a:prstGeom>
          <a:ln w="19050">
            <a:solidFill>
              <a:srgbClr val="000000"/>
            </a:solidFill>
            <a:round/>
          </a:ln>
        </p:spPr>
        <p:style>
          <a:lnRef idx="1">
            <a:schemeClr val="accent1"/>
          </a:lnRef>
          <a:fillRef idx="0">
            <a:schemeClr val="accent1"/>
          </a:fillRef>
          <a:effectRef idx="0">
            <a:schemeClr val="accent1"/>
          </a:effectRef>
          <a:fontRef idx="minor"/>
        </p:style>
      </p:sp>
      <p:sp>
        <p:nvSpPr>
          <p:cNvPr id="1357" name="TextBox 7"/>
          <p:cNvSpPr/>
          <p:nvPr/>
        </p:nvSpPr>
        <p:spPr>
          <a:xfrm>
            <a:off x="5029200" y="1981080"/>
            <a:ext cx="3580920" cy="363960"/>
          </a:xfrm>
          <a:prstGeom prst="rect">
            <a:avLst/>
          </a:prstGeom>
          <a:noFill/>
          <a:ln w="28575">
            <a:solidFill>
              <a:srgbClr val="FF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Century Schoolbook"/>
                <a:ea typeface="Century Schoolbook"/>
              </a:rPr>
              <a:t>Asynchronous Decade Counter</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335"/>
                                        </p:tgtEl>
                                        <p:attrNameLst>
                                          <p:attrName>style.visibility</p:attrName>
                                        </p:attrNameLst>
                                      </p:cBhvr>
                                      <p:to>
                                        <p:strVal val="visible"/>
                                      </p:to>
                                    </p:set>
                                    <p:animEffect transition="in" filter="wipe(down)">
                                      <p:cBhvr additive="repl">
                                        <p:cTn id="7" dur="500"/>
                                        <p:tgtEl>
                                          <p:spTgt spid="1335"/>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337"/>
                                        </p:tgtEl>
                                        <p:attrNameLst>
                                          <p:attrName>style.visibility</p:attrName>
                                        </p:attrNameLst>
                                      </p:cBhvr>
                                      <p:to>
                                        <p:strVal val="visible"/>
                                      </p:to>
                                    </p:set>
                                    <p:animEffect transition="in" filter="wipe(down)">
                                      <p:cBhvr additive="repl">
                                        <p:cTn id="12" dur="500"/>
                                        <p:tgtEl>
                                          <p:spTgt spid="1337"/>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336"/>
                                        </p:tgtEl>
                                        <p:attrNameLst>
                                          <p:attrName>style.visibility</p:attrName>
                                        </p:attrNameLst>
                                      </p:cBhvr>
                                      <p:to>
                                        <p:strVal val="visible"/>
                                      </p:to>
                                    </p:set>
                                    <p:animEffect transition="in" filter="wipe(down)">
                                      <p:cBhvr additive="repl">
                                        <p:cTn id="17" dur="500"/>
                                        <p:tgtEl>
                                          <p:spTgt spid="1336"/>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1338"/>
                                        </p:tgtEl>
                                        <p:attrNameLst>
                                          <p:attrName>style.visibility</p:attrName>
                                        </p:attrNameLst>
                                      </p:cBhvr>
                                      <p:to>
                                        <p:strVal val="visible"/>
                                      </p:to>
                                    </p:set>
                                    <p:animEffect transition="in" filter="wipe(down)">
                                      <p:cBhvr additive="repl">
                                        <p:cTn id="22" dur="500"/>
                                        <p:tgtEl>
                                          <p:spTgt spid="1338"/>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341"/>
                                        </p:tgtEl>
                                        <p:attrNameLst>
                                          <p:attrName>style.visibility</p:attrName>
                                        </p:attrNameLst>
                                      </p:cBhvr>
                                      <p:to>
                                        <p:strVal val="visible"/>
                                      </p:to>
                                    </p:set>
                                    <p:animEffect transition="in" filter="wipe(left)">
                                      <p:cBhvr additive="repl">
                                        <p:cTn id="27" dur="500"/>
                                        <p:tgtEl>
                                          <p:spTgt spid="1341"/>
                                        </p:tgtEl>
                                      </p:cBhvr>
                                    </p:animEffect>
                                  </p:childTnLst>
                                </p:cTn>
                              </p:par>
                              <p:par>
                                <p:cTn id="28" presetID="22" presetClass="entr" presetSubtype="8" dur="500" fill="hold" nodeType="withEffect">
                                  <p:stCondLst>
                                    <p:cond delay="0"/>
                                  </p:stCondLst>
                                  <p:childTnLst>
                                    <p:set>
                                      <p:cBhvr>
                                        <p:cTn id="29" dur="1" fill="hold">
                                          <p:stCondLst>
                                            <p:cond delay="0"/>
                                          </p:stCondLst>
                                        </p:cTn>
                                        <p:tgtEl>
                                          <p:spTgt spid="1342"/>
                                        </p:tgtEl>
                                        <p:attrNameLst>
                                          <p:attrName>style.visibility</p:attrName>
                                        </p:attrNameLst>
                                      </p:cBhvr>
                                      <p:to>
                                        <p:strVal val="visible"/>
                                      </p:to>
                                    </p:set>
                                    <p:animEffect transition="in" filter="wipe(left)">
                                      <p:cBhvr additive="repl">
                                        <p:cTn id="30" dur="500"/>
                                        <p:tgtEl>
                                          <p:spTgt spid="1342"/>
                                        </p:tgtEl>
                                      </p:cBhvr>
                                    </p:animEffect>
                                  </p:childTnLst>
                                </p:cTn>
                              </p:par>
                              <p:par>
                                <p:cTn id="31" presetID="22" presetClass="entr" presetSubtype="8" dur="500" fill="hold" nodeType="withEffect">
                                  <p:stCondLst>
                                    <p:cond delay="0"/>
                                  </p:stCondLst>
                                  <p:childTnLst>
                                    <p:set>
                                      <p:cBhvr>
                                        <p:cTn id="32" dur="1" fill="hold">
                                          <p:stCondLst>
                                            <p:cond delay="0"/>
                                          </p:stCondLst>
                                        </p:cTn>
                                        <p:tgtEl>
                                          <p:spTgt spid="1339"/>
                                        </p:tgtEl>
                                        <p:attrNameLst>
                                          <p:attrName>style.visibility</p:attrName>
                                        </p:attrNameLst>
                                      </p:cBhvr>
                                      <p:to>
                                        <p:strVal val="visible"/>
                                      </p:to>
                                    </p:set>
                                    <p:animEffect transition="in" filter="wipe(left)">
                                      <p:cBhvr additive="repl">
                                        <p:cTn id="33" dur="500"/>
                                        <p:tgtEl>
                                          <p:spTgt spid="1339"/>
                                        </p:tgtEl>
                                      </p:cBhvr>
                                    </p:animEffect>
                                  </p:childTnLst>
                                </p:cTn>
                              </p:par>
                              <p:par>
                                <p:cTn id="34" presetID="22" presetClass="entr" presetSubtype="8" dur="500" fill="hold" nodeType="withEffect">
                                  <p:stCondLst>
                                    <p:cond delay="0"/>
                                  </p:stCondLst>
                                  <p:childTnLst>
                                    <p:set>
                                      <p:cBhvr>
                                        <p:cTn id="35" dur="1" fill="hold">
                                          <p:stCondLst>
                                            <p:cond delay="0"/>
                                          </p:stCondLst>
                                        </p:cTn>
                                        <p:tgtEl>
                                          <p:spTgt spid="1340"/>
                                        </p:tgtEl>
                                        <p:attrNameLst>
                                          <p:attrName>style.visibility</p:attrName>
                                        </p:attrNameLst>
                                      </p:cBhvr>
                                      <p:to>
                                        <p:strVal val="visible"/>
                                      </p:to>
                                    </p:set>
                                    <p:animEffect transition="in" filter="wipe(left)">
                                      <p:cBhvr additive="repl">
                                        <p:cTn id="36" dur="500"/>
                                        <p:tgtEl>
                                          <p:spTgt spid="1340"/>
                                        </p:tgtEl>
                                      </p:cBhvr>
                                    </p:animEffect>
                                  </p:childTnLst>
                                </p:cTn>
                              </p:par>
                              <p:par>
                                <p:cTn id="37" presetID="22" presetClass="entr" presetSubtype="8" dur="500" fill="hold" nodeType="withEffect">
                                  <p:stCondLst>
                                    <p:cond delay="0"/>
                                  </p:stCondLst>
                                  <p:childTnLst>
                                    <p:set>
                                      <p:cBhvr>
                                        <p:cTn id="38" dur="1" fill="hold">
                                          <p:stCondLst>
                                            <p:cond delay="0"/>
                                          </p:stCondLst>
                                        </p:cTn>
                                        <p:tgtEl>
                                          <p:spTgt spid="1354"/>
                                        </p:tgtEl>
                                        <p:attrNameLst>
                                          <p:attrName>style.visibility</p:attrName>
                                        </p:attrNameLst>
                                      </p:cBhvr>
                                      <p:to>
                                        <p:strVal val="visible"/>
                                      </p:to>
                                    </p:set>
                                    <p:animEffect transition="in" filter="wipe(left)">
                                      <p:cBhvr additive="repl">
                                        <p:cTn id="39" dur="500"/>
                                        <p:tgtEl>
                                          <p:spTgt spid="1354"/>
                                        </p:tgtEl>
                                      </p:cBhvr>
                                    </p:animEffect>
                                  </p:childTnLst>
                                </p:cTn>
                              </p:par>
                            </p:childTnLst>
                          </p:cTn>
                        </p:par>
                      </p:childTnLst>
                    </p:cTn>
                  </p:par>
                  <p:par>
                    <p:cTn id="40" fill="hold" nodeType="clickEffect">
                      <p:stCondLst>
                        <p:cond delay="indefinite"/>
                      </p:stCondLst>
                      <p:childTnLst>
                        <p:par>
                          <p:cTn id="41" fill="hold">
                            <p:stCondLst>
                              <p:cond delay="0"/>
                            </p:stCondLst>
                            <p:childTnLst>
                              <p:par>
                                <p:cTn id="42" presetID="22" presetClass="entr" presetSubtype="1" dur="500" fill="hold" nodeType="clickEffect">
                                  <p:stCondLst>
                                    <p:cond delay="0"/>
                                  </p:stCondLst>
                                  <p:childTnLst>
                                    <p:set>
                                      <p:cBhvr>
                                        <p:cTn id="43" dur="1" fill="hold">
                                          <p:stCondLst>
                                            <p:cond delay="0"/>
                                          </p:stCondLst>
                                        </p:cTn>
                                        <p:tgtEl>
                                          <p:spTgt spid="1343"/>
                                        </p:tgtEl>
                                        <p:attrNameLst>
                                          <p:attrName>style.visibility</p:attrName>
                                        </p:attrNameLst>
                                      </p:cBhvr>
                                      <p:to>
                                        <p:strVal val="visible"/>
                                      </p:to>
                                    </p:set>
                                    <p:animEffect transition="in" filter="wipe(up)">
                                      <p:cBhvr additive="repl">
                                        <p:cTn id="44" dur="500"/>
                                        <p:tgtEl>
                                          <p:spTgt spid="1343"/>
                                        </p:tgtEl>
                                      </p:cBhvr>
                                    </p:animEffect>
                                  </p:childTnLst>
                                </p:cTn>
                              </p:par>
                              <p:par>
                                <p:cTn id="45" presetID="22" presetClass="entr" presetSubtype="1" dur="500" fill="hold" nodeType="withEffect">
                                  <p:stCondLst>
                                    <p:cond delay="0"/>
                                  </p:stCondLst>
                                  <p:childTnLst>
                                    <p:set>
                                      <p:cBhvr>
                                        <p:cTn id="46" dur="1" fill="hold">
                                          <p:stCondLst>
                                            <p:cond delay="0"/>
                                          </p:stCondLst>
                                        </p:cTn>
                                        <p:tgtEl>
                                          <p:spTgt spid="1344"/>
                                        </p:tgtEl>
                                        <p:attrNameLst>
                                          <p:attrName>style.visibility</p:attrName>
                                        </p:attrNameLst>
                                      </p:cBhvr>
                                      <p:to>
                                        <p:strVal val="visible"/>
                                      </p:to>
                                    </p:set>
                                    <p:animEffect transition="in" filter="wipe(up)">
                                      <p:cBhvr additive="repl">
                                        <p:cTn id="47" dur="500"/>
                                        <p:tgtEl>
                                          <p:spTgt spid="1344"/>
                                        </p:tgtEl>
                                      </p:cBhvr>
                                    </p:animEffect>
                                  </p:childTnLst>
                                </p:cTn>
                              </p:par>
                              <p:par>
                                <p:cTn id="48" presetID="22" presetClass="entr" presetSubtype="1" dur="500" fill="hold" nodeType="withEffect">
                                  <p:stCondLst>
                                    <p:cond delay="0"/>
                                  </p:stCondLst>
                                  <p:childTnLst>
                                    <p:set>
                                      <p:cBhvr>
                                        <p:cTn id="49" dur="1" fill="hold">
                                          <p:stCondLst>
                                            <p:cond delay="0"/>
                                          </p:stCondLst>
                                        </p:cTn>
                                        <p:tgtEl>
                                          <p:spTgt spid="1345"/>
                                        </p:tgtEl>
                                        <p:attrNameLst>
                                          <p:attrName>style.visibility</p:attrName>
                                        </p:attrNameLst>
                                      </p:cBhvr>
                                      <p:to>
                                        <p:strVal val="visible"/>
                                      </p:to>
                                    </p:set>
                                    <p:animEffect transition="in" filter="wipe(up)">
                                      <p:cBhvr additive="repl">
                                        <p:cTn id="50" dur="500"/>
                                        <p:tgtEl>
                                          <p:spTgt spid="1345"/>
                                        </p:tgtEl>
                                      </p:cBhvr>
                                    </p:animEffect>
                                  </p:childTnLst>
                                </p:cTn>
                              </p:par>
                              <p:par>
                                <p:cTn id="51" presetID="22" presetClass="entr" presetSubtype="1" dur="500" fill="hold" nodeType="withEffect">
                                  <p:stCondLst>
                                    <p:cond delay="0"/>
                                  </p:stCondLst>
                                  <p:childTnLst>
                                    <p:set>
                                      <p:cBhvr>
                                        <p:cTn id="52" dur="1" fill="hold">
                                          <p:stCondLst>
                                            <p:cond delay="0"/>
                                          </p:stCondLst>
                                        </p:cTn>
                                        <p:tgtEl>
                                          <p:spTgt spid="1346"/>
                                        </p:tgtEl>
                                        <p:attrNameLst>
                                          <p:attrName>style.visibility</p:attrName>
                                        </p:attrNameLst>
                                      </p:cBhvr>
                                      <p:to>
                                        <p:strVal val="visible"/>
                                      </p:to>
                                    </p:set>
                                    <p:animEffect transition="in" filter="wipe(up)">
                                      <p:cBhvr additive="repl">
                                        <p:cTn id="53" dur="500"/>
                                        <p:tgtEl>
                                          <p:spTgt spid="1346"/>
                                        </p:tgtEl>
                                      </p:cBhvr>
                                    </p:animEffect>
                                  </p:childTnLst>
                                </p:cTn>
                              </p:par>
                              <p:par>
                                <p:cTn id="54" presetID="22" presetClass="entr" presetSubtype="1" dur="500" fill="hold" nodeType="withEffect">
                                  <p:stCondLst>
                                    <p:cond delay="0"/>
                                  </p:stCondLst>
                                  <p:childTnLst>
                                    <p:set>
                                      <p:cBhvr>
                                        <p:cTn id="55" dur="1" fill="hold">
                                          <p:stCondLst>
                                            <p:cond delay="0"/>
                                          </p:stCondLst>
                                        </p:cTn>
                                        <p:tgtEl>
                                          <p:spTgt spid="1350"/>
                                        </p:tgtEl>
                                        <p:attrNameLst>
                                          <p:attrName>style.visibility</p:attrName>
                                        </p:attrNameLst>
                                      </p:cBhvr>
                                      <p:to>
                                        <p:strVal val="visible"/>
                                      </p:to>
                                    </p:set>
                                    <p:animEffect transition="in" filter="wipe(up)">
                                      <p:cBhvr additive="repl">
                                        <p:cTn id="56" dur="500"/>
                                        <p:tgtEl>
                                          <p:spTgt spid="1350"/>
                                        </p:tgtEl>
                                      </p:cBhvr>
                                    </p:animEffect>
                                  </p:childTnLst>
                                </p:cTn>
                              </p:par>
                              <p:par>
                                <p:cTn id="57" presetID="22" presetClass="entr" presetSubtype="1" dur="500" fill="hold" nodeType="withEffect">
                                  <p:stCondLst>
                                    <p:cond delay="0"/>
                                  </p:stCondLst>
                                  <p:childTnLst>
                                    <p:set>
                                      <p:cBhvr>
                                        <p:cTn id="58" dur="1" fill="hold">
                                          <p:stCondLst>
                                            <p:cond delay="0"/>
                                          </p:stCondLst>
                                        </p:cTn>
                                        <p:tgtEl>
                                          <p:spTgt spid="1349"/>
                                        </p:tgtEl>
                                        <p:attrNameLst>
                                          <p:attrName>style.visibility</p:attrName>
                                        </p:attrNameLst>
                                      </p:cBhvr>
                                      <p:to>
                                        <p:strVal val="visible"/>
                                      </p:to>
                                    </p:set>
                                    <p:animEffect transition="in" filter="wipe(up)">
                                      <p:cBhvr additive="repl">
                                        <p:cTn id="59" dur="500"/>
                                        <p:tgtEl>
                                          <p:spTgt spid="1349"/>
                                        </p:tgtEl>
                                      </p:cBhvr>
                                    </p:animEffect>
                                  </p:childTnLst>
                                </p:cTn>
                              </p:par>
                              <p:par>
                                <p:cTn id="60" presetID="22" presetClass="entr" presetSubtype="1" dur="500" fill="hold" nodeType="withEffect">
                                  <p:stCondLst>
                                    <p:cond delay="0"/>
                                  </p:stCondLst>
                                  <p:childTnLst>
                                    <p:set>
                                      <p:cBhvr>
                                        <p:cTn id="61" dur="1" fill="hold">
                                          <p:stCondLst>
                                            <p:cond delay="0"/>
                                          </p:stCondLst>
                                        </p:cTn>
                                        <p:tgtEl>
                                          <p:spTgt spid="1348"/>
                                        </p:tgtEl>
                                        <p:attrNameLst>
                                          <p:attrName>style.visibility</p:attrName>
                                        </p:attrNameLst>
                                      </p:cBhvr>
                                      <p:to>
                                        <p:strVal val="visible"/>
                                      </p:to>
                                    </p:set>
                                    <p:animEffect transition="in" filter="wipe(up)">
                                      <p:cBhvr additive="repl">
                                        <p:cTn id="62" dur="500"/>
                                        <p:tgtEl>
                                          <p:spTgt spid="1348"/>
                                        </p:tgtEl>
                                      </p:cBhvr>
                                    </p:animEffect>
                                  </p:childTnLst>
                                </p:cTn>
                              </p:par>
                              <p:par>
                                <p:cTn id="63" presetID="22" presetClass="entr" presetSubtype="1" dur="500" fill="hold" nodeType="withEffect">
                                  <p:stCondLst>
                                    <p:cond delay="0"/>
                                  </p:stCondLst>
                                  <p:childTnLst>
                                    <p:set>
                                      <p:cBhvr>
                                        <p:cTn id="64" dur="1" fill="hold">
                                          <p:stCondLst>
                                            <p:cond delay="0"/>
                                          </p:stCondLst>
                                        </p:cTn>
                                        <p:tgtEl>
                                          <p:spTgt spid="1347"/>
                                        </p:tgtEl>
                                        <p:attrNameLst>
                                          <p:attrName>style.visibility</p:attrName>
                                        </p:attrNameLst>
                                      </p:cBhvr>
                                      <p:to>
                                        <p:strVal val="visible"/>
                                      </p:to>
                                    </p:set>
                                    <p:animEffect transition="in" filter="wipe(up)">
                                      <p:cBhvr additive="repl">
                                        <p:cTn id="65" dur="500"/>
                                        <p:tgtEl>
                                          <p:spTgt spid="1347"/>
                                        </p:tgtEl>
                                      </p:cBhvr>
                                    </p:animEffect>
                                  </p:childTnLst>
                                </p:cTn>
                              </p:par>
                              <p:par>
                                <p:cTn id="66" presetID="22" presetClass="entr" presetSubtype="4" dur="500" fill="hold" nodeType="withEffect">
                                  <p:stCondLst>
                                    <p:cond delay="0"/>
                                  </p:stCondLst>
                                  <p:childTnLst>
                                    <p:set>
                                      <p:cBhvr>
                                        <p:cTn id="67" dur="1" fill="hold">
                                          <p:stCondLst>
                                            <p:cond delay="0"/>
                                          </p:stCondLst>
                                        </p:cTn>
                                        <p:tgtEl>
                                          <p:spTgt spid="1355"/>
                                        </p:tgtEl>
                                        <p:attrNameLst>
                                          <p:attrName>style.visibility</p:attrName>
                                        </p:attrNameLst>
                                      </p:cBhvr>
                                      <p:to>
                                        <p:strVal val="visible"/>
                                      </p:to>
                                    </p:set>
                                    <p:animEffect transition="in" filter="wipe(down)">
                                      <p:cBhvr additive="repl">
                                        <p:cTn id="68" dur="500"/>
                                        <p:tgtEl>
                                          <p:spTgt spid="1355"/>
                                        </p:tgtEl>
                                      </p:cBhvr>
                                    </p:animEffect>
                                  </p:childTnLst>
                                </p:cTn>
                              </p:par>
                              <p:par>
                                <p:cTn id="69" presetID="22" presetClass="entr" presetSubtype="4" dur="500" fill="hold" nodeType="withEffect">
                                  <p:stCondLst>
                                    <p:cond delay="0"/>
                                  </p:stCondLst>
                                  <p:childTnLst>
                                    <p:set>
                                      <p:cBhvr>
                                        <p:cTn id="70" dur="1" fill="hold">
                                          <p:stCondLst>
                                            <p:cond delay="0"/>
                                          </p:stCondLst>
                                        </p:cTn>
                                        <p:tgtEl>
                                          <p:spTgt spid="1356"/>
                                        </p:tgtEl>
                                        <p:attrNameLst>
                                          <p:attrName>style.visibility</p:attrName>
                                        </p:attrNameLst>
                                      </p:cBhvr>
                                      <p:to>
                                        <p:strVal val="visible"/>
                                      </p:to>
                                    </p:set>
                                    <p:animEffect transition="in" filter="wipe(down)">
                                      <p:cBhvr additive="repl">
                                        <p:cTn id="71" dur="500"/>
                                        <p:tgtEl>
                                          <p:spTgt spid="1356"/>
                                        </p:tgtEl>
                                      </p:cBhvr>
                                    </p:animEffect>
                                  </p:childTnLst>
                                </p:cTn>
                              </p:par>
                            </p:childTnLst>
                          </p:cTn>
                        </p:par>
                      </p:childTnLst>
                    </p:cTn>
                  </p:par>
                  <p:par>
                    <p:cTn id="72" fill="hold" nodeType="clickEffect">
                      <p:stCondLst>
                        <p:cond delay="indefinite"/>
                      </p:stCondLst>
                      <p:childTnLst>
                        <p:par>
                          <p:cTn id="73" fill="hold">
                            <p:stCondLst>
                              <p:cond delay="0"/>
                            </p:stCondLst>
                            <p:childTnLst>
                              <p:par>
                                <p:cTn id="74" presetID="22" presetClass="entr" presetSubtype="1" dur="500" fill="hold" nodeType="clickEffect">
                                  <p:stCondLst>
                                    <p:cond delay="0"/>
                                  </p:stCondLst>
                                  <p:childTnLst>
                                    <p:set>
                                      <p:cBhvr>
                                        <p:cTn id="75" dur="1" fill="hold">
                                          <p:stCondLst>
                                            <p:cond delay="0"/>
                                          </p:stCondLst>
                                        </p:cTn>
                                        <p:tgtEl>
                                          <p:spTgt spid="1353"/>
                                        </p:tgtEl>
                                        <p:attrNameLst>
                                          <p:attrName>style.visibility</p:attrName>
                                        </p:attrNameLst>
                                      </p:cBhvr>
                                      <p:to>
                                        <p:strVal val="visible"/>
                                      </p:to>
                                    </p:set>
                                    <p:animEffect transition="in" filter="wipe(up)">
                                      <p:cBhvr additive="repl">
                                        <p:cTn id="76" dur="500"/>
                                        <p:tgtEl>
                                          <p:spTgt spid="1353"/>
                                        </p:tgtEl>
                                      </p:cBhvr>
                                    </p:animEffect>
                                  </p:childTnLst>
                                </p:cTn>
                              </p:par>
                            </p:childTnLst>
                          </p:cTn>
                        </p:par>
                        <p:par>
                          <p:cTn id="77" fill="hold" nodeType="afterEffect">
                            <p:stCondLst>
                              <p:cond delay="500"/>
                            </p:stCondLst>
                            <p:childTnLst>
                              <p:par>
                                <p:cTn id="78" presetID="22" presetClass="entr" presetSubtype="2" dur="500" fill="hold" nodeType="afterEffect">
                                  <p:stCondLst>
                                    <p:cond delay="0"/>
                                  </p:stCondLst>
                                  <p:childTnLst>
                                    <p:set>
                                      <p:cBhvr>
                                        <p:cTn id="79" dur="1" fill="hold">
                                          <p:stCondLst>
                                            <p:cond delay="0"/>
                                          </p:stCondLst>
                                        </p:cTn>
                                        <p:tgtEl>
                                          <p:spTgt spid="1351"/>
                                        </p:tgtEl>
                                        <p:attrNameLst>
                                          <p:attrName>style.visibility</p:attrName>
                                        </p:attrNameLst>
                                      </p:cBhvr>
                                      <p:to>
                                        <p:strVal val="visible"/>
                                      </p:to>
                                    </p:set>
                                    <p:animEffect transition="in" filter="wipe(right)">
                                      <p:cBhvr additive="repl">
                                        <p:cTn id="80" dur="500"/>
                                        <p:tgtEl>
                                          <p:spTgt spid="1351"/>
                                        </p:tgtEl>
                                      </p:cBhvr>
                                    </p:animEffect>
                                  </p:childTnLst>
                                </p:cTn>
                              </p:par>
                            </p:childTnLst>
                          </p:cTn>
                        </p:par>
                      </p:childTnLst>
                    </p:cTn>
                  </p:par>
                  <p:par>
                    <p:cTn id="81" fill="hold" nodeType="clickEffect">
                      <p:stCondLst>
                        <p:cond delay="indefinite"/>
                      </p:stCondLst>
                      <p:childTnLst>
                        <p:par>
                          <p:cTn id="82" fill="hold">
                            <p:stCondLst>
                              <p:cond delay="0"/>
                            </p:stCondLst>
                            <p:childTnLst>
                              <p:par>
                                <p:cTn id="83" presetID="22" presetClass="entr" presetSubtype="4" dur="500" fill="hold" nodeType="clickEffect">
                                  <p:stCondLst>
                                    <p:cond delay="0"/>
                                  </p:stCondLst>
                                  <p:childTnLst>
                                    <p:set>
                                      <p:cBhvr>
                                        <p:cTn id="84" dur="1" fill="hold">
                                          <p:stCondLst>
                                            <p:cond delay="0"/>
                                          </p:stCondLst>
                                        </p:cTn>
                                        <p:tgtEl>
                                          <p:spTgt spid="1357"/>
                                        </p:tgtEl>
                                        <p:attrNameLst>
                                          <p:attrName>style.visibility</p:attrName>
                                        </p:attrNameLst>
                                      </p:cBhvr>
                                      <p:to>
                                        <p:strVal val="visible"/>
                                      </p:to>
                                    </p:set>
                                    <p:animEffect transition="in" filter="wipe(down)">
                                      <p:cBhvr additive="repl">
                                        <p:cTn id="85" dur="500"/>
                                        <p:tgtEl>
                                          <p:spTgt spid="1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Synchronous Counter</a:t>
            </a:r>
            <a:endParaRPr lang="en-US" sz="3000" b="0" strike="noStrike" spc="-1">
              <a:solidFill>
                <a:srgbClr val="000000"/>
              </a:solidFill>
              <a:latin typeface="Century Schoolbook"/>
            </a:endParaRPr>
          </a:p>
        </p:txBody>
      </p:sp>
      <p:sp>
        <p:nvSpPr>
          <p:cNvPr id="1359" name="PlaceHolder 2"/>
          <p:cNvSpPr>
            <a:spLocks noGrp="1"/>
          </p:cNvSpPr>
          <p:nvPr>
            <p:ph/>
          </p:nvPr>
        </p:nvSpPr>
        <p:spPr>
          <a:xfrm>
            <a:off x="457200" y="1600200"/>
            <a:ext cx="7772040" cy="487332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A synchronous counter is one in which all the flip-flops in the counter are clocked at the same time by a common clock pulse</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The propagation delay is very low</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These are faster than that of ripple counters. </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Large number of logic gates are required to design</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High cost</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Synchronous circuits are easy to design.</a:t>
            </a:r>
            <a:endParaRPr lang="en-US" sz="2400" b="0" strike="noStrike" spc="-1">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Standard logic packages available for synchronous.</a:t>
            </a:r>
            <a:endParaRPr lang="en-US" sz="2400" b="0" strike="noStrike" spc="-1">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Type of Combinational Circuit</a:t>
            </a:r>
            <a:endParaRPr lang="en-US" sz="3000" b="0" strike="noStrike" spc="-1">
              <a:solidFill>
                <a:srgbClr val="000000"/>
              </a:solidFill>
              <a:latin typeface="Arial"/>
            </a:endParaRPr>
          </a:p>
        </p:txBody>
      </p:sp>
      <p:pic>
        <p:nvPicPr>
          <p:cNvPr id="564" name="Picture 2"/>
          <p:cNvPicPr/>
          <p:nvPr/>
        </p:nvPicPr>
        <p:blipFill>
          <a:blip r:embed="rId2"/>
          <a:stretch/>
        </p:blipFill>
        <p:spPr>
          <a:xfrm>
            <a:off x="1828800" y="1905120"/>
            <a:ext cx="4878000" cy="3752280"/>
          </a:xfrm>
          <a:prstGeom prst="rect">
            <a:avLst/>
          </a:prstGeom>
          <a:ln w="0">
            <a:noFill/>
          </a:ln>
        </p:spPr>
      </p:pic>
      <p:sp>
        <p:nvSpPr>
          <p:cNvPr id="3" name="PlaceHolder 2"/>
          <p:cNvSpPr>
            <a:spLocks noGrp="1"/>
          </p:cNvSpPr>
          <p:nvPr>
            <p:ph type="sldNum" idx="5"/>
          </p:nvPr>
        </p:nvSpPr>
        <p:spPr/>
        <p:txBody>
          <a:bodyPr/>
          <a:lstStyle/>
          <a:p>
            <a:fld id="{B9F1283D-691F-4BB3-ABBD-F13605F0774E}" type="slidenum">
              <a:t>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0" name="Picture 5"/>
          <p:cNvPicPr/>
          <p:nvPr/>
        </p:nvPicPr>
        <p:blipFill>
          <a:blip r:embed="rId2"/>
          <a:stretch/>
        </p:blipFill>
        <p:spPr>
          <a:xfrm>
            <a:off x="6477120" y="2422800"/>
            <a:ext cx="497880" cy="475560"/>
          </a:xfrm>
          <a:prstGeom prst="rect">
            <a:avLst/>
          </a:prstGeom>
          <a:ln w="0">
            <a:noFill/>
          </a:ln>
        </p:spPr>
      </p:pic>
      <p:sp>
        <p:nvSpPr>
          <p:cNvPr id="1361"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3 bit Synchronous Up Counter</a:t>
            </a:r>
            <a:endParaRPr lang="en-US" sz="3000" b="0" strike="noStrike" spc="-1" dirty="0">
              <a:solidFill>
                <a:srgbClr val="000000"/>
              </a:solidFill>
              <a:latin typeface="Century Schoolbook"/>
            </a:endParaRPr>
          </a:p>
        </p:txBody>
      </p:sp>
      <p:graphicFrame>
        <p:nvGraphicFramePr>
          <p:cNvPr id="1362" name="Content Placeholder 5"/>
          <p:cNvGraphicFramePr/>
          <p:nvPr/>
        </p:nvGraphicFramePr>
        <p:xfrm>
          <a:off x="457200" y="1828800"/>
          <a:ext cx="1752120" cy="33372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363" name="Straight Arrow Connector 7"/>
          <p:cNvSpPr/>
          <p:nvPr/>
        </p:nvSpPr>
        <p:spPr>
          <a:xfrm flipH="1">
            <a:off x="304200" y="2209680"/>
            <a:ext cx="360" cy="289512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364" name="Rectangle 22"/>
          <p:cNvSpPr/>
          <p:nvPr/>
        </p:nvSpPr>
        <p:spPr>
          <a:xfrm>
            <a:off x="293364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65" name="Isosceles Triangle 23"/>
          <p:cNvSpPr/>
          <p:nvPr/>
        </p:nvSpPr>
        <p:spPr>
          <a:xfrm rot="5400000">
            <a:off x="289296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66" name="Straight Connector 24"/>
          <p:cNvSpPr/>
          <p:nvPr/>
        </p:nvSpPr>
        <p:spPr>
          <a:xfrm>
            <a:off x="2361960" y="373500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67" name="Straight Connector 25"/>
          <p:cNvSpPr/>
          <p:nvPr/>
        </p:nvSpPr>
        <p:spPr>
          <a:xfrm>
            <a:off x="2705040" y="4158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68" name="Straight Connector 26"/>
          <p:cNvSpPr/>
          <p:nvPr/>
        </p:nvSpPr>
        <p:spPr>
          <a:xfrm>
            <a:off x="2715480" y="335268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69" name="Straight Connector 27"/>
          <p:cNvSpPr/>
          <p:nvPr/>
        </p:nvSpPr>
        <p:spPr>
          <a:xfrm>
            <a:off x="4152600" y="426708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70" name="Straight Connector 28"/>
          <p:cNvSpPr/>
          <p:nvPr/>
        </p:nvSpPr>
        <p:spPr>
          <a:xfrm>
            <a:off x="4172400" y="33087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71" name="TextBox 29"/>
          <p:cNvSpPr/>
          <p:nvPr/>
        </p:nvSpPr>
        <p:spPr>
          <a:xfrm>
            <a:off x="2968920" y="31240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372" name="TextBox 30"/>
          <p:cNvSpPr/>
          <p:nvPr/>
        </p:nvSpPr>
        <p:spPr>
          <a:xfrm>
            <a:off x="2968920" y="39974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373" name="TextBox 33"/>
          <p:cNvSpPr/>
          <p:nvPr/>
        </p:nvSpPr>
        <p:spPr>
          <a:xfrm>
            <a:off x="331488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374" name="Straight Connector 34"/>
          <p:cNvSpPr/>
          <p:nvPr/>
        </p:nvSpPr>
        <p:spPr>
          <a:xfrm>
            <a:off x="2733840" y="2590560"/>
            <a:ext cx="360" cy="15681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75" name="TextBox 35"/>
          <p:cNvSpPr/>
          <p:nvPr/>
        </p:nvSpPr>
        <p:spPr>
          <a:xfrm>
            <a:off x="2164680" y="338796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376" name="Oval 47"/>
          <p:cNvSpPr/>
          <p:nvPr/>
        </p:nvSpPr>
        <p:spPr>
          <a:xfrm>
            <a:off x="2819520" y="367524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77" name="Straight Connector 49"/>
          <p:cNvSpPr/>
          <p:nvPr/>
        </p:nvSpPr>
        <p:spPr>
          <a:xfrm>
            <a:off x="2241000" y="3352680"/>
            <a:ext cx="434880" cy="360"/>
          </a:xfrm>
          <a:prstGeom prst="line">
            <a:avLst/>
          </a:prstGeom>
          <a:ln w="19050">
            <a:solidFill>
              <a:srgbClr val="000000"/>
            </a:solidFill>
            <a:round/>
          </a:ln>
        </p:spPr>
        <p:style>
          <a:lnRef idx="1">
            <a:schemeClr val="accent1"/>
          </a:lnRef>
          <a:fillRef idx="0">
            <a:schemeClr val="accent1"/>
          </a:fillRef>
          <a:effectRef idx="0">
            <a:schemeClr val="accent1"/>
          </a:effectRef>
          <a:fontRef idx="minor"/>
        </p:style>
      </p:sp>
      <p:sp>
        <p:nvSpPr>
          <p:cNvPr id="1378" name="Rectangle 50"/>
          <p:cNvSpPr/>
          <p:nvPr/>
        </p:nvSpPr>
        <p:spPr>
          <a:xfrm>
            <a:off x="483876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79" name="Isosceles Triangle 51"/>
          <p:cNvSpPr/>
          <p:nvPr/>
        </p:nvSpPr>
        <p:spPr>
          <a:xfrm rot="5400000">
            <a:off x="479772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80" name="Straight Connector 52"/>
          <p:cNvSpPr/>
          <p:nvPr/>
        </p:nvSpPr>
        <p:spPr>
          <a:xfrm>
            <a:off x="4500360" y="37242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81" name="Straight Connector 53"/>
          <p:cNvSpPr/>
          <p:nvPr/>
        </p:nvSpPr>
        <p:spPr>
          <a:xfrm>
            <a:off x="4609800" y="4158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82" name="Straight Connector 54"/>
          <p:cNvSpPr/>
          <p:nvPr/>
        </p:nvSpPr>
        <p:spPr>
          <a:xfrm>
            <a:off x="460980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83" name="Straight Connector 55"/>
          <p:cNvSpPr/>
          <p:nvPr/>
        </p:nvSpPr>
        <p:spPr>
          <a:xfrm>
            <a:off x="6057720" y="426708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84" name="Straight Connector 56"/>
          <p:cNvSpPr/>
          <p:nvPr/>
        </p:nvSpPr>
        <p:spPr>
          <a:xfrm>
            <a:off x="6077520" y="3308760"/>
            <a:ext cx="189720" cy="10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85" name="TextBox 57"/>
          <p:cNvSpPr/>
          <p:nvPr/>
        </p:nvSpPr>
        <p:spPr>
          <a:xfrm>
            <a:off x="487368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386" name="TextBox 58"/>
          <p:cNvSpPr/>
          <p:nvPr/>
        </p:nvSpPr>
        <p:spPr>
          <a:xfrm>
            <a:off x="4873680" y="39974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387" name="TextBox 61"/>
          <p:cNvSpPr/>
          <p:nvPr/>
        </p:nvSpPr>
        <p:spPr>
          <a:xfrm>
            <a:off x="521964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388" name="Straight Connector 62"/>
          <p:cNvSpPr/>
          <p:nvPr/>
        </p:nvSpPr>
        <p:spPr>
          <a:xfrm>
            <a:off x="4638960" y="3303720"/>
            <a:ext cx="360" cy="8780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89" name="Oval 63"/>
          <p:cNvSpPr/>
          <p:nvPr/>
        </p:nvSpPr>
        <p:spPr>
          <a:xfrm>
            <a:off x="4724280" y="367956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90" name="Rectangle 64"/>
          <p:cNvSpPr/>
          <p:nvPr/>
        </p:nvSpPr>
        <p:spPr>
          <a:xfrm>
            <a:off x="725796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91" name="Isosceles Triangle 65"/>
          <p:cNvSpPr/>
          <p:nvPr/>
        </p:nvSpPr>
        <p:spPr>
          <a:xfrm rot="5400000">
            <a:off x="721728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92" name="Straight Connector 66"/>
          <p:cNvSpPr/>
          <p:nvPr/>
        </p:nvSpPr>
        <p:spPr>
          <a:xfrm>
            <a:off x="6838920" y="3724200"/>
            <a:ext cx="41580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93" name="Straight Connector 67"/>
          <p:cNvSpPr/>
          <p:nvPr/>
        </p:nvSpPr>
        <p:spPr>
          <a:xfrm>
            <a:off x="7039800" y="415872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94" name="Straight Connector 68"/>
          <p:cNvSpPr/>
          <p:nvPr/>
        </p:nvSpPr>
        <p:spPr>
          <a:xfrm>
            <a:off x="7086600" y="330372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95" name="Straight Connector 69"/>
          <p:cNvSpPr/>
          <p:nvPr/>
        </p:nvSpPr>
        <p:spPr>
          <a:xfrm>
            <a:off x="8476920" y="4267080"/>
            <a:ext cx="209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96" name="Straight Connector 70"/>
          <p:cNvSpPr/>
          <p:nvPr/>
        </p:nvSpPr>
        <p:spPr>
          <a:xfrm>
            <a:off x="8452440" y="330876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397" name="TextBox 71"/>
          <p:cNvSpPr/>
          <p:nvPr/>
        </p:nvSpPr>
        <p:spPr>
          <a:xfrm>
            <a:off x="729324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398" name="TextBox 72"/>
          <p:cNvSpPr/>
          <p:nvPr/>
        </p:nvSpPr>
        <p:spPr>
          <a:xfrm>
            <a:off x="7293240" y="399744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399" name="TextBox 75"/>
          <p:cNvSpPr/>
          <p:nvPr/>
        </p:nvSpPr>
        <p:spPr>
          <a:xfrm>
            <a:off x="763920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400" name="Straight Connector 76"/>
          <p:cNvSpPr/>
          <p:nvPr/>
        </p:nvSpPr>
        <p:spPr>
          <a:xfrm>
            <a:off x="7087320" y="3308760"/>
            <a:ext cx="360" cy="854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01" name="Oval 77"/>
          <p:cNvSpPr/>
          <p:nvPr/>
        </p:nvSpPr>
        <p:spPr>
          <a:xfrm>
            <a:off x="7143840" y="367524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02" name="TextBox 83"/>
          <p:cNvSpPr/>
          <p:nvPr/>
        </p:nvSpPr>
        <p:spPr>
          <a:xfrm>
            <a:off x="2209680" y="2590920"/>
            <a:ext cx="60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VCC</a:t>
            </a:r>
            <a:endParaRPr lang="en-US" sz="1400" b="0" strike="noStrike" spc="-1">
              <a:latin typeface="Arial"/>
            </a:endParaRPr>
          </a:p>
        </p:txBody>
      </p:sp>
      <p:sp>
        <p:nvSpPr>
          <p:cNvPr id="1403" name="Straight Connector 85"/>
          <p:cNvSpPr/>
          <p:nvPr/>
        </p:nvSpPr>
        <p:spPr>
          <a:xfrm>
            <a:off x="2529720" y="3742920"/>
            <a:ext cx="360" cy="1209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04" name="Straight Connector 87"/>
          <p:cNvSpPr/>
          <p:nvPr/>
        </p:nvSpPr>
        <p:spPr>
          <a:xfrm>
            <a:off x="4515480" y="372960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05" name="Straight Connector 91"/>
          <p:cNvSpPr/>
          <p:nvPr/>
        </p:nvSpPr>
        <p:spPr>
          <a:xfrm>
            <a:off x="4504680" y="21002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06" name="Straight Connector 92"/>
          <p:cNvSpPr/>
          <p:nvPr/>
        </p:nvSpPr>
        <p:spPr>
          <a:xfrm>
            <a:off x="6248160" y="21333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07" name="Straight Connector 93"/>
          <p:cNvSpPr/>
          <p:nvPr/>
        </p:nvSpPr>
        <p:spPr>
          <a:xfrm>
            <a:off x="8666640" y="21333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08" name="TextBox 94"/>
          <p:cNvSpPr/>
          <p:nvPr/>
        </p:nvSpPr>
        <p:spPr>
          <a:xfrm>
            <a:off x="438156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409" name="TextBox 95"/>
          <p:cNvSpPr/>
          <p:nvPr/>
        </p:nvSpPr>
        <p:spPr>
          <a:xfrm>
            <a:off x="6019920" y="16880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410" name="TextBox 96"/>
          <p:cNvSpPr/>
          <p:nvPr/>
        </p:nvSpPr>
        <p:spPr>
          <a:xfrm>
            <a:off x="834696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411" name="Straight Connector 78"/>
          <p:cNvSpPr/>
          <p:nvPr/>
        </p:nvSpPr>
        <p:spPr>
          <a:xfrm>
            <a:off x="6858000" y="373356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2" name="Straight Connector 79"/>
          <p:cNvSpPr/>
          <p:nvPr/>
        </p:nvSpPr>
        <p:spPr>
          <a:xfrm>
            <a:off x="2523600" y="495288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3" name="Straight Connector 80"/>
          <p:cNvSpPr/>
          <p:nvPr/>
        </p:nvSpPr>
        <p:spPr>
          <a:xfrm>
            <a:off x="449568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4" name="Straight Connector 82"/>
          <p:cNvSpPr/>
          <p:nvPr/>
        </p:nvSpPr>
        <p:spPr>
          <a:xfrm>
            <a:off x="6933960" y="2654280"/>
            <a:ext cx="171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5" name="Straight Connector 86"/>
          <p:cNvSpPr/>
          <p:nvPr/>
        </p:nvSpPr>
        <p:spPr>
          <a:xfrm>
            <a:off x="4495680" y="2590560"/>
            <a:ext cx="1981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6" name="Straight Connector 88"/>
          <p:cNvSpPr/>
          <p:nvPr/>
        </p:nvSpPr>
        <p:spPr>
          <a:xfrm flipV="1">
            <a:off x="6248160" y="2743200"/>
            <a:ext cx="228600" cy="1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7" name="Straight Connector 89"/>
          <p:cNvSpPr/>
          <p:nvPr/>
        </p:nvSpPr>
        <p:spPr>
          <a:xfrm>
            <a:off x="4504680" y="4952880"/>
            <a:ext cx="23533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18" name="Straight Connector 90"/>
          <p:cNvSpPr/>
          <p:nvPr/>
        </p:nvSpPr>
        <p:spPr>
          <a:xfrm>
            <a:off x="7086600" y="2666880"/>
            <a:ext cx="360" cy="854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364"/>
                                        </p:tgtEl>
                                        <p:attrNameLst>
                                          <p:attrName>style.visibility</p:attrName>
                                        </p:attrNameLst>
                                      </p:cBhvr>
                                      <p:to>
                                        <p:strVal val="visible"/>
                                      </p:to>
                                    </p:set>
                                    <p:animEffect transition="in" filter="wipe(down)">
                                      <p:cBhvr additive="repl">
                                        <p:cTn id="7" dur="500"/>
                                        <p:tgtEl>
                                          <p:spTgt spid="1364"/>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365"/>
                                        </p:tgtEl>
                                        <p:attrNameLst>
                                          <p:attrName>style.visibility</p:attrName>
                                        </p:attrNameLst>
                                      </p:cBhvr>
                                      <p:to>
                                        <p:strVal val="visible"/>
                                      </p:to>
                                    </p:set>
                                    <p:animEffect transition="in" filter="wipe(down)">
                                      <p:cBhvr additive="repl">
                                        <p:cTn id="10" dur="500"/>
                                        <p:tgtEl>
                                          <p:spTgt spid="1365"/>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366"/>
                                        </p:tgtEl>
                                        <p:attrNameLst>
                                          <p:attrName>style.visibility</p:attrName>
                                        </p:attrNameLst>
                                      </p:cBhvr>
                                      <p:to>
                                        <p:strVal val="visible"/>
                                      </p:to>
                                    </p:set>
                                    <p:animEffect transition="in" filter="wipe(down)">
                                      <p:cBhvr additive="repl">
                                        <p:cTn id="13" dur="500"/>
                                        <p:tgtEl>
                                          <p:spTgt spid="1366"/>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367"/>
                                        </p:tgtEl>
                                        <p:attrNameLst>
                                          <p:attrName>style.visibility</p:attrName>
                                        </p:attrNameLst>
                                      </p:cBhvr>
                                      <p:to>
                                        <p:strVal val="visible"/>
                                      </p:to>
                                    </p:set>
                                    <p:animEffect transition="in" filter="wipe(down)">
                                      <p:cBhvr additive="repl">
                                        <p:cTn id="16" dur="500"/>
                                        <p:tgtEl>
                                          <p:spTgt spid="1367"/>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368"/>
                                        </p:tgtEl>
                                        <p:attrNameLst>
                                          <p:attrName>style.visibility</p:attrName>
                                        </p:attrNameLst>
                                      </p:cBhvr>
                                      <p:to>
                                        <p:strVal val="visible"/>
                                      </p:to>
                                    </p:set>
                                    <p:animEffect transition="in" filter="wipe(down)">
                                      <p:cBhvr additive="repl">
                                        <p:cTn id="19" dur="500"/>
                                        <p:tgtEl>
                                          <p:spTgt spid="1368"/>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369"/>
                                        </p:tgtEl>
                                        <p:attrNameLst>
                                          <p:attrName>style.visibility</p:attrName>
                                        </p:attrNameLst>
                                      </p:cBhvr>
                                      <p:to>
                                        <p:strVal val="visible"/>
                                      </p:to>
                                    </p:set>
                                    <p:animEffect transition="in" filter="wipe(down)">
                                      <p:cBhvr additive="repl">
                                        <p:cTn id="22" dur="500"/>
                                        <p:tgtEl>
                                          <p:spTgt spid="1369"/>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370"/>
                                        </p:tgtEl>
                                        <p:attrNameLst>
                                          <p:attrName>style.visibility</p:attrName>
                                        </p:attrNameLst>
                                      </p:cBhvr>
                                      <p:to>
                                        <p:strVal val="visible"/>
                                      </p:to>
                                    </p:set>
                                    <p:animEffect transition="in" filter="wipe(down)">
                                      <p:cBhvr additive="repl">
                                        <p:cTn id="25" dur="500"/>
                                        <p:tgtEl>
                                          <p:spTgt spid="1370"/>
                                        </p:tgtEl>
                                      </p:cBhvr>
                                    </p:animEffect>
                                  </p:childTnLst>
                                </p:cTn>
                              </p:par>
                              <p:par>
                                <p:cTn id="26" presetID="22" presetClass="entr" presetSubtype="4" dur="500" fill="hold" nodeType="withEffect">
                                  <p:stCondLst>
                                    <p:cond delay="0"/>
                                  </p:stCondLst>
                                  <p:childTnLst>
                                    <p:set>
                                      <p:cBhvr>
                                        <p:cTn id="27" dur="1" fill="hold">
                                          <p:stCondLst>
                                            <p:cond delay="0"/>
                                          </p:stCondLst>
                                        </p:cTn>
                                        <p:tgtEl>
                                          <p:spTgt spid="1371"/>
                                        </p:tgtEl>
                                        <p:attrNameLst>
                                          <p:attrName>style.visibility</p:attrName>
                                        </p:attrNameLst>
                                      </p:cBhvr>
                                      <p:to>
                                        <p:strVal val="visible"/>
                                      </p:to>
                                    </p:set>
                                    <p:animEffect transition="in" filter="wipe(down)">
                                      <p:cBhvr additive="repl">
                                        <p:cTn id="28" dur="500"/>
                                        <p:tgtEl>
                                          <p:spTgt spid="1371"/>
                                        </p:tgtEl>
                                      </p:cBhvr>
                                    </p:animEffect>
                                  </p:childTnLst>
                                </p:cTn>
                              </p:par>
                              <p:par>
                                <p:cTn id="29" presetID="22" presetClass="entr" presetSubtype="4" dur="500" fill="hold" nodeType="withEffect">
                                  <p:stCondLst>
                                    <p:cond delay="0"/>
                                  </p:stCondLst>
                                  <p:childTnLst>
                                    <p:set>
                                      <p:cBhvr>
                                        <p:cTn id="30" dur="1" fill="hold">
                                          <p:stCondLst>
                                            <p:cond delay="0"/>
                                          </p:stCondLst>
                                        </p:cTn>
                                        <p:tgtEl>
                                          <p:spTgt spid="1372"/>
                                        </p:tgtEl>
                                        <p:attrNameLst>
                                          <p:attrName>style.visibility</p:attrName>
                                        </p:attrNameLst>
                                      </p:cBhvr>
                                      <p:to>
                                        <p:strVal val="visible"/>
                                      </p:to>
                                    </p:set>
                                    <p:animEffect transition="in" filter="wipe(down)">
                                      <p:cBhvr additive="repl">
                                        <p:cTn id="31" dur="500"/>
                                        <p:tgtEl>
                                          <p:spTgt spid="1372"/>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373"/>
                                        </p:tgtEl>
                                        <p:attrNameLst>
                                          <p:attrName>style.visibility</p:attrName>
                                        </p:attrNameLst>
                                      </p:cBhvr>
                                      <p:to>
                                        <p:strVal val="visible"/>
                                      </p:to>
                                    </p:set>
                                    <p:animEffect transition="in" filter="wipe(down)">
                                      <p:cBhvr additive="repl">
                                        <p:cTn id="34" dur="500"/>
                                        <p:tgtEl>
                                          <p:spTgt spid="1373"/>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1374"/>
                                        </p:tgtEl>
                                        <p:attrNameLst>
                                          <p:attrName>style.visibility</p:attrName>
                                        </p:attrNameLst>
                                      </p:cBhvr>
                                      <p:to>
                                        <p:strVal val="visible"/>
                                      </p:to>
                                    </p:set>
                                    <p:animEffect transition="in" filter="wipe(down)">
                                      <p:cBhvr additive="repl">
                                        <p:cTn id="37" dur="500"/>
                                        <p:tgtEl>
                                          <p:spTgt spid="1374"/>
                                        </p:tgtEl>
                                      </p:cBhvr>
                                    </p:animEffect>
                                  </p:childTnLst>
                                </p:cTn>
                              </p:par>
                              <p:par>
                                <p:cTn id="38" presetID="22" presetClass="entr" presetSubtype="4" dur="500" fill="hold" nodeType="withEffect">
                                  <p:stCondLst>
                                    <p:cond delay="0"/>
                                  </p:stCondLst>
                                  <p:childTnLst>
                                    <p:set>
                                      <p:cBhvr>
                                        <p:cTn id="39" dur="1" fill="hold">
                                          <p:stCondLst>
                                            <p:cond delay="0"/>
                                          </p:stCondLst>
                                        </p:cTn>
                                        <p:tgtEl>
                                          <p:spTgt spid="1376"/>
                                        </p:tgtEl>
                                        <p:attrNameLst>
                                          <p:attrName>style.visibility</p:attrName>
                                        </p:attrNameLst>
                                      </p:cBhvr>
                                      <p:to>
                                        <p:strVal val="visible"/>
                                      </p:to>
                                    </p:set>
                                    <p:animEffect transition="in" filter="wipe(down)">
                                      <p:cBhvr additive="repl">
                                        <p:cTn id="40" dur="500"/>
                                        <p:tgtEl>
                                          <p:spTgt spid="1376"/>
                                        </p:tgtEl>
                                      </p:cBhvr>
                                    </p:animEffect>
                                  </p:childTnLst>
                                </p:cTn>
                              </p:par>
                              <p:par>
                                <p:cTn id="41" presetID="22" presetClass="entr" presetSubtype="4" dur="500" fill="hold" nodeType="withEffect">
                                  <p:stCondLst>
                                    <p:cond delay="0"/>
                                  </p:stCondLst>
                                  <p:childTnLst>
                                    <p:set>
                                      <p:cBhvr>
                                        <p:cTn id="42" dur="1" fill="hold">
                                          <p:stCondLst>
                                            <p:cond delay="0"/>
                                          </p:stCondLst>
                                        </p:cTn>
                                        <p:tgtEl>
                                          <p:spTgt spid="1377"/>
                                        </p:tgtEl>
                                        <p:attrNameLst>
                                          <p:attrName>style.visibility</p:attrName>
                                        </p:attrNameLst>
                                      </p:cBhvr>
                                      <p:to>
                                        <p:strVal val="visible"/>
                                      </p:to>
                                    </p:set>
                                    <p:animEffect transition="in" filter="wipe(down)">
                                      <p:cBhvr additive="repl">
                                        <p:cTn id="43" dur="500"/>
                                        <p:tgtEl>
                                          <p:spTgt spid="1377"/>
                                        </p:tgtEl>
                                      </p:cBhvr>
                                    </p:animEffect>
                                  </p:childTnLst>
                                </p:cTn>
                              </p:par>
                              <p:par>
                                <p:cTn id="44" presetID="22" presetClass="entr" presetSubtype="4" dur="500" fill="hold" nodeType="withEffect">
                                  <p:stCondLst>
                                    <p:cond delay="0"/>
                                  </p:stCondLst>
                                  <p:childTnLst>
                                    <p:set>
                                      <p:cBhvr>
                                        <p:cTn id="45" dur="1" fill="hold">
                                          <p:stCondLst>
                                            <p:cond delay="0"/>
                                          </p:stCondLst>
                                        </p:cTn>
                                        <p:tgtEl>
                                          <p:spTgt spid="1378"/>
                                        </p:tgtEl>
                                        <p:attrNameLst>
                                          <p:attrName>style.visibility</p:attrName>
                                        </p:attrNameLst>
                                      </p:cBhvr>
                                      <p:to>
                                        <p:strVal val="visible"/>
                                      </p:to>
                                    </p:set>
                                    <p:animEffect transition="in" filter="wipe(down)">
                                      <p:cBhvr additive="repl">
                                        <p:cTn id="46" dur="500"/>
                                        <p:tgtEl>
                                          <p:spTgt spid="1378"/>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1379"/>
                                        </p:tgtEl>
                                        <p:attrNameLst>
                                          <p:attrName>style.visibility</p:attrName>
                                        </p:attrNameLst>
                                      </p:cBhvr>
                                      <p:to>
                                        <p:strVal val="visible"/>
                                      </p:to>
                                    </p:set>
                                    <p:animEffect transition="in" filter="wipe(down)">
                                      <p:cBhvr additive="repl">
                                        <p:cTn id="49" dur="500"/>
                                        <p:tgtEl>
                                          <p:spTgt spid="1379"/>
                                        </p:tgtEl>
                                      </p:cBhvr>
                                    </p:animEffect>
                                  </p:childTnLst>
                                </p:cTn>
                              </p:par>
                              <p:par>
                                <p:cTn id="50" presetID="22" presetClass="entr" presetSubtype="4" dur="500" fill="hold" nodeType="withEffect">
                                  <p:stCondLst>
                                    <p:cond delay="0"/>
                                  </p:stCondLst>
                                  <p:childTnLst>
                                    <p:set>
                                      <p:cBhvr>
                                        <p:cTn id="51" dur="1" fill="hold">
                                          <p:stCondLst>
                                            <p:cond delay="0"/>
                                          </p:stCondLst>
                                        </p:cTn>
                                        <p:tgtEl>
                                          <p:spTgt spid="1380"/>
                                        </p:tgtEl>
                                        <p:attrNameLst>
                                          <p:attrName>style.visibility</p:attrName>
                                        </p:attrNameLst>
                                      </p:cBhvr>
                                      <p:to>
                                        <p:strVal val="visible"/>
                                      </p:to>
                                    </p:set>
                                    <p:animEffect transition="in" filter="wipe(down)">
                                      <p:cBhvr additive="repl">
                                        <p:cTn id="52" dur="500"/>
                                        <p:tgtEl>
                                          <p:spTgt spid="1380"/>
                                        </p:tgtEl>
                                      </p:cBhvr>
                                    </p:animEffect>
                                  </p:childTnLst>
                                </p:cTn>
                              </p:par>
                              <p:par>
                                <p:cTn id="53" presetID="22" presetClass="entr" presetSubtype="4" dur="500" fill="hold" nodeType="withEffect">
                                  <p:stCondLst>
                                    <p:cond delay="0"/>
                                  </p:stCondLst>
                                  <p:childTnLst>
                                    <p:set>
                                      <p:cBhvr>
                                        <p:cTn id="54" dur="1" fill="hold">
                                          <p:stCondLst>
                                            <p:cond delay="0"/>
                                          </p:stCondLst>
                                        </p:cTn>
                                        <p:tgtEl>
                                          <p:spTgt spid="1381"/>
                                        </p:tgtEl>
                                        <p:attrNameLst>
                                          <p:attrName>style.visibility</p:attrName>
                                        </p:attrNameLst>
                                      </p:cBhvr>
                                      <p:to>
                                        <p:strVal val="visible"/>
                                      </p:to>
                                    </p:set>
                                    <p:animEffect transition="in" filter="wipe(down)">
                                      <p:cBhvr additive="repl">
                                        <p:cTn id="55" dur="500"/>
                                        <p:tgtEl>
                                          <p:spTgt spid="1381"/>
                                        </p:tgtEl>
                                      </p:cBhvr>
                                    </p:animEffect>
                                  </p:childTnLst>
                                </p:cTn>
                              </p:par>
                              <p:par>
                                <p:cTn id="56" presetID="22" presetClass="entr" presetSubtype="4" dur="500" fill="hold" nodeType="withEffect">
                                  <p:stCondLst>
                                    <p:cond delay="0"/>
                                  </p:stCondLst>
                                  <p:childTnLst>
                                    <p:set>
                                      <p:cBhvr>
                                        <p:cTn id="57" dur="1" fill="hold">
                                          <p:stCondLst>
                                            <p:cond delay="0"/>
                                          </p:stCondLst>
                                        </p:cTn>
                                        <p:tgtEl>
                                          <p:spTgt spid="1382"/>
                                        </p:tgtEl>
                                        <p:attrNameLst>
                                          <p:attrName>style.visibility</p:attrName>
                                        </p:attrNameLst>
                                      </p:cBhvr>
                                      <p:to>
                                        <p:strVal val="visible"/>
                                      </p:to>
                                    </p:set>
                                    <p:animEffect transition="in" filter="wipe(down)">
                                      <p:cBhvr additive="repl">
                                        <p:cTn id="58" dur="500"/>
                                        <p:tgtEl>
                                          <p:spTgt spid="1382"/>
                                        </p:tgtEl>
                                      </p:cBhvr>
                                    </p:animEffect>
                                  </p:childTnLst>
                                </p:cTn>
                              </p:par>
                              <p:par>
                                <p:cTn id="59" presetID="22" presetClass="entr" presetSubtype="4" dur="500" fill="hold" nodeType="withEffect">
                                  <p:stCondLst>
                                    <p:cond delay="0"/>
                                  </p:stCondLst>
                                  <p:childTnLst>
                                    <p:set>
                                      <p:cBhvr>
                                        <p:cTn id="60" dur="1" fill="hold">
                                          <p:stCondLst>
                                            <p:cond delay="0"/>
                                          </p:stCondLst>
                                        </p:cTn>
                                        <p:tgtEl>
                                          <p:spTgt spid="1383"/>
                                        </p:tgtEl>
                                        <p:attrNameLst>
                                          <p:attrName>style.visibility</p:attrName>
                                        </p:attrNameLst>
                                      </p:cBhvr>
                                      <p:to>
                                        <p:strVal val="visible"/>
                                      </p:to>
                                    </p:set>
                                    <p:animEffect transition="in" filter="wipe(down)">
                                      <p:cBhvr additive="repl">
                                        <p:cTn id="61" dur="500"/>
                                        <p:tgtEl>
                                          <p:spTgt spid="1383"/>
                                        </p:tgtEl>
                                      </p:cBhvr>
                                    </p:animEffect>
                                  </p:childTnLst>
                                </p:cTn>
                              </p:par>
                              <p:par>
                                <p:cTn id="62" presetID="22" presetClass="entr" presetSubtype="4" dur="500" fill="hold" nodeType="withEffect">
                                  <p:stCondLst>
                                    <p:cond delay="0"/>
                                  </p:stCondLst>
                                  <p:childTnLst>
                                    <p:set>
                                      <p:cBhvr>
                                        <p:cTn id="63" dur="1" fill="hold">
                                          <p:stCondLst>
                                            <p:cond delay="0"/>
                                          </p:stCondLst>
                                        </p:cTn>
                                        <p:tgtEl>
                                          <p:spTgt spid="1384"/>
                                        </p:tgtEl>
                                        <p:attrNameLst>
                                          <p:attrName>style.visibility</p:attrName>
                                        </p:attrNameLst>
                                      </p:cBhvr>
                                      <p:to>
                                        <p:strVal val="visible"/>
                                      </p:to>
                                    </p:set>
                                    <p:animEffect transition="in" filter="wipe(down)">
                                      <p:cBhvr additive="repl">
                                        <p:cTn id="64" dur="500"/>
                                        <p:tgtEl>
                                          <p:spTgt spid="1384"/>
                                        </p:tgtEl>
                                      </p:cBhvr>
                                    </p:animEffect>
                                  </p:childTnLst>
                                </p:cTn>
                              </p:par>
                              <p:par>
                                <p:cTn id="65" presetID="22" presetClass="entr" presetSubtype="4" dur="500" fill="hold" nodeType="withEffect">
                                  <p:stCondLst>
                                    <p:cond delay="0"/>
                                  </p:stCondLst>
                                  <p:childTnLst>
                                    <p:set>
                                      <p:cBhvr>
                                        <p:cTn id="66" dur="1" fill="hold">
                                          <p:stCondLst>
                                            <p:cond delay="0"/>
                                          </p:stCondLst>
                                        </p:cTn>
                                        <p:tgtEl>
                                          <p:spTgt spid="1385"/>
                                        </p:tgtEl>
                                        <p:attrNameLst>
                                          <p:attrName>style.visibility</p:attrName>
                                        </p:attrNameLst>
                                      </p:cBhvr>
                                      <p:to>
                                        <p:strVal val="visible"/>
                                      </p:to>
                                    </p:set>
                                    <p:animEffect transition="in" filter="wipe(down)">
                                      <p:cBhvr additive="repl">
                                        <p:cTn id="67" dur="500"/>
                                        <p:tgtEl>
                                          <p:spTgt spid="1385"/>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1386"/>
                                        </p:tgtEl>
                                        <p:attrNameLst>
                                          <p:attrName>style.visibility</p:attrName>
                                        </p:attrNameLst>
                                      </p:cBhvr>
                                      <p:to>
                                        <p:strVal val="visible"/>
                                      </p:to>
                                    </p:set>
                                    <p:animEffect transition="in" filter="wipe(down)">
                                      <p:cBhvr additive="repl">
                                        <p:cTn id="70" dur="500"/>
                                        <p:tgtEl>
                                          <p:spTgt spid="1386"/>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1387"/>
                                        </p:tgtEl>
                                        <p:attrNameLst>
                                          <p:attrName>style.visibility</p:attrName>
                                        </p:attrNameLst>
                                      </p:cBhvr>
                                      <p:to>
                                        <p:strVal val="visible"/>
                                      </p:to>
                                    </p:set>
                                    <p:animEffect transition="in" filter="wipe(down)">
                                      <p:cBhvr additive="repl">
                                        <p:cTn id="73" dur="500"/>
                                        <p:tgtEl>
                                          <p:spTgt spid="1387"/>
                                        </p:tgtEl>
                                      </p:cBhvr>
                                    </p:animEffect>
                                  </p:childTnLst>
                                </p:cTn>
                              </p:par>
                              <p:par>
                                <p:cTn id="74" presetID="22" presetClass="entr" presetSubtype="4" dur="500" fill="hold" nodeType="withEffect">
                                  <p:stCondLst>
                                    <p:cond delay="0"/>
                                  </p:stCondLst>
                                  <p:childTnLst>
                                    <p:set>
                                      <p:cBhvr>
                                        <p:cTn id="75" dur="1" fill="hold">
                                          <p:stCondLst>
                                            <p:cond delay="0"/>
                                          </p:stCondLst>
                                        </p:cTn>
                                        <p:tgtEl>
                                          <p:spTgt spid="1388"/>
                                        </p:tgtEl>
                                        <p:attrNameLst>
                                          <p:attrName>style.visibility</p:attrName>
                                        </p:attrNameLst>
                                      </p:cBhvr>
                                      <p:to>
                                        <p:strVal val="visible"/>
                                      </p:to>
                                    </p:set>
                                    <p:animEffect transition="in" filter="wipe(down)">
                                      <p:cBhvr additive="repl">
                                        <p:cTn id="76" dur="500"/>
                                        <p:tgtEl>
                                          <p:spTgt spid="1388"/>
                                        </p:tgtEl>
                                      </p:cBhvr>
                                    </p:animEffect>
                                  </p:childTnLst>
                                </p:cTn>
                              </p:par>
                              <p:par>
                                <p:cTn id="77" presetID="22" presetClass="entr" presetSubtype="4" dur="500" fill="hold" nodeType="withEffect">
                                  <p:stCondLst>
                                    <p:cond delay="0"/>
                                  </p:stCondLst>
                                  <p:childTnLst>
                                    <p:set>
                                      <p:cBhvr>
                                        <p:cTn id="78" dur="1" fill="hold">
                                          <p:stCondLst>
                                            <p:cond delay="0"/>
                                          </p:stCondLst>
                                        </p:cTn>
                                        <p:tgtEl>
                                          <p:spTgt spid="1389"/>
                                        </p:tgtEl>
                                        <p:attrNameLst>
                                          <p:attrName>style.visibility</p:attrName>
                                        </p:attrNameLst>
                                      </p:cBhvr>
                                      <p:to>
                                        <p:strVal val="visible"/>
                                      </p:to>
                                    </p:set>
                                    <p:animEffect transition="in" filter="wipe(down)">
                                      <p:cBhvr additive="repl">
                                        <p:cTn id="79" dur="500"/>
                                        <p:tgtEl>
                                          <p:spTgt spid="1389"/>
                                        </p:tgtEl>
                                      </p:cBhvr>
                                    </p:animEffect>
                                  </p:childTnLst>
                                </p:cTn>
                              </p:par>
                              <p:par>
                                <p:cTn id="80" presetID="22" presetClass="entr" presetSubtype="4" dur="500" fill="hold" nodeType="withEffect">
                                  <p:stCondLst>
                                    <p:cond delay="0"/>
                                  </p:stCondLst>
                                  <p:childTnLst>
                                    <p:set>
                                      <p:cBhvr>
                                        <p:cTn id="81" dur="1" fill="hold">
                                          <p:stCondLst>
                                            <p:cond delay="0"/>
                                          </p:stCondLst>
                                        </p:cTn>
                                        <p:tgtEl>
                                          <p:spTgt spid="1405"/>
                                        </p:tgtEl>
                                        <p:attrNameLst>
                                          <p:attrName>style.visibility</p:attrName>
                                        </p:attrNameLst>
                                      </p:cBhvr>
                                      <p:to>
                                        <p:strVal val="visible"/>
                                      </p:to>
                                    </p:set>
                                    <p:animEffect transition="in" filter="wipe(down)">
                                      <p:cBhvr additive="repl">
                                        <p:cTn id="82" dur="500"/>
                                        <p:tgtEl>
                                          <p:spTgt spid="1405"/>
                                        </p:tgtEl>
                                      </p:cBhvr>
                                    </p:animEffect>
                                  </p:childTnLst>
                                </p:cTn>
                              </p:par>
                              <p:par>
                                <p:cTn id="83" presetID="22" presetClass="entr" presetSubtype="4" dur="500" fill="hold" nodeType="withEffect">
                                  <p:stCondLst>
                                    <p:cond delay="0"/>
                                  </p:stCondLst>
                                  <p:childTnLst>
                                    <p:set>
                                      <p:cBhvr>
                                        <p:cTn id="84" dur="1" fill="hold">
                                          <p:stCondLst>
                                            <p:cond delay="0"/>
                                          </p:stCondLst>
                                        </p:cTn>
                                        <p:tgtEl>
                                          <p:spTgt spid="1406"/>
                                        </p:tgtEl>
                                        <p:attrNameLst>
                                          <p:attrName>style.visibility</p:attrName>
                                        </p:attrNameLst>
                                      </p:cBhvr>
                                      <p:to>
                                        <p:strVal val="visible"/>
                                      </p:to>
                                    </p:set>
                                    <p:animEffect transition="in" filter="wipe(down)">
                                      <p:cBhvr additive="repl">
                                        <p:cTn id="85" dur="500"/>
                                        <p:tgtEl>
                                          <p:spTgt spid="1406"/>
                                        </p:tgtEl>
                                      </p:cBhvr>
                                    </p:animEffect>
                                  </p:childTnLst>
                                </p:cTn>
                              </p:par>
                              <p:par>
                                <p:cTn id="86" presetID="22" presetClass="entr" presetSubtype="4" dur="500" fill="hold" nodeType="withEffect">
                                  <p:stCondLst>
                                    <p:cond delay="0"/>
                                  </p:stCondLst>
                                  <p:childTnLst>
                                    <p:set>
                                      <p:cBhvr>
                                        <p:cTn id="87" dur="1" fill="hold">
                                          <p:stCondLst>
                                            <p:cond delay="0"/>
                                          </p:stCondLst>
                                        </p:cTn>
                                        <p:tgtEl>
                                          <p:spTgt spid="1409"/>
                                        </p:tgtEl>
                                        <p:attrNameLst>
                                          <p:attrName>style.visibility</p:attrName>
                                        </p:attrNameLst>
                                      </p:cBhvr>
                                      <p:to>
                                        <p:strVal val="visible"/>
                                      </p:to>
                                    </p:set>
                                    <p:animEffect transition="in" filter="wipe(down)">
                                      <p:cBhvr additive="repl">
                                        <p:cTn id="88" dur="500"/>
                                        <p:tgtEl>
                                          <p:spTgt spid="1409"/>
                                        </p:tgtEl>
                                      </p:cBhvr>
                                    </p:animEffect>
                                  </p:childTnLst>
                                </p:cTn>
                              </p:par>
                              <p:par>
                                <p:cTn id="89" presetID="22" presetClass="entr" presetSubtype="4" dur="500" fill="hold" nodeType="withEffect">
                                  <p:stCondLst>
                                    <p:cond delay="0"/>
                                  </p:stCondLst>
                                  <p:childTnLst>
                                    <p:set>
                                      <p:cBhvr>
                                        <p:cTn id="90" dur="1" fill="hold">
                                          <p:stCondLst>
                                            <p:cond delay="0"/>
                                          </p:stCondLst>
                                        </p:cTn>
                                        <p:tgtEl>
                                          <p:spTgt spid="1408"/>
                                        </p:tgtEl>
                                        <p:attrNameLst>
                                          <p:attrName>style.visibility</p:attrName>
                                        </p:attrNameLst>
                                      </p:cBhvr>
                                      <p:to>
                                        <p:strVal val="visible"/>
                                      </p:to>
                                    </p:set>
                                    <p:animEffect transition="in" filter="wipe(down)">
                                      <p:cBhvr additive="repl">
                                        <p:cTn id="91" dur="500"/>
                                        <p:tgtEl>
                                          <p:spTgt spid="1408"/>
                                        </p:tgtEl>
                                      </p:cBhvr>
                                    </p:animEffect>
                                  </p:childTnLst>
                                </p:cTn>
                              </p:par>
                              <p:par>
                                <p:cTn id="92" presetID="22" presetClass="entr" presetSubtype="4" dur="500" fill="hold" nodeType="withEffect">
                                  <p:stCondLst>
                                    <p:cond delay="0"/>
                                  </p:stCondLst>
                                  <p:childTnLst>
                                    <p:set>
                                      <p:cBhvr>
                                        <p:cTn id="93" dur="1" fill="hold">
                                          <p:stCondLst>
                                            <p:cond delay="0"/>
                                          </p:stCondLst>
                                        </p:cTn>
                                        <p:tgtEl>
                                          <p:spTgt spid="1375"/>
                                        </p:tgtEl>
                                        <p:attrNameLst>
                                          <p:attrName>style.visibility</p:attrName>
                                        </p:attrNameLst>
                                      </p:cBhvr>
                                      <p:to>
                                        <p:strVal val="visible"/>
                                      </p:to>
                                    </p:set>
                                    <p:animEffect transition="in" filter="wipe(down)">
                                      <p:cBhvr additive="repl">
                                        <p:cTn id="94" dur="500"/>
                                        <p:tgtEl>
                                          <p:spTgt spid="1375"/>
                                        </p:tgtEl>
                                      </p:cBhvr>
                                    </p:animEffect>
                                  </p:childTnLst>
                                </p:cTn>
                              </p:par>
                              <p:par>
                                <p:cTn id="95" presetID="22" presetClass="entr" presetSubtype="4" dur="500" fill="hold" nodeType="withEffect">
                                  <p:stCondLst>
                                    <p:cond delay="0"/>
                                  </p:stCondLst>
                                  <p:childTnLst>
                                    <p:set>
                                      <p:cBhvr>
                                        <p:cTn id="96" dur="1" fill="hold">
                                          <p:stCondLst>
                                            <p:cond delay="0"/>
                                          </p:stCondLst>
                                        </p:cTn>
                                        <p:tgtEl>
                                          <p:spTgt spid="1402"/>
                                        </p:tgtEl>
                                        <p:attrNameLst>
                                          <p:attrName>style.visibility</p:attrName>
                                        </p:attrNameLst>
                                      </p:cBhvr>
                                      <p:to>
                                        <p:strVal val="visible"/>
                                      </p:to>
                                    </p:set>
                                    <p:animEffect transition="in" filter="wipe(down)">
                                      <p:cBhvr additive="repl">
                                        <p:cTn id="97" dur="500"/>
                                        <p:tgtEl>
                                          <p:spTgt spid="1402"/>
                                        </p:tgtEl>
                                      </p:cBhvr>
                                    </p:animEffect>
                                  </p:childTnLst>
                                </p:cTn>
                              </p:par>
                            </p:childTnLst>
                          </p:cTn>
                        </p:par>
                      </p:childTnLst>
                    </p:cTn>
                  </p:par>
                  <p:par>
                    <p:cTn id="98" fill="hold" nodeType="clickEffect">
                      <p:stCondLst>
                        <p:cond delay="indefinite"/>
                      </p:stCondLst>
                      <p:childTnLst>
                        <p:par>
                          <p:cTn id="99" fill="hold">
                            <p:stCondLst>
                              <p:cond delay="0"/>
                            </p:stCondLst>
                            <p:childTnLst>
                              <p:par>
                                <p:cTn id="100" presetID="22" presetClass="entr" presetSubtype="4" dur="500" fill="hold" nodeType="clickEffect">
                                  <p:stCondLst>
                                    <p:cond delay="0"/>
                                  </p:stCondLst>
                                  <p:childTnLst>
                                    <p:set>
                                      <p:cBhvr>
                                        <p:cTn id="101" dur="1" fill="hold">
                                          <p:stCondLst>
                                            <p:cond delay="0"/>
                                          </p:stCondLst>
                                        </p:cTn>
                                        <p:tgtEl>
                                          <p:spTgt spid="1403"/>
                                        </p:tgtEl>
                                        <p:attrNameLst>
                                          <p:attrName>style.visibility</p:attrName>
                                        </p:attrNameLst>
                                      </p:cBhvr>
                                      <p:to>
                                        <p:strVal val="visible"/>
                                      </p:to>
                                    </p:set>
                                    <p:animEffect transition="in" filter="wipe(down)">
                                      <p:cBhvr additive="repl">
                                        <p:cTn id="102" dur="500"/>
                                        <p:tgtEl>
                                          <p:spTgt spid="1403"/>
                                        </p:tgtEl>
                                      </p:cBhvr>
                                    </p:animEffect>
                                  </p:childTnLst>
                                </p:cTn>
                              </p:par>
                              <p:par>
                                <p:cTn id="103" presetID="22" presetClass="entr" presetSubtype="4" dur="500" fill="hold" nodeType="withEffect">
                                  <p:stCondLst>
                                    <p:cond delay="0"/>
                                  </p:stCondLst>
                                  <p:childTnLst>
                                    <p:set>
                                      <p:cBhvr>
                                        <p:cTn id="104" dur="1" fill="hold">
                                          <p:stCondLst>
                                            <p:cond delay="0"/>
                                          </p:stCondLst>
                                        </p:cTn>
                                        <p:tgtEl>
                                          <p:spTgt spid="1404"/>
                                        </p:tgtEl>
                                        <p:attrNameLst>
                                          <p:attrName>style.visibility</p:attrName>
                                        </p:attrNameLst>
                                      </p:cBhvr>
                                      <p:to>
                                        <p:strVal val="visible"/>
                                      </p:to>
                                    </p:set>
                                    <p:animEffect transition="in" filter="wipe(down)">
                                      <p:cBhvr additive="repl">
                                        <p:cTn id="105" dur="500"/>
                                        <p:tgtEl>
                                          <p:spTgt spid="1404"/>
                                        </p:tgtEl>
                                      </p:cBhvr>
                                    </p:animEffect>
                                  </p:childTnLst>
                                </p:cTn>
                              </p:par>
                            </p:childTnLst>
                          </p:cTn>
                        </p:par>
                      </p:childTnLst>
                    </p:cTn>
                  </p:par>
                  <p:par>
                    <p:cTn id="106" fill="hold" nodeType="clickEffect">
                      <p:stCondLst>
                        <p:cond delay="indefinite"/>
                      </p:stCondLst>
                      <p:childTnLst>
                        <p:par>
                          <p:cTn id="107" fill="hold">
                            <p:stCondLst>
                              <p:cond delay="0"/>
                            </p:stCondLst>
                            <p:childTnLst>
                              <p:par>
                                <p:cTn id="108" presetID="22" presetClass="entr" presetSubtype="4" dur="500" fill="hold" nodeType="clickEffect">
                                  <p:stCondLst>
                                    <p:cond delay="0"/>
                                  </p:stCondLst>
                                  <p:childTnLst>
                                    <p:set>
                                      <p:cBhvr>
                                        <p:cTn id="109" dur="1" fill="hold">
                                          <p:stCondLst>
                                            <p:cond delay="0"/>
                                          </p:stCondLst>
                                        </p:cTn>
                                        <p:tgtEl>
                                          <p:spTgt spid="1412"/>
                                        </p:tgtEl>
                                        <p:attrNameLst>
                                          <p:attrName>style.visibility</p:attrName>
                                        </p:attrNameLst>
                                      </p:cBhvr>
                                      <p:to>
                                        <p:strVal val="visible"/>
                                      </p:to>
                                    </p:set>
                                    <p:animEffect transition="in" filter="wipe(down)">
                                      <p:cBhvr additive="repl">
                                        <p:cTn id="110" dur="500"/>
                                        <p:tgtEl>
                                          <p:spTgt spid="1412"/>
                                        </p:tgtEl>
                                      </p:cBhvr>
                                    </p:animEffect>
                                  </p:childTnLst>
                                </p:cTn>
                              </p:par>
                            </p:childTnLst>
                          </p:cTn>
                        </p:par>
                      </p:childTnLst>
                    </p:cTn>
                  </p:par>
                  <p:par>
                    <p:cTn id="111" fill="hold" nodeType="clickEffect">
                      <p:stCondLst>
                        <p:cond delay="indefinite"/>
                      </p:stCondLst>
                      <p:childTnLst>
                        <p:par>
                          <p:cTn id="112" fill="hold">
                            <p:stCondLst>
                              <p:cond delay="0"/>
                            </p:stCondLst>
                            <p:childTnLst>
                              <p:par>
                                <p:cTn id="113" presetID="22" presetClass="entr" presetSubtype="4" dur="500" fill="hold" nodeType="clickEffect">
                                  <p:stCondLst>
                                    <p:cond delay="0"/>
                                  </p:stCondLst>
                                  <p:childTnLst>
                                    <p:set>
                                      <p:cBhvr>
                                        <p:cTn id="114" dur="1" fill="hold">
                                          <p:stCondLst>
                                            <p:cond delay="0"/>
                                          </p:stCondLst>
                                        </p:cTn>
                                        <p:tgtEl>
                                          <p:spTgt spid="1413"/>
                                        </p:tgtEl>
                                        <p:attrNameLst>
                                          <p:attrName>style.visibility</p:attrName>
                                        </p:attrNameLst>
                                      </p:cBhvr>
                                      <p:to>
                                        <p:strVal val="visible"/>
                                      </p:to>
                                    </p:set>
                                    <p:animEffect transition="in" filter="wipe(down)">
                                      <p:cBhvr additive="repl">
                                        <p:cTn id="115" dur="500"/>
                                        <p:tgtEl>
                                          <p:spTgt spid="1413"/>
                                        </p:tgtEl>
                                      </p:cBhvr>
                                    </p:animEffect>
                                  </p:childTnLst>
                                </p:cTn>
                              </p:par>
                            </p:childTnLst>
                          </p:cTn>
                        </p:par>
                      </p:childTnLst>
                    </p:cTn>
                  </p:par>
                  <p:par>
                    <p:cTn id="116" fill="hold" nodeType="clickEffect">
                      <p:stCondLst>
                        <p:cond delay="indefinite"/>
                      </p:stCondLst>
                      <p:childTnLst>
                        <p:par>
                          <p:cTn id="117" fill="hold">
                            <p:stCondLst>
                              <p:cond delay="0"/>
                            </p:stCondLst>
                            <p:childTnLst>
                              <p:par>
                                <p:cTn id="118" presetID="22" presetClass="entr" presetSubtype="4" dur="500" fill="hold" nodeType="clickEffect">
                                  <p:stCondLst>
                                    <p:cond delay="0"/>
                                  </p:stCondLst>
                                  <p:childTnLst>
                                    <p:set>
                                      <p:cBhvr>
                                        <p:cTn id="119" dur="1" fill="hold">
                                          <p:stCondLst>
                                            <p:cond delay="0"/>
                                          </p:stCondLst>
                                        </p:cTn>
                                        <p:tgtEl>
                                          <p:spTgt spid="1390"/>
                                        </p:tgtEl>
                                        <p:attrNameLst>
                                          <p:attrName>style.visibility</p:attrName>
                                        </p:attrNameLst>
                                      </p:cBhvr>
                                      <p:to>
                                        <p:strVal val="visible"/>
                                      </p:to>
                                    </p:set>
                                    <p:animEffect transition="in" filter="wipe(down)">
                                      <p:cBhvr additive="repl">
                                        <p:cTn id="120" dur="500"/>
                                        <p:tgtEl>
                                          <p:spTgt spid="1390"/>
                                        </p:tgtEl>
                                      </p:cBhvr>
                                    </p:animEffect>
                                  </p:childTnLst>
                                </p:cTn>
                              </p:par>
                              <p:par>
                                <p:cTn id="121" presetID="22" presetClass="entr" presetSubtype="4" dur="500" fill="hold" nodeType="withEffect">
                                  <p:stCondLst>
                                    <p:cond delay="0"/>
                                  </p:stCondLst>
                                  <p:childTnLst>
                                    <p:set>
                                      <p:cBhvr>
                                        <p:cTn id="122" dur="1" fill="hold">
                                          <p:stCondLst>
                                            <p:cond delay="0"/>
                                          </p:stCondLst>
                                        </p:cTn>
                                        <p:tgtEl>
                                          <p:spTgt spid="1391"/>
                                        </p:tgtEl>
                                        <p:attrNameLst>
                                          <p:attrName>style.visibility</p:attrName>
                                        </p:attrNameLst>
                                      </p:cBhvr>
                                      <p:to>
                                        <p:strVal val="visible"/>
                                      </p:to>
                                    </p:set>
                                    <p:animEffect transition="in" filter="wipe(down)">
                                      <p:cBhvr additive="repl">
                                        <p:cTn id="123" dur="500"/>
                                        <p:tgtEl>
                                          <p:spTgt spid="1391"/>
                                        </p:tgtEl>
                                      </p:cBhvr>
                                    </p:animEffect>
                                  </p:childTnLst>
                                </p:cTn>
                              </p:par>
                              <p:par>
                                <p:cTn id="124" presetID="22" presetClass="entr" presetSubtype="4" dur="500" fill="hold" nodeType="withEffect">
                                  <p:stCondLst>
                                    <p:cond delay="0"/>
                                  </p:stCondLst>
                                  <p:childTnLst>
                                    <p:set>
                                      <p:cBhvr>
                                        <p:cTn id="125" dur="1" fill="hold">
                                          <p:stCondLst>
                                            <p:cond delay="0"/>
                                          </p:stCondLst>
                                        </p:cTn>
                                        <p:tgtEl>
                                          <p:spTgt spid="1392"/>
                                        </p:tgtEl>
                                        <p:attrNameLst>
                                          <p:attrName>style.visibility</p:attrName>
                                        </p:attrNameLst>
                                      </p:cBhvr>
                                      <p:to>
                                        <p:strVal val="visible"/>
                                      </p:to>
                                    </p:set>
                                    <p:animEffect transition="in" filter="wipe(down)">
                                      <p:cBhvr additive="repl">
                                        <p:cTn id="126" dur="500"/>
                                        <p:tgtEl>
                                          <p:spTgt spid="1392"/>
                                        </p:tgtEl>
                                      </p:cBhvr>
                                    </p:animEffect>
                                  </p:childTnLst>
                                </p:cTn>
                              </p:par>
                              <p:par>
                                <p:cTn id="127" presetID="22" presetClass="entr" presetSubtype="4" dur="500" fill="hold" nodeType="withEffect">
                                  <p:stCondLst>
                                    <p:cond delay="0"/>
                                  </p:stCondLst>
                                  <p:childTnLst>
                                    <p:set>
                                      <p:cBhvr>
                                        <p:cTn id="128" dur="1" fill="hold">
                                          <p:stCondLst>
                                            <p:cond delay="0"/>
                                          </p:stCondLst>
                                        </p:cTn>
                                        <p:tgtEl>
                                          <p:spTgt spid="1393"/>
                                        </p:tgtEl>
                                        <p:attrNameLst>
                                          <p:attrName>style.visibility</p:attrName>
                                        </p:attrNameLst>
                                      </p:cBhvr>
                                      <p:to>
                                        <p:strVal val="visible"/>
                                      </p:to>
                                    </p:set>
                                    <p:animEffect transition="in" filter="wipe(down)">
                                      <p:cBhvr additive="repl">
                                        <p:cTn id="129" dur="500"/>
                                        <p:tgtEl>
                                          <p:spTgt spid="1393"/>
                                        </p:tgtEl>
                                      </p:cBhvr>
                                    </p:animEffect>
                                  </p:childTnLst>
                                </p:cTn>
                              </p:par>
                              <p:par>
                                <p:cTn id="130" presetID="22" presetClass="entr" presetSubtype="4" dur="500" fill="hold" nodeType="withEffect">
                                  <p:stCondLst>
                                    <p:cond delay="0"/>
                                  </p:stCondLst>
                                  <p:childTnLst>
                                    <p:set>
                                      <p:cBhvr>
                                        <p:cTn id="131" dur="1" fill="hold">
                                          <p:stCondLst>
                                            <p:cond delay="0"/>
                                          </p:stCondLst>
                                        </p:cTn>
                                        <p:tgtEl>
                                          <p:spTgt spid="1394"/>
                                        </p:tgtEl>
                                        <p:attrNameLst>
                                          <p:attrName>style.visibility</p:attrName>
                                        </p:attrNameLst>
                                      </p:cBhvr>
                                      <p:to>
                                        <p:strVal val="visible"/>
                                      </p:to>
                                    </p:set>
                                    <p:animEffect transition="in" filter="wipe(down)">
                                      <p:cBhvr additive="repl">
                                        <p:cTn id="132" dur="500"/>
                                        <p:tgtEl>
                                          <p:spTgt spid="1394"/>
                                        </p:tgtEl>
                                      </p:cBhvr>
                                    </p:animEffect>
                                  </p:childTnLst>
                                </p:cTn>
                              </p:par>
                              <p:par>
                                <p:cTn id="133" presetID="22" presetClass="entr" presetSubtype="4" dur="500" fill="hold" nodeType="withEffect">
                                  <p:stCondLst>
                                    <p:cond delay="0"/>
                                  </p:stCondLst>
                                  <p:childTnLst>
                                    <p:set>
                                      <p:cBhvr>
                                        <p:cTn id="134" dur="1" fill="hold">
                                          <p:stCondLst>
                                            <p:cond delay="0"/>
                                          </p:stCondLst>
                                        </p:cTn>
                                        <p:tgtEl>
                                          <p:spTgt spid="1395"/>
                                        </p:tgtEl>
                                        <p:attrNameLst>
                                          <p:attrName>style.visibility</p:attrName>
                                        </p:attrNameLst>
                                      </p:cBhvr>
                                      <p:to>
                                        <p:strVal val="visible"/>
                                      </p:to>
                                    </p:set>
                                    <p:animEffect transition="in" filter="wipe(down)">
                                      <p:cBhvr additive="repl">
                                        <p:cTn id="135" dur="500"/>
                                        <p:tgtEl>
                                          <p:spTgt spid="1395"/>
                                        </p:tgtEl>
                                      </p:cBhvr>
                                    </p:animEffect>
                                  </p:childTnLst>
                                </p:cTn>
                              </p:par>
                              <p:par>
                                <p:cTn id="136" presetID="22" presetClass="entr" presetSubtype="4" dur="500" fill="hold" nodeType="withEffect">
                                  <p:stCondLst>
                                    <p:cond delay="0"/>
                                  </p:stCondLst>
                                  <p:childTnLst>
                                    <p:set>
                                      <p:cBhvr>
                                        <p:cTn id="137" dur="1" fill="hold">
                                          <p:stCondLst>
                                            <p:cond delay="0"/>
                                          </p:stCondLst>
                                        </p:cTn>
                                        <p:tgtEl>
                                          <p:spTgt spid="1396"/>
                                        </p:tgtEl>
                                        <p:attrNameLst>
                                          <p:attrName>style.visibility</p:attrName>
                                        </p:attrNameLst>
                                      </p:cBhvr>
                                      <p:to>
                                        <p:strVal val="visible"/>
                                      </p:to>
                                    </p:set>
                                    <p:animEffect transition="in" filter="wipe(down)">
                                      <p:cBhvr additive="repl">
                                        <p:cTn id="138" dur="500"/>
                                        <p:tgtEl>
                                          <p:spTgt spid="1396"/>
                                        </p:tgtEl>
                                      </p:cBhvr>
                                    </p:animEffect>
                                  </p:childTnLst>
                                </p:cTn>
                              </p:par>
                              <p:par>
                                <p:cTn id="139" presetID="22" presetClass="entr" presetSubtype="4" dur="500" fill="hold" nodeType="withEffect">
                                  <p:stCondLst>
                                    <p:cond delay="0"/>
                                  </p:stCondLst>
                                  <p:childTnLst>
                                    <p:set>
                                      <p:cBhvr>
                                        <p:cTn id="140" dur="1" fill="hold">
                                          <p:stCondLst>
                                            <p:cond delay="0"/>
                                          </p:stCondLst>
                                        </p:cTn>
                                        <p:tgtEl>
                                          <p:spTgt spid="1397"/>
                                        </p:tgtEl>
                                        <p:attrNameLst>
                                          <p:attrName>style.visibility</p:attrName>
                                        </p:attrNameLst>
                                      </p:cBhvr>
                                      <p:to>
                                        <p:strVal val="visible"/>
                                      </p:to>
                                    </p:set>
                                    <p:animEffect transition="in" filter="wipe(down)">
                                      <p:cBhvr additive="repl">
                                        <p:cTn id="141" dur="500"/>
                                        <p:tgtEl>
                                          <p:spTgt spid="1397"/>
                                        </p:tgtEl>
                                      </p:cBhvr>
                                    </p:animEffect>
                                  </p:childTnLst>
                                </p:cTn>
                              </p:par>
                              <p:par>
                                <p:cTn id="142" presetID="22" presetClass="entr" presetSubtype="4" dur="500" fill="hold" nodeType="withEffect">
                                  <p:stCondLst>
                                    <p:cond delay="0"/>
                                  </p:stCondLst>
                                  <p:childTnLst>
                                    <p:set>
                                      <p:cBhvr>
                                        <p:cTn id="143" dur="1" fill="hold">
                                          <p:stCondLst>
                                            <p:cond delay="0"/>
                                          </p:stCondLst>
                                        </p:cTn>
                                        <p:tgtEl>
                                          <p:spTgt spid="1398"/>
                                        </p:tgtEl>
                                        <p:attrNameLst>
                                          <p:attrName>style.visibility</p:attrName>
                                        </p:attrNameLst>
                                      </p:cBhvr>
                                      <p:to>
                                        <p:strVal val="visible"/>
                                      </p:to>
                                    </p:set>
                                    <p:animEffect transition="in" filter="wipe(down)">
                                      <p:cBhvr additive="repl">
                                        <p:cTn id="144" dur="500"/>
                                        <p:tgtEl>
                                          <p:spTgt spid="1398"/>
                                        </p:tgtEl>
                                      </p:cBhvr>
                                    </p:animEffect>
                                  </p:childTnLst>
                                </p:cTn>
                              </p:par>
                              <p:par>
                                <p:cTn id="145" presetID="22" presetClass="entr" presetSubtype="4" dur="500" fill="hold" nodeType="withEffect">
                                  <p:stCondLst>
                                    <p:cond delay="0"/>
                                  </p:stCondLst>
                                  <p:childTnLst>
                                    <p:set>
                                      <p:cBhvr>
                                        <p:cTn id="146" dur="1" fill="hold">
                                          <p:stCondLst>
                                            <p:cond delay="0"/>
                                          </p:stCondLst>
                                        </p:cTn>
                                        <p:tgtEl>
                                          <p:spTgt spid="1399"/>
                                        </p:tgtEl>
                                        <p:attrNameLst>
                                          <p:attrName>style.visibility</p:attrName>
                                        </p:attrNameLst>
                                      </p:cBhvr>
                                      <p:to>
                                        <p:strVal val="visible"/>
                                      </p:to>
                                    </p:set>
                                    <p:animEffect transition="in" filter="wipe(down)">
                                      <p:cBhvr additive="repl">
                                        <p:cTn id="147" dur="500"/>
                                        <p:tgtEl>
                                          <p:spTgt spid="1399"/>
                                        </p:tgtEl>
                                      </p:cBhvr>
                                    </p:animEffect>
                                  </p:childTnLst>
                                </p:cTn>
                              </p:par>
                              <p:par>
                                <p:cTn id="148" presetID="22" presetClass="entr" presetSubtype="4" dur="500" fill="hold" nodeType="withEffect">
                                  <p:stCondLst>
                                    <p:cond delay="0"/>
                                  </p:stCondLst>
                                  <p:childTnLst>
                                    <p:set>
                                      <p:cBhvr>
                                        <p:cTn id="149" dur="1" fill="hold">
                                          <p:stCondLst>
                                            <p:cond delay="0"/>
                                          </p:stCondLst>
                                        </p:cTn>
                                        <p:tgtEl>
                                          <p:spTgt spid="1400"/>
                                        </p:tgtEl>
                                        <p:attrNameLst>
                                          <p:attrName>style.visibility</p:attrName>
                                        </p:attrNameLst>
                                      </p:cBhvr>
                                      <p:to>
                                        <p:strVal val="visible"/>
                                      </p:to>
                                    </p:set>
                                    <p:animEffect transition="in" filter="wipe(down)">
                                      <p:cBhvr additive="repl">
                                        <p:cTn id="150" dur="500"/>
                                        <p:tgtEl>
                                          <p:spTgt spid="1400"/>
                                        </p:tgtEl>
                                      </p:cBhvr>
                                    </p:animEffect>
                                  </p:childTnLst>
                                </p:cTn>
                              </p:par>
                              <p:par>
                                <p:cTn id="151" presetID="22" presetClass="entr" presetSubtype="4" dur="500" fill="hold" nodeType="withEffect">
                                  <p:stCondLst>
                                    <p:cond delay="0"/>
                                  </p:stCondLst>
                                  <p:childTnLst>
                                    <p:set>
                                      <p:cBhvr>
                                        <p:cTn id="152" dur="1" fill="hold">
                                          <p:stCondLst>
                                            <p:cond delay="0"/>
                                          </p:stCondLst>
                                        </p:cTn>
                                        <p:tgtEl>
                                          <p:spTgt spid="1401"/>
                                        </p:tgtEl>
                                        <p:attrNameLst>
                                          <p:attrName>style.visibility</p:attrName>
                                        </p:attrNameLst>
                                      </p:cBhvr>
                                      <p:to>
                                        <p:strVal val="visible"/>
                                      </p:to>
                                    </p:set>
                                    <p:animEffect transition="in" filter="wipe(down)">
                                      <p:cBhvr additive="repl">
                                        <p:cTn id="153" dur="500"/>
                                        <p:tgtEl>
                                          <p:spTgt spid="1401"/>
                                        </p:tgtEl>
                                      </p:cBhvr>
                                    </p:animEffect>
                                  </p:childTnLst>
                                </p:cTn>
                              </p:par>
                              <p:par>
                                <p:cTn id="154" presetID="22" presetClass="entr" presetSubtype="4" dur="500" fill="hold" nodeType="withEffect">
                                  <p:stCondLst>
                                    <p:cond delay="0"/>
                                  </p:stCondLst>
                                  <p:childTnLst>
                                    <p:set>
                                      <p:cBhvr>
                                        <p:cTn id="155" dur="1" fill="hold">
                                          <p:stCondLst>
                                            <p:cond delay="0"/>
                                          </p:stCondLst>
                                        </p:cTn>
                                        <p:tgtEl>
                                          <p:spTgt spid="1407"/>
                                        </p:tgtEl>
                                        <p:attrNameLst>
                                          <p:attrName>style.visibility</p:attrName>
                                        </p:attrNameLst>
                                      </p:cBhvr>
                                      <p:to>
                                        <p:strVal val="visible"/>
                                      </p:to>
                                    </p:set>
                                    <p:animEffect transition="in" filter="wipe(down)">
                                      <p:cBhvr additive="repl">
                                        <p:cTn id="156" dur="500"/>
                                        <p:tgtEl>
                                          <p:spTgt spid="1407"/>
                                        </p:tgtEl>
                                      </p:cBhvr>
                                    </p:animEffect>
                                  </p:childTnLst>
                                </p:cTn>
                              </p:par>
                              <p:par>
                                <p:cTn id="157" presetID="22" presetClass="entr" presetSubtype="4" dur="500" fill="hold" nodeType="withEffect">
                                  <p:stCondLst>
                                    <p:cond delay="0"/>
                                  </p:stCondLst>
                                  <p:childTnLst>
                                    <p:set>
                                      <p:cBhvr>
                                        <p:cTn id="158" dur="1" fill="hold">
                                          <p:stCondLst>
                                            <p:cond delay="0"/>
                                          </p:stCondLst>
                                        </p:cTn>
                                        <p:tgtEl>
                                          <p:spTgt spid="1411"/>
                                        </p:tgtEl>
                                        <p:attrNameLst>
                                          <p:attrName>style.visibility</p:attrName>
                                        </p:attrNameLst>
                                      </p:cBhvr>
                                      <p:to>
                                        <p:strVal val="visible"/>
                                      </p:to>
                                    </p:set>
                                    <p:animEffect transition="in" filter="wipe(down)">
                                      <p:cBhvr additive="repl">
                                        <p:cTn id="159" dur="500"/>
                                        <p:tgtEl>
                                          <p:spTgt spid="1411"/>
                                        </p:tgtEl>
                                      </p:cBhvr>
                                    </p:animEffect>
                                  </p:childTnLst>
                                </p:cTn>
                              </p:par>
                              <p:par>
                                <p:cTn id="160" presetID="22" presetClass="entr" presetSubtype="4" dur="500" fill="hold" nodeType="withEffect">
                                  <p:stCondLst>
                                    <p:cond delay="0"/>
                                  </p:stCondLst>
                                  <p:childTnLst>
                                    <p:set>
                                      <p:cBhvr>
                                        <p:cTn id="161" dur="1" fill="hold">
                                          <p:stCondLst>
                                            <p:cond delay="0"/>
                                          </p:stCondLst>
                                        </p:cTn>
                                        <p:tgtEl>
                                          <p:spTgt spid="1410"/>
                                        </p:tgtEl>
                                        <p:attrNameLst>
                                          <p:attrName>style.visibility</p:attrName>
                                        </p:attrNameLst>
                                      </p:cBhvr>
                                      <p:to>
                                        <p:strVal val="visible"/>
                                      </p:to>
                                    </p:set>
                                    <p:animEffect transition="in" filter="wipe(down)">
                                      <p:cBhvr additive="repl">
                                        <p:cTn id="162" dur="500"/>
                                        <p:tgtEl>
                                          <p:spTgt spid="1410"/>
                                        </p:tgtEl>
                                      </p:cBhvr>
                                    </p:animEffect>
                                  </p:childTnLst>
                                </p:cTn>
                              </p:par>
                            </p:childTnLst>
                          </p:cTn>
                        </p:par>
                      </p:childTnLst>
                    </p:cTn>
                  </p:par>
                  <p:par>
                    <p:cTn id="163" fill="hold" nodeType="clickEffect">
                      <p:stCondLst>
                        <p:cond delay="indefinite"/>
                      </p:stCondLst>
                      <p:childTnLst>
                        <p:par>
                          <p:cTn id="164" fill="hold">
                            <p:stCondLst>
                              <p:cond delay="0"/>
                            </p:stCondLst>
                            <p:childTnLst>
                              <p:par>
                                <p:cTn id="165" presetID="22" presetClass="entr" presetSubtype="4" dur="500" fill="hold" nodeType="clickEffect">
                                  <p:stCondLst>
                                    <p:cond delay="0"/>
                                  </p:stCondLst>
                                  <p:childTnLst>
                                    <p:set>
                                      <p:cBhvr>
                                        <p:cTn id="166" dur="1" fill="hold">
                                          <p:stCondLst>
                                            <p:cond delay="0"/>
                                          </p:stCondLst>
                                        </p:cTn>
                                        <p:tgtEl>
                                          <p:spTgt spid="1417"/>
                                        </p:tgtEl>
                                        <p:attrNameLst>
                                          <p:attrName>style.visibility</p:attrName>
                                        </p:attrNameLst>
                                      </p:cBhvr>
                                      <p:to>
                                        <p:strVal val="visible"/>
                                      </p:to>
                                    </p:set>
                                    <p:animEffect transition="in" filter="wipe(down)">
                                      <p:cBhvr additive="repl">
                                        <p:cTn id="167" dur="500"/>
                                        <p:tgtEl>
                                          <p:spTgt spid="1417"/>
                                        </p:tgtEl>
                                      </p:cBhvr>
                                    </p:animEffect>
                                  </p:childTnLst>
                                </p:cTn>
                              </p:par>
                            </p:childTnLst>
                          </p:cTn>
                        </p:par>
                      </p:childTnLst>
                    </p:cTn>
                  </p:par>
                  <p:par>
                    <p:cTn id="168" fill="hold" nodeType="clickEffect">
                      <p:stCondLst>
                        <p:cond delay="indefinite"/>
                      </p:stCondLst>
                      <p:childTnLst>
                        <p:par>
                          <p:cTn id="169" fill="hold">
                            <p:stCondLst>
                              <p:cond delay="0"/>
                            </p:stCondLst>
                            <p:childTnLst>
                              <p:par>
                                <p:cTn id="170" presetID="22" presetClass="entr" presetSubtype="8" dur="500" fill="hold" nodeType="clickEffect">
                                  <p:stCondLst>
                                    <p:cond delay="0"/>
                                  </p:stCondLst>
                                  <p:childTnLst>
                                    <p:set>
                                      <p:cBhvr>
                                        <p:cTn id="171" dur="1" fill="hold">
                                          <p:stCondLst>
                                            <p:cond delay="0"/>
                                          </p:stCondLst>
                                        </p:cTn>
                                        <p:tgtEl>
                                          <p:spTgt spid="1415"/>
                                        </p:tgtEl>
                                        <p:attrNameLst>
                                          <p:attrName>style.visibility</p:attrName>
                                        </p:attrNameLst>
                                      </p:cBhvr>
                                      <p:to>
                                        <p:strVal val="visible"/>
                                      </p:to>
                                    </p:set>
                                    <p:animEffect transition="in" filter="wipe(left)">
                                      <p:cBhvr additive="repl">
                                        <p:cTn id="172" dur="500"/>
                                        <p:tgtEl>
                                          <p:spTgt spid="1415"/>
                                        </p:tgtEl>
                                      </p:cBhvr>
                                    </p:animEffect>
                                  </p:childTnLst>
                                </p:cTn>
                              </p:par>
                              <p:par>
                                <p:cTn id="173" presetID="22" presetClass="entr" presetSubtype="8" dur="500" fill="hold" nodeType="withEffect">
                                  <p:stCondLst>
                                    <p:cond delay="0"/>
                                  </p:stCondLst>
                                  <p:childTnLst>
                                    <p:set>
                                      <p:cBhvr>
                                        <p:cTn id="174" dur="1" fill="hold">
                                          <p:stCondLst>
                                            <p:cond delay="0"/>
                                          </p:stCondLst>
                                        </p:cTn>
                                        <p:tgtEl>
                                          <p:spTgt spid="1416"/>
                                        </p:tgtEl>
                                        <p:attrNameLst>
                                          <p:attrName>style.visibility</p:attrName>
                                        </p:attrNameLst>
                                      </p:cBhvr>
                                      <p:to>
                                        <p:strVal val="visible"/>
                                      </p:to>
                                    </p:set>
                                    <p:animEffect transition="in" filter="wipe(left)">
                                      <p:cBhvr additive="repl">
                                        <p:cTn id="175" dur="500"/>
                                        <p:tgtEl>
                                          <p:spTgt spid="1416"/>
                                        </p:tgtEl>
                                      </p:cBhvr>
                                    </p:animEffect>
                                  </p:childTnLst>
                                </p:cTn>
                              </p:par>
                            </p:childTnLst>
                          </p:cTn>
                        </p:par>
                      </p:childTnLst>
                    </p:cTn>
                  </p:par>
                  <p:par>
                    <p:cTn id="176" fill="hold" nodeType="clickEffect">
                      <p:stCondLst>
                        <p:cond delay="indefinite"/>
                      </p:stCondLst>
                      <p:childTnLst>
                        <p:par>
                          <p:cTn id="177" fill="hold">
                            <p:stCondLst>
                              <p:cond delay="0"/>
                            </p:stCondLst>
                            <p:childTnLst>
                              <p:par>
                                <p:cTn id="178" presetID="22" presetClass="entr" presetSubtype="4" dur="500" fill="hold" nodeType="clickEffect">
                                  <p:stCondLst>
                                    <p:cond delay="0"/>
                                  </p:stCondLst>
                                  <p:childTnLst>
                                    <p:set>
                                      <p:cBhvr>
                                        <p:cTn id="179" dur="1" fill="hold">
                                          <p:stCondLst>
                                            <p:cond delay="0"/>
                                          </p:stCondLst>
                                        </p:cTn>
                                        <p:tgtEl>
                                          <p:spTgt spid="1360"/>
                                        </p:tgtEl>
                                        <p:attrNameLst>
                                          <p:attrName>style.visibility</p:attrName>
                                        </p:attrNameLst>
                                      </p:cBhvr>
                                      <p:to>
                                        <p:strVal val="visible"/>
                                      </p:to>
                                    </p:set>
                                    <p:animEffect transition="in" filter="wipe(down)">
                                      <p:cBhvr additive="repl">
                                        <p:cTn id="180" dur="500"/>
                                        <p:tgtEl>
                                          <p:spTgt spid="1360"/>
                                        </p:tgtEl>
                                      </p:cBhvr>
                                    </p:animEffect>
                                  </p:childTnLst>
                                </p:cTn>
                              </p:par>
                              <p:par>
                                <p:cTn id="181" presetID="22" presetClass="entr" presetSubtype="4" dur="500" fill="hold" nodeType="withEffect">
                                  <p:stCondLst>
                                    <p:cond delay="0"/>
                                  </p:stCondLst>
                                  <p:childTnLst>
                                    <p:set>
                                      <p:cBhvr>
                                        <p:cTn id="182" dur="1" fill="hold">
                                          <p:stCondLst>
                                            <p:cond delay="0"/>
                                          </p:stCondLst>
                                        </p:cTn>
                                        <p:tgtEl>
                                          <p:spTgt spid="1414"/>
                                        </p:tgtEl>
                                        <p:attrNameLst>
                                          <p:attrName>style.visibility</p:attrName>
                                        </p:attrNameLst>
                                      </p:cBhvr>
                                      <p:to>
                                        <p:strVal val="visible"/>
                                      </p:to>
                                    </p:set>
                                    <p:animEffect transition="in" filter="wipe(down)">
                                      <p:cBhvr additive="repl">
                                        <p:cTn id="183" dur="500"/>
                                        <p:tgtEl>
                                          <p:spTgt spid="1414"/>
                                        </p:tgtEl>
                                      </p:cBhvr>
                                    </p:animEffect>
                                  </p:childTnLst>
                                </p:cTn>
                              </p:par>
                              <p:par>
                                <p:cTn id="184" presetID="22" presetClass="entr" presetSubtype="4" dur="500" fill="hold" nodeType="withEffect">
                                  <p:stCondLst>
                                    <p:cond delay="0"/>
                                  </p:stCondLst>
                                  <p:childTnLst>
                                    <p:set>
                                      <p:cBhvr>
                                        <p:cTn id="185" dur="1" fill="hold">
                                          <p:stCondLst>
                                            <p:cond delay="0"/>
                                          </p:stCondLst>
                                        </p:cTn>
                                        <p:tgtEl>
                                          <p:spTgt spid="1418"/>
                                        </p:tgtEl>
                                        <p:attrNameLst>
                                          <p:attrName>style.visibility</p:attrName>
                                        </p:attrNameLst>
                                      </p:cBhvr>
                                      <p:to>
                                        <p:strVal val="visible"/>
                                      </p:to>
                                    </p:set>
                                    <p:animEffect transition="in" filter="wipe(down)">
                                      <p:cBhvr additive="repl">
                                        <p:cTn id="186" dur="500"/>
                                        <p:tgtEl>
                                          <p:spTgt spid="1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3 bit Synchronous Up Counter</a:t>
            </a:r>
            <a:endParaRPr lang="en-US" sz="3000" b="0" strike="noStrike" spc="-1">
              <a:solidFill>
                <a:srgbClr val="000000"/>
              </a:solidFill>
              <a:latin typeface="Century Schoolbook"/>
            </a:endParaRPr>
          </a:p>
        </p:txBody>
      </p:sp>
      <p:pic>
        <p:nvPicPr>
          <p:cNvPr id="1420" name="Picture 2"/>
          <p:cNvPicPr/>
          <p:nvPr/>
        </p:nvPicPr>
        <p:blipFill>
          <a:blip r:embed="rId2"/>
          <a:stretch/>
        </p:blipFill>
        <p:spPr>
          <a:xfrm>
            <a:off x="126360" y="1371600"/>
            <a:ext cx="7695720" cy="3011760"/>
          </a:xfrm>
          <a:prstGeom prst="rect">
            <a:avLst/>
          </a:prstGeom>
          <a:ln w="0">
            <a:noFill/>
          </a:ln>
        </p:spPr>
      </p:pic>
      <p:graphicFrame>
        <p:nvGraphicFramePr>
          <p:cNvPr id="1421" name="Content Placeholder 5"/>
          <p:cNvGraphicFramePr/>
          <p:nvPr/>
        </p:nvGraphicFramePr>
        <p:xfrm>
          <a:off x="2590920" y="4648320"/>
          <a:ext cx="1752120" cy="7416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graphicFrame>
        <p:nvGraphicFramePr>
          <p:cNvPr id="1422" name="Table 74"/>
          <p:cNvGraphicFramePr/>
          <p:nvPr/>
        </p:nvGraphicFramePr>
        <p:xfrm>
          <a:off x="2629080" y="540036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423" name="Table 81"/>
          <p:cNvGraphicFramePr/>
          <p:nvPr/>
        </p:nvGraphicFramePr>
        <p:xfrm>
          <a:off x="2629080" y="577224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424" name="Table 97"/>
          <p:cNvGraphicFramePr/>
          <p:nvPr/>
        </p:nvGraphicFramePr>
        <p:xfrm>
          <a:off x="2629080" y="616356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425" name="Content Placeholder 5"/>
          <p:cNvGraphicFramePr/>
          <p:nvPr/>
        </p:nvGraphicFramePr>
        <p:xfrm>
          <a:off x="4572000" y="4649760"/>
          <a:ext cx="1752120" cy="370800"/>
        </p:xfrm>
        <a:graphic>
          <a:graphicData uri="http://schemas.openxmlformats.org/drawingml/2006/table">
            <a:tbl>
              <a:tblPr/>
              <a:tblGrid>
                <a:gridCol w="583920"/>
                <a:gridCol w="583920"/>
                <a:gridCol w="58428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bl>
          </a:graphicData>
        </a:graphic>
      </p:graphicFrame>
      <p:graphicFrame>
        <p:nvGraphicFramePr>
          <p:cNvPr id="1426" name="Table 99"/>
          <p:cNvGraphicFramePr/>
          <p:nvPr/>
        </p:nvGraphicFramePr>
        <p:xfrm>
          <a:off x="4590360" y="50104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427" name="Table 100"/>
          <p:cNvGraphicFramePr/>
          <p:nvPr/>
        </p:nvGraphicFramePr>
        <p:xfrm>
          <a:off x="4572000" y="540144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EB6E5A"/>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428" name="Table 101"/>
          <p:cNvGraphicFramePr/>
          <p:nvPr/>
        </p:nvGraphicFramePr>
        <p:xfrm>
          <a:off x="4572000" y="578268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graphicFrame>
        <p:nvGraphicFramePr>
          <p:cNvPr id="1429" name="Table 102"/>
          <p:cNvGraphicFramePr/>
          <p:nvPr/>
        </p:nvGraphicFramePr>
        <p:xfrm>
          <a:off x="4572000" y="6163560"/>
          <a:ext cx="1714320" cy="370800"/>
        </p:xfrm>
        <a:graphic>
          <a:graphicData uri="http://schemas.openxmlformats.org/drawingml/2006/table">
            <a:tbl>
              <a:tblPr/>
              <a:tblGrid>
                <a:gridCol w="571320"/>
                <a:gridCol w="571320"/>
                <a:gridCol w="57168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w="12240">
                      <a:solidFill>
                        <a:srgbClr val="7598D9"/>
                      </a:solidFill>
                    </a:lnL>
                    <a:lnR w="12240">
                      <a:solidFill>
                        <a:srgbClr val="7598D9"/>
                      </a:solidFill>
                    </a:lnR>
                    <a:lnT w="12240">
                      <a:solidFill>
                        <a:srgbClr val="7598D9"/>
                      </a:solidFill>
                    </a:lnT>
                    <a:lnB w="25200">
                      <a:solidFill>
                        <a:srgbClr val="7598D9"/>
                      </a:solidFill>
                    </a:lnB>
                    <a:noFill/>
                  </a:tcPr>
                </a:tc>
              </a:tr>
            </a:tbl>
          </a:graphicData>
        </a:graphic>
      </p:graphicFrame>
      <p:sp>
        <p:nvSpPr>
          <p:cNvPr id="1430" name="TextBox 103"/>
          <p:cNvSpPr/>
          <p:nvPr/>
        </p:nvSpPr>
        <p:spPr>
          <a:xfrm>
            <a:off x="3022200" y="176436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431" name="TextBox 104"/>
          <p:cNvSpPr/>
          <p:nvPr/>
        </p:nvSpPr>
        <p:spPr>
          <a:xfrm>
            <a:off x="4965120" y="1764360"/>
            <a:ext cx="26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432" name="TextBox 105"/>
          <p:cNvSpPr/>
          <p:nvPr/>
        </p:nvSpPr>
        <p:spPr>
          <a:xfrm>
            <a:off x="7758720" y="1769400"/>
            <a:ext cx="241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433" name="TextBox 106"/>
          <p:cNvSpPr/>
          <p:nvPr/>
        </p:nvSpPr>
        <p:spPr>
          <a:xfrm>
            <a:off x="344124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p:txBody>
      </p:sp>
      <p:sp>
        <p:nvSpPr>
          <p:cNvPr id="1434" name="TextBox 108"/>
          <p:cNvSpPr/>
          <p:nvPr/>
        </p:nvSpPr>
        <p:spPr>
          <a:xfrm>
            <a:off x="389844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p:txBody>
      </p:sp>
      <p:sp>
        <p:nvSpPr>
          <p:cNvPr id="1435" name="TextBox 111"/>
          <p:cNvSpPr/>
          <p:nvPr/>
        </p:nvSpPr>
        <p:spPr>
          <a:xfrm>
            <a:off x="412704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p:txBody>
      </p:sp>
      <p:sp>
        <p:nvSpPr>
          <p:cNvPr id="1436" name="TextBox 112"/>
          <p:cNvSpPr/>
          <p:nvPr/>
        </p:nvSpPr>
        <p:spPr>
          <a:xfrm>
            <a:off x="432792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00"/>
                </a:solidFill>
                <a:latin typeface="Century Schoolbook"/>
                <a:ea typeface="Century Schoolbook"/>
              </a:rPr>
              <a:t>/0</a:t>
            </a:r>
            <a:endParaRPr lang="en-US" sz="1800" b="0" strike="noStrike" spc="-1">
              <a:latin typeface="Arial"/>
            </a:endParaRPr>
          </a:p>
        </p:txBody>
      </p:sp>
      <p:sp>
        <p:nvSpPr>
          <p:cNvPr id="1437" name="TextBox 125"/>
          <p:cNvSpPr/>
          <p:nvPr/>
        </p:nvSpPr>
        <p:spPr>
          <a:xfrm>
            <a:off x="319572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50"/>
                </a:solidFill>
                <a:latin typeface="Century Schoolbook"/>
                <a:ea typeface="Century Schoolbook"/>
              </a:rPr>
              <a:t>/1</a:t>
            </a:r>
            <a:endParaRPr lang="en-US" sz="1800" b="0" strike="noStrike" spc="-1">
              <a:latin typeface="Arial"/>
            </a:endParaRPr>
          </a:p>
        </p:txBody>
      </p:sp>
      <p:sp>
        <p:nvSpPr>
          <p:cNvPr id="1438" name="TextBox 126"/>
          <p:cNvSpPr/>
          <p:nvPr/>
        </p:nvSpPr>
        <p:spPr>
          <a:xfrm>
            <a:off x="3657600" y="176436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p:txBody>
      </p:sp>
      <p:sp>
        <p:nvSpPr>
          <p:cNvPr id="1439" name="TextBox 127"/>
          <p:cNvSpPr/>
          <p:nvPr/>
        </p:nvSpPr>
        <p:spPr>
          <a:xfrm>
            <a:off x="602136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p:txBody>
      </p:sp>
      <p:sp>
        <p:nvSpPr>
          <p:cNvPr id="1440" name="TextBox 128"/>
          <p:cNvSpPr/>
          <p:nvPr/>
        </p:nvSpPr>
        <p:spPr>
          <a:xfrm>
            <a:off x="622260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p:txBody>
      </p:sp>
      <p:sp>
        <p:nvSpPr>
          <p:cNvPr id="1441" name="TextBox 129"/>
          <p:cNvSpPr/>
          <p:nvPr/>
        </p:nvSpPr>
        <p:spPr>
          <a:xfrm>
            <a:off x="514512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p:txBody>
      </p:sp>
      <p:sp>
        <p:nvSpPr>
          <p:cNvPr id="1442" name="TextBox 130"/>
          <p:cNvSpPr/>
          <p:nvPr/>
        </p:nvSpPr>
        <p:spPr>
          <a:xfrm>
            <a:off x="5602320" y="176436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p:txBody>
      </p:sp>
      <p:sp>
        <p:nvSpPr>
          <p:cNvPr id="1443" name="TextBox 131"/>
          <p:cNvSpPr/>
          <p:nvPr/>
        </p:nvSpPr>
        <p:spPr>
          <a:xfrm>
            <a:off x="5384160" y="1764360"/>
            <a:ext cx="408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F0"/>
                </a:solidFill>
                <a:latin typeface="Century Schoolbook"/>
                <a:ea typeface="Century Schoolbook"/>
              </a:rPr>
              <a:t>/1</a:t>
            </a:r>
            <a:endParaRPr lang="en-US" sz="1800" b="0" strike="noStrike" spc="-1">
              <a:latin typeface="Arial"/>
            </a:endParaRPr>
          </a:p>
        </p:txBody>
      </p:sp>
      <p:sp>
        <p:nvSpPr>
          <p:cNvPr id="1444" name="TextBox 132"/>
          <p:cNvSpPr/>
          <p:nvPr/>
        </p:nvSpPr>
        <p:spPr>
          <a:xfrm>
            <a:off x="579132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7030A0"/>
                </a:solidFill>
                <a:latin typeface="Century Schoolbook"/>
                <a:ea typeface="Century Schoolbook"/>
              </a:rPr>
              <a:t>/0</a:t>
            </a:r>
            <a:endParaRPr lang="en-US" sz="1800" b="0" strike="noStrike" spc="-1">
              <a:latin typeface="Arial"/>
            </a:endParaRPr>
          </a:p>
        </p:txBody>
      </p:sp>
      <p:sp>
        <p:nvSpPr>
          <p:cNvPr id="1445" name="TextBox 133"/>
          <p:cNvSpPr/>
          <p:nvPr/>
        </p:nvSpPr>
        <p:spPr>
          <a:xfrm>
            <a:off x="8028360" y="222156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/1</a:t>
            </a:r>
            <a:endParaRPr lang="en-US" sz="1800" b="0" strike="noStrike" spc="-1">
              <a:latin typeface="Arial"/>
            </a:endParaRPr>
          </a:p>
        </p:txBody>
      </p:sp>
      <p:sp>
        <p:nvSpPr>
          <p:cNvPr id="1446" name="TextBox 134"/>
          <p:cNvSpPr/>
          <p:nvPr/>
        </p:nvSpPr>
        <p:spPr>
          <a:xfrm>
            <a:off x="8229600" y="222156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00"/>
                </a:solidFill>
                <a:latin typeface="Century Schoolbook"/>
                <a:ea typeface="Century Schoolbook"/>
              </a:rPr>
              <a:t>/1</a:t>
            </a:r>
            <a:endParaRPr lang="en-US" sz="1800" b="0" strike="noStrike" spc="-1">
              <a:latin typeface="Arial"/>
            </a:endParaRPr>
          </a:p>
        </p:txBody>
      </p:sp>
      <p:sp>
        <p:nvSpPr>
          <p:cNvPr id="1447" name="TextBox 135"/>
          <p:cNvSpPr/>
          <p:nvPr/>
        </p:nvSpPr>
        <p:spPr>
          <a:xfrm>
            <a:off x="791424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50"/>
                </a:solidFill>
                <a:latin typeface="Century Schoolbook"/>
                <a:ea typeface="Century Schoolbook"/>
              </a:rPr>
              <a:t>/0</a:t>
            </a:r>
            <a:endParaRPr lang="en-US" sz="1800" b="0" strike="noStrike" spc="-1">
              <a:latin typeface="Arial"/>
            </a:endParaRPr>
          </a:p>
        </p:txBody>
      </p:sp>
      <p:sp>
        <p:nvSpPr>
          <p:cNvPr id="1448" name="TextBox 136"/>
          <p:cNvSpPr/>
          <p:nvPr/>
        </p:nvSpPr>
        <p:spPr>
          <a:xfrm>
            <a:off x="8371440" y="176436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0000"/>
                </a:solidFill>
                <a:latin typeface="Century Schoolbook"/>
                <a:ea typeface="Century Schoolbook"/>
              </a:rPr>
              <a:t>/0</a:t>
            </a:r>
            <a:endParaRPr lang="en-US" sz="1800" b="0" strike="noStrike" spc="-1">
              <a:latin typeface="Arial"/>
            </a:endParaRPr>
          </a:p>
        </p:txBody>
      </p:sp>
      <p:sp>
        <p:nvSpPr>
          <p:cNvPr id="1449" name="TextBox 137"/>
          <p:cNvSpPr/>
          <p:nvPr/>
        </p:nvSpPr>
        <p:spPr>
          <a:xfrm>
            <a:off x="7772400" y="2221560"/>
            <a:ext cx="4460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7030A0"/>
                </a:solidFill>
                <a:latin typeface="Century Schoolbook"/>
                <a:ea typeface="Century Schoolbook"/>
              </a:rPr>
              <a:t>/1</a:t>
            </a:r>
            <a:endParaRPr lang="en-US" sz="1800" b="0" strike="noStrike" spc="-1">
              <a:latin typeface="Arial"/>
            </a:endParaRPr>
          </a:p>
        </p:txBody>
      </p:sp>
      <p:sp>
        <p:nvSpPr>
          <p:cNvPr id="1450" name="TextBox 139"/>
          <p:cNvSpPr/>
          <p:nvPr/>
        </p:nvSpPr>
        <p:spPr>
          <a:xfrm>
            <a:off x="8153280" y="1752480"/>
            <a:ext cx="380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B0F0"/>
                </a:solidFill>
                <a:latin typeface="Century Schoolbook"/>
                <a:ea typeface="Century Schoolbook"/>
              </a:rPr>
              <a:t>/0</a:t>
            </a:r>
            <a:endParaRPr lang="en-US" sz="1800" b="0" strike="noStrike" spc="-1">
              <a:latin typeface="Arial"/>
            </a:endParaRPr>
          </a:p>
        </p:txBody>
      </p:sp>
      <p:sp>
        <p:nvSpPr>
          <p:cNvPr id="1451" name="TextBox 140"/>
          <p:cNvSpPr/>
          <p:nvPr/>
        </p:nvSpPr>
        <p:spPr>
          <a:xfrm>
            <a:off x="4532400" y="1752480"/>
            <a:ext cx="392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452" name="TextBox 141"/>
          <p:cNvSpPr/>
          <p:nvPr/>
        </p:nvSpPr>
        <p:spPr>
          <a:xfrm>
            <a:off x="6464880" y="1752480"/>
            <a:ext cx="392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453" name="TextBox 142"/>
          <p:cNvSpPr/>
          <p:nvPr/>
        </p:nvSpPr>
        <p:spPr>
          <a:xfrm>
            <a:off x="8445960" y="2221560"/>
            <a:ext cx="392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wipe(down)">
                                      <p:cBhvr additive="repl">
                                        <p:cTn id="7" dur="500"/>
                                        <p:tgtEl>
                                          <p:spTgt spid="1431"/>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430"/>
                                        </p:tgtEl>
                                        <p:attrNameLst>
                                          <p:attrName>style.visibility</p:attrName>
                                        </p:attrNameLst>
                                      </p:cBhvr>
                                      <p:to>
                                        <p:strVal val="visible"/>
                                      </p:to>
                                    </p:set>
                                    <p:animEffect transition="in" filter="wipe(down)">
                                      <p:cBhvr additive="repl">
                                        <p:cTn id="10" dur="500"/>
                                        <p:tgtEl>
                                          <p:spTgt spid="1430"/>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432"/>
                                        </p:tgtEl>
                                        <p:attrNameLst>
                                          <p:attrName>style.visibility</p:attrName>
                                        </p:attrNameLst>
                                      </p:cBhvr>
                                      <p:to>
                                        <p:strVal val="visible"/>
                                      </p:to>
                                    </p:set>
                                    <p:animEffect transition="in" filter="wipe(down)">
                                      <p:cBhvr additive="repl">
                                        <p:cTn id="13" dur="500"/>
                                        <p:tgtEl>
                                          <p:spTgt spid="1432"/>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421"/>
                                        </p:tgtEl>
                                        <p:attrNameLst>
                                          <p:attrName>style.visibility</p:attrName>
                                        </p:attrNameLst>
                                      </p:cBhvr>
                                      <p:to>
                                        <p:strVal val="visible"/>
                                      </p:to>
                                    </p:set>
                                    <p:animEffect transition="in" filter="wipe(down)">
                                      <p:cBhvr additive="repl">
                                        <p:cTn id="16" dur="500"/>
                                        <p:tgtEl>
                                          <p:spTgt spid="1421"/>
                                        </p:tgtEl>
                                      </p:cBhvr>
                                    </p:animEffect>
                                  </p:childTnLst>
                                </p:cTn>
                              </p:par>
                            </p:childTnLst>
                          </p:cTn>
                        </p:par>
                      </p:childTnLst>
                    </p:cTn>
                  </p:par>
                  <p:par>
                    <p:cTn id="17" fill="hold" nodeType="clickEffect">
                      <p:stCondLst>
                        <p:cond delay="indefinite"/>
                      </p:stCondLst>
                      <p:childTnLst>
                        <p:par>
                          <p:cTn id="18" fill="hold">
                            <p:stCondLst>
                              <p:cond delay="0"/>
                            </p:stCondLst>
                            <p:childTnLst>
                              <p:par>
                                <p:cTn id="19" presetID="22" presetClass="entr" presetSubtype="4" dur="500" fill="hold" nodeType="clickEffect">
                                  <p:stCondLst>
                                    <p:cond delay="0"/>
                                  </p:stCondLst>
                                  <p:childTnLst>
                                    <p:set>
                                      <p:cBhvr>
                                        <p:cTn id="20" dur="1" fill="hold">
                                          <p:stCondLst>
                                            <p:cond delay="0"/>
                                          </p:stCondLst>
                                        </p:cTn>
                                        <p:tgtEl>
                                          <p:spTgt spid="1437"/>
                                        </p:tgtEl>
                                        <p:attrNameLst>
                                          <p:attrName>style.visibility</p:attrName>
                                        </p:attrNameLst>
                                      </p:cBhvr>
                                      <p:to>
                                        <p:strVal val="visible"/>
                                      </p:to>
                                    </p:set>
                                    <p:animEffect transition="in" filter="wipe(down)">
                                      <p:cBhvr additive="repl">
                                        <p:cTn id="21" dur="500"/>
                                        <p:tgtEl>
                                          <p:spTgt spid="1437"/>
                                        </p:tgtEl>
                                      </p:cBhvr>
                                    </p:animEffect>
                                  </p:childTnLst>
                                </p:cTn>
                              </p:par>
                            </p:childTnLst>
                          </p:cTn>
                        </p:par>
                      </p:childTnLst>
                    </p:cTn>
                  </p:par>
                  <p:par>
                    <p:cTn id="22" fill="hold" nodeType="clickEffect">
                      <p:stCondLst>
                        <p:cond delay="indefinite"/>
                      </p:stCondLst>
                      <p:childTnLst>
                        <p:par>
                          <p:cTn id="23" fill="hold">
                            <p:stCondLst>
                              <p:cond delay="0"/>
                            </p:stCondLst>
                            <p:childTnLst>
                              <p:par>
                                <p:cTn id="24" presetID="22" presetClass="entr" presetSubtype="4" dur="500" fill="hold" nodeType="clickEffect">
                                  <p:stCondLst>
                                    <p:cond delay="0"/>
                                  </p:stCondLst>
                                  <p:childTnLst>
                                    <p:set>
                                      <p:cBhvr>
                                        <p:cTn id="25" dur="1" fill="hold">
                                          <p:stCondLst>
                                            <p:cond delay="0"/>
                                          </p:stCondLst>
                                        </p:cTn>
                                        <p:tgtEl>
                                          <p:spTgt spid="1441"/>
                                        </p:tgtEl>
                                        <p:attrNameLst>
                                          <p:attrName>style.visibility</p:attrName>
                                        </p:attrNameLst>
                                      </p:cBhvr>
                                      <p:to>
                                        <p:strVal val="visible"/>
                                      </p:to>
                                    </p:set>
                                    <p:animEffect transition="in" filter="wipe(down)">
                                      <p:cBhvr additive="repl">
                                        <p:cTn id="26" dur="500"/>
                                        <p:tgtEl>
                                          <p:spTgt spid="1441"/>
                                        </p:tgtEl>
                                      </p:cBhvr>
                                    </p:animEffect>
                                  </p:childTnLst>
                                </p:cTn>
                              </p:par>
                            </p:childTnLst>
                          </p:cTn>
                        </p:par>
                      </p:childTnLst>
                    </p:cTn>
                  </p:par>
                  <p:par>
                    <p:cTn id="27" fill="hold" nodeType="clickEffect">
                      <p:stCondLst>
                        <p:cond delay="indefinite"/>
                      </p:stCondLst>
                      <p:childTnLst>
                        <p:par>
                          <p:cTn id="28" fill="hold">
                            <p:stCondLst>
                              <p:cond delay="0"/>
                            </p:stCondLst>
                            <p:childTnLst>
                              <p:par>
                                <p:cTn id="29" presetID="22" presetClass="entr" presetSubtype="4" dur="500" fill="hold" nodeType="clickEffect">
                                  <p:stCondLst>
                                    <p:cond delay="0"/>
                                  </p:stCondLst>
                                  <p:childTnLst>
                                    <p:set>
                                      <p:cBhvr>
                                        <p:cTn id="30" dur="1" fill="hold">
                                          <p:stCondLst>
                                            <p:cond delay="0"/>
                                          </p:stCondLst>
                                        </p:cTn>
                                        <p:tgtEl>
                                          <p:spTgt spid="1447"/>
                                        </p:tgtEl>
                                        <p:attrNameLst>
                                          <p:attrName>style.visibility</p:attrName>
                                        </p:attrNameLst>
                                      </p:cBhvr>
                                      <p:to>
                                        <p:strVal val="visible"/>
                                      </p:to>
                                    </p:set>
                                    <p:animEffect transition="in" filter="wipe(down)">
                                      <p:cBhvr additive="repl">
                                        <p:cTn id="31" dur="500"/>
                                        <p:tgtEl>
                                          <p:spTgt spid="1447"/>
                                        </p:tgtEl>
                                      </p:cBhvr>
                                    </p:animEffect>
                                  </p:childTnLst>
                                </p:cTn>
                              </p:par>
                            </p:childTnLst>
                          </p:cTn>
                        </p:par>
                        <p:par>
                          <p:cTn id="32" fill="hold" nodeType="afterEffect">
                            <p:stCondLst>
                              <p:cond delay="500"/>
                            </p:stCondLst>
                            <p:childTnLst>
                              <p:par>
                                <p:cTn id="33" presetID="22" presetClass="entr" presetSubtype="4" dur="500" fill="hold" nodeType="afterEffect">
                                  <p:stCondLst>
                                    <p:cond delay="0"/>
                                  </p:stCondLst>
                                  <p:childTnLst>
                                    <p:set>
                                      <p:cBhvr>
                                        <p:cTn id="34" dur="1" fill="hold">
                                          <p:stCondLst>
                                            <p:cond delay="0"/>
                                          </p:stCondLst>
                                        </p:cTn>
                                        <p:tgtEl>
                                          <p:spTgt spid="1422"/>
                                        </p:tgtEl>
                                        <p:attrNameLst>
                                          <p:attrName>style.visibility</p:attrName>
                                        </p:attrNameLst>
                                      </p:cBhvr>
                                      <p:to>
                                        <p:strVal val="visible"/>
                                      </p:to>
                                    </p:set>
                                    <p:animEffect transition="in" filter="wipe(down)">
                                      <p:cBhvr additive="repl">
                                        <p:cTn id="35" dur="500"/>
                                        <p:tgtEl>
                                          <p:spTgt spid="1422"/>
                                        </p:tgtEl>
                                      </p:cBhvr>
                                    </p:animEffect>
                                  </p:childTnLst>
                                </p:cTn>
                              </p:par>
                            </p:childTnLst>
                          </p:cTn>
                        </p:par>
                      </p:childTnLst>
                    </p:cTn>
                  </p:par>
                  <p:par>
                    <p:cTn id="36" fill="hold" nodeType="clickEffect">
                      <p:stCondLst>
                        <p:cond delay="indefinite"/>
                      </p:stCondLst>
                      <p:childTnLst>
                        <p:par>
                          <p:cTn id="37" fill="hold">
                            <p:stCondLst>
                              <p:cond delay="0"/>
                            </p:stCondLst>
                            <p:childTnLst>
                              <p:par>
                                <p:cTn id="38" presetID="22" presetClass="entr" presetSubtype="4" dur="500" fill="hold" nodeType="clickEffect">
                                  <p:stCondLst>
                                    <p:cond delay="0"/>
                                  </p:stCondLst>
                                  <p:childTnLst>
                                    <p:set>
                                      <p:cBhvr>
                                        <p:cTn id="39" dur="1" fill="hold">
                                          <p:stCondLst>
                                            <p:cond delay="0"/>
                                          </p:stCondLst>
                                        </p:cTn>
                                        <p:tgtEl>
                                          <p:spTgt spid="1433"/>
                                        </p:tgtEl>
                                        <p:attrNameLst>
                                          <p:attrName>style.visibility</p:attrName>
                                        </p:attrNameLst>
                                      </p:cBhvr>
                                      <p:to>
                                        <p:strVal val="visible"/>
                                      </p:to>
                                    </p:set>
                                    <p:animEffect transition="in" filter="wipe(down)">
                                      <p:cBhvr additive="repl">
                                        <p:cTn id="40" dur="500"/>
                                        <p:tgtEl>
                                          <p:spTgt spid="1433"/>
                                        </p:tgtEl>
                                      </p:cBhvr>
                                    </p:animEffect>
                                  </p:childTnLst>
                                </p:cTn>
                              </p:par>
                            </p:childTnLst>
                          </p:cTn>
                        </p:par>
                      </p:childTnLst>
                    </p:cTn>
                  </p:par>
                  <p:par>
                    <p:cTn id="41" fill="hold" nodeType="clickEffect">
                      <p:stCondLst>
                        <p:cond delay="indefinite"/>
                      </p:stCondLst>
                      <p:childTnLst>
                        <p:par>
                          <p:cTn id="42" fill="hold">
                            <p:stCondLst>
                              <p:cond delay="0"/>
                            </p:stCondLst>
                            <p:childTnLst>
                              <p:par>
                                <p:cTn id="43" presetID="22" presetClass="entr" presetSubtype="4" dur="500" fill="hold" nodeType="clickEffect">
                                  <p:stCondLst>
                                    <p:cond delay="0"/>
                                  </p:stCondLst>
                                  <p:childTnLst>
                                    <p:set>
                                      <p:cBhvr>
                                        <p:cTn id="44" dur="1" fill="hold">
                                          <p:stCondLst>
                                            <p:cond delay="0"/>
                                          </p:stCondLst>
                                        </p:cTn>
                                        <p:tgtEl>
                                          <p:spTgt spid="1443"/>
                                        </p:tgtEl>
                                        <p:attrNameLst>
                                          <p:attrName>style.visibility</p:attrName>
                                        </p:attrNameLst>
                                      </p:cBhvr>
                                      <p:to>
                                        <p:strVal val="visible"/>
                                      </p:to>
                                    </p:set>
                                    <p:animEffect transition="in" filter="wipe(down)">
                                      <p:cBhvr additive="repl">
                                        <p:cTn id="45" dur="500"/>
                                        <p:tgtEl>
                                          <p:spTgt spid="1443"/>
                                        </p:tgtEl>
                                      </p:cBhvr>
                                    </p:animEffect>
                                  </p:childTnLst>
                                </p:cTn>
                              </p:par>
                            </p:childTnLst>
                          </p:cTn>
                        </p:par>
                      </p:childTnLst>
                    </p:cTn>
                  </p:par>
                  <p:par>
                    <p:cTn id="46" fill="hold" nodeType="clickEffect">
                      <p:stCondLst>
                        <p:cond delay="indefinite"/>
                      </p:stCondLst>
                      <p:childTnLst>
                        <p:par>
                          <p:cTn id="47" fill="hold">
                            <p:stCondLst>
                              <p:cond delay="0"/>
                            </p:stCondLst>
                            <p:childTnLst>
                              <p:par>
                                <p:cTn id="48" presetID="22" presetClass="entr" presetSubtype="4" dur="500" fill="hold" nodeType="clickEffect">
                                  <p:stCondLst>
                                    <p:cond delay="0"/>
                                  </p:stCondLst>
                                  <p:childTnLst>
                                    <p:set>
                                      <p:cBhvr>
                                        <p:cTn id="49" dur="1" fill="hold">
                                          <p:stCondLst>
                                            <p:cond delay="0"/>
                                          </p:stCondLst>
                                        </p:cTn>
                                        <p:tgtEl>
                                          <p:spTgt spid="1450"/>
                                        </p:tgtEl>
                                        <p:attrNameLst>
                                          <p:attrName>style.visibility</p:attrName>
                                        </p:attrNameLst>
                                      </p:cBhvr>
                                      <p:to>
                                        <p:strVal val="visible"/>
                                      </p:to>
                                    </p:set>
                                    <p:animEffect transition="in" filter="wipe(down)">
                                      <p:cBhvr additive="repl">
                                        <p:cTn id="50" dur="500"/>
                                        <p:tgtEl>
                                          <p:spTgt spid="1450"/>
                                        </p:tgtEl>
                                      </p:cBhvr>
                                    </p:animEffect>
                                  </p:childTnLst>
                                </p:cTn>
                              </p:par>
                            </p:childTnLst>
                          </p:cTn>
                        </p:par>
                      </p:childTnLst>
                    </p:cTn>
                  </p:par>
                  <p:par>
                    <p:cTn id="51" fill="hold" nodeType="clickEffect">
                      <p:stCondLst>
                        <p:cond delay="indefinite"/>
                      </p:stCondLst>
                      <p:childTnLst>
                        <p:par>
                          <p:cTn id="52" fill="hold">
                            <p:stCondLst>
                              <p:cond delay="0"/>
                            </p:stCondLst>
                            <p:childTnLst>
                              <p:par>
                                <p:cTn id="53" presetID="22" presetClass="entr" presetSubtype="4" dur="500" fill="hold" nodeType="clickEffect">
                                  <p:stCondLst>
                                    <p:cond delay="0"/>
                                  </p:stCondLst>
                                  <p:childTnLst>
                                    <p:set>
                                      <p:cBhvr>
                                        <p:cTn id="54" dur="1" fill="hold">
                                          <p:stCondLst>
                                            <p:cond delay="0"/>
                                          </p:stCondLst>
                                        </p:cTn>
                                        <p:tgtEl>
                                          <p:spTgt spid="1423"/>
                                        </p:tgtEl>
                                        <p:attrNameLst>
                                          <p:attrName>style.visibility</p:attrName>
                                        </p:attrNameLst>
                                      </p:cBhvr>
                                      <p:to>
                                        <p:strVal val="visible"/>
                                      </p:to>
                                    </p:set>
                                    <p:animEffect transition="in" filter="wipe(down)">
                                      <p:cBhvr additive="repl">
                                        <p:cTn id="55" dur="500"/>
                                        <p:tgtEl>
                                          <p:spTgt spid="1423"/>
                                        </p:tgtEl>
                                      </p:cBhvr>
                                    </p:animEffect>
                                  </p:childTnLst>
                                </p:cTn>
                              </p:par>
                            </p:childTnLst>
                          </p:cTn>
                        </p:par>
                      </p:childTnLst>
                    </p:cTn>
                  </p:par>
                  <p:par>
                    <p:cTn id="56" fill="hold" nodeType="clickEffect">
                      <p:stCondLst>
                        <p:cond delay="indefinite"/>
                      </p:stCondLst>
                      <p:childTnLst>
                        <p:par>
                          <p:cTn id="57" fill="hold">
                            <p:stCondLst>
                              <p:cond delay="0"/>
                            </p:stCondLst>
                            <p:childTnLst>
                              <p:par>
                                <p:cTn id="58" presetID="22" presetClass="entr" presetSubtype="4" dur="500" fill="hold" nodeType="clickEffect">
                                  <p:stCondLst>
                                    <p:cond delay="0"/>
                                  </p:stCondLst>
                                  <p:childTnLst>
                                    <p:set>
                                      <p:cBhvr>
                                        <p:cTn id="59" dur="1" fill="hold">
                                          <p:stCondLst>
                                            <p:cond delay="0"/>
                                          </p:stCondLst>
                                        </p:cTn>
                                        <p:tgtEl>
                                          <p:spTgt spid="1438"/>
                                        </p:tgtEl>
                                        <p:attrNameLst>
                                          <p:attrName>style.visibility</p:attrName>
                                        </p:attrNameLst>
                                      </p:cBhvr>
                                      <p:to>
                                        <p:strVal val="visible"/>
                                      </p:to>
                                    </p:set>
                                    <p:animEffect transition="in" filter="wipe(down)">
                                      <p:cBhvr additive="repl">
                                        <p:cTn id="60" dur="500"/>
                                        <p:tgtEl>
                                          <p:spTgt spid="1438"/>
                                        </p:tgtEl>
                                      </p:cBhvr>
                                    </p:animEffect>
                                  </p:childTnLst>
                                </p:cTn>
                              </p:par>
                            </p:childTnLst>
                          </p:cTn>
                        </p:par>
                      </p:childTnLst>
                    </p:cTn>
                  </p:par>
                  <p:par>
                    <p:cTn id="61" fill="hold" nodeType="clickEffect">
                      <p:stCondLst>
                        <p:cond delay="indefinite"/>
                      </p:stCondLst>
                      <p:childTnLst>
                        <p:par>
                          <p:cTn id="62" fill="hold">
                            <p:stCondLst>
                              <p:cond delay="0"/>
                            </p:stCondLst>
                            <p:childTnLst>
                              <p:par>
                                <p:cTn id="63" presetID="22" presetClass="entr" presetSubtype="4" dur="500" fill="hold" nodeType="clickEffect">
                                  <p:stCondLst>
                                    <p:cond delay="0"/>
                                  </p:stCondLst>
                                  <p:childTnLst>
                                    <p:set>
                                      <p:cBhvr>
                                        <p:cTn id="64" dur="1" fill="hold">
                                          <p:stCondLst>
                                            <p:cond delay="0"/>
                                          </p:stCondLst>
                                        </p:cTn>
                                        <p:tgtEl>
                                          <p:spTgt spid="1442"/>
                                        </p:tgtEl>
                                        <p:attrNameLst>
                                          <p:attrName>style.visibility</p:attrName>
                                        </p:attrNameLst>
                                      </p:cBhvr>
                                      <p:to>
                                        <p:strVal val="visible"/>
                                      </p:to>
                                    </p:set>
                                    <p:animEffect transition="in" filter="wipe(down)">
                                      <p:cBhvr additive="repl">
                                        <p:cTn id="65" dur="500"/>
                                        <p:tgtEl>
                                          <p:spTgt spid="1442"/>
                                        </p:tgtEl>
                                      </p:cBhvr>
                                    </p:animEffect>
                                  </p:childTnLst>
                                </p:cTn>
                              </p:par>
                            </p:childTnLst>
                          </p:cTn>
                        </p:par>
                      </p:childTnLst>
                    </p:cTn>
                  </p:par>
                  <p:par>
                    <p:cTn id="66" fill="hold" nodeType="clickEffect">
                      <p:stCondLst>
                        <p:cond delay="indefinite"/>
                      </p:stCondLst>
                      <p:childTnLst>
                        <p:par>
                          <p:cTn id="67" fill="hold">
                            <p:stCondLst>
                              <p:cond delay="0"/>
                            </p:stCondLst>
                            <p:childTnLst>
                              <p:par>
                                <p:cTn id="68" presetID="22" presetClass="entr" presetSubtype="4" dur="500" fill="hold" nodeType="clickEffect">
                                  <p:stCondLst>
                                    <p:cond delay="0"/>
                                  </p:stCondLst>
                                  <p:childTnLst>
                                    <p:set>
                                      <p:cBhvr>
                                        <p:cTn id="69" dur="1" fill="hold">
                                          <p:stCondLst>
                                            <p:cond delay="0"/>
                                          </p:stCondLst>
                                        </p:cTn>
                                        <p:tgtEl>
                                          <p:spTgt spid="1448"/>
                                        </p:tgtEl>
                                        <p:attrNameLst>
                                          <p:attrName>style.visibility</p:attrName>
                                        </p:attrNameLst>
                                      </p:cBhvr>
                                      <p:to>
                                        <p:strVal val="visible"/>
                                      </p:to>
                                    </p:set>
                                    <p:animEffect transition="in" filter="wipe(down)">
                                      <p:cBhvr additive="repl">
                                        <p:cTn id="70" dur="500"/>
                                        <p:tgtEl>
                                          <p:spTgt spid="1448"/>
                                        </p:tgtEl>
                                      </p:cBhvr>
                                    </p:animEffect>
                                  </p:childTnLst>
                                </p:cTn>
                              </p:par>
                            </p:childTnLst>
                          </p:cTn>
                        </p:par>
                      </p:childTnLst>
                    </p:cTn>
                  </p:par>
                  <p:par>
                    <p:cTn id="71" fill="hold" nodeType="clickEffect">
                      <p:stCondLst>
                        <p:cond delay="indefinite"/>
                      </p:stCondLst>
                      <p:childTnLst>
                        <p:par>
                          <p:cTn id="72" fill="hold">
                            <p:stCondLst>
                              <p:cond delay="0"/>
                            </p:stCondLst>
                            <p:childTnLst>
                              <p:par>
                                <p:cTn id="73" presetID="22" presetClass="entr" presetSubtype="4" dur="500" fill="hold" nodeType="clickEffect">
                                  <p:stCondLst>
                                    <p:cond delay="0"/>
                                  </p:stCondLst>
                                  <p:childTnLst>
                                    <p:set>
                                      <p:cBhvr>
                                        <p:cTn id="74" dur="1" fill="hold">
                                          <p:stCondLst>
                                            <p:cond delay="0"/>
                                          </p:stCondLst>
                                        </p:cTn>
                                        <p:tgtEl>
                                          <p:spTgt spid="1424"/>
                                        </p:tgtEl>
                                        <p:attrNameLst>
                                          <p:attrName>style.visibility</p:attrName>
                                        </p:attrNameLst>
                                      </p:cBhvr>
                                      <p:to>
                                        <p:strVal val="visible"/>
                                      </p:to>
                                    </p:set>
                                    <p:animEffect transition="in" filter="wipe(down)">
                                      <p:cBhvr additive="repl">
                                        <p:cTn id="75" dur="500"/>
                                        <p:tgtEl>
                                          <p:spTgt spid="1424"/>
                                        </p:tgtEl>
                                      </p:cBhvr>
                                    </p:animEffect>
                                  </p:childTnLst>
                                </p:cTn>
                              </p:par>
                            </p:childTnLst>
                          </p:cTn>
                        </p:par>
                      </p:childTnLst>
                    </p:cTn>
                  </p:par>
                  <p:par>
                    <p:cTn id="76" fill="hold" nodeType="clickEffect">
                      <p:stCondLst>
                        <p:cond delay="indefinite"/>
                      </p:stCondLst>
                      <p:childTnLst>
                        <p:par>
                          <p:cTn id="77" fill="hold">
                            <p:stCondLst>
                              <p:cond delay="0"/>
                            </p:stCondLst>
                            <p:childTnLst>
                              <p:par>
                                <p:cTn id="78" presetID="22" presetClass="entr" presetSubtype="4" dur="500" fill="hold" nodeType="clickEffect">
                                  <p:stCondLst>
                                    <p:cond delay="0"/>
                                  </p:stCondLst>
                                  <p:childTnLst>
                                    <p:set>
                                      <p:cBhvr>
                                        <p:cTn id="79" dur="1" fill="hold">
                                          <p:stCondLst>
                                            <p:cond delay="0"/>
                                          </p:stCondLst>
                                        </p:cTn>
                                        <p:tgtEl>
                                          <p:spTgt spid="1425"/>
                                        </p:tgtEl>
                                        <p:attrNameLst>
                                          <p:attrName>style.visibility</p:attrName>
                                        </p:attrNameLst>
                                      </p:cBhvr>
                                      <p:to>
                                        <p:strVal val="visible"/>
                                      </p:to>
                                    </p:set>
                                    <p:animEffect transition="in" filter="wipe(down)">
                                      <p:cBhvr additive="repl">
                                        <p:cTn id="80" dur="500"/>
                                        <p:tgtEl>
                                          <p:spTgt spid="1425"/>
                                        </p:tgtEl>
                                      </p:cBhvr>
                                    </p:animEffect>
                                  </p:childTnLst>
                                </p:cTn>
                              </p:par>
                            </p:childTnLst>
                          </p:cTn>
                        </p:par>
                      </p:childTnLst>
                    </p:cTn>
                  </p:par>
                  <p:par>
                    <p:cTn id="81" fill="hold" nodeType="clickEffect">
                      <p:stCondLst>
                        <p:cond delay="indefinite"/>
                      </p:stCondLst>
                      <p:childTnLst>
                        <p:par>
                          <p:cTn id="82" fill="hold">
                            <p:stCondLst>
                              <p:cond delay="0"/>
                            </p:stCondLst>
                            <p:childTnLst>
                              <p:par>
                                <p:cTn id="83" presetID="22" presetClass="entr" presetSubtype="4" dur="500" fill="hold" nodeType="clickEffect">
                                  <p:stCondLst>
                                    <p:cond delay="0"/>
                                  </p:stCondLst>
                                  <p:childTnLst>
                                    <p:set>
                                      <p:cBhvr>
                                        <p:cTn id="84" dur="1" fill="hold">
                                          <p:stCondLst>
                                            <p:cond delay="0"/>
                                          </p:stCondLst>
                                        </p:cTn>
                                        <p:tgtEl>
                                          <p:spTgt spid="1434"/>
                                        </p:tgtEl>
                                        <p:attrNameLst>
                                          <p:attrName>style.visibility</p:attrName>
                                        </p:attrNameLst>
                                      </p:cBhvr>
                                      <p:to>
                                        <p:strVal val="visible"/>
                                      </p:to>
                                    </p:set>
                                    <p:animEffect transition="in" filter="wipe(down)">
                                      <p:cBhvr additive="repl">
                                        <p:cTn id="85" dur="500"/>
                                        <p:tgtEl>
                                          <p:spTgt spid="1434"/>
                                        </p:tgtEl>
                                      </p:cBhvr>
                                    </p:animEffect>
                                  </p:childTnLst>
                                </p:cTn>
                              </p:par>
                            </p:childTnLst>
                          </p:cTn>
                        </p:par>
                      </p:childTnLst>
                    </p:cTn>
                  </p:par>
                  <p:par>
                    <p:cTn id="86" fill="hold" nodeType="clickEffect">
                      <p:stCondLst>
                        <p:cond delay="indefinite"/>
                      </p:stCondLst>
                      <p:childTnLst>
                        <p:par>
                          <p:cTn id="87" fill="hold">
                            <p:stCondLst>
                              <p:cond delay="0"/>
                            </p:stCondLst>
                            <p:childTnLst>
                              <p:par>
                                <p:cTn id="88" presetID="22" presetClass="entr" presetSubtype="4" dur="500" fill="hold" nodeType="clickEffect">
                                  <p:stCondLst>
                                    <p:cond delay="0"/>
                                  </p:stCondLst>
                                  <p:childTnLst>
                                    <p:set>
                                      <p:cBhvr>
                                        <p:cTn id="89" dur="1" fill="hold">
                                          <p:stCondLst>
                                            <p:cond delay="0"/>
                                          </p:stCondLst>
                                        </p:cTn>
                                        <p:tgtEl>
                                          <p:spTgt spid="1444"/>
                                        </p:tgtEl>
                                        <p:attrNameLst>
                                          <p:attrName>style.visibility</p:attrName>
                                        </p:attrNameLst>
                                      </p:cBhvr>
                                      <p:to>
                                        <p:strVal val="visible"/>
                                      </p:to>
                                    </p:set>
                                    <p:animEffect transition="in" filter="wipe(down)">
                                      <p:cBhvr additive="repl">
                                        <p:cTn id="90" dur="500"/>
                                        <p:tgtEl>
                                          <p:spTgt spid="1444"/>
                                        </p:tgtEl>
                                      </p:cBhvr>
                                    </p:animEffect>
                                  </p:childTnLst>
                                </p:cTn>
                              </p:par>
                            </p:childTnLst>
                          </p:cTn>
                        </p:par>
                      </p:childTnLst>
                    </p:cTn>
                  </p:par>
                  <p:par>
                    <p:cTn id="91" fill="hold" nodeType="clickEffect">
                      <p:stCondLst>
                        <p:cond delay="indefinite"/>
                      </p:stCondLst>
                      <p:childTnLst>
                        <p:par>
                          <p:cTn id="92" fill="hold">
                            <p:stCondLst>
                              <p:cond delay="0"/>
                            </p:stCondLst>
                            <p:childTnLst>
                              <p:par>
                                <p:cTn id="93" presetID="22" presetClass="entr" presetSubtype="4" dur="500" fill="hold" nodeType="clickEffect">
                                  <p:stCondLst>
                                    <p:cond delay="0"/>
                                  </p:stCondLst>
                                  <p:childTnLst>
                                    <p:set>
                                      <p:cBhvr>
                                        <p:cTn id="94" dur="1" fill="hold">
                                          <p:stCondLst>
                                            <p:cond delay="0"/>
                                          </p:stCondLst>
                                        </p:cTn>
                                        <p:tgtEl>
                                          <p:spTgt spid="1449"/>
                                        </p:tgtEl>
                                        <p:attrNameLst>
                                          <p:attrName>style.visibility</p:attrName>
                                        </p:attrNameLst>
                                      </p:cBhvr>
                                      <p:to>
                                        <p:strVal val="visible"/>
                                      </p:to>
                                    </p:set>
                                    <p:animEffect transition="in" filter="wipe(down)">
                                      <p:cBhvr additive="repl">
                                        <p:cTn id="95" dur="500"/>
                                        <p:tgtEl>
                                          <p:spTgt spid="1449"/>
                                        </p:tgtEl>
                                      </p:cBhvr>
                                    </p:animEffect>
                                  </p:childTnLst>
                                </p:cTn>
                              </p:par>
                            </p:childTnLst>
                          </p:cTn>
                        </p:par>
                        <p:par>
                          <p:cTn id="96" fill="hold" nodeType="afterEffect">
                            <p:stCondLst>
                              <p:cond delay="500"/>
                            </p:stCondLst>
                            <p:childTnLst>
                              <p:par>
                                <p:cTn id="97" presetID="22" presetClass="entr" presetSubtype="4" dur="500" fill="hold" nodeType="afterEffect">
                                  <p:stCondLst>
                                    <p:cond delay="0"/>
                                  </p:stCondLst>
                                  <p:childTnLst>
                                    <p:set>
                                      <p:cBhvr>
                                        <p:cTn id="98" dur="1" fill="hold">
                                          <p:stCondLst>
                                            <p:cond delay="0"/>
                                          </p:stCondLst>
                                        </p:cTn>
                                        <p:tgtEl>
                                          <p:spTgt spid="1426"/>
                                        </p:tgtEl>
                                        <p:attrNameLst>
                                          <p:attrName>style.visibility</p:attrName>
                                        </p:attrNameLst>
                                      </p:cBhvr>
                                      <p:to>
                                        <p:strVal val="visible"/>
                                      </p:to>
                                    </p:set>
                                    <p:animEffect transition="in" filter="wipe(down)">
                                      <p:cBhvr additive="repl">
                                        <p:cTn id="99" dur="500"/>
                                        <p:tgtEl>
                                          <p:spTgt spid="1426"/>
                                        </p:tgtEl>
                                      </p:cBhvr>
                                    </p:animEffect>
                                  </p:childTnLst>
                                </p:cTn>
                              </p:par>
                            </p:childTnLst>
                          </p:cTn>
                        </p:par>
                      </p:childTnLst>
                    </p:cTn>
                  </p:par>
                  <p:par>
                    <p:cTn id="100" fill="hold" nodeType="clickEffect">
                      <p:stCondLst>
                        <p:cond delay="indefinite"/>
                      </p:stCondLst>
                      <p:childTnLst>
                        <p:par>
                          <p:cTn id="101" fill="hold">
                            <p:stCondLst>
                              <p:cond delay="0"/>
                            </p:stCondLst>
                            <p:childTnLst>
                              <p:par>
                                <p:cTn id="102" presetID="22" presetClass="entr" presetSubtype="4" dur="500" fill="hold" nodeType="clickEffect">
                                  <p:stCondLst>
                                    <p:cond delay="0"/>
                                  </p:stCondLst>
                                  <p:childTnLst>
                                    <p:set>
                                      <p:cBhvr>
                                        <p:cTn id="103" dur="1" fill="hold">
                                          <p:stCondLst>
                                            <p:cond delay="0"/>
                                          </p:stCondLst>
                                        </p:cTn>
                                        <p:tgtEl>
                                          <p:spTgt spid="1435"/>
                                        </p:tgtEl>
                                        <p:attrNameLst>
                                          <p:attrName>style.visibility</p:attrName>
                                        </p:attrNameLst>
                                      </p:cBhvr>
                                      <p:to>
                                        <p:strVal val="visible"/>
                                      </p:to>
                                    </p:set>
                                    <p:animEffect transition="in" filter="wipe(down)">
                                      <p:cBhvr additive="repl">
                                        <p:cTn id="104" dur="500"/>
                                        <p:tgtEl>
                                          <p:spTgt spid="1435"/>
                                        </p:tgtEl>
                                      </p:cBhvr>
                                    </p:animEffect>
                                  </p:childTnLst>
                                </p:cTn>
                              </p:par>
                              <p:par>
                                <p:cTn id="105" presetID="22" presetClass="entr" presetSubtype="4" dur="500" fill="hold" nodeType="withEffect">
                                  <p:stCondLst>
                                    <p:cond delay="0"/>
                                  </p:stCondLst>
                                  <p:childTnLst>
                                    <p:set>
                                      <p:cBhvr>
                                        <p:cTn id="106" dur="1" fill="hold">
                                          <p:stCondLst>
                                            <p:cond delay="0"/>
                                          </p:stCondLst>
                                        </p:cTn>
                                        <p:tgtEl>
                                          <p:spTgt spid="1439"/>
                                        </p:tgtEl>
                                        <p:attrNameLst>
                                          <p:attrName>style.visibility</p:attrName>
                                        </p:attrNameLst>
                                      </p:cBhvr>
                                      <p:to>
                                        <p:strVal val="visible"/>
                                      </p:to>
                                    </p:set>
                                    <p:animEffect transition="in" filter="wipe(down)">
                                      <p:cBhvr additive="repl">
                                        <p:cTn id="107" dur="500"/>
                                        <p:tgtEl>
                                          <p:spTgt spid="1439"/>
                                        </p:tgtEl>
                                      </p:cBhvr>
                                    </p:animEffect>
                                  </p:childTnLst>
                                </p:cTn>
                              </p:par>
                              <p:par>
                                <p:cTn id="108" presetID="22" presetClass="entr" presetSubtype="4" dur="500" fill="hold" nodeType="withEffect">
                                  <p:stCondLst>
                                    <p:cond delay="0"/>
                                  </p:stCondLst>
                                  <p:childTnLst>
                                    <p:set>
                                      <p:cBhvr>
                                        <p:cTn id="109" dur="1" fill="hold">
                                          <p:stCondLst>
                                            <p:cond delay="0"/>
                                          </p:stCondLst>
                                        </p:cTn>
                                        <p:tgtEl>
                                          <p:spTgt spid="1445"/>
                                        </p:tgtEl>
                                        <p:attrNameLst>
                                          <p:attrName>style.visibility</p:attrName>
                                        </p:attrNameLst>
                                      </p:cBhvr>
                                      <p:to>
                                        <p:strVal val="visible"/>
                                      </p:to>
                                    </p:set>
                                    <p:animEffect transition="in" filter="wipe(down)">
                                      <p:cBhvr additive="repl">
                                        <p:cTn id="110" dur="500"/>
                                        <p:tgtEl>
                                          <p:spTgt spid="1445"/>
                                        </p:tgtEl>
                                      </p:cBhvr>
                                    </p:animEffect>
                                  </p:childTnLst>
                                </p:cTn>
                              </p:par>
                              <p:par>
                                <p:cTn id="111" presetID="22" presetClass="entr" presetSubtype="4" dur="500" fill="hold" nodeType="withEffect">
                                  <p:stCondLst>
                                    <p:cond delay="0"/>
                                  </p:stCondLst>
                                  <p:childTnLst>
                                    <p:set>
                                      <p:cBhvr>
                                        <p:cTn id="112" dur="1" fill="hold">
                                          <p:stCondLst>
                                            <p:cond delay="0"/>
                                          </p:stCondLst>
                                        </p:cTn>
                                        <p:tgtEl>
                                          <p:spTgt spid="1427"/>
                                        </p:tgtEl>
                                        <p:attrNameLst>
                                          <p:attrName>style.visibility</p:attrName>
                                        </p:attrNameLst>
                                      </p:cBhvr>
                                      <p:to>
                                        <p:strVal val="visible"/>
                                      </p:to>
                                    </p:set>
                                    <p:animEffect transition="in" filter="wipe(down)">
                                      <p:cBhvr additive="repl">
                                        <p:cTn id="113" dur="500"/>
                                        <p:tgtEl>
                                          <p:spTgt spid="1427"/>
                                        </p:tgtEl>
                                      </p:cBhvr>
                                    </p:animEffect>
                                  </p:childTnLst>
                                </p:cTn>
                              </p:par>
                            </p:childTnLst>
                          </p:cTn>
                        </p:par>
                      </p:childTnLst>
                    </p:cTn>
                  </p:par>
                  <p:par>
                    <p:cTn id="114" fill="hold" nodeType="clickEffect">
                      <p:stCondLst>
                        <p:cond delay="indefinite"/>
                      </p:stCondLst>
                      <p:childTnLst>
                        <p:par>
                          <p:cTn id="115" fill="hold">
                            <p:stCondLst>
                              <p:cond delay="0"/>
                            </p:stCondLst>
                            <p:childTnLst>
                              <p:par>
                                <p:cTn id="116" presetID="22" presetClass="entr" presetSubtype="4" dur="500" fill="hold" nodeType="clickEffect">
                                  <p:stCondLst>
                                    <p:cond delay="0"/>
                                  </p:stCondLst>
                                  <p:childTnLst>
                                    <p:set>
                                      <p:cBhvr>
                                        <p:cTn id="117" dur="1" fill="hold">
                                          <p:stCondLst>
                                            <p:cond delay="0"/>
                                          </p:stCondLst>
                                        </p:cTn>
                                        <p:tgtEl>
                                          <p:spTgt spid="1436"/>
                                        </p:tgtEl>
                                        <p:attrNameLst>
                                          <p:attrName>style.visibility</p:attrName>
                                        </p:attrNameLst>
                                      </p:cBhvr>
                                      <p:to>
                                        <p:strVal val="visible"/>
                                      </p:to>
                                    </p:set>
                                    <p:animEffect transition="in" filter="wipe(down)">
                                      <p:cBhvr additive="repl">
                                        <p:cTn id="118" dur="500"/>
                                        <p:tgtEl>
                                          <p:spTgt spid="1436"/>
                                        </p:tgtEl>
                                      </p:cBhvr>
                                    </p:animEffect>
                                  </p:childTnLst>
                                </p:cTn>
                              </p:par>
                              <p:par>
                                <p:cTn id="119" presetID="22" presetClass="entr" presetSubtype="4" dur="500" fill="hold" nodeType="withEffect">
                                  <p:stCondLst>
                                    <p:cond delay="0"/>
                                  </p:stCondLst>
                                  <p:childTnLst>
                                    <p:set>
                                      <p:cBhvr>
                                        <p:cTn id="120" dur="1" fill="hold">
                                          <p:stCondLst>
                                            <p:cond delay="0"/>
                                          </p:stCondLst>
                                        </p:cTn>
                                        <p:tgtEl>
                                          <p:spTgt spid="1440"/>
                                        </p:tgtEl>
                                        <p:attrNameLst>
                                          <p:attrName>style.visibility</p:attrName>
                                        </p:attrNameLst>
                                      </p:cBhvr>
                                      <p:to>
                                        <p:strVal val="visible"/>
                                      </p:to>
                                    </p:set>
                                    <p:animEffect transition="in" filter="wipe(down)">
                                      <p:cBhvr additive="repl">
                                        <p:cTn id="121" dur="500"/>
                                        <p:tgtEl>
                                          <p:spTgt spid="1440"/>
                                        </p:tgtEl>
                                      </p:cBhvr>
                                    </p:animEffect>
                                  </p:childTnLst>
                                </p:cTn>
                              </p:par>
                              <p:par>
                                <p:cTn id="122" presetID="22" presetClass="entr" presetSubtype="4" dur="500" fill="hold" nodeType="withEffect">
                                  <p:stCondLst>
                                    <p:cond delay="0"/>
                                  </p:stCondLst>
                                  <p:childTnLst>
                                    <p:set>
                                      <p:cBhvr>
                                        <p:cTn id="123" dur="1" fill="hold">
                                          <p:stCondLst>
                                            <p:cond delay="0"/>
                                          </p:stCondLst>
                                        </p:cTn>
                                        <p:tgtEl>
                                          <p:spTgt spid="1446"/>
                                        </p:tgtEl>
                                        <p:attrNameLst>
                                          <p:attrName>style.visibility</p:attrName>
                                        </p:attrNameLst>
                                      </p:cBhvr>
                                      <p:to>
                                        <p:strVal val="visible"/>
                                      </p:to>
                                    </p:set>
                                    <p:animEffect transition="in" filter="wipe(down)">
                                      <p:cBhvr additive="repl">
                                        <p:cTn id="124" dur="500"/>
                                        <p:tgtEl>
                                          <p:spTgt spid="1446"/>
                                        </p:tgtEl>
                                      </p:cBhvr>
                                    </p:animEffect>
                                  </p:childTnLst>
                                </p:cTn>
                              </p:par>
                              <p:par>
                                <p:cTn id="125" presetID="22" presetClass="entr" presetSubtype="4" dur="500" fill="hold" nodeType="withEffect">
                                  <p:stCondLst>
                                    <p:cond delay="0"/>
                                  </p:stCondLst>
                                  <p:childTnLst>
                                    <p:set>
                                      <p:cBhvr>
                                        <p:cTn id="126" dur="1" fill="hold">
                                          <p:stCondLst>
                                            <p:cond delay="0"/>
                                          </p:stCondLst>
                                        </p:cTn>
                                        <p:tgtEl>
                                          <p:spTgt spid="1428"/>
                                        </p:tgtEl>
                                        <p:attrNameLst>
                                          <p:attrName>style.visibility</p:attrName>
                                        </p:attrNameLst>
                                      </p:cBhvr>
                                      <p:to>
                                        <p:strVal val="visible"/>
                                      </p:to>
                                    </p:set>
                                    <p:animEffect transition="in" filter="wipe(down)">
                                      <p:cBhvr additive="repl">
                                        <p:cTn id="127" dur="500"/>
                                        <p:tgtEl>
                                          <p:spTgt spid="1428"/>
                                        </p:tgtEl>
                                      </p:cBhvr>
                                    </p:animEffect>
                                  </p:childTnLst>
                                </p:cTn>
                              </p:par>
                            </p:childTnLst>
                          </p:cTn>
                        </p:par>
                      </p:childTnLst>
                    </p:cTn>
                  </p:par>
                  <p:par>
                    <p:cTn id="128" fill="hold" nodeType="clickEffect">
                      <p:stCondLst>
                        <p:cond delay="indefinite"/>
                      </p:stCondLst>
                      <p:childTnLst>
                        <p:par>
                          <p:cTn id="129" fill="hold">
                            <p:stCondLst>
                              <p:cond delay="0"/>
                            </p:stCondLst>
                            <p:childTnLst>
                              <p:par>
                                <p:cTn id="130" presetID="22" presetClass="entr" presetSubtype="4" dur="500" fill="hold" nodeType="clickEffect">
                                  <p:stCondLst>
                                    <p:cond delay="0"/>
                                  </p:stCondLst>
                                  <p:childTnLst>
                                    <p:set>
                                      <p:cBhvr>
                                        <p:cTn id="131" dur="1" fill="hold">
                                          <p:stCondLst>
                                            <p:cond delay="0"/>
                                          </p:stCondLst>
                                        </p:cTn>
                                        <p:tgtEl>
                                          <p:spTgt spid="1451"/>
                                        </p:tgtEl>
                                        <p:attrNameLst>
                                          <p:attrName>style.visibility</p:attrName>
                                        </p:attrNameLst>
                                      </p:cBhvr>
                                      <p:to>
                                        <p:strVal val="visible"/>
                                      </p:to>
                                    </p:set>
                                    <p:animEffect transition="in" filter="wipe(down)">
                                      <p:cBhvr additive="repl">
                                        <p:cTn id="132" dur="500"/>
                                        <p:tgtEl>
                                          <p:spTgt spid="1451"/>
                                        </p:tgtEl>
                                      </p:cBhvr>
                                    </p:animEffect>
                                  </p:childTnLst>
                                </p:cTn>
                              </p:par>
                              <p:par>
                                <p:cTn id="133" presetID="22" presetClass="entr" presetSubtype="4" dur="500" fill="hold" nodeType="withEffect">
                                  <p:stCondLst>
                                    <p:cond delay="0"/>
                                  </p:stCondLst>
                                  <p:childTnLst>
                                    <p:set>
                                      <p:cBhvr>
                                        <p:cTn id="134" dur="1" fill="hold">
                                          <p:stCondLst>
                                            <p:cond delay="0"/>
                                          </p:stCondLst>
                                        </p:cTn>
                                        <p:tgtEl>
                                          <p:spTgt spid="1452"/>
                                        </p:tgtEl>
                                        <p:attrNameLst>
                                          <p:attrName>style.visibility</p:attrName>
                                        </p:attrNameLst>
                                      </p:cBhvr>
                                      <p:to>
                                        <p:strVal val="visible"/>
                                      </p:to>
                                    </p:set>
                                    <p:animEffect transition="in" filter="wipe(down)">
                                      <p:cBhvr additive="repl">
                                        <p:cTn id="135" dur="500"/>
                                        <p:tgtEl>
                                          <p:spTgt spid="1452"/>
                                        </p:tgtEl>
                                      </p:cBhvr>
                                    </p:animEffect>
                                  </p:childTnLst>
                                </p:cTn>
                              </p:par>
                              <p:par>
                                <p:cTn id="136" presetID="22" presetClass="entr" presetSubtype="4" dur="500" fill="hold" nodeType="withEffect">
                                  <p:stCondLst>
                                    <p:cond delay="0"/>
                                  </p:stCondLst>
                                  <p:childTnLst>
                                    <p:set>
                                      <p:cBhvr>
                                        <p:cTn id="137" dur="1" fill="hold">
                                          <p:stCondLst>
                                            <p:cond delay="0"/>
                                          </p:stCondLst>
                                        </p:cTn>
                                        <p:tgtEl>
                                          <p:spTgt spid="1453"/>
                                        </p:tgtEl>
                                        <p:attrNameLst>
                                          <p:attrName>style.visibility</p:attrName>
                                        </p:attrNameLst>
                                      </p:cBhvr>
                                      <p:to>
                                        <p:strVal val="visible"/>
                                      </p:to>
                                    </p:set>
                                    <p:animEffect transition="in" filter="wipe(down)">
                                      <p:cBhvr additive="repl">
                                        <p:cTn id="138" dur="500"/>
                                        <p:tgtEl>
                                          <p:spTgt spid="1453"/>
                                        </p:tgtEl>
                                      </p:cBhvr>
                                    </p:animEffect>
                                  </p:childTnLst>
                                </p:cTn>
                              </p:par>
                              <p:par>
                                <p:cTn id="139" presetID="22" presetClass="entr" presetSubtype="4" dur="500" fill="hold" nodeType="withEffect">
                                  <p:stCondLst>
                                    <p:cond delay="0"/>
                                  </p:stCondLst>
                                  <p:childTnLst>
                                    <p:set>
                                      <p:cBhvr>
                                        <p:cTn id="140" dur="1" fill="hold">
                                          <p:stCondLst>
                                            <p:cond delay="0"/>
                                          </p:stCondLst>
                                        </p:cTn>
                                        <p:tgtEl>
                                          <p:spTgt spid="1429"/>
                                        </p:tgtEl>
                                        <p:attrNameLst>
                                          <p:attrName>style.visibility</p:attrName>
                                        </p:attrNameLst>
                                      </p:cBhvr>
                                      <p:to>
                                        <p:strVal val="visible"/>
                                      </p:to>
                                    </p:set>
                                    <p:animEffect transition="in" filter="wipe(down)">
                                      <p:cBhvr additive="repl">
                                        <p:cTn id="141" dur="500"/>
                                        <p:tgtEl>
                                          <p:spTgt spid="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4 bit Synchronous Up Counter</a:t>
            </a:r>
            <a:endParaRPr lang="en-US" sz="3000" b="0" strike="noStrike" spc="-1">
              <a:solidFill>
                <a:srgbClr val="000000"/>
              </a:solidFill>
              <a:latin typeface="Century Schoolbook"/>
            </a:endParaRPr>
          </a:p>
        </p:txBody>
      </p:sp>
      <p:pic>
        <p:nvPicPr>
          <p:cNvPr id="1455" name="Picture 2"/>
          <p:cNvPicPr/>
          <p:nvPr/>
        </p:nvPicPr>
        <p:blipFill>
          <a:blip r:embed="rId2"/>
          <a:stretch/>
        </p:blipFill>
        <p:spPr>
          <a:xfrm>
            <a:off x="30600" y="1614600"/>
            <a:ext cx="5912640" cy="3695400"/>
          </a:xfrm>
          <a:prstGeom prst="rect">
            <a:avLst/>
          </a:prstGeom>
          <a:ln w="0">
            <a:noFill/>
          </a:ln>
        </p:spPr>
      </p:pic>
      <p:pic>
        <p:nvPicPr>
          <p:cNvPr id="1456" name="Picture 5"/>
          <p:cNvPicPr/>
          <p:nvPr/>
        </p:nvPicPr>
        <p:blipFill>
          <a:blip r:embed="rId3"/>
          <a:stretch/>
        </p:blipFill>
        <p:spPr>
          <a:xfrm>
            <a:off x="6239160" y="2647080"/>
            <a:ext cx="497880" cy="475560"/>
          </a:xfrm>
          <a:prstGeom prst="rect">
            <a:avLst/>
          </a:prstGeom>
          <a:ln w="0">
            <a:noFill/>
          </a:ln>
        </p:spPr>
      </p:pic>
      <p:sp>
        <p:nvSpPr>
          <p:cNvPr id="1457" name="Rectangle 74"/>
          <p:cNvSpPr/>
          <p:nvPr/>
        </p:nvSpPr>
        <p:spPr>
          <a:xfrm>
            <a:off x="7020360" y="30438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58" name="Isosceles Triangle 81"/>
          <p:cNvSpPr/>
          <p:nvPr/>
        </p:nvSpPr>
        <p:spPr>
          <a:xfrm rot="5400000">
            <a:off x="6979320" y="38451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59" name="Straight Connector 97"/>
          <p:cNvSpPr/>
          <p:nvPr/>
        </p:nvSpPr>
        <p:spPr>
          <a:xfrm>
            <a:off x="6600960" y="3948840"/>
            <a:ext cx="416160" cy="10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60" name="Straight Connector 98"/>
          <p:cNvSpPr/>
          <p:nvPr/>
        </p:nvSpPr>
        <p:spPr>
          <a:xfrm>
            <a:off x="6801840" y="438300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61" name="Straight Connector 99"/>
          <p:cNvSpPr/>
          <p:nvPr/>
        </p:nvSpPr>
        <p:spPr>
          <a:xfrm>
            <a:off x="6848640" y="35283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62" name="Straight Connector 100"/>
          <p:cNvSpPr/>
          <p:nvPr/>
        </p:nvSpPr>
        <p:spPr>
          <a:xfrm>
            <a:off x="8239320" y="4491360"/>
            <a:ext cx="2095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63" name="Straight Connector 101"/>
          <p:cNvSpPr/>
          <p:nvPr/>
        </p:nvSpPr>
        <p:spPr>
          <a:xfrm>
            <a:off x="8214840" y="3533040"/>
            <a:ext cx="2340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64" name="TextBox 102"/>
          <p:cNvSpPr/>
          <p:nvPr/>
        </p:nvSpPr>
        <p:spPr>
          <a:xfrm>
            <a:off x="7055280" y="33487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J</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465" name="TextBox 103"/>
          <p:cNvSpPr/>
          <p:nvPr/>
        </p:nvSpPr>
        <p:spPr>
          <a:xfrm>
            <a:off x="7055280" y="4222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K</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466" name="TextBox 104"/>
          <p:cNvSpPr/>
          <p:nvPr/>
        </p:nvSpPr>
        <p:spPr>
          <a:xfrm>
            <a:off x="7401240" y="38059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T Flip Flop</a:t>
            </a:r>
            <a:endParaRPr lang="en-US" sz="1200" b="0" strike="noStrike" spc="-1">
              <a:latin typeface="Arial"/>
            </a:endParaRPr>
          </a:p>
        </p:txBody>
      </p:sp>
      <p:sp>
        <p:nvSpPr>
          <p:cNvPr id="1467" name="Straight Connector 105"/>
          <p:cNvSpPr/>
          <p:nvPr/>
        </p:nvSpPr>
        <p:spPr>
          <a:xfrm>
            <a:off x="6849360" y="3533040"/>
            <a:ext cx="360" cy="854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68" name="Oval 106"/>
          <p:cNvSpPr/>
          <p:nvPr/>
        </p:nvSpPr>
        <p:spPr>
          <a:xfrm>
            <a:off x="6905880" y="3899880"/>
            <a:ext cx="106920" cy="97920"/>
          </a:xfrm>
          <a:prstGeom prst="ellipse">
            <a:avLst/>
          </a:prstGeom>
          <a:solidFill>
            <a:schemeClr val="tx1"/>
          </a:solid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69" name="Straight Connector 107"/>
          <p:cNvSpPr/>
          <p:nvPr/>
        </p:nvSpPr>
        <p:spPr>
          <a:xfrm>
            <a:off x="8429040" y="235800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70" name="TextBox 108"/>
          <p:cNvSpPr/>
          <p:nvPr/>
        </p:nvSpPr>
        <p:spPr>
          <a:xfrm>
            <a:off x="8109360" y="19008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471" name="Straight Connector 109"/>
          <p:cNvSpPr/>
          <p:nvPr/>
        </p:nvSpPr>
        <p:spPr>
          <a:xfrm>
            <a:off x="6620040" y="395820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72" name="Straight Connector 110"/>
          <p:cNvSpPr/>
          <p:nvPr/>
        </p:nvSpPr>
        <p:spPr>
          <a:xfrm>
            <a:off x="6696360" y="2878920"/>
            <a:ext cx="171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73" name="Straight Connector 111"/>
          <p:cNvSpPr/>
          <p:nvPr/>
        </p:nvSpPr>
        <p:spPr>
          <a:xfrm>
            <a:off x="4267080" y="5177160"/>
            <a:ext cx="23529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74" name="Straight Connector 112"/>
          <p:cNvSpPr/>
          <p:nvPr/>
        </p:nvSpPr>
        <p:spPr>
          <a:xfrm>
            <a:off x="6848640" y="2891160"/>
            <a:ext cx="360" cy="854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75" name="Straight Connector 113"/>
          <p:cNvSpPr/>
          <p:nvPr/>
        </p:nvSpPr>
        <p:spPr>
          <a:xfrm>
            <a:off x="4419360" y="2779560"/>
            <a:ext cx="18198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76" name="Straight Connector 114"/>
          <p:cNvSpPr/>
          <p:nvPr/>
        </p:nvSpPr>
        <p:spPr>
          <a:xfrm>
            <a:off x="5905800" y="2959920"/>
            <a:ext cx="343440" cy="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457"/>
                                        </p:tgtEl>
                                        <p:attrNameLst>
                                          <p:attrName>style.visibility</p:attrName>
                                        </p:attrNameLst>
                                      </p:cBhvr>
                                      <p:to>
                                        <p:strVal val="visible"/>
                                      </p:to>
                                    </p:set>
                                    <p:animEffect transition="in" filter="wipe(down)">
                                      <p:cBhvr additive="repl">
                                        <p:cTn id="7" dur="500"/>
                                        <p:tgtEl>
                                          <p:spTgt spid="1457"/>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458"/>
                                        </p:tgtEl>
                                        <p:attrNameLst>
                                          <p:attrName>style.visibility</p:attrName>
                                        </p:attrNameLst>
                                      </p:cBhvr>
                                      <p:to>
                                        <p:strVal val="visible"/>
                                      </p:to>
                                    </p:set>
                                    <p:animEffect transition="in" filter="wipe(down)">
                                      <p:cBhvr additive="repl">
                                        <p:cTn id="10" dur="500"/>
                                        <p:tgtEl>
                                          <p:spTgt spid="1458"/>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459"/>
                                        </p:tgtEl>
                                        <p:attrNameLst>
                                          <p:attrName>style.visibility</p:attrName>
                                        </p:attrNameLst>
                                      </p:cBhvr>
                                      <p:to>
                                        <p:strVal val="visible"/>
                                      </p:to>
                                    </p:set>
                                    <p:animEffect transition="in" filter="wipe(down)">
                                      <p:cBhvr additive="repl">
                                        <p:cTn id="13" dur="500"/>
                                        <p:tgtEl>
                                          <p:spTgt spid="1459"/>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460"/>
                                        </p:tgtEl>
                                        <p:attrNameLst>
                                          <p:attrName>style.visibility</p:attrName>
                                        </p:attrNameLst>
                                      </p:cBhvr>
                                      <p:to>
                                        <p:strVal val="visible"/>
                                      </p:to>
                                    </p:set>
                                    <p:animEffect transition="in" filter="wipe(down)">
                                      <p:cBhvr additive="repl">
                                        <p:cTn id="16" dur="500"/>
                                        <p:tgtEl>
                                          <p:spTgt spid="1460"/>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461"/>
                                        </p:tgtEl>
                                        <p:attrNameLst>
                                          <p:attrName>style.visibility</p:attrName>
                                        </p:attrNameLst>
                                      </p:cBhvr>
                                      <p:to>
                                        <p:strVal val="visible"/>
                                      </p:to>
                                    </p:set>
                                    <p:animEffect transition="in" filter="wipe(down)">
                                      <p:cBhvr additive="repl">
                                        <p:cTn id="19" dur="500"/>
                                        <p:tgtEl>
                                          <p:spTgt spid="1461"/>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462"/>
                                        </p:tgtEl>
                                        <p:attrNameLst>
                                          <p:attrName>style.visibility</p:attrName>
                                        </p:attrNameLst>
                                      </p:cBhvr>
                                      <p:to>
                                        <p:strVal val="visible"/>
                                      </p:to>
                                    </p:set>
                                    <p:animEffect transition="in" filter="wipe(down)">
                                      <p:cBhvr additive="repl">
                                        <p:cTn id="22" dur="500"/>
                                        <p:tgtEl>
                                          <p:spTgt spid="1462"/>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463"/>
                                        </p:tgtEl>
                                        <p:attrNameLst>
                                          <p:attrName>style.visibility</p:attrName>
                                        </p:attrNameLst>
                                      </p:cBhvr>
                                      <p:to>
                                        <p:strVal val="visible"/>
                                      </p:to>
                                    </p:set>
                                    <p:animEffect transition="in" filter="wipe(down)">
                                      <p:cBhvr additive="repl">
                                        <p:cTn id="25" dur="500"/>
                                        <p:tgtEl>
                                          <p:spTgt spid="1463"/>
                                        </p:tgtEl>
                                      </p:cBhvr>
                                    </p:animEffect>
                                  </p:childTnLst>
                                </p:cTn>
                              </p:par>
                              <p:par>
                                <p:cTn id="26" presetID="22" presetClass="entr" presetSubtype="4" dur="500" fill="hold" nodeType="withEffect">
                                  <p:stCondLst>
                                    <p:cond delay="0"/>
                                  </p:stCondLst>
                                  <p:childTnLst>
                                    <p:set>
                                      <p:cBhvr>
                                        <p:cTn id="27" dur="1" fill="hold">
                                          <p:stCondLst>
                                            <p:cond delay="0"/>
                                          </p:stCondLst>
                                        </p:cTn>
                                        <p:tgtEl>
                                          <p:spTgt spid="1464"/>
                                        </p:tgtEl>
                                        <p:attrNameLst>
                                          <p:attrName>style.visibility</p:attrName>
                                        </p:attrNameLst>
                                      </p:cBhvr>
                                      <p:to>
                                        <p:strVal val="visible"/>
                                      </p:to>
                                    </p:set>
                                    <p:animEffect transition="in" filter="wipe(down)">
                                      <p:cBhvr additive="repl">
                                        <p:cTn id="28" dur="500"/>
                                        <p:tgtEl>
                                          <p:spTgt spid="1464"/>
                                        </p:tgtEl>
                                      </p:cBhvr>
                                    </p:animEffect>
                                  </p:childTnLst>
                                </p:cTn>
                              </p:par>
                              <p:par>
                                <p:cTn id="29" presetID="22" presetClass="entr" presetSubtype="4" dur="500" fill="hold" nodeType="withEffect">
                                  <p:stCondLst>
                                    <p:cond delay="0"/>
                                  </p:stCondLst>
                                  <p:childTnLst>
                                    <p:set>
                                      <p:cBhvr>
                                        <p:cTn id="30" dur="1" fill="hold">
                                          <p:stCondLst>
                                            <p:cond delay="0"/>
                                          </p:stCondLst>
                                        </p:cTn>
                                        <p:tgtEl>
                                          <p:spTgt spid="1465"/>
                                        </p:tgtEl>
                                        <p:attrNameLst>
                                          <p:attrName>style.visibility</p:attrName>
                                        </p:attrNameLst>
                                      </p:cBhvr>
                                      <p:to>
                                        <p:strVal val="visible"/>
                                      </p:to>
                                    </p:set>
                                    <p:animEffect transition="in" filter="wipe(down)">
                                      <p:cBhvr additive="repl">
                                        <p:cTn id="31" dur="500"/>
                                        <p:tgtEl>
                                          <p:spTgt spid="1465"/>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466"/>
                                        </p:tgtEl>
                                        <p:attrNameLst>
                                          <p:attrName>style.visibility</p:attrName>
                                        </p:attrNameLst>
                                      </p:cBhvr>
                                      <p:to>
                                        <p:strVal val="visible"/>
                                      </p:to>
                                    </p:set>
                                    <p:animEffect transition="in" filter="wipe(down)">
                                      <p:cBhvr additive="repl">
                                        <p:cTn id="34" dur="500"/>
                                        <p:tgtEl>
                                          <p:spTgt spid="1466"/>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1467"/>
                                        </p:tgtEl>
                                        <p:attrNameLst>
                                          <p:attrName>style.visibility</p:attrName>
                                        </p:attrNameLst>
                                      </p:cBhvr>
                                      <p:to>
                                        <p:strVal val="visible"/>
                                      </p:to>
                                    </p:set>
                                    <p:animEffect transition="in" filter="wipe(down)">
                                      <p:cBhvr additive="repl">
                                        <p:cTn id="37" dur="500"/>
                                        <p:tgtEl>
                                          <p:spTgt spid="1467"/>
                                        </p:tgtEl>
                                      </p:cBhvr>
                                    </p:animEffect>
                                  </p:childTnLst>
                                </p:cTn>
                              </p:par>
                              <p:par>
                                <p:cTn id="38" presetID="22" presetClass="entr" presetSubtype="4" dur="500" fill="hold" nodeType="withEffect">
                                  <p:stCondLst>
                                    <p:cond delay="0"/>
                                  </p:stCondLst>
                                  <p:childTnLst>
                                    <p:set>
                                      <p:cBhvr>
                                        <p:cTn id="39" dur="1" fill="hold">
                                          <p:stCondLst>
                                            <p:cond delay="0"/>
                                          </p:stCondLst>
                                        </p:cTn>
                                        <p:tgtEl>
                                          <p:spTgt spid="1468"/>
                                        </p:tgtEl>
                                        <p:attrNameLst>
                                          <p:attrName>style.visibility</p:attrName>
                                        </p:attrNameLst>
                                      </p:cBhvr>
                                      <p:to>
                                        <p:strVal val="visible"/>
                                      </p:to>
                                    </p:set>
                                    <p:animEffect transition="in" filter="wipe(down)">
                                      <p:cBhvr additive="repl">
                                        <p:cTn id="40" dur="500"/>
                                        <p:tgtEl>
                                          <p:spTgt spid="1468"/>
                                        </p:tgtEl>
                                      </p:cBhvr>
                                    </p:animEffect>
                                  </p:childTnLst>
                                </p:cTn>
                              </p:par>
                              <p:par>
                                <p:cTn id="41" presetID="22" presetClass="entr" presetSubtype="4" dur="500" fill="hold" nodeType="withEffect">
                                  <p:stCondLst>
                                    <p:cond delay="0"/>
                                  </p:stCondLst>
                                  <p:childTnLst>
                                    <p:set>
                                      <p:cBhvr>
                                        <p:cTn id="42" dur="1" fill="hold">
                                          <p:stCondLst>
                                            <p:cond delay="0"/>
                                          </p:stCondLst>
                                        </p:cTn>
                                        <p:tgtEl>
                                          <p:spTgt spid="1469"/>
                                        </p:tgtEl>
                                        <p:attrNameLst>
                                          <p:attrName>style.visibility</p:attrName>
                                        </p:attrNameLst>
                                      </p:cBhvr>
                                      <p:to>
                                        <p:strVal val="visible"/>
                                      </p:to>
                                    </p:set>
                                    <p:animEffect transition="in" filter="wipe(down)">
                                      <p:cBhvr additive="repl">
                                        <p:cTn id="43" dur="500"/>
                                        <p:tgtEl>
                                          <p:spTgt spid="1469"/>
                                        </p:tgtEl>
                                      </p:cBhvr>
                                    </p:animEffect>
                                  </p:childTnLst>
                                </p:cTn>
                              </p:par>
                              <p:par>
                                <p:cTn id="44" presetID="22" presetClass="entr" presetSubtype="4" dur="500" fill="hold" nodeType="withEffect">
                                  <p:stCondLst>
                                    <p:cond delay="0"/>
                                  </p:stCondLst>
                                  <p:childTnLst>
                                    <p:set>
                                      <p:cBhvr>
                                        <p:cTn id="45" dur="1" fill="hold">
                                          <p:stCondLst>
                                            <p:cond delay="0"/>
                                          </p:stCondLst>
                                        </p:cTn>
                                        <p:tgtEl>
                                          <p:spTgt spid="1471"/>
                                        </p:tgtEl>
                                        <p:attrNameLst>
                                          <p:attrName>style.visibility</p:attrName>
                                        </p:attrNameLst>
                                      </p:cBhvr>
                                      <p:to>
                                        <p:strVal val="visible"/>
                                      </p:to>
                                    </p:set>
                                    <p:animEffect transition="in" filter="wipe(down)">
                                      <p:cBhvr additive="repl">
                                        <p:cTn id="46" dur="500"/>
                                        <p:tgtEl>
                                          <p:spTgt spid="1471"/>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1470"/>
                                        </p:tgtEl>
                                        <p:attrNameLst>
                                          <p:attrName>style.visibility</p:attrName>
                                        </p:attrNameLst>
                                      </p:cBhvr>
                                      <p:to>
                                        <p:strVal val="visible"/>
                                      </p:to>
                                    </p:set>
                                    <p:animEffect transition="in" filter="wipe(down)">
                                      <p:cBhvr additive="repl">
                                        <p:cTn id="49" dur="500"/>
                                        <p:tgtEl>
                                          <p:spTgt spid="1470"/>
                                        </p:tgtEl>
                                      </p:cBhvr>
                                    </p:animEffect>
                                  </p:childTnLst>
                                </p:cTn>
                              </p:par>
                            </p:childTnLst>
                          </p:cTn>
                        </p:par>
                      </p:childTnLst>
                    </p:cTn>
                  </p:par>
                  <p:par>
                    <p:cTn id="50" fill="hold" nodeType="clickEffect">
                      <p:stCondLst>
                        <p:cond delay="indefinite"/>
                      </p:stCondLst>
                      <p:childTnLst>
                        <p:par>
                          <p:cTn id="51" fill="hold">
                            <p:stCondLst>
                              <p:cond delay="0"/>
                            </p:stCondLst>
                            <p:childTnLst>
                              <p:par>
                                <p:cTn id="52" presetID="22" presetClass="entr" presetSubtype="4" dur="500" fill="hold" nodeType="clickEffect">
                                  <p:stCondLst>
                                    <p:cond delay="0"/>
                                  </p:stCondLst>
                                  <p:childTnLst>
                                    <p:set>
                                      <p:cBhvr>
                                        <p:cTn id="53" dur="1" fill="hold">
                                          <p:stCondLst>
                                            <p:cond delay="0"/>
                                          </p:stCondLst>
                                        </p:cTn>
                                        <p:tgtEl>
                                          <p:spTgt spid="1473"/>
                                        </p:tgtEl>
                                        <p:attrNameLst>
                                          <p:attrName>style.visibility</p:attrName>
                                        </p:attrNameLst>
                                      </p:cBhvr>
                                      <p:to>
                                        <p:strVal val="visible"/>
                                      </p:to>
                                    </p:set>
                                    <p:animEffect transition="in" filter="wipe(down)">
                                      <p:cBhvr additive="repl">
                                        <p:cTn id="54" dur="500"/>
                                        <p:tgtEl>
                                          <p:spTgt spid="1473"/>
                                        </p:tgtEl>
                                      </p:cBhvr>
                                    </p:animEffect>
                                  </p:childTnLst>
                                </p:cTn>
                              </p:par>
                            </p:childTnLst>
                          </p:cTn>
                        </p:par>
                      </p:childTnLst>
                    </p:cTn>
                  </p:par>
                  <p:par>
                    <p:cTn id="55" fill="hold" nodeType="clickEffect">
                      <p:stCondLst>
                        <p:cond delay="indefinite"/>
                      </p:stCondLst>
                      <p:childTnLst>
                        <p:par>
                          <p:cTn id="56" fill="hold">
                            <p:stCondLst>
                              <p:cond delay="0"/>
                            </p:stCondLst>
                            <p:childTnLst>
                              <p:par>
                                <p:cTn id="57" presetID="22" presetClass="entr" presetSubtype="4" dur="500" fill="hold" nodeType="clickEffect">
                                  <p:stCondLst>
                                    <p:cond delay="0"/>
                                  </p:stCondLst>
                                  <p:childTnLst>
                                    <p:set>
                                      <p:cBhvr>
                                        <p:cTn id="58" dur="1" fill="hold">
                                          <p:stCondLst>
                                            <p:cond delay="0"/>
                                          </p:stCondLst>
                                        </p:cTn>
                                        <p:tgtEl>
                                          <p:spTgt spid="1456"/>
                                        </p:tgtEl>
                                        <p:attrNameLst>
                                          <p:attrName>style.visibility</p:attrName>
                                        </p:attrNameLst>
                                      </p:cBhvr>
                                      <p:to>
                                        <p:strVal val="visible"/>
                                      </p:to>
                                    </p:set>
                                    <p:animEffect transition="in" filter="wipe(down)">
                                      <p:cBhvr additive="repl">
                                        <p:cTn id="59" dur="500"/>
                                        <p:tgtEl>
                                          <p:spTgt spid="1456"/>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1472"/>
                                        </p:tgtEl>
                                        <p:attrNameLst>
                                          <p:attrName>style.visibility</p:attrName>
                                        </p:attrNameLst>
                                      </p:cBhvr>
                                      <p:to>
                                        <p:strVal val="visible"/>
                                      </p:to>
                                    </p:set>
                                    <p:animEffect transition="in" filter="wipe(down)">
                                      <p:cBhvr additive="repl">
                                        <p:cTn id="62" dur="500"/>
                                        <p:tgtEl>
                                          <p:spTgt spid="1472"/>
                                        </p:tgtEl>
                                      </p:cBhvr>
                                    </p:animEffect>
                                  </p:childTnLst>
                                </p:cTn>
                              </p:par>
                              <p:par>
                                <p:cTn id="63" presetID="22" presetClass="entr" presetSubtype="4" dur="500" fill="hold" nodeType="withEffect">
                                  <p:stCondLst>
                                    <p:cond delay="0"/>
                                  </p:stCondLst>
                                  <p:childTnLst>
                                    <p:set>
                                      <p:cBhvr>
                                        <p:cTn id="64" dur="1" fill="hold">
                                          <p:stCondLst>
                                            <p:cond delay="0"/>
                                          </p:stCondLst>
                                        </p:cTn>
                                        <p:tgtEl>
                                          <p:spTgt spid="1474"/>
                                        </p:tgtEl>
                                        <p:attrNameLst>
                                          <p:attrName>style.visibility</p:attrName>
                                        </p:attrNameLst>
                                      </p:cBhvr>
                                      <p:to>
                                        <p:strVal val="visible"/>
                                      </p:to>
                                    </p:set>
                                    <p:animEffect transition="in" filter="wipe(down)">
                                      <p:cBhvr additive="repl">
                                        <p:cTn id="65" dur="500"/>
                                        <p:tgtEl>
                                          <p:spTgt spid="1474"/>
                                        </p:tgtEl>
                                      </p:cBhvr>
                                    </p:animEffect>
                                  </p:childTnLst>
                                </p:cTn>
                              </p:par>
                            </p:childTnLst>
                          </p:cTn>
                        </p:par>
                      </p:childTnLst>
                    </p:cTn>
                  </p:par>
                  <p:par>
                    <p:cTn id="66" fill="hold" nodeType="clickEffect">
                      <p:stCondLst>
                        <p:cond delay="indefinite"/>
                      </p:stCondLst>
                      <p:childTnLst>
                        <p:par>
                          <p:cTn id="67" fill="hold">
                            <p:stCondLst>
                              <p:cond delay="0"/>
                            </p:stCondLst>
                            <p:childTnLst>
                              <p:par>
                                <p:cTn id="68" presetID="22" presetClass="entr" presetSubtype="4" dur="500" fill="hold" nodeType="clickEffect">
                                  <p:stCondLst>
                                    <p:cond delay="0"/>
                                  </p:stCondLst>
                                  <p:childTnLst>
                                    <p:set>
                                      <p:cBhvr>
                                        <p:cTn id="69" dur="1" fill="hold">
                                          <p:stCondLst>
                                            <p:cond delay="0"/>
                                          </p:stCondLst>
                                        </p:cTn>
                                        <p:tgtEl>
                                          <p:spTgt spid="1475"/>
                                        </p:tgtEl>
                                        <p:attrNameLst>
                                          <p:attrName>style.visibility</p:attrName>
                                        </p:attrNameLst>
                                      </p:cBhvr>
                                      <p:to>
                                        <p:strVal val="visible"/>
                                      </p:to>
                                    </p:set>
                                    <p:animEffect transition="in" filter="wipe(down)">
                                      <p:cBhvr additive="repl">
                                        <p:cTn id="70" dur="500"/>
                                        <p:tgtEl>
                                          <p:spTgt spid="1475"/>
                                        </p:tgtEl>
                                      </p:cBhvr>
                                    </p:animEffect>
                                  </p:childTnLst>
                                </p:cTn>
                              </p:par>
                            </p:childTnLst>
                          </p:cTn>
                        </p:par>
                      </p:childTnLst>
                    </p:cTn>
                  </p:par>
                  <p:par>
                    <p:cTn id="71" fill="hold" nodeType="clickEffect">
                      <p:stCondLst>
                        <p:cond delay="indefinite"/>
                      </p:stCondLst>
                      <p:childTnLst>
                        <p:par>
                          <p:cTn id="72" fill="hold">
                            <p:stCondLst>
                              <p:cond delay="0"/>
                            </p:stCondLst>
                            <p:childTnLst>
                              <p:par>
                                <p:cTn id="73" presetID="22" presetClass="entr" presetSubtype="4" dur="500" fill="hold" nodeType="clickEffect">
                                  <p:stCondLst>
                                    <p:cond delay="0"/>
                                  </p:stCondLst>
                                  <p:childTnLst>
                                    <p:set>
                                      <p:cBhvr>
                                        <p:cTn id="74" dur="1" fill="hold">
                                          <p:stCondLst>
                                            <p:cond delay="0"/>
                                          </p:stCondLst>
                                        </p:cTn>
                                        <p:tgtEl>
                                          <p:spTgt spid="1476"/>
                                        </p:tgtEl>
                                        <p:attrNameLst>
                                          <p:attrName>style.visibility</p:attrName>
                                        </p:attrNameLst>
                                      </p:cBhvr>
                                      <p:to>
                                        <p:strVal val="visible"/>
                                      </p:to>
                                    </p:set>
                                    <p:animEffect transition="in" filter="wipe(down)">
                                      <p:cBhvr additive="repl">
                                        <p:cTn id="75" dur="500"/>
                                        <p:tgtEl>
                                          <p:spTgt spid="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200" b="0" strike="noStrike" spc="-1">
                <a:latin typeface="Century Schoolbook"/>
              </a:rPr>
              <a:t>Johnson Counter</a:t>
            </a:r>
            <a:r>
              <a:rPr lang="en-US" sz="3000" b="0" strike="noStrike" spc="-1">
                <a:latin typeface="Century Schoolbook"/>
              </a:rPr>
              <a:t>– 3 bit</a:t>
            </a:r>
            <a:endParaRPr lang="en-US" sz="3000" b="0" strike="noStrike" spc="-1">
              <a:solidFill>
                <a:srgbClr val="000000"/>
              </a:solidFill>
              <a:latin typeface="Century Schoolbook"/>
            </a:endParaRPr>
          </a:p>
        </p:txBody>
      </p:sp>
      <p:sp>
        <p:nvSpPr>
          <p:cNvPr id="1478" name="Rectangle 5"/>
          <p:cNvSpPr/>
          <p:nvPr/>
        </p:nvSpPr>
        <p:spPr>
          <a:xfrm>
            <a:off x="1073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79" name="Isosceles Triangle 6"/>
          <p:cNvSpPr/>
          <p:nvPr/>
        </p:nvSpPr>
        <p:spPr>
          <a:xfrm rot="5400000">
            <a:off x="103284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80" name="Straight Connector 7"/>
          <p:cNvSpPr/>
          <p:nvPr/>
        </p:nvSpPr>
        <p:spPr>
          <a:xfrm>
            <a:off x="501840" y="343008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81" name="Straight Connector 9"/>
          <p:cNvSpPr/>
          <p:nvPr/>
        </p:nvSpPr>
        <p:spPr>
          <a:xfrm>
            <a:off x="855360" y="30477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82" name="Straight Connector 11"/>
          <p:cNvSpPr/>
          <p:nvPr/>
        </p:nvSpPr>
        <p:spPr>
          <a:xfrm>
            <a:off x="2312640" y="300384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83" name="TextBox 12"/>
          <p:cNvSpPr/>
          <p:nvPr/>
        </p:nvSpPr>
        <p:spPr>
          <a:xfrm>
            <a:off x="110880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484" name="TextBox 14"/>
          <p:cNvSpPr/>
          <p:nvPr/>
        </p:nvSpPr>
        <p:spPr>
          <a:xfrm>
            <a:off x="145476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485" name="TextBox 16"/>
          <p:cNvSpPr/>
          <p:nvPr/>
        </p:nvSpPr>
        <p:spPr>
          <a:xfrm>
            <a:off x="304920" y="308304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486" name="Rectangle 19"/>
          <p:cNvSpPr/>
          <p:nvPr/>
        </p:nvSpPr>
        <p:spPr>
          <a:xfrm>
            <a:off x="297864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87" name="Isosceles Triangle 20"/>
          <p:cNvSpPr/>
          <p:nvPr/>
        </p:nvSpPr>
        <p:spPr>
          <a:xfrm rot="5400000">
            <a:off x="29379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88" name="Straight Connector 21"/>
          <p:cNvSpPr/>
          <p:nvPr/>
        </p:nvSpPr>
        <p:spPr>
          <a:xfrm>
            <a:off x="264024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89" name="Straight Connector 23"/>
          <p:cNvSpPr/>
          <p:nvPr/>
        </p:nvSpPr>
        <p:spPr>
          <a:xfrm>
            <a:off x="275004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90" name="TextBox 26"/>
          <p:cNvSpPr/>
          <p:nvPr/>
        </p:nvSpPr>
        <p:spPr>
          <a:xfrm>
            <a:off x="301356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491" name="TextBox 28"/>
          <p:cNvSpPr/>
          <p:nvPr/>
        </p:nvSpPr>
        <p:spPr>
          <a:xfrm>
            <a:off x="335952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492" name="Straight Connector 32"/>
          <p:cNvSpPr/>
          <p:nvPr/>
        </p:nvSpPr>
        <p:spPr>
          <a:xfrm>
            <a:off x="66960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93" name="Straight Connector 33"/>
          <p:cNvSpPr/>
          <p:nvPr/>
        </p:nvSpPr>
        <p:spPr>
          <a:xfrm>
            <a:off x="265536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94" name="Straight Connector 34"/>
          <p:cNvSpPr/>
          <p:nvPr/>
        </p:nvSpPr>
        <p:spPr>
          <a:xfrm>
            <a:off x="264456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95" name="TextBox 36"/>
          <p:cNvSpPr/>
          <p:nvPr/>
        </p:nvSpPr>
        <p:spPr>
          <a:xfrm>
            <a:off x="252144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496" name="Straight Connector 37"/>
          <p:cNvSpPr/>
          <p:nvPr/>
        </p:nvSpPr>
        <p:spPr>
          <a:xfrm>
            <a:off x="663480" y="464796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97" name="Straight Connector 38"/>
          <p:cNvSpPr/>
          <p:nvPr/>
        </p:nvSpPr>
        <p:spPr>
          <a:xfrm>
            <a:off x="263556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498" name="Rectangle 39"/>
          <p:cNvSpPr/>
          <p:nvPr/>
        </p:nvSpPr>
        <p:spPr>
          <a:xfrm>
            <a:off x="469440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499" name="Isosceles Triangle 40"/>
          <p:cNvSpPr/>
          <p:nvPr/>
        </p:nvSpPr>
        <p:spPr>
          <a:xfrm rot="5400000">
            <a:off x="46533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00" name="Straight Connector 45"/>
          <p:cNvSpPr/>
          <p:nvPr/>
        </p:nvSpPr>
        <p:spPr>
          <a:xfrm>
            <a:off x="59331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01" name="TextBox 46"/>
          <p:cNvSpPr/>
          <p:nvPr/>
        </p:nvSpPr>
        <p:spPr>
          <a:xfrm>
            <a:off x="472932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502" name="TextBox 48"/>
          <p:cNvSpPr/>
          <p:nvPr/>
        </p:nvSpPr>
        <p:spPr>
          <a:xfrm>
            <a:off x="507528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503" name="Straight Connector 66"/>
          <p:cNvSpPr/>
          <p:nvPr/>
        </p:nvSpPr>
        <p:spPr>
          <a:xfrm>
            <a:off x="441936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04" name="Straight Connector 68"/>
          <p:cNvSpPr/>
          <p:nvPr/>
        </p:nvSpPr>
        <p:spPr>
          <a:xfrm>
            <a:off x="62654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05" name="TextBox 70"/>
          <p:cNvSpPr/>
          <p:nvPr/>
        </p:nvSpPr>
        <p:spPr>
          <a:xfrm>
            <a:off x="61423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506" name="Straight Connector 73"/>
          <p:cNvSpPr/>
          <p:nvPr/>
        </p:nvSpPr>
        <p:spPr>
          <a:xfrm>
            <a:off x="41907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07" name="Straight Connector 74"/>
          <p:cNvSpPr/>
          <p:nvPr/>
        </p:nvSpPr>
        <p:spPr>
          <a:xfrm>
            <a:off x="449568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08" name="Straight Connector 75"/>
          <p:cNvSpPr/>
          <p:nvPr/>
        </p:nvSpPr>
        <p:spPr>
          <a:xfrm>
            <a:off x="45230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09" name="TextBox 76"/>
          <p:cNvSpPr/>
          <p:nvPr/>
        </p:nvSpPr>
        <p:spPr>
          <a:xfrm>
            <a:off x="43999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510" name="Straight Connector 77"/>
          <p:cNvSpPr/>
          <p:nvPr/>
        </p:nvSpPr>
        <p:spPr>
          <a:xfrm>
            <a:off x="4398480" y="3429000"/>
            <a:ext cx="292680" cy="1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11" name="Straight Connector 81"/>
          <p:cNvSpPr/>
          <p:nvPr/>
        </p:nvSpPr>
        <p:spPr>
          <a:xfrm>
            <a:off x="25905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12" name="Straight Connector 51"/>
          <p:cNvSpPr/>
          <p:nvPr/>
        </p:nvSpPr>
        <p:spPr>
          <a:xfrm flipV="1">
            <a:off x="5978520" y="3885840"/>
            <a:ext cx="467280" cy="36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sp>
        <p:nvSpPr>
          <p:cNvPr id="1513" name="Oval 2"/>
          <p:cNvSpPr/>
          <p:nvPr/>
        </p:nvSpPr>
        <p:spPr>
          <a:xfrm>
            <a:off x="5943600" y="3814200"/>
            <a:ext cx="151920" cy="144000"/>
          </a:xfrm>
          <a:prstGeom prst="ellipse">
            <a:avLst/>
          </a:prstGeom>
          <a:solidFill>
            <a:srgbClr val="0070C0"/>
          </a:solid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1514" name="Straight Connector 56"/>
          <p:cNvSpPr/>
          <p:nvPr/>
        </p:nvSpPr>
        <p:spPr>
          <a:xfrm flipV="1">
            <a:off x="855360" y="2274480"/>
            <a:ext cx="5643720" cy="39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1515" name="Straight Connector 58"/>
          <p:cNvSpPr/>
          <p:nvPr/>
        </p:nvSpPr>
        <p:spPr>
          <a:xfrm>
            <a:off x="855360" y="2274480"/>
            <a:ext cx="360" cy="8085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1516" name="Straight Connector 61"/>
          <p:cNvSpPr/>
          <p:nvPr/>
        </p:nvSpPr>
        <p:spPr>
          <a:xfrm>
            <a:off x="6445800" y="2286000"/>
            <a:ext cx="360" cy="159984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graphicFrame>
        <p:nvGraphicFramePr>
          <p:cNvPr id="1517" name="Table 63"/>
          <p:cNvGraphicFramePr/>
          <p:nvPr/>
        </p:nvGraphicFramePr>
        <p:xfrm>
          <a:off x="6722640" y="2439720"/>
          <a:ext cx="1829880" cy="741600"/>
        </p:xfrm>
        <a:graphic>
          <a:graphicData uri="http://schemas.openxmlformats.org/drawingml/2006/table">
            <a:tbl>
              <a:tblPr/>
              <a:tblGrid>
                <a:gridCol w="609840"/>
                <a:gridCol w="609840"/>
                <a:gridCol w="61020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sp>
        <p:nvSpPr>
          <p:cNvPr id="1518" name="TextBox 17"/>
          <p:cNvSpPr/>
          <p:nvPr/>
        </p:nvSpPr>
        <p:spPr>
          <a:xfrm>
            <a:off x="2666880" y="179568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19" name="TextBox 64"/>
          <p:cNvSpPr/>
          <p:nvPr/>
        </p:nvSpPr>
        <p:spPr>
          <a:xfrm>
            <a:off x="4589640" y="18291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20" name="TextBox 65"/>
          <p:cNvSpPr/>
          <p:nvPr/>
        </p:nvSpPr>
        <p:spPr>
          <a:xfrm>
            <a:off x="6367320" y="182592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21" name="TextBox 79"/>
          <p:cNvSpPr/>
          <p:nvPr/>
        </p:nvSpPr>
        <p:spPr>
          <a:xfrm>
            <a:off x="5943600" y="39657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graphicFrame>
        <p:nvGraphicFramePr>
          <p:cNvPr id="1522" name="Table 18"/>
          <p:cNvGraphicFramePr/>
          <p:nvPr/>
        </p:nvGraphicFramePr>
        <p:xfrm>
          <a:off x="6716520" y="318888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sp>
        <p:nvSpPr>
          <p:cNvPr id="1523" name="TextBox 80"/>
          <p:cNvSpPr/>
          <p:nvPr/>
        </p:nvSpPr>
        <p:spPr>
          <a:xfrm>
            <a:off x="2819520" y="17946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24" name="TextBox 84"/>
          <p:cNvSpPr/>
          <p:nvPr/>
        </p:nvSpPr>
        <p:spPr>
          <a:xfrm>
            <a:off x="30481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25" name="TextBox 85"/>
          <p:cNvSpPr/>
          <p:nvPr/>
        </p:nvSpPr>
        <p:spPr>
          <a:xfrm>
            <a:off x="4746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26" name="TextBox 87"/>
          <p:cNvSpPr/>
          <p:nvPr/>
        </p:nvSpPr>
        <p:spPr>
          <a:xfrm>
            <a:off x="49752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27" name="TextBox 88"/>
          <p:cNvSpPr/>
          <p:nvPr/>
        </p:nvSpPr>
        <p:spPr>
          <a:xfrm>
            <a:off x="64990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28" name="TextBox 89"/>
          <p:cNvSpPr/>
          <p:nvPr/>
        </p:nvSpPr>
        <p:spPr>
          <a:xfrm>
            <a:off x="52038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29" name="TextBox 90"/>
          <p:cNvSpPr/>
          <p:nvPr/>
        </p:nvSpPr>
        <p:spPr>
          <a:xfrm>
            <a:off x="7032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30" name="TextBox 92"/>
          <p:cNvSpPr/>
          <p:nvPr/>
        </p:nvSpPr>
        <p:spPr>
          <a:xfrm>
            <a:off x="32767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31" name="TextBox 93"/>
          <p:cNvSpPr/>
          <p:nvPr/>
        </p:nvSpPr>
        <p:spPr>
          <a:xfrm>
            <a:off x="3505320" y="181044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32" name="TextBox 94"/>
          <p:cNvSpPr/>
          <p:nvPr/>
        </p:nvSpPr>
        <p:spPr>
          <a:xfrm>
            <a:off x="6149880" y="396576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33" name="TextBox 95"/>
          <p:cNvSpPr/>
          <p:nvPr/>
        </p:nvSpPr>
        <p:spPr>
          <a:xfrm>
            <a:off x="3773520" y="1798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graphicFrame>
        <p:nvGraphicFramePr>
          <p:cNvPr id="1534" name="Table 100"/>
          <p:cNvGraphicFramePr/>
          <p:nvPr/>
        </p:nvGraphicFramePr>
        <p:xfrm>
          <a:off x="6705720" y="35917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1535" name="Table 101"/>
          <p:cNvGraphicFramePr/>
          <p:nvPr/>
        </p:nvGraphicFramePr>
        <p:xfrm>
          <a:off x="6705720" y="397260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1536" name="Table 102"/>
          <p:cNvGraphicFramePr/>
          <p:nvPr/>
        </p:nvGraphicFramePr>
        <p:xfrm>
          <a:off x="6705720" y="435348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1537" name="Table 103"/>
          <p:cNvGraphicFramePr/>
          <p:nvPr/>
        </p:nvGraphicFramePr>
        <p:xfrm>
          <a:off x="6705720" y="47347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1538" name="Table 104"/>
          <p:cNvGraphicFramePr/>
          <p:nvPr/>
        </p:nvGraphicFramePr>
        <p:xfrm>
          <a:off x="6705720" y="51055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sp>
        <p:nvSpPr>
          <p:cNvPr id="1539" name="TextBox 105"/>
          <p:cNvSpPr/>
          <p:nvPr/>
        </p:nvSpPr>
        <p:spPr>
          <a:xfrm>
            <a:off x="54324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40" name="TextBox 106"/>
          <p:cNvSpPr/>
          <p:nvPr/>
        </p:nvSpPr>
        <p:spPr>
          <a:xfrm>
            <a:off x="56610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41" name="TextBox 107"/>
          <p:cNvSpPr/>
          <p:nvPr/>
        </p:nvSpPr>
        <p:spPr>
          <a:xfrm>
            <a:off x="6727680" y="184032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42" name="TextBox 108"/>
          <p:cNvSpPr/>
          <p:nvPr/>
        </p:nvSpPr>
        <p:spPr>
          <a:xfrm>
            <a:off x="72388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43" name="TextBox 109"/>
          <p:cNvSpPr/>
          <p:nvPr/>
        </p:nvSpPr>
        <p:spPr>
          <a:xfrm>
            <a:off x="74898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44" name="TextBox 10"/>
          <p:cNvSpPr/>
          <p:nvPr/>
        </p:nvSpPr>
        <p:spPr>
          <a:xfrm>
            <a:off x="1073520" y="5486400"/>
            <a:ext cx="479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Input n bit so output 2n bit.</a:t>
            </a:r>
            <a:endParaRPr lang="en-US" sz="1800" b="0" strike="noStrike" spc="-1">
              <a:latin typeface="Arial"/>
            </a:endParaRPr>
          </a:p>
          <a:p>
            <a:pPr>
              <a:lnSpc>
                <a:spcPct val="100000"/>
              </a:lnSpc>
              <a:buNone/>
            </a:pPr>
            <a:r>
              <a:rPr lang="en-US" sz="1800" b="0" strike="noStrike" spc="-1">
                <a:solidFill>
                  <a:srgbClr val="000000"/>
                </a:solidFill>
                <a:latin typeface="Century Schoolbook"/>
                <a:ea typeface="Century Schoolbook"/>
              </a:rPr>
              <a:t>(3 bit input so it can count 2x3=6 values)</a:t>
            </a:r>
            <a:endParaRPr lang="en-US" sz="1800" b="0" strike="noStrike" spc="-1">
              <a:latin typeface="Arial"/>
            </a:endParaRPr>
          </a:p>
        </p:txBody>
      </p:sp>
      <p:sp>
        <p:nvSpPr>
          <p:cNvPr id="1545" name="TextBox 8"/>
          <p:cNvSpPr/>
          <p:nvPr/>
        </p:nvSpPr>
        <p:spPr>
          <a:xfrm>
            <a:off x="1873800" y="6248520"/>
            <a:ext cx="3764520" cy="363960"/>
          </a:xfrm>
          <a:prstGeom prst="rect">
            <a:avLst/>
          </a:prstGeom>
          <a:noFill/>
          <a:ln w="28575">
            <a:solidFill>
              <a:srgbClr val="FF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Applications(read yourself)</a:t>
            </a:r>
            <a:endParaRPr lang="en-US" sz="1800" b="0" strike="noStrike" spc="-1">
              <a:latin typeface="Arial"/>
            </a:endParaRPr>
          </a:p>
        </p:txBody>
      </p:sp>
      <p:sp>
        <p:nvSpPr>
          <p:cNvPr id="3" name="PlaceHolder 2"/>
          <p:cNvSpPr>
            <a:spLocks noGrp="1"/>
          </p:cNvSpPr>
          <p:nvPr>
            <p:ph type="sldNum" idx="11"/>
          </p:nvPr>
        </p:nvSpPr>
        <p:spPr/>
        <p:txBody>
          <a:bodyPr/>
          <a:lstStyle/>
          <a:p>
            <a:fld id="{65AAC54E-CBD6-4630-8476-61D10182332A}" type="slidenum">
              <a:t>43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513"/>
                                        </p:tgtEl>
                                        <p:attrNameLst>
                                          <p:attrName>style.visibility</p:attrName>
                                        </p:attrNameLst>
                                      </p:cBhvr>
                                      <p:to>
                                        <p:strVal val="visible"/>
                                      </p:to>
                                    </p:set>
                                    <p:animEffect transition="in" filter="wipe(left)">
                                      <p:cBhvr additive="repl">
                                        <p:cTn id="7" dur="500"/>
                                        <p:tgtEl>
                                          <p:spTgt spid="1513"/>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1512"/>
                                        </p:tgtEl>
                                        <p:attrNameLst>
                                          <p:attrName>style.visibility</p:attrName>
                                        </p:attrNameLst>
                                      </p:cBhvr>
                                      <p:to>
                                        <p:strVal val="visible"/>
                                      </p:to>
                                    </p:set>
                                    <p:animEffect transition="in" filter="wipe(left)">
                                      <p:cBhvr additive="repl">
                                        <p:cTn id="10" dur="500"/>
                                        <p:tgtEl>
                                          <p:spTgt spid="1512"/>
                                        </p:tgtEl>
                                      </p:cBhvr>
                                    </p:animEffect>
                                  </p:childTnLst>
                                </p:cTn>
                              </p:par>
                            </p:childTnLst>
                          </p:cTn>
                        </p:par>
                        <p:par>
                          <p:cTn id="11" fill="hold" nodeType="afterEffect">
                            <p:stCondLst>
                              <p:cond delay="500"/>
                            </p:stCondLst>
                            <p:childTnLst>
                              <p:par>
                                <p:cTn id="12" presetID="22" presetClass="entr" presetSubtype="4" dur="500" fill="hold" nodeType="afterEffect">
                                  <p:stCondLst>
                                    <p:cond delay="0"/>
                                  </p:stCondLst>
                                  <p:childTnLst>
                                    <p:set>
                                      <p:cBhvr>
                                        <p:cTn id="13" dur="1" fill="hold">
                                          <p:stCondLst>
                                            <p:cond delay="0"/>
                                          </p:stCondLst>
                                        </p:cTn>
                                        <p:tgtEl>
                                          <p:spTgt spid="1516"/>
                                        </p:tgtEl>
                                        <p:attrNameLst>
                                          <p:attrName>style.visibility</p:attrName>
                                        </p:attrNameLst>
                                      </p:cBhvr>
                                      <p:to>
                                        <p:strVal val="visible"/>
                                      </p:to>
                                    </p:set>
                                    <p:animEffect transition="in" filter="wipe(down)">
                                      <p:cBhvr additive="repl">
                                        <p:cTn id="14" dur="500"/>
                                        <p:tgtEl>
                                          <p:spTgt spid="1516"/>
                                        </p:tgtEl>
                                      </p:cBhvr>
                                    </p:animEffect>
                                  </p:childTnLst>
                                </p:cTn>
                              </p:par>
                            </p:childTnLst>
                          </p:cTn>
                        </p:par>
                        <p:par>
                          <p:cTn id="15" fill="hold" nodeType="afterEffect">
                            <p:stCondLst>
                              <p:cond delay="1000"/>
                            </p:stCondLst>
                            <p:childTnLst>
                              <p:par>
                                <p:cTn id="16" presetID="22" presetClass="entr" presetSubtype="2" dur="500" fill="hold" nodeType="afterEffect">
                                  <p:stCondLst>
                                    <p:cond delay="0"/>
                                  </p:stCondLst>
                                  <p:childTnLst>
                                    <p:set>
                                      <p:cBhvr>
                                        <p:cTn id="17" dur="1" fill="hold">
                                          <p:stCondLst>
                                            <p:cond delay="0"/>
                                          </p:stCondLst>
                                        </p:cTn>
                                        <p:tgtEl>
                                          <p:spTgt spid="1514"/>
                                        </p:tgtEl>
                                        <p:attrNameLst>
                                          <p:attrName>style.visibility</p:attrName>
                                        </p:attrNameLst>
                                      </p:cBhvr>
                                      <p:to>
                                        <p:strVal val="visible"/>
                                      </p:to>
                                    </p:set>
                                    <p:animEffect transition="in" filter="wipe(right)">
                                      <p:cBhvr additive="repl">
                                        <p:cTn id="18" dur="500"/>
                                        <p:tgtEl>
                                          <p:spTgt spid="1514"/>
                                        </p:tgtEl>
                                      </p:cBhvr>
                                    </p:animEffect>
                                  </p:childTnLst>
                                </p:cTn>
                              </p:par>
                            </p:childTnLst>
                          </p:cTn>
                        </p:par>
                        <p:par>
                          <p:cTn id="19" fill="hold" nodeType="afterEffect">
                            <p:stCondLst>
                              <p:cond delay="1500"/>
                            </p:stCondLst>
                            <p:childTnLst>
                              <p:par>
                                <p:cTn id="20" presetID="22" presetClass="entr" presetSubtype="1" dur="500" fill="hold" nodeType="afterEffect">
                                  <p:stCondLst>
                                    <p:cond delay="0"/>
                                  </p:stCondLst>
                                  <p:childTnLst>
                                    <p:set>
                                      <p:cBhvr>
                                        <p:cTn id="21" dur="1" fill="hold">
                                          <p:stCondLst>
                                            <p:cond delay="0"/>
                                          </p:stCondLst>
                                        </p:cTn>
                                        <p:tgtEl>
                                          <p:spTgt spid="1515"/>
                                        </p:tgtEl>
                                        <p:attrNameLst>
                                          <p:attrName>style.visibility</p:attrName>
                                        </p:attrNameLst>
                                      </p:cBhvr>
                                      <p:to>
                                        <p:strVal val="visible"/>
                                      </p:to>
                                    </p:set>
                                    <p:animEffect transition="in" filter="wipe(up)">
                                      <p:cBhvr additive="repl">
                                        <p:cTn id="22" dur="500"/>
                                        <p:tgtEl>
                                          <p:spTgt spid="1515"/>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1518"/>
                                        </p:tgtEl>
                                        <p:attrNameLst>
                                          <p:attrName>style.visibility</p:attrName>
                                        </p:attrNameLst>
                                      </p:cBhvr>
                                      <p:to>
                                        <p:strVal val="visible"/>
                                      </p:to>
                                    </p:set>
                                    <p:animEffect transition="in" filter="wipe(down)">
                                      <p:cBhvr additive="repl">
                                        <p:cTn id="27" dur="500"/>
                                        <p:tgtEl>
                                          <p:spTgt spid="1518"/>
                                        </p:tgtEl>
                                      </p:cBhvr>
                                    </p:animEffect>
                                  </p:childTnLst>
                                </p:cTn>
                              </p:par>
                              <p:par>
                                <p:cTn id="28" presetID="22" presetClass="entr" presetSubtype="4" dur="500" fill="hold" nodeType="withEffect">
                                  <p:stCondLst>
                                    <p:cond delay="0"/>
                                  </p:stCondLst>
                                  <p:childTnLst>
                                    <p:set>
                                      <p:cBhvr>
                                        <p:cTn id="29" dur="1" fill="hold">
                                          <p:stCondLst>
                                            <p:cond delay="0"/>
                                          </p:stCondLst>
                                        </p:cTn>
                                        <p:tgtEl>
                                          <p:spTgt spid="1519"/>
                                        </p:tgtEl>
                                        <p:attrNameLst>
                                          <p:attrName>style.visibility</p:attrName>
                                        </p:attrNameLst>
                                      </p:cBhvr>
                                      <p:to>
                                        <p:strVal val="visible"/>
                                      </p:to>
                                    </p:set>
                                    <p:animEffect transition="in" filter="wipe(down)">
                                      <p:cBhvr additive="repl">
                                        <p:cTn id="30" dur="500"/>
                                        <p:tgtEl>
                                          <p:spTgt spid="1519"/>
                                        </p:tgtEl>
                                      </p:cBhvr>
                                    </p:animEffect>
                                  </p:childTnLst>
                                </p:cTn>
                              </p:par>
                              <p:par>
                                <p:cTn id="31" presetID="22" presetClass="entr" presetSubtype="4" dur="500" fill="hold" nodeType="withEffect">
                                  <p:stCondLst>
                                    <p:cond delay="0"/>
                                  </p:stCondLst>
                                  <p:childTnLst>
                                    <p:set>
                                      <p:cBhvr>
                                        <p:cTn id="32" dur="1" fill="hold">
                                          <p:stCondLst>
                                            <p:cond delay="0"/>
                                          </p:stCondLst>
                                        </p:cTn>
                                        <p:tgtEl>
                                          <p:spTgt spid="1520"/>
                                        </p:tgtEl>
                                        <p:attrNameLst>
                                          <p:attrName>style.visibility</p:attrName>
                                        </p:attrNameLst>
                                      </p:cBhvr>
                                      <p:to>
                                        <p:strVal val="visible"/>
                                      </p:to>
                                    </p:set>
                                    <p:animEffect transition="in" filter="wipe(down)">
                                      <p:cBhvr additive="repl">
                                        <p:cTn id="33" dur="500"/>
                                        <p:tgtEl>
                                          <p:spTgt spid="1520"/>
                                        </p:tgtEl>
                                      </p:cBhvr>
                                    </p:animEffect>
                                  </p:childTnLst>
                                </p:cTn>
                              </p:par>
                            </p:childTnLst>
                          </p:cTn>
                        </p:par>
                        <p:par>
                          <p:cTn id="34" fill="hold" nodeType="afterEffect">
                            <p:stCondLst>
                              <p:cond delay="500"/>
                            </p:stCondLst>
                            <p:childTnLst>
                              <p:par>
                                <p:cTn id="35" presetID="22" presetClass="entr" presetSubtype="4" dur="500" fill="hold" nodeType="afterEffect">
                                  <p:stCondLst>
                                    <p:cond delay="0"/>
                                  </p:stCondLst>
                                  <p:childTnLst>
                                    <p:set>
                                      <p:cBhvr>
                                        <p:cTn id="36" dur="1" fill="hold">
                                          <p:stCondLst>
                                            <p:cond delay="0"/>
                                          </p:stCondLst>
                                        </p:cTn>
                                        <p:tgtEl>
                                          <p:spTgt spid="1517"/>
                                        </p:tgtEl>
                                        <p:attrNameLst>
                                          <p:attrName>style.visibility</p:attrName>
                                        </p:attrNameLst>
                                      </p:cBhvr>
                                      <p:to>
                                        <p:strVal val="visible"/>
                                      </p:to>
                                    </p:set>
                                    <p:animEffect transition="in" filter="wipe(down)">
                                      <p:cBhvr additive="repl">
                                        <p:cTn id="37" dur="500"/>
                                        <p:tgtEl>
                                          <p:spTgt spid="1517"/>
                                        </p:tgtEl>
                                      </p:cBhvr>
                                    </p:animEffect>
                                  </p:childTnLst>
                                </p:cTn>
                              </p:par>
                            </p:childTnLst>
                          </p:cTn>
                        </p:par>
                        <p:par>
                          <p:cTn id="38" fill="hold" nodeType="afterEffect">
                            <p:stCondLst>
                              <p:cond delay="1000"/>
                            </p:stCondLst>
                            <p:childTnLst>
                              <p:par>
                                <p:cTn id="39" presetID="22" presetClass="entr" presetSubtype="4" dur="500" fill="hold" nodeType="afterEffect">
                                  <p:stCondLst>
                                    <p:cond delay="0"/>
                                  </p:stCondLst>
                                  <p:childTnLst>
                                    <p:set>
                                      <p:cBhvr>
                                        <p:cTn id="40" dur="1" fill="hold">
                                          <p:stCondLst>
                                            <p:cond delay="0"/>
                                          </p:stCondLst>
                                        </p:cTn>
                                        <p:tgtEl>
                                          <p:spTgt spid="1521"/>
                                        </p:tgtEl>
                                        <p:attrNameLst>
                                          <p:attrName>style.visibility</p:attrName>
                                        </p:attrNameLst>
                                      </p:cBhvr>
                                      <p:to>
                                        <p:strVal val="visible"/>
                                      </p:to>
                                    </p:set>
                                    <p:animEffect transition="in" filter="wipe(down)">
                                      <p:cBhvr additive="repl">
                                        <p:cTn id="41" dur="500"/>
                                        <p:tgtEl>
                                          <p:spTgt spid="1521"/>
                                        </p:tgtEl>
                                      </p:cBhvr>
                                    </p:animEffect>
                                  </p:childTnLst>
                                </p:cTn>
                              </p:par>
                            </p:childTnLst>
                          </p:cTn>
                        </p:par>
                      </p:childTnLst>
                    </p:cTn>
                  </p:par>
                  <p:par>
                    <p:cTn id="42" fill="hold" nodeType="clickEffect">
                      <p:stCondLst>
                        <p:cond delay="indefinite"/>
                      </p:stCondLst>
                      <p:childTnLst>
                        <p:par>
                          <p:cTn id="43" fill="hold">
                            <p:stCondLst>
                              <p:cond delay="0"/>
                            </p:stCondLst>
                            <p:childTnLst>
                              <p:par>
                                <p:cTn id="44" presetID="22" presetClass="entr" presetSubtype="4" dur="500" fill="hold" nodeType="clickEffect">
                                  <p:stCondLst>
                                    <p:cond delay="0"/>
                                  </p:stCondLst>
                                  <p:childTnLst>
                                    <p:set>
                                      <p:cBhvr>
                                        <p:cTn id="45" dur="1" fill="hold">
                                          <p:stCondLst>
                                            <p:cond delay="0"/>
                                          </p:stCondLst>
                                        </p:cTn>
                                        <p:tgtEl>
                                          <p:spTgt spid="1523"/>
                                        </p:tgtEl>
                                        <p:attrNameLst>
                                          <p:attrName>style.visibility</p:attrName>
                                        </p:attrNameLst>
                                      </p:cBhvr>
                                      <p:to>
                                        <p:strVal val="visible"/>
                                      </p:to>
                                    </p:set>
                                    <p:animEffect transition="in" filter="wipe(down)">
                                      <p:cBhvr additive="repl">
                                        <p:cTn id="46" dur="500"/>
                                        <p:tgtEl>
                                          <p:spTgt spid="1523"/>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1525"/>
                                        </p:tgtEl>
                                        <p:attrNameLst>
                                          <p:attrName>style.visibility</p:attrName>
                                        </p:attrNameLst>
                                      </p:cBhvr>
                                      <p:to>
                                        <p:strVal val="visible"/>
                                      </p:to>
                                    </p:set>
                                    <p:animEffect transition="in" filter="wipe(down)">
                                      <p:cBhvr additive="repl">
                                        <p:cTn id="49" dur="500"/>
                                        <p:tgtEl>
                                          <p:spTgt spid="1525"/>
                                        </p:tgtEl>
                                      </p:cBhvr>
                                    </p:animEffect>
                                  </p:childTnLst>
                                </p:cTn>
                              </p:par>
                              <p:par>
                                <p:cTn id="50" presetID="22" presetClass="entr" presetSubtype="4" dur="500" fill="hold" nodeType="withEffect">
                                  <p:stCondLst>
                                    <p:cond delay="0"/>
                                  </p:stCondLst>
                                  <p:childTnLst>
                                    <p:set>
                                      <p:cBhvr>
                                        <p:cTn id="51" dur="1" fill="hold">
                                          <p:stCondLst>
                                            <p:cond delay="0"/>
                                          </p:stCondLst>
                                        </p:cTn>
                                        <p:tgtEl>
                                          <p:spTgt spid="1527"/>
                                        </p:tgtEl>
                                        <p:attrNameLst>
                                          <p:attrName>style.visibility</p:attrName>
                                        </p:attrNameLst>
                                      </p:cBhvr>
                                      <p:to>
                                        <p:strVal val="visible"/>
                                      </p:to>
                                    </p:set>
                                    <p:animEffect transition="in" filter="wipe(down)">
                                      <p:cBhvr additive="repl">
                                        <p:cTn id="52" dur="500"/>
                                        <p:tgtEl>
                                          <p:spTgt spid="1527"/>
                                        </p:tgtEl>
                                      </p:cBhvr>
                                    </p:animEffect>
                                  </p:childTnLst>
                                </p:cTn>
                              </p:par>
                            </p:childTnLst>
                          </p:cTn>
                        </p:par>
                        <p:par>
                          <p:cTn id="53" fill="hold" nodeType="afterEffect">
                            <p:stCondLst>
                              <p:cond delay="500"/>
                            </p:stCondLst>
                            <p:childTnLst>
                              <p:par>
                                <p:cTn id="54" presetID="22" presetClass="entr" presetSubtype="4" dur="500" fill="hold" nodeType="afterEffect">
                                  <p:stCondLst>
                                    <p:cond delay="0"/>
                                  </p:stCondLst>
                                  <p:childTnLst>
                                    <p:set>
                                      <p:cBhvr>
                                        <p:cTn id="55" dur="1" fill="hold">
                                          <p:stCondLst>
                                            <p:cond delay="0"/>
                                          </p:stCondLst>
                                        </p:cTn>
                                        <p:tgtEl>
                                          <p:spTgt spid="1522"/>
                                        </p:tgtEl>
                                        <p:attrNameLst>
                                          <p:attrName>style.visibility</p:attrName>
                                        </p:attrNameLst>
                                      </p:cBhvr>
                                      <p:to>
                                        <p:strVal val="visible"/>
                                      </p:to>
                                    </p:set>
                                    <p:animEffect transition="in" filter="wipe(down)">
                                      <p:cBhvr additive="repl">
                                        <p:cTn id="56" dur="500"/>
                                        <p:tgtEl>
                                          <p:spTgt spid="1522"/>
                                        </p:tgtEl>
                                      </p:cBhvr>
                                    </p:animEffect>
                                  </p:childTnLst>
                                </p:cTn>
                              </p:par>
                            </p:childTnLst>
                          </p:cTn>
                        </p:par>
                      </p:childTnLst>
                    </p:cTn>
                  </p:par>
                  <p:par>
                    <p:cTn id="57" fill="hold" nodeType="clickEffect">
                      <p:stCondLst>
                        <p:cond delay="indefinite"/>
                      </p:stCondLst>
                      <p:childTnLst>
                        <p:par>
                          <p:cTn id="58" fill="hold">
                            <p:stCondLst>
                              <p:cond delay="0"/>
                            </p:stCondLst>
                            <p:childTnLst>
                              <p:par>
                                <p:cTn id="59" presetID="22" presetClass="entr" presetSubtype="4" dur="500" fill="hold" nodeType="clickEffect">
                                  <p:stCondLst>
                                    <p:cond delay="0"/>
                                  </p:stCondLst>
                                  <p:childTnLst>
                                    <p:set>
                                      <p:cBhvr>
                                        <p:cTn id="60" dur="1" fill="hold">
                                          <p:stCondLst>
                                            <p:cond delay="0"/>
                                          </p:stCondLst>
                                        </p:cTn>
                                        <p:tgtEl>
                                          <p:spTgt spid="1541"/>
                                        </p:tgtEl>
                                        <p:attrNameLst>
                                          <p:attrName>style.visibility</p:attrName>
                                        </p:attrNameLst>
                                      </p:cBhvr>
                                      <p:to>
                                        <p:strVal val="visible"/>
                                      </p:to>
                                    </p:set>
                                    <p:animEffect transition="in" filter="wipe(down)">
                                      <p:cBhvr additive="repl">
                                        <p:cTn id="61" dur="500"/>
                                        <p:tgtEl>
                                          <p:spTgt spid="1541"/>
                                        </p:tgtEl>
                                      </p:cBhvr>
                                    </p:animEffect>
                                  </p:childTnLst>
                                </p:cTn>
                              </p:par>
                              <p:par>
                                <p:cTn id="62" presetID="22" presetClass="entr" presetSubtype="4" dur="500" fill="hold" nodeType="withEffect">
                                  <p:stCondLst>
                                    <p:cond delay="0"/>
                                  </p:stCondLst>
                                  <p:childTnLst>
                                    <p:set>
                                      <p:cBhvr>
                                        <p:cTn id="63" dur="1" fill="hold">
                                          <p:stCondLst>
                                            <p:cond delay="0"/>
                                          </p:stCondLst>
                                        </p:cTn>
                                        <p:tgtEl>
                                          <p:spTgt spid="1534"/>
                                        </p:tgtEl>
                                        <p:attrNameLst>
                                          <p:attrName>style.visibility</p:attrName>
                                        </p:attrNameLst>
                                      </p:cBhvr>
                                      <p:to>
                                        <p:strVal val="visible"/>
                                      </p:to>
                                    </p:set>
                                    <p:animEffect transition="in" filter="wipe(down)">
                                      <p:cBhvr additive="repl">
                                        <p:cTn id="64" dur="500"/>
                                        <p:tgtEl>
                                          <p:spTgt spid="1534"/>
                                        </p:tgtEl>
                                      </p:cBhvr>
                                    </p:animEffect>
                                  </p:childTnLst>
                                </p:cTn>
                              </p:par>
                              <p:par>
                                <p:cTn id="65" presetID="22" presetClass="entr" presetSubtype="4" dur="500" fill="hold" nodeType="withEffect">
                                  <p:stCondLst>
                                    <p:cond delay="0"/>
                                  </p:stCondLst>
                                  <p:childTnLst>
                                    <p:set>
                                      <p:cBhvr>
                                        <p:cTn id="66" dur="1" fill="hold">
                                          <p:stCondLst>
                                            <p:cond delay="0"/>
                                          </p:stCondLst>
                                        </p:cTn>
                                        <p:tgtEl>
                                          <p:spTgt spid="1526"/>
                                        </p:tgtEl>
                                        <p:attrNameLst>
                                          <p:attrName>style.visibility</p:attrName>
                                        </p:attrNameLst>
                                      </p:cBhvr>
                                      <p:to>
                                        <p:strVal val="visible"/>
                                      </p:to>
                                    </p:set>
                                    <p:animEffect transition="in" filter="wipe(down)">
                                      <p:cBhvr additive="repl">
                                        <p:cTn id="67" dur="500"/>
                                        <p:tgtEl>
                                          <p:spTgt spid="1526"/>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1524"/>
                                        </p:tgtEl>
                                        <p:attrNameLst>
                                          <p:attrName>style.visibility</p:attrName>
                                        </p:attrNameLst>
                                      </p:cBhvr>
                                      <p:to>
                                        <p:strVal val="visible"/>
                                      </p:to>
                                    </p:set>
                                    <p:animEffect transition="in" filter="wipe(down)">
                                      <p:cBhvr additive="repl">
                                        <p:cTn id="70" dur="500"/>
                                        <p:tgtEl>
                                          <p:spTgt spid="1524"/>
                                        </p:tgtEl>
                                      </p:cBhvr>
                                    </p:animEffect>
                                  </p:childTnLst>
                                </p:cTn>
                              </p:par>
                            </p:childTnLst>
                          </p:cTn>
                        </p:par>
                      </p:childTnLst>
                    </p:cTn>
                  </p:par>
                  <p:par>
                    <p:cTn id="71" fill="hold" nodeType="clickEffect">
                      <p:stCondLst>
                        <p:cond delay="indefinite"/>
                      </p:stCondLst>
                      <p:childTnLst>
                        <p:par>
                          <p:cTn id="72" fill="hold">
                            <p:stCondLst>
                              <p:cond delay="0"/>
                            </p:stCondLst>
                            <p:childTnLst>
                              <p:par>
                                <p:cTn id="73" presetID="22" presetClass="entr" presetSubtype="4" dur="500" fill="hold" nodeType="clickEffect">
                                  <p:stCondLst>
                                    <p:cond delay="0"/>
                                  </p:stCondLst>
                                  <p:childTnLst>
                                    <p:set>
                                      <p:cBhvr>
                                        <p:cTn id="74" dur="1" fill="hold">
                                          <p:stCondLst>
                                            <p:cond delay="0"/>
                                          </p:stCondLst>
                                        </p:cTn>
                                        <p:tgtEl>
                                          <p:spTgt spid="1528"/>
                                        </p:tgtEl>
                                        <p:attrNameLst>
                                          <p:attrName>style.visibility</p:attrName>
                                        </p:attrNameLst>
                                      </p:cBhvr>
                                      <p:to>
                                        <p:strVal val="visible"/>
                                      </p:to>
                                    </p:set>
                                    <p:animEffect transition="in" filter="wipe(down)">
                                      <p:cBhvr additive="repl">
                                        <p:cTn id="75" dur="500"/>
                                        <p:tgtEl>
                                          <p:spTgt spid="1528"/>
                                        </p:tgtEl>
                                      </p:cBhvr>
                                    </p:animEffect>
                                  </p:childTnLst>
                                </p:cTn>
                              </p:par>
                              <p:par>
                                <p:cTn id="76" presetID="22" presetClass="entr" presetSubtype="4" dur="500" fill="hold" nodeType="withEffect">
                                  <p:stCondLst>
                                    <p:cond delay="0"/>
                                  </p:stCondLst>
                                  <p:childTnLst>
                                    <p:set>
                                      <p:cBhvr>
                                        <p:cTn id="77" dur="1" fill="hold">
                                          <p:stCondLst>
                                            <p:cond delay="0"/>
                                          </p:stCondLst>
                                        </p:cTn>
                                        <p:tgtEl>
                                          <p:spTgt spid="1529"/>
                                        </p:tgtEl>
                                        <p:attrNameLst>
                                          <p:attrName>style.visibility</p:attrName>
                                        </p:attrNameLst>
                                      </p:cBhvr>
                                      <p:to>
                                        <p:strVal val="visible"/>
                                      </p:to>
                                    </p:set>
                                    <p:animEffect transition="in" filter="wipe(down)">
                                      <p:cBhvr additive="repl">
                                        <p:cTn id="78" dur="500"/>
                                        <p:tgtEl>
                                          <p:spTgt spid="1529"/>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1535"/>
                                        </p:tgtEl>
                                        <p:attrNameLst>
                                          <p:attrName>style.visibility</p:attrName>
                                        </p:attrNameLst>
                                      </p:cBhvr>
                                      <p:to>
                                        <p:strVal val="visible"/>
                                      </p:to>
                                    </p:set>
                                    <p:animEffect transition="in" filter="wipe(down)">
                                      <p:cBhvr additive="repl">
                                        <p:cTn id="81" dur="500"/>
                                        <p:tgtEl>
                                          <p:spTgt spid="1535"/>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1530"/>
                                        </p:tgtEl>
                                        <p:attrNameLst>
                                          <p:attrName>style.visibility</p:attrName>
                                        </p:attrNameLst>
                                      </p:cBhvr>
                                      <p:to>
                                        <p:strVal val="visible"/>
                                      </p:to>
                                    </p:set>
                                    <p:animEffect transition="in" filter="wipe(down)">
                                      <p:cBhvr additive="repl">
                                        <p:cTn id="84" dur="500"/>
                                        <p:tgtEl>
                                          <p:spTgt spid="1530"/>
                                        </p:tgtEl>
                                      </p:cBhvr>
                                    </p:animEffect>
                                  </p:childTnLst>
                                </p:cTn>
                              </p:par>
                            </p:childTnLst>
                          </p:cTn>
                        </p:par>
                      </p:childTnLst>
                    </p:cTn>
                  </p:par>
                  <p:par>
                    <p:cTn id="85" fill="hold" nodeType="clickEffect">
                      <p:stCondLst>
                        <p:cond delay="indefinite"/>
                      </p:stCondLst>
                      <p:childTnLst>
                        <p:par>
                          <p:cTn id="86" fill="hold">
                            <p:stCondLst>
                              <p:cond delay="0"/>
                            </p:stCondLst>
                            <p:childTnLst>
                              <p:par>
                                <p:cTn id="87" presetID="22" presetClass="entr" presetSubtype="4" dur="500" fill="hold" nodeType="clickEffect">
                                  <p:stCondLst>
                                    <p:cond delay="0"/>
                                  </p:stCondLst>
                                  <p:childTnLst>
                                    <p:set>
                                      <p:cBhvr>
                                        <p:cTn id="88" dur="1" fill="hold">
                                          <p:stCondLst>
                                            <p:cond delay="0"/>
                                          </p:stCondLst>
                                        </p:cTn>
                                        <p:tgtEl>
                                          <p:spTgt spid="1532"/>
                                        </p:tgtEl>
                                        <p:attrNameLst>
                                          <p:attrName>style.visibility</p:attrName>
                                        </p:attrNameLst>
                                      </p:cBhvr>
                                      <p:to>
                                        <p:strVal val="visible"/>
                                      </p:to>
                                    </p:set>
                                    <p:animEffect transition="in" filter="wipe(down)">
                                      <p:cBhvr additive="repl">
                                        <p:cTn id="89" dur="500"/>
                                        <p:tgtEl>
                                          <p:spTgt spid="1532"/>
                                        </p:tgtEl>
                                      </p:cBhvr>
                                    </p:animEffect>
                                  </p:childTnLst>
                                </p:cTn>
                              </p:par>
                            </p:childTnLst>
                          </p:cTn>
                        </p:par>
                      </p:childTnLst>
                    </p:cTn>
                  </p:par>
                  <p:par>
                    <p:cTn id="90" fill="hold" nodeType="clickEffect">
                      <p:stCondLst>
                        <p:cond delay="indefinite"/>
                      </p:stCondLst>
                      <p:childTnLst>
                        <p:par>
                          <p:cTn id="91" fill="hold">
                            <p:stCondLst>
                              <p:cond delay="0"/>
                            </p:stCondLst>
                            <p:childTnLst>
                              <p:par>
                                <p:cTn id="92" presetID="22" presetClass="entr" presetSubtype="4" dur="500" fill="hold" nodeType="clickEffect">
                                  <p:stCondLst>
                                    <p:cond delay="0"/>
                                  </p:stCondLst>
                                  <p:childTnLst>
                                    <p:set>
                                      <p:cBhvr>
                                        <p:cTn id="93" dur="1" fill="hold">
                                          <p:stCondLst>
                                            <p:cond delay="0"/>
                                          </p:stCondLst>
                                        </p:cTn>
                                        <p:tgtEl>
                                          <p:spTgt spid="1531"/>
                                        </p:tgtEl>
                                        <p:attrNameLst>
                                          <p:attrName>style.visibility</p:attrName>
                                        </p:attrNameLst>
                                      </p:cBhvr>
                                      <p:to>
                                        <p:strVal val="visible"/>
                                      </p:to>
                                    </p:set>
                                    <p:animEffect transition="in" filter="wipe(down)">
                                      <p:cBhvr additive="repl">
                                        <p:cTn id="94" dur="500"/>
                                        <p:tgtEl>
                                          <p:spTgt spid="1531"/>
                                        </p:tgtEl>
                                      </p:cBhvr>
                                    </p:animEffect>
                                  </p:childTnLst>
                                </p:cTn>
                              </p:par>
                              <p:par>
                                <p:cTn id="95" presetID="22" presetClass="entr" presetSubtype="4" dur="500" fill="hold" nodeType="withEffect">
                                  <p:stCondLst>
                                    <p:cond delay="0"/>
                                  </p:stCondLst>
                                  <p:childTnLst>
                                    <p:set>
                                      <p:cBhvr>
                                        <p:cTn id="96" dur="1" fill="hold">
                                          <p:stCondLst>
                                            <p:cond delay="0"/>
                                          </p:stCondLst>
                                        </p:cTn>
                                        <p:tgtEl>
                                          <p:spTgt spid="1539"/>
                                        </p:tgtEl>
                                        <p:attrNameLst>
                                          <p:attrName>style.visibility</p:attrName>
                                        </p:attrNameLst>
                                      </p:cBhvr>
                                      <p:to>
                                        <p:strVal val="visible"/>
                                      </p:to>
                                    </p:set>
                                    <p:animEffect transition="in" filter="wipe(down)">
                                      <p:cBhvr additive="repl">
                                        <p:cTn id="97" dur="500"/>
                                        <p:tgtEl>
                                          <p:spTgt spid="1539"/>
                                        </p:tgtEl>
                                      </p:cBhvr>
                                    </p:animEffect>
                                  </p:childTnLst>
                                </p:cTn>
                              </p:par>
                              <p:par>
                                <p:cTn id="98" presetID="22" presetClass="entr" presetSubtype="4" dur="500" fill="hold" nodeType="withEffect">
                                  <p:stCondLst>
                                    <p:cond delay="0"/>
                                  </p:stCondLst>
                                  <p:childTnLst>
                                    <p:set>
                                      <p:cBhvr>
                                        <p:cTn id="99" dur="1" fill="hold">
                                          <p:stCondLst>
                                            <p:cond delay="0"/>
                                          </p:stCondLst>
                                        </p:cTn>
                                        <p:tgtEl>
                                          <p:spTgt spid="1542"/>
                                        </p:tgtEl>
                                        <p:attrNameLst>
                                          <p:attrName>style.visibility</p:attrName>
                                        </p:attrNameLst>
                                      </p:cBhvr>
                                      <p:to>
                                        <p:strVal val="visible"/>
                                      </p:to>
                                    </p:set>
                                    <p:animEffect transition="in" filter="wipe(down)">
                                      <p:cBhvr additive="repl">
                                        <p:cTn id="100" dur="500"/>
                                        <p:tgtEl>
                                          <p:spTgt spid="1542"/>
                                        </p:tgtEl>
                                      </p:cBhvr>
                                    </p:animEffect>
                                  </p:childTnLst>
                                </p:cTn>
                              </p:par>
                              <p:par>
                                <p:cTn id="101" presetID="22" presetClass="entr" presetSubtype="4" dur="500" fill="hold" nodeType="withEffect">
                                  <p:stCondLst>
                                    <p:cond delay="0"/>
                                  </p:stCondLst>
                                  <p:childTnLst>
                                    <p:set>
                                      <p:cBhvr>
                                        <p:cTn id="102" dur="1" fill="hold">
                                          <p:stCondLst>
                                            <p:cond delay="0"/>
                                          </p:stCondLst>
                                        </p:cTn>
                                        <p:tgtEl>
                                          <p:spTgt spid="1536"/>
                                        </p:tgtEl>
                                        <p:attrNameLst>
                                          <p:attrName>style.visibility</p:attrName>
                                        </p:attrNameLst>
                                      </p:cBhvr>
                                      <p:to>
                                        <p:strVal val="visible"/>
                                      </p:to>
                                    </p:set>
                                    <p:animEffect transition="in" filter="wipe(down)">
                                      <p:cBhvr additive="repl">
                                        <p:cTn id="103" dur="500"/>
                                        <p:tgtEl>
                                          <p:spTgt spid="1536"/>
                                        </p:tgtEl>
                                      </p:cBhvr>
                                    </p:animEffect>
                                  </p:childTnLst>
                                </p:cTn>
                              </p:par>
                            </p:childTnLst>
                          </p:cTn>
                        </p:par>
                      </p:childTnLst>
                    </p:cTn>
                  </p:par>
                  <p:par>
                    <p:cTn id="104" fill="hold" nodeType="clickEffect">
                      <p:stCondLst>
                        <p:cond delay="indefinite"/>
                      </p:stCondLst>
                      <p:childTnLst>
                        <p:par>
                          <p:cTn id="105" fill="hold">
                            <p:stCondLst>
                              <p:cond delay="0"/>
                            </p:stCondLst>
                            <p:childTnLst>
                              <p:par>
                                <p:cTn id="106" presetID="22" presetClass="entr" presetSubtype="4" dur="500" fill="hold" nodeType="clickEffect">
                                  <p:stCondLst>
                                    <p:cond delay="0"/>
                                  </p:stCondLst>
                                  <p:childTnLst>
                                    <p:set>
                                      <p:cBhvr>
                                        <p:cTn id="107" dur="1" fill="hold">
                                          <p:stCondLst>
                                            <p:cond delay="0"/>
                                          </p:stCondLst>
                                        </p:cTn>
                                        <p:tgtEl>
                                          <p:spTgt spid="1540"/>
                                        </p:tgtEl>
                                        <p:attrNameLst>
                                          <p:attrName>style.visibility</p:attrName>
                                        </p:attrNameLst>
                                      </p:cBhvr>
                                      <p:to>
                                        <p:strVal val="visible"/>
                                      </p:to>
                                    </p:set>
                                    <p:animEffect transition="in" filter="wipe(down)">
                                      <p:cBhvr additive="repl">
                                        <p:cTn id="108" dur="500"/>
                                        <p:tgtEl>
                                          <p:spTgt spid="1540"/>
                                        </p:tgtEl>
                                      </p:cBhvr>
                                    </p:animEffect>
                                  </p:childTnLst>
                                </p:cTn>
                              </p:par>
                              <p:par>
                                <p:cTn id="109" presetID="22" presetClass="entr" presetSubtype="4" dur="500" fill="hold" nodeType="withEffect">
                                  <p:stCondLst>
                                    <p:cond delay="0"/>
                                  </p:stCondLst>
                                  <p:childTnLst>
                                    <p:set>
                                      <p:cBhvr>
                                        <p:cTn id="110" dur="1" fill="hold">
                                          <p:stCondLst>
                                            <p:cond delay="0"/>
                                          </p:stCondLst>
                                        </p:cTn>
                                        <p:tgtEl>
                                          <p:spTgt spid="1533"/>
                                        </p:tgtEl>
                                        <p:attrNameLst>
                                          <p:attrName>style.visibility</p:attrName>
                                        </p:attrNameLst>
                                      </p:cBhvr>
                                      <p:to>
                                        <p:strVal val="visible"/>
                                      </p:to>
                                    </p:set>
                                    <p:animEffect transition="in" filter="wipe(down)">
                                      <p:cBhvr additive="repl">
                                        <p:cTn id="111" dur="500"/>
                                        <p:tgtEl>
                                          <p:spTgt spid="1533"/>
                                        </p:tgtEl>
                                      </p:cBhvr>
                                    </p:animEffect>
                                  </p:childTnLst>
                                </p:cTn>
                              </p:par>
                              <p:par>
                                <p:cTn id="112" presetID="22" presetClass="entr" presetSubtype="4" dur="500" fill="hold" nodeType="withEffect">
                                  <p:stCondLst>
                                    <p:cond delay="0"/>
                                  </p:stCondLst>
                                  <p:childTnLst>
                                    <p:set>
                                      <p:cBhvr>
                                        <p:cTn id="113" dur="1" fill="hold">
                                          <p:stCondLst>
                                            <p:cond delay="0"/>
                                          </p:stCondLst>
                                        </p:cTn>
                                        <p:tgtEl>
                                          <p:spTgt spid="1543"/>
                                        </p:tgtEl>
                                        <p:attrNameLst>
                                          <p:attrName>style.visibility</p:attrName>
                                        </p:attrNameLst>
                                      </p:cBhvr>
                                      <p:to>
                                        <p:strVal val="visible"/>
                                      </p:to>
                                    </p:set>
                                    <p:animEffect transition="in" filter="wipe(down)">
                                      <p:cBhvr additive="repl">
                                        <p:cTn id="114" dur="500"/>
                                        <p:tgtEl>
                                          <p:spTgt spid="1543"/>
                                        </p:tgtEl>
                                      </p:cBhvr>
                                    </p:animEffect>
                                  </p:childTnLst>
                                </p:cTn>
                              </p:par>
                              <p:par>
                                <p:cTn id="115" presetID="22" presetClass="entr" presetSubtype="4" dur="500" fill="hold" nodeType="withEffect">
                                  <p:stCondLst>
                                    <p:cond delay="0"/>
                                  </p:stCondLst>
                                  <p:childTnLst>
                                    <p:set>
                                      <p:cBhvr>
                                        <p:cTn id="116" dur="1" fill="hold">
                                          <p:stCondLst>
                                            <p:cond delay="0"/>
                                          </p:stCondLst>
                                        </p:cTn>
                                        <p:tgtEl>
                                          <p:spTgt spid="1537"/>
                                        </p:tgtEl>
                                        <p:attrNameLst>
                                          <p:attrName>style.visibility</p:attrName>
                                        </p:attrNameLst>
                                      </p:cBhvr>
                                      <p:to>
                                        <p:strVal val="visible"/>
                                      </p:to>
                                    </p:set>
                                    <p:animEffect transition="in" filter="wipe(down)">
                                      <p:cBhvr additive="repl">
                                        <p:cTn id="117" dur="500"/>
                                        <p:tgtEl>
                                          <p:spTgt spid="1537"/>
                                        </p:tgtEl>
                                      </p:cBhvr>
                                    </p:animEffect>
                                  </p:childTnLst>
                                </p:cTn>
                              </p:par>
                            </p:childTnLst>
                          </p:cTn>
                        </p:par>
                      </p:childTnLst>
                    </p:cTn>
                  </p:par>
                  <p:par>
                    <p:cTn id="118" fill="hold" nodeType="clickEffect">
                      <p:stCondLst>
                        <p:cond delay="indefinite"/>
                      </p:stCondLst>
                      <p:childTnLst>
                        <p:par>
                          <p:cTn id="119" fill="hold">
                            <p:stCondLst>
                              <p:cond delay="0"/>
                            </p:stCondLst>
                            <p:childTnLst>
                              <p:par>
                                <p:cTn id="120" presetID="22" presetClass="entr" presetSubtype="4" dur="500" fill="hold" nodeType="clickEffect">
                                  <p:stCondLst>
                                    <p:cond delay="0"/>
                                  </p:stCondLst>
                                  <p:childTnLst>
                                    <p:set>
                                      <p:cBhvr>
                                        <p:cTn id="121" dur="1" fill="hold">
                                          <p:stCondLst>
                                            <p:cond delay="0"/>
                                          </p:stCondLst>
                                        </p:cTn>
                                        <p:tgtEl>
                                          <p:spTgt spid="1538"/>
                                        </p:tgtEl>
                                        <p:attrNameLst>
                                          <p:attrName>style.visibility</p:attrName>
                                        </p:attrNameLst>
                                      </p:cBhvr>
                                      <p:to>
                                        <p:strVal val="visible"/>
                                      </p:to>
                                    </p:set>
                                    <p:animEffect transition="in" filter="wipe(down)">
                                      <p:cBhvr additive="repl">
                                        <p:cTn id="122" dur="500"/>
                                        <p:tgtEl>
                                          <p:spTgt spid="1538"/>
                                        </p:tgtEl>
                                      </p:cBhvr>
                                    </p:animEffect>
                                  </p:childTnLst>
                                </p:cTn>
                              </p:par>
                            </p:childTnLst>
                          </p:cTn>
                        </p:par>
                      </p:childTnLst>
                    </p:cTn>
                  </p:par>
                  <p:par>
                    <p:cTn id="123" fill="hold" nodeType="clickEffect">
                      <p:stCondLst>
                        <p:cond delay="indefinite"/>
                      </p:stCondLst>
                      <p:childTnLst>
                        <p:par>
                          <p:cTn id="124" fill="hold">
                            <p:stCondLst>
                              <p:cond delay="0"/>
                            </p:stCondLst>
                            <p:childTnLst>
                              <p:par>
                                <p:cTn id="125" presetID="22" presetClass="entr" presetSubtype="4" dur="500" fill="hold" nodeType="clickEffect">
                                  <p:stCondLst>
                                    <p:cond delay="0"/>
                                  </p:stCondLst>
                                  <p:childTnLst>
                                    <p:set>
                                      <p:cBhvr>
                                        <p:cTn id="126" dur="1" fill="hold">
                                          <p:stCondLst>
                                            <p:cond delay="0"/>
                                          </p:stCondLst>
                                        </p:cTn>
                                        <p:tgtEl>
                                          <p:spTgt spid="1544"/>
                                        </p:tgtEl>
                                        <p:attrNameLst>
                                          <p:attrName>style.visibility</p:attrName>
                                        </p:attrNameLst>
                                      </p:cBhvr>
                                      <p:to>
                                        <p:strVal val="visible"/>
                                      </p:to>
                                    </p:set>
                                    <p:animEffect transition="in" filter="wipe(down)">
                                      <p:cBhvr additive="repl">
                                        <p:cTn id="127" dur="500"/>
                                        <p:tgtEl>
                                          <p:spTgt spid="1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200" b="0" strike="noStrike" spc="-1">
                <a:latin typeface="Century Schoolbook"/>
              </a:rPr>
              <a:t>Ring Counter</a:t>
            </a:r>
            <a:r>
              <a:rPr lang="en-US" sz="3000" b="0" strike="noStrike" spc="-1">
                <a:latin typeface="Century Schoolbook"/>
              </a:rPr>
              <a:t>– 3 bit</a:t>
            </a:r>
            <a:endParaRPr lang="en-US" sz="3000" b="0" strike="noStrike" spc="-1">
              <a:solidFill>
                <a:srgbClr val="000000"/>
              </a:solidFill>
              <a:latin typeface="Century Schoolbook"/>
            </a:endParaRPr>
          </a:p>
        </p:txBody>
      </p:sp>
      <p:sp>
        <p:nvSpPr>
          <p:cNvPr id="1547" name="Rectangle 5"/>
          <p:cNvSpPr/>
          <p:nvPr/>
        </p:nvSpPr>
        <p:spPr>
          <a:xfrm>
            <a:off x="1073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48" name="Isosceles Triangle 6"/>
          <p:cNvSpPr/>
          <p:nvPr/>
        </p:nvSpPr>
        <p:spPr>
          <a:xfrm rot="5400000">
            <a:off x="103284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49" name="Straight Connector 7"/>
          <p:cNvSpPr/>
          <p:nvPr/>
        </p:nvSpPr>
        <p:spPr>
          <a:xfrm>
            <a:off x="501840" y="343008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50" name="Straight Connector 9"/>
          <p:cNvSpPr/>
          <p:nvPr/>
        </p:nvSpPr>
        <p:spPr>
          <a:xfrm>
            <a:off x="855360" y="30477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51" name="Straight Connector 11"/>
          <p:cNvSpPr/>
          <p:nvPr/>
        </p:nvSpPr>
        <p:spPr>
          <a:xfrm>
            <a:off x="2312640" y="300384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52" name="TextBox 12"/>
          <p:cNvSpPr/>
          <p:nvPr/>
        </p:nvSpPr>
        <p:spPr>
          <a:xfrm>
            <a:off x="110880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553" name="TextBox 14"/>
          <p:cNvSpPr/>
          <p:nvPr/>
        </p:nvSpPr>
        <p:spPr>
          <a:xfrm>
            <a:off x="145476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554" name="TextBox 16"/>
          <p:cNvSpPr/>
          <p:nvPr/>
        </p:nvSpPr>
        <p:spPr>
          <a:xfrm>
            <a:off x="304920" y="308304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555" name="Rectangle 19"/>
          <p:cNvSpPr/>
          <p:nvPr/>
        </p:nvSpPr>
        <p:spPr>
          <a:xfrm>
            <a:off x="297864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56" name="Isosceles Triangle 20"/>
          <p:cNvSpPr/>
          <p:nvPr/>
        </p:nvSpPr>
        <p:spPr>
          <a:xfrm rot="5400000">
            <a:off x="29379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57" name="Straight Connector 21"/>
          <p:cNvSpPr/>
          <p:nvPr/>
        </p:nvSpPr>
        <p:spPr>
          <a:xfrm>
            <a:off x="264024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58" name="Straight Connector 23"/>
          <p:cNvSpPr/>
          <p:nvPr/>
        </p:nvSpPr>
        <p:spPr>
          <a:xfrm>
            <a:off x="275004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59" name="TextBox 26"/>
          <p:cNvSpPr/>
          <p:nvPr/>
        </p:nvSpPr>
        <p:spPr>
          <a:xfrm>
            <a:off x="301356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560" name="TextBox 28"/>
          <p:cNvSpPr/>
          <p:nvPr/>
        </p:nvSpPr>
        <p:spPr>
          <a:xfrm>
            <a:off x="335952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561" name="Straight Connector 32"/>
          <p:cNvSpPr/>
          <p:nvPr/>
        </p:nvSpPr>
        <p:spPr>
          <a:xfrm>
            <a:off x="66960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62" name="Straight Connector 33"/>
          <p:cNvSpPr/>
          <p:nvPr/>
        </p:nvSpPr>
        <p:spPr>
          <a:xfrm>
            <a:off x="265536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63" name="Straight Connector 34"/>
          <p:cNvSpPr/>
          <p:nvPr/>
        </p:nvSpPr>
        <p:spPr>
          <a:xfrm>
            <a:off x="264456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64" name="TextBox 36"/>
          <p:cNvSpPr/>
          <p:nvPr/>
        </p:nvSpPr>
        <p:spPr>
          <a:xfrm>
            <a:off x="252144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565" name="Straight Connector 37"/>
          <p:cNvSpPr/>
          <p:nvPr/>
        </p:nvSpPr>
        <p:spPr>
          <a:xfrm>
            <a:off x="663480" y="464796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66" name="Straight Connector 38"/>
          <p:cNvSpPr/>
          <p:nvPr/>
        </p:nvSpPr>
        <p:spPr>
          <a:xfrm>
            <a:off x="263556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67" name="Rectangle 39"/>
          <p:cNvSpPr/>
          <p:nvPr/>
        </p:nvSpPr>
        <p:spPr>
          <a:xfrm>
            <a:off x="469440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68" name="Isosceles Triangle 40"/>
          <p:cNvSpPr/>
          <p:nvPr/>
        </p:nvSpPr>
        <p:spPr>
          <a:xfrm rot="5400000">
            <a:off x="46533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569" name="Straight Connector 45"/>
          <p:cNvSpPr/>
          <p:nvPr/>
        </p:nvSpPr>
        <p:spPr>
          <a:xfrm>
            <a:off x="59331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70" name="TextBox 46"/>
          <p:cNvSpPr/>
          <p:nvPr/>
        </p:nvSpPr>
        <p:spPr>
          <a:xfrm>
            <a:off x="472932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571" name="TextBox 48"/>
          <p:cNvSpPr/>
          <p:nvPr/>
        </p:nvSpPr>
        <p:spPr>
          <a:xfrm>
            <a:off x="507528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572" name="Straight Connector 66"/>
          <p:cNvSpPr/>
          <p:nvPr/>
        </p:nvSpPr>
        <p:spPr>
          <a:xfrm>
            <a:off x="441936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73" name="Straight Connector 68"/>
          <p:cNvSpPr/>
          <p:nvPr/>
        </p:nvSpPr>
        <p:spPr>
          <a:xfrm>
            <a:off x="62654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74" name="TextBox 70"/>
          <p:cNvSpPr/>
          <p:nvPr/>
        </p:nvSpPr>
        <p:spPr>
          <a:xfrm>
            <a:off x="61423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575" name="Straight Connector 73"/>
          <p:cNvSpPr/>
          <p:nvPr/>
        </p:nvSpPr>
        <p:spPr>
          <a:xfrm>
            <a:off x="41907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76" name="Straight Connector 74"/>
          <p:cNvSpPr/>
          <p:nvPr/>
        </p:nvSpPr>
        <p:spPr>
          <a:xfrm>
            <a:off x="449568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77" name="Straight Connector 75"/>
          <p:cNvSpPr/>
          <p:nvPr/>
        </p:nvSpPr>
        <p:spPr>
          <a:xfrm>
            <a:off x="45230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78" name="TextBox 76"/>
          <p:cNvSpPr/>
          <p:nvPr/>
        </p:nvSpPr>
        <p:spPr>
          <a:xfrm>
            <a:off x="43999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579" name="Straight Connector 77"/>
          <p:cNvSpPr/>
          <p:nvPr/>
        </p:nvSpPr>
        <p:spPr>
          <a:xfrm>
            <a:off x="4398480" y="3429000"/>
            <a:ext cx="292680" cy="1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80" name="Straight Connector 81"/>
          <p:cNvSpPr/>
          <p:nvPr/>
        </p:nvSpPr>
        <p:spPr>
          <a:xfrm>
            <a:off x="25905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581" name="Straight Connector 56"/>
          <p:cNvSpPr/>
          <p:nvPr/>
        </p:nvSpPr>
        <p:spPr>
          <a:xfrm flipV="1">
            <a:off x="855360" y="2274480"/>
            <a:ext cx="5410080" cy="39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1582" name="Straight Connector 58"/>
          <p:cNvSpPr/>
          <p:nvPr/>
        </p:nvSpPr>
        <p:spPr>
          <a:xfrm>
            <a:off x="855360" y="2274480"/>
            <a:ext cx="360" cy="8085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graphicFrame>
        <p:nvGraphicFramePr>
          <p:cNvPr id="1583" name="Table 63"/>
          <p:cNvGraphicFramePr/>
          <p:nvPr/>
        </p:nvGraphicFramePr>
        <p:xfrm>
          <a:off x="6722640" y="2439720"/>
          <a:ext cx="1829880" cy="741600"/>
        </p:xfrm>
        <a:graphic>
          <a:graphicData uri="http://schemas.openxmlformats.org/drawingml/2006/table">
            <a:tbl>
              <a:tblPr/>
              <a:tblGrid>
                <a:gridCol w="609840"/>
                <a:gridCol w="609840"/>
                <a:gridCol w="61020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sp>
        <p:nvSpPr>
          <p:cNvPr id="1584" name="TextBox 17"/>
          <p:cNvSpPr/>
          <p:nvPr/>
        </p:nvSpPr>
        <p:spPr>
          <a:xfrm>
            <a:off x="2666880" y="179568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85" name="TextBox 64"/>
          <p:cNvSpPr/>
          <p:nvPr/>
        </p:nvSpPr>
        <p:spPr>
          <a:xfrm>
            <a:off x="4589640" y="18291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86" name="TextBox 65"/>
          <p:cNvSpPr/>
          <p:nvPr/>
        </p:nvSpPr>
        <p:spPr>
          <a:xfrm>
            <a:off x="6367320" y="182592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87" name="TextBox 79"/>
          <p:cNvSpPr/>
          <p:nvPr/>
        </p:nvSpPr>
        <p:spPr>
          <a:xfrm>
            <a:off x="228600" y="26787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graphicFrame>
        <p:nvGraphicFramePr>
          <p:cNvPr id="1588" name="Table 18"/>
          <p:cNvGraphicFramePr/>
          <p:nvPr/>
        </p:nvGraphicFramePr>
        <p:xfrm>
          <a:off x="6716520" y="318888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sp>
        <p:nvSpPr>
          <p:cNvPr id="1589" name="TextBox 80"/>
          <p:cNvSpPr/>
          <p:nvPr/>
        </p:nvSpPr>
        <p:spPr>
          <a:xfrm>
            <a:off x="2819520" y="17946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90" name="TextBox 84"/>
          <p:cNvSpPr/>
          <p:nvPr/>
        </p:nvSpPr>
        <p:spPr>
          <a:xfrm>
            <a:off x="30481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91" name="TextBox 85"/>
          <p:cNvSpPr/>
          <p:nvPr/>
        </p:nvSpPr>
        <p:spPr>
          <a:xfrm>
            <a:off x="4746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92" name="TextBox 87"/>
          <p:cNvSpPr/>
          <p:nvPr/>
        </p:nvSpPr>
        <p:spPr>
          <a:xfrm>
            <a:off x="49752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93" name="TextBox 88"/>
          <p:cNvSpPr/>
          <p:nvPr/>
        </p:nvSpPr>
        <p:spPr>
          <a:xfrm>
            <a:off x="64990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94" name="TextBox 89"/>
          <p:cNvSpPr/>
          <p:nvPr/>
        </p:nvSpPr>
        <p:spPr>
          <a:xfrm>
            <a:off x="52038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95" name="TextBox 90"/>
          <p:cNvSpPr/>
          <p:nvPr/>
        </p:nvSpPr>
        <p:spPr>
          <a:xfrm>
            <a:off x="7032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96" name="TextBox 92"/>
          <p:cNvSpPr/>
          <p:nvPr/>
        </p:nvSpPr>
        <p:spPr>
          <a:xfrm>
            <a:off x="32767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597" name="TextBox 93"/>
          <p:cNvSpPr/>
          <p:nvPr/>
        </p:nvSpPr>
        <p:spPr>
          <a:xfrm>
            <a:off x="3505320" y="181044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598" name="TextBox 95"/>
          <p:cNvSpPr/>
          <p:nvPr/>
        </p:nvSpPr>
        <p:spPr>
          <a:xfrm>
            <a:off x="457200" y="267876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graphicFrame>
        <p:nvGraphicFramePr>
          <p:cNvPr id="1599" name="Table 100"/>
          <p:cNvGraphicFramePr/>
          <p:nvPr/>
        </p:nvGraphicFramePr>
        <p:xfrm>
          <a:off x="6705720" y="35917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1600" name="Table 101"/>
          <p:cNvGraphicFramePr/>
          <p:nvPr/>
        </p:nvGraphicFramePr>
        <p:xfrm>
          <a:off x="6705720" y="397260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1601" name="Table 104"/>
          <p:cNvGraphicFramePr/>
          <p:nvPr/>
        </p:nvGraphicFramePr>
        <p:xfrm>
          <a:off x="6716520" y="434340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FFFFFF"/>
                          </a:solidFill>
                          <a:latin typeface="Century Schoolbook"/>
                          <a:ea typeface="Century Schoolbook"/>
                        </a:rPr>
                        <a:t>0</a:t>
                      </a:r>
                      <a:endParaRPr lang="en-US" sz="1800" b="0" strike="noStrike" spc="-1">
                        <a:latin typeface="Arial"/>
                      </a:endParaRPr>
                    </a:p>
                  </a:txBody>
                  <a:tcPr>
                    <a:lnL w="12240">
                      <a:solidFill>
                        <a:srgbClr val="FF6A09"/>
                      </a:solidFill>
                    </a:lnL>
                    <a:lnR w="12240">
                      <a:solidFill>
                        <a:srgbClr val="FF6A09"/>
                      </a:solidFill>
                    </a:lnR>
                    <a:lnT w="12240">
                      <a:solidFill>
                        <a:srgbClr val="FF6A09"/>
                      </a:solidFill>
                    </a:lnT>
                    <a:lnB w="2520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0</a:t>
                      </a:r>
                      <a:endParaRPr lang="en-US" sz="1800" b="0" strike="noStrike" spc="-1">
                        <a:latin typeface="Arial"/>
                      </a:endParaRPr>
                    </a:p>
                  </a:txBody>
                  <a:tcPr>
                    <a:lnL w="12240">
                      <a:solidFill>
                        <a:srgbClr val="FF6A09"/>
                      </a:solidFill>
                    </a:lnL>
                    <a:lnR w="12240">
                      <a:solidFill>
                        <a:srgbClr val="FF6A09"/>
                      </a:solidFill>
                    </a:lnR>
                    <a:lnT w="12240">
                      <a:solidFill>
                        <a:srgbClr val="FF6A09"/>
                      </a:solidFill>
                    </a:lnT>
                    <a:lnB w="2520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1</a:t>
                      </a:r>
                      <a:endParaRPr lang="en-US" sz="1800" b="0" strike="noStrike" spc="-1">
                        <a:latin typeface="Arial"/>
                      </a:endParaRPr>
                    </a:p>
                  </a:txBody>
                  <a:tcPr>
                    <a:lnL w="12240">
                      <a:solidFill>
                        <a:srgbClr val="FF6A09"/>
                      </a:solidFill>
                    </a:lnL>
                    <a:lnR w="12240">
                      <a:solidFill>
                        <a:srgbClr val="FF6A09"/>
                      </a:solidFill>
                    </a:lnR>
                    <a:lnT w="12240">
                      <a:solidFill>
                        <a:srgbClr val="FF6A09"/>
                      </a:solidFill>
                    </a:lnT>
                    <a:lnB w="25200">
                      <a:solidFill>
                        <a:srgbClr val="FFFFFF"/>
                      </a:solidFill>
                    </a:lnB>
                    <a:solidFill>
                      <a:srgbClr val="FE8637"/>
                    </a:solidFill>
                  </a:tcPr>
                </a:tc>
              </a:tr>
            </a:tbl>
          </a:graphicData>
        </a:graphic>
      </p:graphicFrame>
      <p:sp>
        <p:nvSpPr>
          <p:cNvPr id="1602" name="TextBox 105"/>
          <p:cNvSpPr/>
          <p:nvPr/>
        </p:nvSpPr>
        <p:spPr>
          <a:xfrm>
            <a:off x="54324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603" name="TextBox 107"/>
          <p:cNvSpPr/>
          <p:nvPr/>
        </p:nvSpPr>
        <p:spPr>
          <a:xfrm>
            <a:off x="6727680" y="184032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604" name="TextBox 108"/>
          <p:cNvSpPr/>
          <p:nvPr/>
        </p:nvSpPr>
        <p:spPr>
          <a:xfrm>
            <a:off x="72388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605" name="TextBox 10"/>
          <p:cNvSpPr/>
          <p:nvPr/>
        </p:nvSpPr>
        <p:spPr>
          <a:xfrm>
            <a:off x="1007280" y="5172480"/>
            <a:ext cx="479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Input n bit so output n bit.</a:t>
            </a:r>
            <a:endParaRPr lang="en-US" sz="1800" b="0" strike="noStrike" spc="-1">
              <a:latin typeface="Arial"/>
            </a:endParaRPr>
          </a:p>
          <a:p>
            <a:pPr>
              <a:lnSpc>
                <a:spcPct val="100000"/>
              </a:lnSpc>
              <a:buNone/>
            </a:pPr>
            <a:r>
              <a:rPr lang="en-US" sz="1800" b="0" strike="noStrike" spc="-1">
                <a:solidFill>
                  <a:srgbClr val="000000"/>
                </a:solidFill>
                <a:latin typeface="Century Schoolbook"/>
                <a:ea typeface="Century Schoolbook"/>
              </a:rPr>
              <a:t>(3 bit input so it can count 3 values)</a:t>
            </a:r>
            <a:endParaRPr lang="en-US" sz="1800" b="0" strike="noStrike" spc="-1">
              <a:latin typeface="Arial"/>
            </a:endParaRPr>
          </a:p>
        </p:txBody>
      </p:sp>
      <p:sp>
        <p:nvSpPr>
          <p:cNvPr id="1606" name="TextBox 67"/>
          <p:cNvSpPr/>
          <p:nvPr/>
        </p:nvSpPr>
        <p:spPr>
          <a:xfrm>
            <a:off x="1873800" y="6248520"/>
            <a:ext cx="3764520" cy="363960"/>
          </a:xfrm>
          <a:prstGeom prst="rect">
            <a:avLst/>
          </a:prstGeom>
          <a:noFill/>
          <a:ln w="28575">
            <a:solidFill>
              <a:srgbClr val="FF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Applications(read yourself)</a:t>
            </a:r>
            <a:endParaRPr lang="en-US" sz="1800" b="0" strike="noStrike" spc="-1">
              <a:latin typeface="Arial"/>
            </a:endParaRPr>
          </a:p>
        </p:txBody>
      </p:sp>
      <p:sp>
        <p:nvSpPr>
          <p:cNvPr id="3" name="PlaceHolder 2"/>
          <p:cNvSpPr>
            <a:spLocks noGrp="1"/>
          </p:cNvSpPr>
          <p:nvPr>
            <p:ph type="sldNum" idx="11"/>
          </p:nvPr>
        </p:nvSpPr>
        <p:spPr/>
        <p:txBody>
          <a:bodyPr/>
          <a:lstStyle/>
          <a:p>
            <a:fld id="{20759D3F-4358-4D21-A36F-C042CF880171}" type="slidenum">
              <a:t>44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584"/>
                                        </p:tgtEl>
                                        <p:attrNameLst>
                                          <p:attrName>style.visibility</p:attrName>
                                        </p:attrNameLst>
                                      </p:cBhvr>
                                      <p:to>
                                        <p:strVal val="visible"/>
                                      </p:to>
                                    </p:set>
                                    <p:animEffect transition="in" filter="wipe(down)">
                                      <p:cBhvr additive="repl">
                                        <p:cTn id="7" dur="500"/>
                                        <p:tgtEl>
                                          <p:spTgt spid="1584"/>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585"/>
                                        </p:tgtEl>
                                        <p:attrNameLst>
                                          <p:attrName>style.visibility</p:attrName>
                                        </p:attrNameLst>
                                      </p:cBhvr>
                                      <p:to>
                                        <p:strVal val="visible"/>
                                      </p:to>
                                    </p:set>
                                    <p:animEffect transition="in" filter="wipe(down)">
                                      <p:cBhvr additive="repl">
                                        <p:cTn id="10" dur="500"/>
                                        <p:tgtEl>
                                          <p:spTgt spid="1585"/>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586"/>
                                        </p:tgtEl>
                                        <p:attrNameLst>
                                          <p:attrName>style.visibility</p:attrName>
                                        </p:attrNameLst>
                                      </p:cBhvr>
                                      <p:to>
                                        <p:strVal val="visible"/>
                                      </p:to>
                                    </p:set>
                                    <p:animEffect transition="in" filter="wipe(down)">
                                      <p:cBhvr additive="repl">
                                        <p:cTn id="13" dur="500"/>
                                        <p:tgtEl>
                                          <p:spTgt spid="1586"/>
                                        </p:tgtEl>
                                      </p:cBhvr>
                                    </p:animEffect>
                                  </p:childTnLst>
                                </p:cTn>
                              </p:par>
                            </p:childTnLst>
                          </p:cTn>
                        </p:par>
                        <p:par>
                          <p:cTn id="14" fill="hold" nodeType="afterEffect">
                            <p:stCondLst>
                              <p:cond delay="500"/>
                            </p:stCondLst>
                            <p:childTnLst>
                              <p:par>
                                <p:cTn id="15" presetID="22" presetClass="entr" presetSubtype="4" dur="500" fill="hold" nodeType="afterEffect">
                                  <p:stCondLst>
                                    <p:cond delay="0"/>
                                  </p:stCondLst>
                                  <p:childTnLst>
                                    <p:set>
                                      <p:cBhvr>
                                        <p:cTn id="16" dur="1" fill="hold">
                                          <p:stCondLst>
                                            <p:cond delay="0"/>
                                          </p:stCondLst>
                                        </p:cTn>
                                        <p:tgtEl>
                                          <p:spTgt spid="1583"/>
                                        </p:tgtEl>
                                        <p:attrNameLst>
                                          <p:attrName>style.visibility</p:attrName>
                                        </p:attrNameLst>
                                      </p:cBhvr>
                                      <p:to>
                                        <p:strVal val="visible"/>
                                      </p:to>
                                    </p:set>
                                    <p:animEffect transition="in" filter="wipe(down)">
                                      <p:cBhvr additive="repl">
                                        <p:cTn id="17" dur="500"/>
                                        <p:tgtEl>
                                          <p:spTgt spid="1583"/>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1587"/>
                                        </p:tgtEl>
                                        <p:attrNameLst>
                                          <p:attrName>style.visibility</p:attrName>
                                        </p:attrNameLst>
                                      </p:cBhvr>
                                      <p:to>
                                        <p:strVal val="visible"/>
                                      </p:to>
                                    </p:set>
                                    <p:animEffect transition="in" filter="wipe(down)">
                                      <p:cBhvr additive="repl">
                                        <p:cTn id="22" dur="500"/>
                                        <p:tgtEl>
                                          <p:spTgt spid="1587"/>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1591"/>
                                        </p:tgtEl>
                                        <p:attrNameLst>
                                          <p:attrName>style.visibility</p:attrName>
                                        </p:attrNameLst>
                                      </p:cBhvr>
                                      <p:to>
                                        <p:strVal val="visible"/>
                                      </p:to>
                                    </p:set>
                                    <p:animEffect transition="in" filter="wipe(down)">
                                      <p:cBhvr additive="repl">
                                        <p:cTn id="27" dur="500"/>
                                        <p:tgtEl>
                                          <p:spTgt spid="1591"/>
                                        </p:tgtEl>
                                      </p:cBhvr>
                                    </p:animEffect>
                                  </p:childTnLst>
                                </p:cTn>
                              </p:par>
                              <p:par>
                                <p:cTn id="28" presetID="22" presetClass="entr" presetSubtype="4" dur="500" fill="hold" nodeType="withEffect">
                                  <p:stCondLst>
                                    <p:cond delay="0"/>
                                  </p:stCondLst>
                                  <p:childTnLst>
                                    <p:set>
                                      <p:cBhvr>
                                        <p:cTn id="29" dur="1" fill="hold">
                                          <p:stCondLst>
                                            <p:cond delay="0"/>
                                          </p:stCondLst>
                                        </p:cTn>
                                        <p:tgtEl>
                                          <p:spTgt spid="1593"/>
                                        </p:tgtEl>
                                        <p:attrNameLst>
                                          <p:attrName>style.visibility</p:attrName>
                                        </p:attrNameLst>
                                      </p:cBhvr>
                                      <p:to>
                                        <p:strVal val="visible"/>
                                      </p:to>
                                    </p:set>
                                    <p:animEffect transition="in" filter="wipe(down)">
                                      <p:cBhvr additive="repl">
                                        <p:cTn id="30" dur="500"/>
                                        <p:tgtEl>
                                          <p:spTgt spid="1593"/>
                                        </p:tgtEl>
                                      </p:cBhvr>
                                    </p:animEffect>
                                  </p:childTnLst>
                                </p:cTn>
                              </p:par>
                              <p:par>
                                <p:cTn id="31" presetID="22" presetClass="entr" presetSubtype="4" dur="500" fill="hold" nodeType="withEffect">
                                  <p:stCondLst>
                                    <p:cond delay="0"/>
                                  </p:stCondLst>
                                  <p:childTnLst>
                                    <p:set>
                                      <p:cBhvr>
                                        <p:cTn id="32" dur="1" fill="hold">
                                          <p:stCondLst>
                                            <p:cond delay="0"/>
                                          </p:stCondLst>
                                        </p:cTn>
                                        <p:tgtEl>
                                          <p:spTgt spid="1589"/>
                                        </p:tgtEl>
                                        <p:attrNameLst>
                                          <p:attrName>style.visibility</p:attrName>
                                        </p:attrNameLst>
                                      </p:cBhvr>
                                      <p:to>
                                        <p:strVal val="visible"/>
                                      </p:to>
                                    </p:set>
                                    <p:animEffect transition="in" filter="wipe(down)">
                                      <p:cBhvr additive="repl">
                                        <p:cTn id="33" dur="500"/>
                                        <p:tgtEl>
                                          <p:spTgt spid="1589"/>
                                        </p:tgtEl>
                                      </p:cBhvr>
                                    </p:animEffect>
                                  </p:childTnLst>
                                </p:cTn>
                              </p:par>
                            </p:childTnLst>
                          </p:cTn>
                        </p:par>
                        <p:par>
                          <p:cTn id="34" fill="hold" nodeType="afterEffect">
                            <p:stCondLst>
                              <p:cond delay="500"/>
                            </p:stCondLst>
                            <p:childTnLst>
                              <p:par>
                                <p:cTn id="35" presetID="22" presetClass="entr" presetSubtype="4" dur="500" fill="hold" nodeType="afterEffect">
                                  <p:stCondLst>
                                    <p:cond delay="0"/>
                                  </p:stCondLst>
                                  <p:childTnLst>
                                    <p:set>
                                      <p:cBhvr>
                                        <p:cTn id="36" dur="1" fill="hold">
                                          <p:stCondLst>
                                            <p:cond delay="0"/>
                                          </p:stCondLst>
                                        </p:cTn>
                                        <p:tgtEl>
                                          <p:spTgt spid="1588"/>
                                        </p:tgtEl>
                                        <p:attrNameLst>
                                          <p:attrName>style.visibility</p:attrName>
                                        </p:attrNameLst>
                                      </p:cBhvr>
                                      <p:to>
                                        <p:strVal val="visible"/>
                                      </p:to>
                                    </p:set>
                                    <p:animEffect transition="in" filter="wipe(down)">
                                      <p:cBhvr additive="repl">
                                        <p:cTn id="37" dur="500"/>
                                        <p:tgtEl>
                                          <p:spTgt spid="1588"/>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2" dur="500" fill="hold" nodeType="clickEffect">
                                  <p:stCondLst>
                                    <p:cond delay="0"/>
                                  </p:stCondLst>
                                  <p:childTnLst>
                                    <p:set>
                                      <p:cBhvr>
                                        <p:cTn id="41" dur="1" fill="hold">
                                          <p:stCondLst>
                                            <p:cond delay="0"/>
                                          </p:stCondLst>
                                        </p:cTn>
                                        <p:tgtEl>
                                          <p:spTgt spid="1581"/>
                                        </p:tgtEl>
                                        <p:attrNameLst>
                                          <p:attrName>style.visibility</p:attrName>
                                        </p:attrNameLst>
                                      </p:cBhvr>
                                      <p:to>
                                        <p:strVal val="visible"/>
                                      </p:to>
                                    </p:set>
                                    <p:animEffect transition="in" filter="wipe(right)">
                                      <p:cBhvr additive="repl">
                                        <p:cTn id="42" dur="500"/>
                                        <p:tgtEl>
                                          <p:spTgt spid="1581"/>
                                        </p:tgtEl>
                                      </p:cBhvr>
                                    </p:animEffect>
                                  </p:childTnLst>
                                </p:cTn>
                              </p:par>
                            </p:childTnLst>
                          </p:cTn>
                        </p:par>
                        <p:par>
                          <p:cTn id="43" fill="hold" nodeType="afterEffect">
                            <p:stCondLst>
                              <p:cond delay="500"/>
                            </p:stCondLst>
                            <p:childTnLst>
                              <p:par>
                                <p:cTn id="44" presetID="22" presetClass="entr" presetSubtype="1" dur="500" fill="hold" nodeType="afterEffect">
                                  <p:stCondLst>
                                    <p:cond delay="0"/>
                                  </p:stCondLst>
                                  <p:childTnLst>
                                    <p:set>
                                      <p:cBhvr>
                                        <p:cTn id="45" dur="1" fill="hold">
                                          <p:stCondLst>
                                            <p:cond delay="0"/>
                                          </p:stCondLst>
                                        </p:cTn>
                                        <p:tgtEl>
                                          <p:spTgt spid="1582"/>
                                        </p:tgtEl>
                                        <p:attrNameLst>
                                          <p:attrName>style.visibility</p:attrName>
                                        </p:attrNameLst>
                                      </p:cBhvr>
                                      <p:to>
                                        <p:strVal val="visible"/>
                                      </p:to>
                                    </p:set>
                                    <p:animEffect transition="in" filter="wipe(up)">
                                      <p:cBhvr additive="repl">
                                        <p:cTn id="46" dur="500"/>
                                        <p:tgtEl>
                                          <p:spTgt spid="1582"/>
                                        </p:tgtEl>
                                      </p:cBhvr>
                                    </p:animEffect>
                                  </p:childTnLst>
                                </p:cTn>
                              </p:par>
                            </p:childTnLst>
                          </p:cTn>
                        </p:par>
                      </p:childTnLst>
                    </p:cTn>
                  </p:par>
                  <p:par>
                    <p:cTn id="47" fill="hold" nodeType="clickEffect">
                      <p:stCondLst>
                        <p:cond delay="indefinite"/>
                      </p:stCondLst>
                      <p:childTnLst>
                        <p:par>
                          <p:cTn id="48" fill="hold">
                            <p:stCondLst>
                              <p:cond delay="0"/>
                            </p:stCondLst>
                            <p:childTnLst>
                              <p:par>
                                <p:cTn id="49" presetID="22" presetClass="entr" presetSubtype="4" dur="500" fill="hold" nodeType="clickEffect">
                                  <p:stCondLst>
                                    <p:cond delay="0"/>
                                  </p:stCondLst>
                                  <p:childTnLst>
                                    <p:set>
                                      <p:cBhvr>
                                        <p:cTn id="50" dur="1" fill="hold">
                                          <p:stCondLst>
                                            <p:cond delay="0"/>
                                          </p:stCondLst>
                                        </p:cTn>
                                        <p:tgtEl>
                                          <p:spTgt spid="1598"/>
                                        </p:tgtEl>
                                        <p:attrNameLst>
                                          <p:attrName>style.visibility</p:attrName>
                                        </p:attrNameLst>
                                      </p:cBhvr>
                                      <p:to>
                                        <p:strVal val="visible"/>
                                      </p:to>
                                    </p:set>
                                    <p:animEffect transition="in" filter="wipe(down)">
                                      <p:cBhvr additive="repl">
                                        <p:cTn id="51" dur="500"/>
                                        <p:tgtEl>
                                          <p:spTgt spid="1598"/>
                                        </p:tgtEl>
                                      </p:cBhvr>
                                    </p:animEffect>
                                  </p:childTnLst>
                                </p:cTn>
                              </p:par>
                            </p:childTnLst>
                          </p:cTn>
                        </p:par>
                      </p:childTnLst>
                    </p:cTn>
                  </p:par>
                  <p:par>
                    <p:cTn id="52" fill="hold" nodeType="clickEffect">
                      <p:stCondLst>
                        <p:cond delay="indefinite"/>
                      </p:stCondLst>
                      <p:childTnLst>
                        <p:par>
                          <p:cTn id="53" fill="hold">
                            <p:stCondLst>
                              <p:cond delay="0"/>
                            </p:stCondLst>
                            <p:childTnLst>
                              <p:par>
                                <p:cTn id="54" presetID="22" presetClass="entr" presetSubtype="4" dur="500" fill="hold" nodeType="clickEffect">
                                  <p:stCondLst>
                                    <p:cond delay="0"/>
                                  </p:stCondLst>
                                  <p:childTnLst>
                                    <p:set>
                                      <p:cBhvr>
                                        <p:cTn id="55" dur="1" fill="hold">
                                          <p:stCondLst>
                                            <p:cond delay="0"/>
                                          </p:stCondLst>
                                        </p:cTn>
                                        <p:tgtEl>
                                          <p:spTgt spid="1603"/>
                                        </p:tgtEl>
                                        <p:attrNameLst>
                                          <p:attrName>style.visibility</p:attrName>
                                        </p:attrNameLst>
                                      </p:cBhvr>
                                      <p:to>
                                        <p:strVal val="visible"/>
                                      </p:to>
                                    </p:set>
                                    <p:animEffect transition="in" filter="wipe(down)">
                                      <p:cBhvr additive="repl">
                                        <p:cTn id="56" dur="500"/>
                                        <p:tgtEl>
                                          <p:spTgt spid="1603"/>
                                        </p:tgtEl>
                                      </p:cBhvr>
                                    </p:animEffect>
                                  </p:childTnLst>
                                </p:cTn>
                              </p:par>
                              <p:par>
                                <p:cTn id="57" presetID="22" presetClass="entr" presetSubtype="4" dur="500" fill="hold" nodeType="withEffect">
                                  <p:stCondLst>
                                    <p:cond delay="0"/>
                                  </p:stCondLst>
                                  <p:childTnLst>
                                    <p:set>
                                      <p:cBhvr>
                                        <p:cTn id="58" dur="1" fill="hold">
                                          <p:stCondLst>
                                            <p:cond delay="0"/>
                                          </p:stCondLst>
                                        </p:cTn>
                                        <p:tgtEl>
                                          <p:spTgt spid="1599"/>
                                        </p:tgtEl>
                                        <p:attrNameLst>
                                          <p:attrName>style.visibility</p:attrName>
                                        </p:attrNameLst>
                                      </p:cBhvr>
                                      <p:to>
                                        <p:strVal val="visible"/>
                                      </p:to>
                                    </p:set>
                                    <p:animEffect transition="in" filter="wipe(down)">
                                      <p:cBhvr additive="repl">
                                        <p:cTn id="59" dur="500"/>
                                        <p:tgtEl>
                                          <p:spTgt spid="1599"/>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1592"/>
                                        </p:tgtEl>
                                        <p:attrNameLst>
                                          <p:attrName>style.visibility</p:attrName>
                                        </p:attrNameLst>
                                      </p:cBhvr>
                                      <p:to>
                                        <p:strVal val="visible"/>
                                      </p:to>
                                    </p:set>
                                    <p:animEffect transition="in" filter="wipe(down)">
                                      <p:cBhvr additive="repl">
                                        <p:cTn id="62" dur="500"/>
                                        <p:tgtEl>
                                          <p:spTgt spid="1592"/>
                                        </p:tgtEl>
                                      </p:cBhvr>
                                    </p:animEffect>
                                  </p:childTnLst>
                                </p:cTn>
                              </p:par>
                              <p:par>
                                <p:cTn id="63" presetID="22" presetClass="entr" presetSubtype="4" dur="500" fill="hold" nodeType="withEffect">
                                  <p:stCondLst>
                                    <p:cond delay="0"/>
                                  </p:stCondLst>
                                  <p:childTnLst>
                                    <p:set>
                                      <p:cBhvr>
                                        <p:cTn id="64" dur="1" fill="hold">
                                          <p:stCondLst>
                                            <p:cond delay="0"/>
                                          </p:stCondLst>
                                        </p:cTn>
                                        <p:tgtEl>
                                          <p:spTgt spid="1590"/>
                                        </p:tgtEl>
                                        <p:attrNameLst>
                                          <p:attrName>style.visibility</p:attrName>
                                        </p:attrNameLst>
                                      </p:cBhvr>
                                      <p:to>
                                        <p:strVal val="visible"/>
                                      </p:to>
                                    </p:set>
                                    <p:animEffect transition="in" filter="wipe(down)">
                                      <p:cBhvr additive="repl">
                                        <p:cTn id="65" dur="500"/>
                                        <p:tgtEl>
                                          <p:spTgt spid="1590"/>
                                        </p:tgtEl>
                                      </p:cBhvr>
                                    </p:animEffect>
                                  </p:childTnLst>
                                </p:cTn>
                              </p:par>
                            </p:childTnLst>
                          </p:cTn>
                        </p:par>
                      </p:childTnLst>
                    </p:cTn>
                  </p:par>
                  <p:par>
                    <p:cTn id="66" fill="hold" nodeType="clickEffect">
                      <p:stCondLst>
                        <p:cond delay="indefinite"/>
                      </p:stCondLst>
                      <p:childTnLst>
                        <p:par>
                          <p:cTn id="67" fill="hold">
                            <p:stCondLst>
                              <p:cond delay="0"/>
                            </p:stCondLst>
                            <p:childTnLst>
                              <p:par>
                                <p:cTn id="68" presetID="22" presetClass="entr" presetSubtype="4" dur="500" fill="hold" nodeType="clickEffect">
                                  <p:stCondLst>
                                    <p:cond delay="0"/>
                                  </p:stCondLst>
                                  <p:childTnLst>
                                    <p:set>
                                      <p:cBhvr>
                                        <p:cTn id="69" dur="1" fill="hold">
                                          <p:stCondLst>
                                            <p:cond delay="0"/>
                                          </p:stCondLst>
                                        </p:cTn>
                                        <p:tgtEl>
                                          <p:spTgt spid="1594"/>
                                        </p:tgtEl>
                                        <p:attrNameLst>
                                          <p:attrName>style.visibility</p:attrName>
                                        </p:attrNameLst>
                                      </p:cBhvr>
                                      <p:to>
                                        <p:strVal val="visible"/>
                                      </p:to>
                                    </p:set>
                                    <p:animEffect transition="in" filter="wipe(down)">
                                      <p:cBhvr additive="repl">
                                        <p:cTn id="70" dur="500"/>
                                        <p:tgtEl>
                                          <p:spTgt spid="1594"/>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1595"/>
                                        </p:tgtEl>
                                        <p:attrNameLst>
                                          <p:attrName>style.visibility</p:attrName>
                                        </p:attrNameLst>
                                      </p:cBhvr>
                                      <p:to>
                                        <p:strVal val="visible"/>
                                      </p:to>
                                    </p:set>
                                    <p:animEffect transition="in" filter="wipe(down)">
                                      <p:cBhvr additive="repl">
                                        <p:cTn id="73" dur="500"/>
                                        <p:tgtEl>
                                          <p:spTgt spid="1595"/>
                                        </p:tgtEl>
                                      </p:cBhvr>
                                    </p:animEffect>
                                  </p:childTnLst>
                                </p:cTn>
                              </p:par>
                              <p:par>
                                <p:cTn id="74" presetID="22" presetClass="entr" presetSubtype="4" dur="500" fill="hold" nodeType="withEffect">
                                  <p:stCondLst>
                                    <p:cond delay="0"/>
                                  </p:stCondLst>
                                  <p:childTnLst>
                                    <p:set>
                                      <p:cBhvr>
                                        <p:cTn id="75" dur="1" fill="hold">
                                          <p:stCondLst>
                                            <p:cond delay="0"/>
                                          </p:stCondLst>
                                        </p:cTn>
                                        <p:tgtEl>
                                          <p:spTgt spid="1600"/>
                                        </p:tgtEl>
                                        <p:attrNameLst>
                                          <p:attrName>style.visibility</p:attrName>
                                        </p:attrNameLst>
                                      </p:cBhvr>
                                      <p:to>
                                        <p:strVal val="visible"/>
                                      </p:to>
                                    </p:set>
                                    <p:animEffect transition="in" filter="wipe(down)">
                                      <p:cBhvr additive="repl">
                                        <p:cTn id="76" dur="500"/>
                                        <p:tgtEl>
                                          <p:spTgt spid="1600"/>
                                        </p:tgtEl>
                                      </p:cBhvr>
                                    </p:animEffect>
                                  </p:childTnLst>
                                </p:cTn>
                              </p:par>
                              <p:par>
                                <p:cTn id="77" presetID="22" presetClass="entr" presetSubtype="4" dur="500" fill="hold" nodeType="withEffect">
                                  <p:stCondLst>
                                    <p:cond delay="0"/>
                                  </p:stCondLst>
                                  <p:childTnLst>
                                    <p:set>
                                      <p:cBhvr>
                                        <p:cTn id="78" dur="1" fill="hold">
                                          <p:stCondLst>
                                            <p:cond delay="0"/>
                                          </p:stCondLst>
                                        </p:cTn>
                                        <p:tgtEl>
                                          <p:spTgt spid="1596"/>
                                        </p:tgtEl>
                                        <p:attrNameLst>
                                          <p:attrName>style.visibility</p:attrName>
                                        </p:attrNameLst>
                                      </p:cBhvr>
                                      <p:to>
                                        <p:strVal val="visible"/>
                                      </p:to>
                                    </p:set>
                                    <p:animEffect transition="in" filter="wipe(down)">
                                      <p:cBhvr additive="repl">
                                        <p:cTn id="79" dur="500"/>
                                        <p:tgtEl>
                                          <p:spTgt spid="1596"/>
                                        </p:tgtEl>
                                      </p:cBhvr>
                                    </p:animEffect>
                                  </p:childTnLst>
                                </p:cTn>
                              </p:par>
                            </p:childTnLst>
                          </p:cTn>
                        </p:par>
                      </p:childTnLst>
                    </p:cTn>
                  </p:par>
                  <p:par>
                    <p:cTn id="80" fill="hold" nodeType="clickEffect">
                      <p:stCondLst>
                        <p:cond delay="indefinite"/>
                      </p:stCondLst>
                      <p:childTnLst>
                        <p:par>
                          <p:cTn id="81" fill="hold">
                            <p:stCondLst>
                              <p:cond delay="0"/>
                            </p:stCondLst>
                            <p:childTnLst>
                              <p:par>
                                <p:cTn id="82" presetID="22" presetClass="entr" presetSubtype="4" dur="500" fill="hold" nodeType="clickEffect">
                                  <p:stCondLst>
                                    <p:cond delay="0"/>
                                  </p:stCondLst>
                                  <p:childTnLst>
                                    <p:set>
                                      <p:cBhvr>
                                        <p:cTn id="83" dur="1" fill="hold">
                                          <p:stCondLst>
                                            <p:cond delay="0"/>
                                          </p:stCondLst>
                                        </p:cTn>
                                        <p:tgtEl>
                                          <p:spTgt spid="1597"/>
                                        </p:tgtEl>
                                        <p:attrNameLst>
                                          <p:attrName>style.visibility</p:attrName>
                                        </p:attrNameLst>
                                      </p:cBhvr>
                                      <p:to>
                                        <p:strVal val="visible"/>
                                      </p:to>
                                    </p:set>
                                    <p:animEffect transition="in" filter="wipe(down)">
                                      <p:cBhvr additive="repl">
                                        <p:cTn id="84" dur="500"/>
                                        <p:tgtEl>
                                          <p:spTgt spid="1597"/>
                                        </p:tgtEl>
                                      </p:cBhvr>
                                    </p:animEffect>
                                  </p:childTnLst>
                                </p:cTn>
                              </p:par>
                              <p:par>
                                <p:cTn id="85" presetID="22" presetClass="entr" presetSubtype="4" dur="500" fill="hold" nodeType="withEffect">
                                  <p:stCondLst>
                                    <p:cond delay="0"/>
                                  </p:stCondLst>
                                  <p:childTnLst>
                                    <p:set>
                                      <p:cBhvr>
                                        <p:cTn id="86" dur="1" fill="hold">
                                          <p:stCondLst>
                                            <p:cond delay="0"/>
                                          </p:stCondLst>
                                        </p:cTn>
                                        <p:tgtEl>
                                          <p:spTgt spid="1602"/>
                                        </p:tgtEl>
                                        <p:attrNameLst>
                                          <p:attrName>style.visibility</p:attrName>
                                        </p:attrNameLst>
                                      </p:cBhvr>
                                      <p:to>
                                        <p:strVal val="visible"/>
                                      </p:to>
                                    </p:set>
                                    <p:animEffect transition="in" filter="wipe(down)">
                                      <p:cBhvr additive="repl">
                                        <p:cTn id="87" dur="500"/>
                                        <p:tgtEl>
                                          <p:spTgt spid="1602"/>
                                        </p:tgtEl>
                                      </p:cBhvr>
                                    </p:animEffect>
                                  </p:childTnLst>
                                </p:cTn>
                              </p:par>
                              <p:par>
                                <p:cTn id="88" presetID="22" presetClass="entr" presetSubtype="4" dur="500" fill="hold" nodeType="withEffect">
                                  <p:stCondLst>
                                    <p:cond delay="0"/>
                                  </p:stCondLst>
                                  <p:childTnLst>
                                    <p:set>
                                      <p:cBhvr>
                                        <p:cTn id="89" dur="1" fill="hold">
                                          <p:stCondLst>
                                            <p:cond delay="0"/>
                                          </p:stCondLst>
                                        </p:cTn>
                                        <p:tgtEl>
                                          <p:spTgt spid="1604"/>
                                        </p:tgtEl>
                                        <p:attrNameLst>
                                          <p:attrName>style.visibility</p:attrName>
                                        </p:attrNameLst>
                                      </p:cBhvr>
                                      <p:to>
                                        <p:strVal val="visible"/>
                                      </p:to>
                                    </p:set>
                                    <p:animEffect transition="in" filter="wipe(down)">
                                      <p:cBhvr additive="repl">
                                        <p:cTn id="90" dur="500"/>
                                        <p:tgtEl>
                                          <p:spTgt spid="1604"/>
                                        </p:tgtEl>
                                      </p:cBhvr>
                                    </p:animEffect>
                                  </p:childTnLst>
                                </p:cTn>
                              </p:par>
                              <p:par>
                                <p:cTn id="91" presetID="22" presetClass="entr" presetSubtype="4" dur="500" fill="hold" nodeType="withEffect">
                                  <p:stCondLst>
                                    <p:cond delay="0"/>
                                  </p:stCondLst>
                                  <p:childTnLst>
                                    <p:set>
                                      <p:cBhvr>
                                        <p:cTn id="92" dur="1" fill="hold">
                                          <p:stCondLst>
                                            <p:cond delay="0"/>
                                          </p:stCondLst>
                                        </p:cTn>
                                        <p:tgtEl>
                                          <p:spTgt spid="1601"/>
                                        </p:tgtEl>
                                        <p:attrNameLst>
                                          <p:attrName>style.visibility</p:attrName>
                                        </p:attrNameLst>
                                      </p:cBhvr>
                                      <p:to>
                                        <p:strVal val="visible"/>
                                      </p:to>
                                    </p:set>
                                    <p:animEffect transition="in" filter="wipe(down)">
                                      <p:cBhvr additive="repl">
                                        <p:cTn id="93" dur="500"/>
                                        <p:tgtEl>
                                          <p:spTgt spid="1601"/>
                                        </p:tgtEl>
                                      </p:cBhvr>
                                    </p:animEffect>
                                  </p:childTnLst>
                                </p:cTn>
                              </p:par>
                            </p:childTnLst>
                          </p:cTn>
                        </p:par>
                      </p:childTnLst>
                    </p:cTn>
                  </p:par>
                  <p:par>
                    <p:cTn id="94" fill="hold" nodeType="clickEffect">
                      <p:stCondLst>
                        <p:cond delay="indefinite"/>
                      </p:stCondLst>
                      <p:childTnLst>
                        <p:par>
                          <p:cTn id="95" fill="hold">
                            <p:stCondLst>
                              <p:cond delay="0"/>
                            </p:stCondLst>
                            <p:childTnLst>
                              <p:par>
                                <p:cTn id="96" presetID="22" presetClass="entr" presetSubtype="4" dur="500" fill="hold" nodeType="clickEffect">
                                  <p:stCondLst>
                                    <p:cond delay="0"/>
                                  </p:stCondLst>
                                  <p:childTnLst>
                                    <p:set>
                                      <p:cBhvr>
                                        <p:cTn id="97" dur="1" fill="hold">
                                          <p:stCondLst>
                                            <p:cond delay="0"/>
                                          </p:stCondLst>
                                        </p:cTn>
                                        <p:tgtEl>
                                          <p:spTgt spid="1605"/>
                                        </p:tgtEl>
                                        <p:attrNameLst>
                                          <p:attrName>style.visibility</p:attrName>
                                        </p:attrNameLst>
                                      </p:cBhvr>
                                      <p:to>
                                        <p:strVal val="visible"/>
                                      </p:to>
                                    </p:set>
                                    <p:animEffect transition="in" filter="wipe(down)">
                                      <p:cBhvr additive="repl">
                                        <p:cTn id="98" dur="500"/>
                                        <p:tgtEl>
                                          <p:spTgt spid="1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dirty="0">
                <a:solidFill>
                  <a:srgbClr val="575F6D"/>
                </a:solidFill>
                <a:latin typeface="Century Schoolbook"/>
                <a:ea typeface="Century Schoolbook"/>
              </a:rPr>
              <a:t>Exercise</a:t>
            </a:r>
            <a:endParaRPr lang="en-US" sz="3000" b="0" strike="noStrike" spc="-1" dirty="0">
              <a:solidFill>
                <a:srgbClr val="000000"/>
              </a:solidFill>
              <a:latin typeface="Century Schoolbook"/>
            </a:endParaRPr>
          </a:p>
        </p:txBody>
      </p:sp>
      <p:sp>
        <p:nvSpPr>
          <p:cNvPr id="1608" name="PlaceHolder 2"/>
          <p:cNvSpPr>
            <a:spLocks noGrp="1"/>
          </p:cNvSpPr>
          <p:nvPr>
            <p:ph/>
          </p:nvPr>
        </p:nvSpPr>
        <p:spPr>
          <a:xfrm>
            <a:off x="457200" y="1600200"/>
            <a:ext cx="7467120" cy="106632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Synchronous Down Counter</a:t>
            </a:r>
            <a:endParaRPr lang="en-US" sz="2400" b="0" strike="noStrike" spc="-1" dirty="0">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Synchronous MOD Counter</a:t>
            </a:r>
            <a:endParaRPr lang="en-US" sz="2400" b="0" strike="noStrike" spc="-1" dirty="0">
              <a:solidFill>
                <a:srgbClr val="000000"/>
              </a:solidFill>
              <a:latin typeface="Century Schoolbook"/>
            </a:endParaRPr>
          </a:p>
          <a:p>
            <a:pPr>
              <a:lnSpc>
                <a:spcPct val="100000"/>
              </a:lnSpc>
              <a:spcBef>
                <a:spcPts val="601"/>
              </a:spcBef>
              <a:buNone/>
              <a:tabLst>
                <a:tab pos="0" algn="l"/>
              </a:tabLst>
            </a:pPr>
            <a:endParaRPr lang="en-US" sz="2400" b="0" strike="noStrike" spc="-1" dirty="0">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 name="PlaceHolder 1"/>
          <p:cNvSpPr>
            <a:spLocks noGrp="1"/>
          </p:cNvSpPr>
          <p:nvPr>
            <p:ph type="title"/>
          </p:nvPr>
        </p:nvSpPr>
        <p:spPr>
          <a:xfrm>
            <a:off x="2286000" y="3124080"/>
            <a:ext cx="6552000" cy="189324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rPr>
              <a:t>CSE 219: Digital Logic &amp; Computer Design</a:t>
            </a:r>
            <a:endParaRPr lang="en-US" sz="3000" b="0" strike="noStrike" spc="-1">
              <a:solidFill>
                <a:srgbClr val="000000"/>
              </a:solidFill>
              <a:latin typeface="Arial"/>
            </a:endParaRPr>
          </a:p>
        </p:txBody>
      </p:sp>
      <p:sp>
        <p:nvSpPr>
          <p:cNvPr id="1610" name="PlaceHolder 2"/>
          <p:cNvSpPr>
            <a:spLocks noGrp="1"/>
          </p:cNvSpPr>
          <p:nvPr>
            <p:ph type="subTitle"/>
          </p:nvPr>
        </p:nvSpPr>
        <p:spPr>
          <a:xfrm>
            <a:off x="2286000" y="5003280"/>
            <a:ext cx="6171120" cy="1370520"/>
          </a:xfrm>
          <a:prstGeom prst="rect">
            <a:avLst/>
          </a:prstGeom>
          <a:noFill/>
          <a:ln w="0">
            <a:noFill/>
          </a:ln>
        </p:spPr>
        <p:txBody>
          <a:bodyPr lIns="90000" tIns="45000" rIns="90000" bIns="45000" anchor="t">
            <a:normAutofit fontScale="96000"/>
          </a:bodyPr>
          <a:lstStyle/>
          <a:p>
            <a:pPr algn="r">
              <a:lnSpc>
                <a:spcPct val="100000"/>
              </a:lnSpc>
              <a:spcBef>
                <a:spcPts val="601"/>
              </a:spcBef>
              <a:buNone/>
              <a:tabLst>
                <a:tab pos="0" algn="l"/>
              </a:tabLst>
            </a:pPr>
            <a:r>
              <a:rPr lang="en-US" sz="1800" b="1" strike="noStrike" spc="-1">
                <a:solidFill>
                  <a:srgbClr val="575F6D"/>
                </a:solidFill>
                <a:latin typeface="Century Schoolbook"/>
              </a:rPr>
              <a:t>Tamanna Haque Nipa</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rPr>
              <a:t>Assistant Professor</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rPr>
              <a:t>Dept. of CSE</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rPr>
              <a:t>Stamford University Bangladesh</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PlaceHolder 1"/>
          <p:cNvSpPr>
            <a:spLocks noGrp="1"/>
          </p:cNvSpPr>
          <p:nvPr>
            <p:ph type="title"/>
          </p:nvPr>
        </p:nvSpPr>
        <p:spPr>
          <a:xfrm>
            <a:off x="304920" y="304920"/>
            <a:ext cx="8228520" cy="1065600"/>
          </a:xfrm>
          <a:prstGeom prst="rect">
            <a:avLst/>
          </a:prstGeom>
          <a:noFill/>
          <a:ln w="0">
            <a:noFill/>
          </a:ln>
        </p:spPr>
        <p:txBody>
          <a:bodyPr lIns="90000" tIns="45000" rIns="90000" bIns="45000" anchor="b">
            <a:normAutofit/>
          </a:bodyPr>
          <a:lstStyle/>
          <a:p>
            <a:pPr>
              <a:lnSpc>
                <a:spcPct val="100000"/>
              </a:lnSpc>
              <a:buNone/>
            </a:pPr>
            <a:r>
              <a:rPr lang="en-US" sz="3000" b="0" strike="noStrike" cap="small" spc="-1">
                <a:solidFill>
                  <a:srgbClr val="575F6D"/>
                </a:solidFill>
                <a:latin typeface="Century Schoolbook"/>
              </a:rPr>
              <a:t>Floating Point Number Representation</a:t>
            </a:r>
            <a:endParaRPr lang="en-US" sz="3000" b="0" strike="noStrike" spc="-1">
              <a:solidFill>
                <a:srgbClr val="000000"/>
              </a:solidFill>
              <a:latin typeface="Arial"/>
            </a:endParaRPr>
          </a:p>
        </p:txBody>
      </p:sp>
      <p:sp>
        <p:nvSpPr>
          <p:cNvPr id="1612" name="PlaceHolder 2"/>
          <p:cNvSpPr>
            <a:spLocks noGrp="1"/>
          </p:cNvSpPr>
          <p:nvPr>
            <p:ph/>
          </p:nvPr>
        </p:nvSpPr>
        <p:spPr>
          <a:xfrm>
            <a:off x="410400" y="1905120"/>
            <a:ext cx="4418640" cy="53244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What is floating point?</a:t>
            </a:r>
            <a:endParaRPr lang="en-US" sz="2400" b="0" strike="noStrike" spc="-1">
              <a:solidFill>
                <a:srgbClr val="000000"/>
              </a:solidFill>
              <a:latin typeface="Arial"/>
            </a:endParaRPr>
          </a:p>
        </p:txBody>
      </p:sp>
      <p:sp>
        <p:nvSpPr>
          <p:cNvPr id="1613" name="PlaceHolder 3"/>
          <p:cNvSpPr>
            <a:spLocks noGrp="1"/>
          </p:cNvSpPr>
          <p:nvPr>
            <p:ph type="sldNum" idx="34"/>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7F865FE6-15D6-4FDC-BB80-4902D346435F}" type="slidenum">
              <a:rPr lang="en-US" sz="1050" b="1" strike="noStrike" spc="-1">
                <a:solidFill>
                  <a:srgbClr val="8B8B8B"/>
                </a:solidFill>
                <a:latin typeface="Century Schoolbook"/>
                <a:ea typeface="DejaVu Sans"/>
              </a:rPr>
              <a:t>47</a:t>
            </a:fld>
            <a:endParaRPr lang="en-US" sz="1050" b="0" strike="noStrike" spc="-1">
              <a:latin typeface="Times New Roman"/>
            </a:endParaRPr>
          </a:p>
        </p:txBody>
      </p:sp>
      <p:sp>
        <p:nvSpPr>
          <p:cNvPr id="1614" name="TextBox 3"/>
          <p:cNvSpPr/>
          <p:nvPr/>
        </p:nvSpPr>
        <p:spPr>
          <a:xfrm>
            <a:off x="3048120" y="2908440"/>
            <a:ext cx="3732840" cy="179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    0.5 x 10</a:t>
            </a:r>
            <a:r>
              <a:rPr lang="en-US" sz="2800" b="0" strike="noStrike" spc="-1" baseline="30000">
                <a:solidFill>
                  <a:srgbClr val="000000"/>
                </a:solidFill>
                <a:latin typeface="Times New Roman"/>
                <a:ea typeface="DejaVu Sans"/>
              </a:rPr>
              <a:t>-4</a:t>
            </a:r>
            <a:endParaRPr lang="en-US" sz="2800" b="0" strike="noStrike" spc="-1">
              <a:latin typeface="Arial"/>
            </a:endParaRPr>
          </a:p>
          <a:p>
            <a:pPr>
              <a:lnSpc>
                <a:spcPct val="100000"/>
              </a:lnSpc>
              <a:buNone/>
            </a:pPr>
            <a:r>
              <a:rPr lang="en-US" sz="2800" b="0" strike="noStrike" spc="-1">
                <a:solidFill>
                  <a:srgbClr val="000000"/>
                </a:solidFill>
                <a:latin typeface="Times New Roman"/>
                <a:ea typeface="DejaVu Sans"/>
              </a:rPr>
              <a:t>=    0.125 x 10</a:t>
            </a:r>
            <a:r>
              <a:rPr lang="en-US" sz="2800" b="0" strike="noStrike" spc="-1" baseline="30000">
                <a:solidFill>
                  <a:srgbClr val="000000"/>
                </a:solidFill>
                <a:latin typeface="Times New Roman"/>
                <a:ea typeface="DejaVu Sans"/>
              </a:rPr>
              <a:t>-1</a:t>
            </a:r>
            <a:endParaRPr lang="en-US" sz="2800" b="0" strike="noStrike" spc="-1">
              <a:latin typeface="Arial"/>
            </a:endParaRPr>
          </a:p>
          <a:p>
            <a:pPr>
              <a:lnSpc>
                <a:spcPct val="100000"/>
              </a:lnSpc>
              <a:buNone/>
            </a:pPr>
            <a:r>
              <a:rPr lang="en-US" sz="2800" b="0" strike="noStrike" spc="-1">
                <a:solidFill>
                  <a:srgbClr val="000000"/>
                </a:solidFill>
                <a:latin typeface="Times New Roman"/>
                <a:ea typeface="DejaVu Sans"/>
              </a:rPr>
              <a:t>=    - 0.23 x 10</a:t>
            </a:r>
            <a:r>
              <a:rPr lang="en-US" sz="2800" b="0" strike="noStrike" spc="-1" baseline="30000">
                <a:solidFill>
                  <a:srgbClr val="000000"/>
                </a:solidFill>
                <a:latin typeface="Times New Roman"/>
                <a:ea typeface="DejaVu Sans"/>
              </a:rPr>
              <a:t>-2</a:t>
            </a:r>
            <a:endParaRPr lang="en-US" sz="2800" b="0" strike="noStrike" spc="-1">
              <a:latin typeface="Arial"/>
            </a:endParaRPr>
          </a:p>
          <a:p>
            <a:pPr>
              <a:lnSpc>
                <a:spcPct val="100000"/>
              </a:lnSpc>
              <a:buNone/>
            </a:pPr>
            <a:r>
              <a:rPr lang="en-US" sz="2800" b="0" strike="noStrike" spc="-1">
                <a:solidFill>
                  <a:srgbClr val="000000"/>
                </a:solidFill>
                <a:latin typeface="Times New Roman"/>
                <a:ea typeface="DejaVu Sans"/>
              </a:rPr>
              <a:t>=    0.69 x 10</a:t>
            </a:r>
            <a:r>
              <a:rPr lang="en-US" sz="2800" b="0" strike="noStrike" spc="-1" baseline="30000">
                <a:solidFill>
                  <a:srgbClr val="000000"/>
                </a:solidFill>
                <a:latin typeface="Times New Roman"/>
                <a:ea typeface="DejaVu Sans"/>
              </a:rPr>
              <a:t>2</a:t>
            </a:r>
            <a:endParaRPr lang="en-US" sz="2800" b="0" strike="noStrike" spc="-1">
              <a:latin typeface="Arial"/>
            </a:endParaRPr>
          </a:p>
        </p:txBody>
      </p:sp>
      <p:sp>
        <p:nvSpPr>
          <p:cNvPr id="1615" name="TextBox 4"/>
          <p:cNvSpPr/>
          <p:nvPr/>
        </p:nvSpPr>
        <p:spPr>
          <a:xfrm>
            <a:off x="533520" y="5122080"/>
            <a:ext cx="586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u="sng" strike="noStrike" spc="-1">
                <a:solidFill>
                  <a:srgbClr val="000000"/>
                </a:solidFill>
                <a:uFillTx/>
                <a:latin typeface="Century Schoolbook"/>
                <a:ea typeface="DejaVu Sans"/>
              </a:rPr>
              <a:t>Basic Format:</a:t>
            </a:r>
            <a:endParaRPr lang="en-US" sz="1800" b="0" strike="noStrike" spc="-1">
              <a:latin typeface="Arial"/>
            </a:endParaRPr>
          </a:p>
        </p:txBody>
      </p:sp>
      <mc:AlternateContent xmlns:mc="http://schemas.openxmlformats.org/markup-compatibility/2006" xmlns:a14="http://schemas.microsoft.com/office/drawing/2010/main">
        <mc:Choice Requires="a14">
          <p:sp>
            <p:nvSpPr>
              <p:cNvPr id="1616" name="TextBox 5"/>
              <p:cNvSpPr txBox="1"/>
              <p:nvPr/>
            </p:nvSpPr>
            <p:spPr>
              <a:xfrm>
                <a:off x="1371600" y="5638680"/>
                <a:ext cx="6842880" cy="52992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𝑉𝑎𝑙𝑢𝑒</m:t>
                      </m:r>
                      <m:r>
                        <a:rPr>
                          <a:latin typeface="Cambria Math" panose="02040503050406030204" pitchFamily="18" charset="0"/>
                        </a:rPr>
                        <m:t>=±</m:t>
                      </m:r>
                      <m:r>
                        <a:rPr>
                          <a:latin typeface="Cambria Math" panose="02040503050406030204" pitchFamily="18" charset="0"/>
                        </a:rPr>
                        <m:t>𝑀𝑎𝑛𝑡𝑖𝑠𝑠𝑎</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𝐵𝑎𝑠𝑒</m:t>
                          </m:r>
                        </m:e>
                        <m:sup>
                          <m:r>
                            <a:rPr>
                              <a:latin typeface="Cambria Math" panose="02040503050406030204" pitchFamily="18" charset="0"/>
                            </a:rPr>
                            <m:t>±</m:t>
                          </m:r>
                          <m:r>
                            <a:rPr>
                              <a:latin typeface="Cambria Math" panose="02040503050406030204" pitchFamily="18" charset="0"/>
                            </a:rPr>
                            <m:t>𝐸𝑥𝑝𝑜𝑛𝑒𝑛𝑡</m:t>
                          </m:r>
                        </m:sup>
                      </m:sSup>
                    </m:oMath>
                  </m:oMathPara>
                </a14:m>
                <a:endParaRPr/>
              </a:p>
            </p:txBody>
          </p:sp>
        </mc:Choice>
        <mc:Fallback xmlns:p15="http://schemas.microsoft.com/office/powerpoint/2012/main" xmlns:p14="http://schemas.microsoft.com/office/powerpoint/2010/main" xmlns=""/>
      </mc:AlternateContent>
      <p:sp>
        <p:nvSpPr>
          <p:cNvPr id="1617" name="TextBox 6"/>
          <p:cNvSpPr/>
          <p:nvPr/>
        </p:nvSpPr>
        <p:spPr>
          <a:xfrm>
            <a:off x="2005200" y="6248520"/>
            <a:ext cx="51721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Base will 2 or 10 depending on number system.</a:t>
            </a:r>
            <a:endParaRPr lang="en-US" sz="1800" b="0" strike="noStrike" spc="-1">
              <a:latin typeface="Arial"/>
            </a:endParaRPr>
          </a:p>
        </p:txBody>
      </p:sp>
      <p:sp>
        <p:nvSpPr>
          <p:cNvPr id="1618" name="Content Placeholder 2"/>
          <p:cNvSpPr/>
          <p:nvPr/>
        </p:nvSpPr>
        <p:spPr>
          <a:xfrm>
            <a:off x="533520" y="2895480"/>
            <a:ext cx="1980000" cy="205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0.00005</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0.0125</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- 0.0023</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69.00</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618"/>
                                        </p:tgtEl>
                                        <p:attrNameLst>
                                          <p:attrName>style.visibility</p:attrName>
                                        </p:attrNameLst>
                                      </p:cBhvr>
                                      <p:to>
                                        <p:strVal val="visible"/>
                                      </p:to>
                                    </p:set>
                                    <p:animEffect transition="in" filter="wipe(down)">
                                      <p:cBhvr additive="repl">
                                        <p:cTn id="7" dur="500"/>
                                        <p:tgtEl>
                                          <p:spTgt spid="1618"/>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614"/>
                                        </p:tgtEl>
                                        <p:attrNameLst>
                                          <p:attrName>style.visibility</p:attrName>
                                        </p:attrNameLst>
                                      </p:cBhvr>
                                      <p:to>
                                        <p:strVal val="visible"/>
                                      </p:to>
                                    </p:set>
                                    <p:animEffect transition="in" filter="wipe(down)">
                                      <p:cBhvr additive="repl">
                                        <p:cTn id="12" dur="500"/>
                                        <p:tgtEl>
                                          <p:spTgt spid="1614"/>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615"/>
                                        </p:tgtEl>
                                        <p:attrNameLst>
                                          <p:attrName>style.visibility</p:attrName>
                                        </p:attrNameLst>
                                      </p:cBhvr>
                                      <p:to>
                                        <p:strVal val="visible"/>
                                      </p:to>
                                    </p:set>
                                    <p:animEffect transition="in" filter="wipe(down)">
                                      <p:cBhvr additive="repl">
                                        <p:cTn id="17" dur="500"/>
                                        <p:tgtEl>
                                          <p:spTgt spid="1615"/>
                                        </p:tgtEl>
                                      </p:cBhvr>
                                    </p:animEffect>
                                  </p:childTnLst>
                                </p:cTn>
                              </p:par>
                              <p:par>
                                <p:cTn id="18" presetID="22" presetClass="entr" presetSubtype="4" dur="500" fill="hold" nodeType="withEffect">
                                  <p:stCondLst>
                                    <p:cond delay="0"/>
                                  </p:stCondLst>
                                  <p:childTnLst>
                                    <p:set>
                                      <p:cBhvr>
                                        <p:cTn id="19" dur="1" fill="hold">
                                          <p:stCondLst>
                                            <p:cond delay="0"/>
                                          </p:stCondLst>
                                        </p:cTn>
                                        <p:tgtEl>
                                          <p:spTgt spid="1616"/>
                                        </p:tgtEl>
                                        <p:attrNameLst>
                                          <p:attrName>style.visibility</p:attrName>
                                        </p:attrNameLst>
                                      </p:cBhvr>
                                      <p:to>
                                        <p:strVal val="visible"/>
                                      </p:to>
                                    </p:set>
                                    <p:animEffect transition="in" filter="wipe(down)">
                                      <p:cBhvr additive="repl">
                                        <p:cTn id="20" dur="500"/>
                                        <p:tgtEl>
                                          <p:spTgt spid="1616"/>
                                        </p:tgtEl>
                                      </p:cBhvr>
                                    </p:animEffect>
                                  </p:childTnLst>
                                </p:cTn>
                              </p:par>
                              <p:par>
                                <p:cTn id="21" presetID="22" presetClass="entr" presetSubtype="4" dur="500" fill="hold" nodeType="withEffect">
                                  <p:stCondLst>
                                    <p:cond delay="0"/>
                                  </p:stCondLst>
                                  <p:childTnLst>
                                    <p:set>
                                      <p:cBhvr>
                                        <p:cTn id="22" dur="1" fill="hold">
                                          <p:stCondLst>
                                            <p:cond delay="0"/>
                                          </p:stCondLst>
                                        </p:cTn>
                                        <p:tgtEl>
                                          <p:spTgt spid="1617"/>
                                        </p:tgtEl>
                                        <p:attrNameLst>
                                          <p:attrName>style.visibility</p:attrName>
                                        </p:attrNameLst>
                                      </p:cBhvr>
                                      <p:to>
                                        <p:strVal val="visible"/>
                                      </p:to>
                                    </p:set>
                                    <p:animEffect transition="in" filter="wipe(down)">
                                      <p:cBhvr additive="repl">
                                        <p:cTn id="23" dur="500"/>
                                        <p:tgtEl>
                                          <p:spTgt spid="1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 name="PlaceHolder 1"/>
          <p:cNvSpPr>
            <a:spLocks noGrp="1"/>
          </p:cNvSpPr>
          <p:nvPr>
            <p:ph type="title"/>
          </p:nvPr>
        </p:nvSpPr>
        <p:spPr>
          <a:xfrm>
            <a:off x="297720" y="76212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Basic Format</a:t>
            </a:r>
            <a:endParaRPr lang="en-US" sz="3000" b="0" strike="noStrike" spc="-1">
              <a:solidFill>
                <a:srgbClr val="000000"/>
              </a:solidFill>
              <a:latin typeface="Arial"/>
            </a:endParaRPr>
          </a:p>
        </p:txBody>
      </p:sp>
      <p:sp>
        <p:nvSpPr>
          <p:cNvPr id="1620" name="PlaceHolder 2"/>
          <p:cNvSpPr>
            <a:spLocks noGrp="1"/>
          </p:cNvSpPr>
          <p:nvPr>
            <p:ph/>
          </p:nvPr>
        </p:nvSpPr>
        <p:spPr>
          <a:xfrm>
            <a:off x="457200" y="2666880"/>
            <a:ext cx="8228520" cy="2894400"/>
          </a:xfrm>
          <a:prstGeom prst="rect">
            <a:avLst/>
          </a:prstGeom>
          <a:noFill/>
          <a:ln w="0">
            <a:noFill/>
          </a:ln>
        </p:spPr>
        <p:txBody>
          <a:bodyPr lIns="90000" tIns="45000" rIns="90000" bIns="45000" anchor="t">
            <a:norm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As we need to represent a float value using </a:t>
            </a:r>
            <a:r>
              <a:rPr lang="en-US" sz="2400" b="0" strike="noStrike" spc="-1">
                <a:solidFill>
                  <a:srgbClr val="000000"/>
                </a:solidFill>
                <a:latin typeface="Times New Roman"/>
              </a:rPr>
              <a:t>0 / 1</a:t>
            </a:r>
            <a:r>
              <a:rPr lang="en-US" sz="2400" b="0" strike="noStrike" spc="-1">
                <a:solidFill>
                  <a:srgbClr val="000000"/>
                </a:solidFill>
                <a:latin typeface="Century Schoolbook"/>
              </a:rPr>
              <a:t>, so the base must be </a:t>
            </a:r>
            <a:r>
              <a:rPr lang="en-US" sz="2400" b="0" strike="noStrike" spc="-1">
                <a:solidFill>
                  <a:srgbClr val="000000"/>
                </a:solidFill>
                <a:latin typeface="Times New Roman"/>
              </a:rPr>
              <a:t>2</a:t>
            </a:r>
            <a:r>
              <a:rPr lang="en-US" sz="2400" b="0" strike="noStrike" spc="-1">
                <a:solidFill>
                  <a:srgbClr val="000000"/>
                </a:solidFill>
                <a:latin typeface="Century Schoolbook"/>
              </a:rPr>
              <a:t> (fixed).</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So we need to store only </a:t>
            </a:r>
            <a:endParaRPr lang="en-US" sz="2400" b="0" strike="noStrike" spc="-1">
              <a:solidFill>
                <a:srgbClr val="000000"/>
              </a:solidFill>
              <a:latin typeface="Arial"/>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rPr>
              <a:t>M (Mantissa) and </a:t>
            </a:r>
            <a:endParaRPr lang="en-US" sz="2100" b="0" strike="noStrike" spc="-1">
              <a:solidFill>
                <a:srgbClr val="000000"/>
              </a:solidFill>
              <a:latin typeface="Arial"/>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rPr>
              <a:t>E (Exponent)</a:t>
            </a:r>
            <a:endParaRPr lang="en-US" sz="2100" b="0" strike="noStrike" spc="-1">
              <a:solidFill>
                <a:srgbClr val="000000"/>
              </a:solidFill>
              <a:latin typeface="Arial"/>
            </a:endParaRPr>
          </a:p>
          <a:p>
            <a:pPr marL="109800" algn="ctr">
              <a:lnSpc>
                <a:spcPct val="100000"/>
              </a:lnSpc>
              <a:spcBef>
                <a:spcPts val="601"/>
              </a:spcBef>
              <a:buNone/>
              <a:tabLst>
                <a:tab pos="0" algn="l"/>
              </a:tabLst>
            </a:pPr>
            <a:r>
              <a:rPr lang="en-US" sz="2400" b="0" strike="noStrike" spc="-1">
                <a:solidFill>
                  <a:srgbClr val="000000"/>
                </a:solidFill>
                <a:latin typeface="Century Schoolbook"/>
              </a:rPr>
              <a:t> </a:t>
            </a:r>
            <a:endParaRPr lang="en-US" sz="2400" b="0" strike="noStrike" spc="-1">
              <a:solidFill>
                <a:srgbClr val="000000"/>
              </a:solidFill>
              <a:latin typeface="Arial"/>
            </a:endParaRPr>
          </a:p>
        </p:txBody>
      </p:sp>
      <p:sp>
        <p:nvSpPr>
          <p:cNvPr id="1621" name="PlaceHolder 3"/>
          <p:cNvSpPr>
            <a:spLocks noGrp="1"/>
          </p:cNvSpPr>
          <p:nvPr>
            <p:ph type="sldNum" idx="35"/>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A01A788F-CE9E-44F0-8311-4B50BF8D4131}" type="slidenum">
              <a:rPr lang="en-US" sz="1050" b="1" strike="noStrike" spc="-1">
                <a:solidFill>
                  <a:srgbClr val="8B8B8B"/>
                </a:solidFill>
                <a:latin typeface="Century Schoolbook"/>
                <a:ea typeface="DejaVu Sans"/>
              </a:rPr>
              <a:t>48</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622" name="TextBox 3"/>
              <p:cNvSpPr txBox="1"/>
              <p:nvPr/>
            </p:nvSpPr>
            <p:spPr>
              <a:xfrm>
                <a:off x="990720" y="1752480"/>
                <a:ext cx="6842880" cy="52992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𝑉𝑎𝑙𝑢𝑒</m:t>
                      </m:r>
                      <m:r>
                        <a:rPr>
                          <a:latin typeface="Cambria Math" panose="02040503050406030204" pitchFamily="18" charset="0"/>
                        </a:rPr>
                        <m:t>=±</m:t>
                      </m:r>
                      <m:r>
                        <a:rPr>
                          <a:latin typeface="Cambria Math" panose="02040503050406030204" pitchFamily="18" charset="0"/>
                        </a:rPr>
                        <m:t>𝑀𝑎𝑛𝑡𝑖𝑠𝑠𝑎</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𝐵𝑎𝑠𝑒</m:t>
                          </m:r>
                        </m:e>
                        <m:sup>
                          <m:r>
                            <a:rPr>
                              <a:latin typeface="Cambria Math" panose="02040503050406030204" pitchFamily="18" charset="0"/>
                            </a:rPr>
                            <m:t>±</m:t>
                          </m:r>
                          <m:r>
                            <a:rPr>
                              <a:latin typeface="Cambria Math" panose="02040503050406030204" pitchFamily="18" charset="0"/>
                            </a:rPr>
                            <m:t>𝐸𝑥𝑝𝑜𝑛𝑒𝑛𝑡</m:t>
                          </m:r>
                        </m:sup>
                      </m:sSup>
                    </m:oMath>
                  </m:oMathPara>
                </a14:m>
                <a:endParaRPr/>
              </a:p>
            </p:txBody>
          </p:sp>
        </mc:Choice>
        <mc:Fallback xmlns:p15="http://schemas.microsoft.com/office/powerpoint/2012/main" xmlns:p14="http://schemas.microsoft.com/office/powerpoint/2010/main" xmlns=""/>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PlaceHolder 1"/>
          <p:cNvSpPr>
            <a:spLocks noGrp="1"/>
          </p:cNvSpPr>
          <p:nvPr>
            <p:ph type="title"/>
          </p:nvPr>
        </p:nvSpPr>
        <p:spPr>
          <a:xfrm>
            <a:off x="304920" y="53352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Example</a:t>
            </a:r>
            <a:endParaRPr lang="en-US" sz="3000" b="0" strike="noStrike" spc="-1">
              <a:solidFill>
                <a:srgbClr val="000000"/>
              </a:solidFill>
              <a:latin typeface="Arial"/>
            </a:endParaRPr>
          </a:p>
        </p:txBody>
      </p:sp>
      <p:sp>
        <p:nvSpPr>
          <p:cNvPr id="1624" name="PlaceHolder 2"/>
          <p:cNvSpPr>
            <a:spLocks noGrp="1"/>
          </p:cNvSpPr>
          <p:nvPr>
            <p:ph/>
          </p:nvPr>
        </p:nvSpPr>
        <p:spPr>
          <a:xfrm>
            <a:off x="228600" y="1600200"/>
            <a:ext cx="8609400" cy="4647240"/>
          </a:xfrm>
          <a:prstGeom prst="rect">
            <a:avLst/>
          </a:prstGeom>
          <a:noFill/>
          <a:ln w="0">
            <a:noFill/>
          </a:ln>
        </p:spPr>
        <p:txBody>
          <a:bodyPr lIns="90000" tIns="45000" rIns="90000" bIns="45000" anchor="t">
            <a:normAutofit fontScale="89000" lnSpcReduction="10000"/>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rPr>
              <a:t>Let we are representing a 3 bit float value. That means M and E both are 3 bits.</a:t>
            </a:r>
            <a:endParaRPr lang="en-US" sz="2400" b="0" strike="noStrike" spc="-1">
              <a:solidFill>
                <a:srgbClr val="000000"/>
              </a:solidFill>
              <a:latin typeface="Arial"/>
            </a:endParaRPr>
          </a:p>
          <a:p>
            <a:pPr marL="109800" algn="ctr">
              <a:lnSpc>
                <a:spcPct val="100000"/>
              </a:lnSpc>
              <a:spcBef>
                <a:spcPts val="601"/>
              </a:spcBef>
              <a:buNone/>
              <a:tabLst>
                <a:tab pos="0" algn="l"/>
              </a:tabLst>
            </a:pPr>
            <a:r>
              <a:rPr lang="en-US" sz="4000" b="1" strike="noStrike" spc="-1">
                <a:solidFill>
                  <a:srgbClr val="000000"/>
                </a:solidFill>
                <a:latin typeface="Times New Roman"/>
              </a:rPr>
              <a:t>(---, ---)</a:t>
            </a:r>
            <a:endParaRPr lang="en-US" sz="4000" b="0" strike="noStrike" spc="-1">
              <a:solidFill>
                <a:srgbClr val="000000"/>
              </a:solidFill>
              <a:latin typeface="Arial"/>
            </a:endParaRPr>
          </a:p>
          <a:p>
            <a:pPr marL="109800" algn="ctr">
              <a:lnSpc>
                <a:spcPct val="100000"/>
              </a:lnSpc>
              <a:spcBef>
                <a:spcPts val="601"/>
              </a:spcBef>
              <a:buNone/>
              <a:tabLst>
                <a:tab pos="0" algn="l"/>
              </a:tabLst>
            </a:pPr>
            <a:r>
              <a:rPr lang="en-US" sz="2400" b="0" strike="noStrike" spc="-1">
                <a:solidFill>
                  <a:srgbClr val="000000"/>
                </a:solidFill>
                <a:latin typeface="Times New Roman"/>
              </a:rPr>
              <a:t>(M  ,   E) </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rPr>
              <a:t>Here, M and E both are represented using Sign Magnitude format (integer representation)</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rPr>
              <a:t>We need to find 4 values</a:t>
            </a:r>
            <a:endParaRPr lang="en-US" sz="2400" b="0" strike="noStrike" spc="-1">
              <a:solidFill>
                <a:srgbClr val="000000"/>
              </a:solidFill>
              <a:latin typeface="Arial"/>
            </a:endParaRPr>
          </a:p>
          <a:p>
            <a:pPr marL="914400" lvl="2" indent="-182880">
              <a:lnSpc>
                <a:spcPct val="100000"/>
              </a:lnSpc>
              <a:spcBef>
                <a:spcPts val="561"/>
              </a:spcBef>
              <a:buClr>
                <a:srgbClr val="E07630"/>
              </a:buClr>
              <a:buSzPct val="60000"/>
              <a:buFont typeface="Wingdings" charset="2"/>
              <a:buChar char=""/>
              <a:tabLst>
                <a:tab pos="0" algn="l"/>
              </a:tabLst>
            </a:pPr>
            <a:r>
              <a:rPr lang="en-US" sz="2800" b="0" strike="noStrike" spc="-1">
                <a:solidFill>
                  <a:srgbClr val="000000"/>
                </a:solidFill>
                <a:latin typeface="Times New Roman"/>
              </a:rPr>
              <a:t>Highest +ve value</a:t>
            </a:r>
            <a:endParaRPr lang="en-US" sz="2800" b="0" strike="noStrike" spc="-1">
              <a:solidFill>
                <a:srgbClr val="000000"/>
              </a:solidFill>
              <a:latin typeface="Arial"/>
            </a:endParaRPr>
          </a:p>
          <a:p>
            <a:pPr marL="914400" lvl="2" indent="-182880">
              <a:lnSpc>
                <a:spcPct val="100000"/>
              </a:lnSpc>
              <a:spcBef>
                <a:spcPts val="561"/>
              </a:spcBef>
              <a:buClr>
                <a:srgbClr val="E07630"/>
              </a:buClr>
              <a:buSzPct val="60000"/>
              <a:buFont typeface="Wingdings" charset="2"/>
              <a:buChar char=""/>
              <a:tabLst>
                <a:tab pos="0" algn="l"/>
              </a:tabLst>
            </a:pPr>
            <a:r>
              <a:rPr lang="en-US" sz="2800" b="0" strike="noStrike" spc="-1">
                <a:solidFill>
                  <a:srgbClr val="000000"/>
                </a:solidFill>
                <a:latin typeface="Times New Roman"/>
              </a:rPr>
              <a:t>Highest –ve value</a:t>
            </a:r>
            <a:endParaRPr lang="en-US" sz="2800" b="0" strike="noStrike" spc="-1">
              <a:solidFill>
                <a:srgbClr val="000000"/>
              </a:solidFill>
              <a:latin typeface="Arial"/>
            </a:endParaRPr>
          </a:p>
          <a:p>
            <a:pPr marL="914400" lvl="2" indent="-182880">
              <a:lnSpc>
                <a:spcPct val="100000"/>
              </a:lnSpc>
              <a:spcBef>
                <a:spcPts val="561"/>
              </a:spcBef>
              <a:buClr>
                <a:srgbClr val="E07630"/>
              </a:buClr>
              <a:buSzPct val="60000"/>
              <a:buFont typeface="Wingdings" charset="2"/>
              <a:buChar char=""/>
              <a:tabLst>
                <a:tab pos="0" algn="l"/>
              </a:tabLst>
            </a:pPr>
            <a:r>
              <a:rPr lang="en-US" sz="2800" b="0" strike="noStrike" spc="-1">
                <a:solidFill>
                  <a:srgbClr val="000000"/>
                </a:solidFill>
                <a:latin typeface="Times New Roman"/>
              </a:rPr>
              <a:t>Lowest +ve value and</a:t>
            </a:r>
            <a:endParaRPr lang="en-US" sz="2800" b="0" strike="noStrike" spc="-1">
              <a:solidFill>
                <a:srgbClr val="000000"/>
              </a:solidFill>
              <a:latin typeface="Arial"/>
            </a:endParaRPr>
          </a:p>
          <a:p>
            <a:pPr marL="914400" lvl="2" indent="-182880">
              <a:lnSpc>
                <a:spcPct val="100000"/>
              </a:lnSpc>
              <a:spcBef>
                <a:spcPts val="561"/>
              </a:spcBef>
              <a:buClr>
                <a:srgbClr val="E07630"/>
              </a:buClr>
              <a:buSzPct val="60000"/>
              <a:buFont typeface="Wingdings" charset="2"/>
              <a:buChar char=""/>
              <a:tabLst>
                <a:tab pos="0" algn="l"/>
              </a:tabLst>
            </a:pPr>
            <a:r>
              <a:rPr lang="en-US" sz="2800" b="0" strike="noStrike" spc="-1">
                <a:solidFill>
                  <a:srgbClr val="000000"/>
                </a:solidFill>
                <a:latin typeface="Times New Roman"/>
              </a:rPr>
              <a:t>Lowest –ve value</a:t>
            </a:r>
            <a:endParaRPr lang="en-US" sz="2800" b="0" strike="noStrike" spc="-1">
              <a:solidFill>
                <a:srgbClr val="000000"/>
              </a:solidFill>
              <a:latin typeface="Arial"/>
            </a:endParaRPr>
          </a:p>
        </p:txBody>
      </p:sp>
      <p:sp>
        <p:nvSpPr>
          <p:cNvPr id="1625" name="PlaceHolder 3"/>
          <p:cNvSpPr>
            <a:spLocks noGrp="1"/>
          </p:cNvSpPr>
          <p:nvPr>
            <p:ph type="sldNum" idx="36"/>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EE014877-67B3-443E-8673-6B22F3F041CD}" type="slidenum">
              <a:rPr lang="en-US" sz="1050" b="1" strike="noStrike" spc="-1">
                <a:solidFill>
                  <a:srgbClr val="8B8B8B"/>
                </a:solidFill>
                <a:latin typeface="Century Schoolbook"/>
                <a:ea typeface="DejaVu Sans"/>
              </a:rPr>
              <a:t>49</a:t>
            </a:fld>
            <a:endParaRPr lang="en-US"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PlaceHolder 1"/>
          <p:cNvSpPr>
            <a:spLocks noGrp="1"/>
          </p:cNvSpPr>
          <p:nvPr>
            <p:ph type="title"/>
          </p:nvPr>
        </p:nvSpPr>
        <p:spPr>
          <a:xfrm>
            <a:off x="380880" y="21240"/>
            <a:ext cx="7466760" cy="114228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rPr>
              <a:t>Sequential Circuits</a:t>
            </a:r>
            <a:endParaRPr lang="en-US" sz="3000" b="0" strike="noStrike" spc="-1">
              <a:solidFill>
                <a:srgbClr val="000000"/>
              </a:solidFill>
              <a:latin typeface="Arial"/>
            </a:endParaRPr>
          </a:p>
        </p:txBody>
      </p:sp>
      <p:sp>
        <p:nvSpPr>
          <p:cNvPr id="566" name="PlaceHolder 2"/>
          <p:cNvSpPr>
            <a:spLocks noGrp="1"/>
          </p:cNvSpPr>
          <p:nvPr>
            <p:ph/>
          </p:nvPr>
        </p:nvSpPr>
        <p:spPr>
          <a:xfrm>
            <a:off x="380880" y="1295280"/>
            <a:ext cx="8305200" cy="243756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A sequential circuit is specified by a time sequence of inputs, outputs, and internal states. The output of a sequential circuit depends not only the combination of present inputs but also on the previous outputs. Unlike combinational circuits, sequential circuits include memory elements with combinational circuits.</a:t>
            </a:r>
            <a:endParaRPr lang="en-US" sz="2400" b="0" strike="noStrike" spc="-1">
              <a:solidFill>
                <a:srgbClr val="000000"/>
              </a:solidFill>
              <a:latin typeface="Arial"/>
            </a:endParaRPr>
          </a:p>
        </p:txBody>
      </p:sp>
      <p:pic>
        <p:nvPicPr>
          <p:cNvPr id="567" name="Picture 2"/>
          <p:cNvPicPr/>
          <p:nvPr/>
        </p:nvPicPr>
        <p:blipFill>
          <a:blip r:embed="rId2"/>
          <a:stretch/>
        </p:blipFill>
        <p:spPr>
          <a:xfrm>
            <a:off x="2089080" y="3505320"/>
            <a:ext cx="4714200" cy="3133080"/>
          </a:xfrm>
          <a:prstGeom prst="rect">
            <a:avLst/>
          </a:prstGeom>
          <a:ln w="0">
            <a:noFill/>
          </a:ln>
        </p:spPr>
      </p:pic>
      <p:sp>
        <p:nvSpPr>
          <p:cNvPr id="4" name="PlaceHolder 3"/>
          <p:cNvSpPr>
            <a:spLocks noGrp="1"/>
          </p:cNvSpPr>
          <p:nvPr>
            <p:ph type="sldNum" idx="5"/>
          </p:nvPr>
        </p:nvSpPr>
        <p:spPr/>
        <p:txBody>
          <a:bodyPr/>
          <a:lstStyle/>
          <a:p>
            <a:fld id="{C1EE8DA1-80B2-4C2C-940D-8C22D4DC686F}"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PlaceHolder 1"/>
          <p:cNvSpPr>
            <a:spLocks noGrp="1"/>
          </p:cNvSpPr>
          <p:nvPr>
            <p:ph type="title"/>
          </p:nvPr>
        </p:nvSpPr>
        <p:spPr>
          <a:xfrm>
            <a:off x="380880" y="533520"/>
            <a:ext cx="8228520" cy="1065600"/>
          </a:xfrm>
          <a:prstGeom prst="rect">
            <a:avLst/>
          </a:prstGeom>
          <a:noFill/>
          <a:ln w="0">
            <a:noFill/>
          </a:ln>
        </p:spPr>
        <p:txBody>
          <a:bodyPr lIns="90000" tIns="45000" rIns="90000" bIns="45000" anchor="b">
            <a:noAutofit/>
          </a:bodyPr>
          <a:lstStyle/>
          <a:p>
            <a:pPr>
              <a:lnSpc>
                <a:spcPct val="100000"/>
              </a:lnSpc>
              <a:buNone/>
            </a:pPr>
            <a:r>
              <a:rPr lang="en-US" sz="4000" b="0" strike="noStrike" spc="-1">
                <a:solidFill>
                  <a:srgbClr val="002060"/>
                </a:solidFill>
                <a:latin typeface="Century Schoolbook"/>
              </a:rPr>
              <a:t>Example </a:t>
            </a:r>
            <a:r>
              <a:rPr lang="en-US" sz="2400" b="0" strike="noStrike" spc="-1">
                <a:solidFill>
                  <a:srgbClr val="002060"/>
                </a:solidFill>
                <a:latin typeface="Century Schoolbook"/>
              </a:rPr>
              <a:t>cont…</a:t>
            </a:r>
            <a:r>
              <a:rPr lang="en-US" sz="4000" b="0" strike="noStrike" spc="-1">
                <a:solidFill>
                  <a:srgbClr val="002060"/>
                </a:solidFill>
                <a:latin typeface="Century Schoolbook"/>
              </a:rPr>
              <a:t> </a:t>
            </a:r>
            <a:r>
              <a:rPr sz="4000"/>
              <a:t/>
            </a:r>
            <a:br>
              <a:rPr sz="4000"/>
            </a:br>
            <a:r>
              <a:rPr lang="en-US" sz="4000" b="0" strike="noStrike" spc="-1">
                <a:solidFill>
                  <a:srgbClr val="002060"/>
                </a:solidFill>
                <a:latin typeface="Century Schoolbook"/>
              </a:rPr>
              <a:t>[M and E both are 3 bits (M, E) ]</a:t>
            </a:r>
            <a:endParaRPr lang="en-US" sz="4000" b="0" strike="noStrike" spc="-1">
              <a:solidFill>
                <a:srgbClr val="000000"/>
              </a:solidFill>
              <a:latin typeface="Arial"/>
            </a:endParaRPr>
          </a:p>
        </p:txBody>
      </p:sp>
      <p:sp>
        <p:nvSpPr>
          <p:cNvPr id="1627" name="PlaceHolder 2"/>
          <p:cNvSpPr>
            <a:spLocks noGrp="1"/>
          </p:cNvSpPr>
          <p:nvPr>
            <p:ph/>
          </p:nvPr>
        </p:nvSpPr>
        <p:spPr>
          <a:xfrm>
            <a:off x="457200" y="1828800"/>
            <a:ext cx="8228520" cy="1065600"/>
          </a:xfrm>
          <a:prstGeom prst="rect">
            <a:avLst/>
          </a:prstGeom>
          <a:noFill/>
          <a:ln w="0">
            <a:noFill/>
          </a:ln>
        </p:spPr>
        <p:txBody>
          <a:bodyPr lIns="90000" tIns="45000" rIns="90000" bIns="45000" anchor="t">
            <a:noAutofit/>
          </a:bodyPr>
          <a:lstStyle/>
          <a:p>
            <a:pPr marL="365760" lvl="2" indent="-255960">
              <a:lnSpc>
                <a:spcPct val="100000"/>
              </a:lnSpc>
              <a:spcBef>
                <a:spcPts val="561"/>
              </a:spcBef>
              <a:buClr>
                <a:srgbClr val="B32C16"/>
              </a:buClr>
              <a:buSzPct val="60000"/>
              <a:buFont typeface="Georgia"/>
              <a:buChar char="•"/>
            </a:pPr>
            <a:r>
              <a:rPr lang="en-US" sz="2800" b="0" strike="noStrike" spc="-1">
                <a:solidFill>
                  <a:srgbClr val="000000"/>
                </a:solidFill>
                <a:latin typeface="Times New Roman"/>
              </a:rPr>
              <a:t>Highest +ve value (+M, +E)</a:t>
            </a:r>
            <a:endParaRPr lang="en-US" sz="2800" b="0" strike="noStrike" spc="-1">
              <a:solidFill>
                <a:srgbClr val="000000"/>
              </a:solidFill>
              <a:latin typeface="Arial"/>
            </a:endParaRPr>
          </a:p>
        </p:txBody>
      </p:sp>
      <p:sp>
        <p:nvSpPr>
          <p:cNvPr id="1628" name="PlaceHolder 3"/>
          <p:cNvSpPr>
            <a:spLocks noGrp="1"/>
          </p:cNvSpPr>
          <p:nvPr>
            <p:ph type="sldNum" idx="37"/>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ECA77D2D-42BC-49D0-881C-2E756475DA3C}" type="slidenum">
              <a:rPr lang="en-US" sz="1050" b="1" strike="noStrike" spc="-1">
                <a:solidFill>
                  <a:srgbClr val="8B8B8B"/>
                </a:solidFill>
                <a:latin typeface="Century Schoolbook"/>
                <a:ea typeface="DejaVu Sans"/>
              </a:rPr>
              <a:t>50</a:t>
            </a:fld>
            <a:endParaRPr lang="en-US" sz="1050" b="0" strike="noStrike" spc="-1">
              <a:latin typeface="Times New Roman"/>
            </a:endParaRPr>
          </a:p>
        </p:txBody>
      </p:sp>
      <p:sp>
        <p:nvSpPr>
          <p:cNvPr id="1629" name="Content Placeholder 2"/>
          <p:cNvSpPr/>
          <p:nvPr/>
        </p:nvSpPr>
        <p:spPr>
          <a:xfrm>
            <a:off x="457200" y="3124080"/>
            <a:ext cx="8228520" cy="55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65760" lvl="2"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Lowest  +ve value (+M, -E) </a:t>
            </a:r>
            <a:endParaRPr lang="en-US" sz="2800" b="0" strike="noStrike" spc="-1">
              <a:latin typeface="Arial"/>
            </a:endParaRPr>
          </a:p>
        </p:txBody>
      </p:sp>
      <p:sp>
        <p:nvSpPr>
          <p:cNvPr id="1630" name="TextBox 4"/>
          <p:cNvSpPr/>
          <p:nvPr/>
        </p:nvSpPr>
        <p:spPr>
          <a:xfrm>
            <a:off x="986760" y="2286000"/>
            <a:ext cx="708552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1" strike="noStrike" spc="-1">
                <a:solidFill>
                  <a:srgbClr val="000000"/>
                </a:solidFill>
                <a:latin typeface="Times New Roman"/>
                <a:ea typeface="DejaVu Sans"/>
              </a:rPr>
              <a:t>( 011, 011) = 3 x 2</a:t>
            </a:r>
            <a:r>
              <a:rPr lang="en-US" sz="3000" b="1" strike="noStrike" spc="-1" baseline="30000">
                <a:solidFill>
                  <a:srgbClr val="000000"/>
                </a:solidFill>
                <a:latin typeface="Times New Roman"/>
                <a:ea typeface="DejaVu Sans"/>
              </a:rPr>
              <a:t>3</a:t>
            </a:r>
            <a:r>
              <a:rPr lang="en-US" sz="3000" b="1" strike="noStrike" spc="-1">
                <a:solidFill>
                  <a:srgbClr val="000000"/>
                </a:solidFill>
                <a:latin typeface="Times New Roman"/>
                <a:ea typeface="DejaVu Sans"/>
              </a:rPr>
              <a:t>  = 3 x 8 = 24</a:t>
            </a:r>
            <a:endParaRPr lang="en-US" sz="3000" b="0" strike="noStrike" spc="-1">
              <a:latin typeface="Arial"/>
            </a:endParaRPr>
          </a:p>
        </p:txBody>
      </p:sp>
      <p:sp>
        <p:nvSpPr>
          <p:cNvPr id="1631" name="Content Placeholder 2"/>
          <p:cNvSpPr/>
          <p:nvPr/>
        </p:nvSpPr>
        <p:spPr>
          <a:xfrm>
            <a:off x="457200" y="5334120"/>
            <a:ext cx="8228520" cy="52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65760" lvl="2"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Highest –ve value (-M, -E)</a:t>
            </a:r>
            <a:endParaRPr lang="en-US" sz="2800" b="0" strike="noStrike" spc="-1">
              <a:latin typeface="Arial"/>
            </a:endParaRPr>
          </a:p>
        </p:txBody>
      </p:sp>
      <p:sp>
        <p:nvSpPr>
          <p:cNvPr id="1632" name="TextBox 6"/>
          <p:cNvSpPr/>
          <p:nvPr/>
        </p:nvSpPr>
        <p:spPr>
          <a:xfrm>
            <a:off x="990720" y="3657600"/>
            <a:ext cx="70855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1" strike="noStrike" spc="-1">
                <a:solidFill>
                  <a:srgbClr val="000000"/>
                </a:solidFill>
                <a:latin typeface="Times New Roman"/>
                <a:ea typeface="DejaVu Sans"/>
              </a:rPr>
              <a:t>( 001, 111) = 1 x 2</a:t>
            </a:r>
            <a:r>
              <a:rPr lang="en-US" sz="3600" b="1" strike="noStrike" spc="-1" baseline="30000">
                <a:solidFill>
                  <a:srgbClr val="000000"/>
                </a:solidFill>
                <a:latin typeface="Times New Roman"/>
                <a:ea typeface="DejaVu Sans"/>
              </a:rPr>
              <a:t>-</a:t>
            </a:r>
            <a:r>
              <a:rPr lang="en-US" sz="3000" b="1" strike="noStrike" spc="-1" baseline="30000">
                <a:solidFill>
                  <a:srgbClr val="000000"/>
                </a:solidFill>
                <a:latin typeface="Times New Roman"/>
                <a:ea typeface="DejaVu Sans"/>
              </a:rPr>
              <a:t>3</a:t>
            </a:r>
            <a:r>
              <a:rPr lang="en-US" sz="3000" b="1" strike="noStrike" spc="-1">
                <a:solidFill>
                  <a:srgbClr val="000000"/>
                </a:solidFill>
                <a:latin typeface="Times New Roman"/>
                <a:ea typeface="DejaVu Sans"/>
              </a:rPr>
              <a:t> = 1 x 1/8 = 0.125</a:t>
            </a:r>
            <a:endParaRPr lang="en-US" sz="3000" b="0" strike="noStrike" spc="-1">
              <a:latin typeface="Arial"/>
            </a:endParaRPr>
          </a:p>
        </p:txBody>
      </p:sp>
      <p:sp>
        <p:nvSpPr>
          <p:cNvPr id="1633" name="Content Placeholder 2"/>
          <p:cNvSpPr/>
          <p:nvPr/>
        </p:nvSpPr>
        <p:spPr>
          <a:xfrm>
            <a:off x="457200" y="4267080"/>
            <a:ext cx="8228520" cy="52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65760" lvl="2"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Lowest -ve value (-M, +E)</a:t>
            </a:r>
            <a:endParaRPr lang="en-US" sz="2800" b="0" strike="noStrike" spc="-1">
              <a:latin typeface="Arial"/>
            </a:endParaRPr>
          </a:p>
        </p:txBody>
      </p:sp>
      <p:sp>
        <p:nvSpPr>
          <p:cNvPr id="1634" name="TextBox 8"/>
          <p:cNvSpPr/>
          <p:nvPr/>
        </p:nvSpPr>
        <p:spPr>
          <a:xfrm>
            <a:off x="1143000" y="5770440"/>
            <a:ext cx="70855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1" strike="noStrike" spc="-1">
                <a:solidFill>
                  <a:srgbClr val="000000"/>
                </a:solidFill>
                <a:latin typeface="Times New Roman"/>
                <a:ea typeface="DejaVu Sans"/>
              </a:rPr>
              <a:t>( 101, 111) = -1 x 2</a:t>
            </a:r>
            <a:r>
              <a:rPr lang="en-US" sz="3600" b="1" strike="noStrike" spc="-1" baseline="30000">
                <a:solidFill>
                  <a:srgbClr val="000000"/>
                </a:solidFill>
                <a:latin typeface="Times New Roman"/>
                <a:ea typeface="DejaVu Sans"/>
              </a:rPr>
              <a:t>-</a:t>
            </a:r>
            <a:r>
              <a:rPr lang="en-US" sz="3000" b="1" strike="noStrike" spc="-1" baseline="30000">
                <a:solidFill>
                  <a:srgbClr val="000000"/>
                </a:solidFill>
                <a:latin typeface="Times New Roman"/>
                <a:ea typeface="DejaVu Sans"/>
              </a:rPr>
              <a:t>3</a:t>
            </a:r>
            <a:r>
              <a:rPr lang="en-US" sz="3000" b="1" strike="noStrike" spc="-1">
                <a:solidFill>
                  <a:srgbClr val="000000"/>
                </a:solidFill>
                <a:latin typeface="Times New Roman"/>
                <a:ea typeface="DejaVu Sans"/>
              </a:rPr>
              <a:t> = -1 x 1/8 = -0.125</a:t>
            </a:r>
            <a:endParaRPr lang="en-US" sz="3000" b="0" strike="noStrike" spc="-1">
              <a:latin typeface="Arial"/>
            </a:endParaRPr>
          </a:p>
        </p:txBody>
      </p:sp>
      <p:sp>
        <p:nvSpPr>
          <p:cNvPr id="1635" name="TextBox 9"/>
          <p:cNvSpPr/>
          <p:nvPr/>
        </p:nvSpPr>
        <p:spPr>
          <a:xfrm>
            <a:off x="1143000" y="4724280"/>
            <a:ext cx="708552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1" strike="noStrike" spc="-1">
                <a:solidFill>
                  <a:srgbClr val="000000"/>
                </a:solidFill>
                <a:latin typeface="Times New Roman"/>
                <a:ea typeface="DejaVu Sans"/>
              </a:rPr>
              <a:t>( 111, 011) = -3 x 2</a:t>
            </a:r>
            <a:r>
              <a:rPr lang="en-US" sz="3000" b="1" strike="noStrike" spc="-1" baseline="30000">
                <a:solidFill>
                  <a:srgbClr val="000000"/>
                </a:solidFill>
                <a:latin typeface="Times New Roman"/>
                <a:ea typeface="DejaVu Sans"/>
              </a:rPr>
              <a:t>3</a:t>
            </a:r>
            <a:r>
              <a:rPr lang="en-US" sz="3000" b="1" strike="noStrike" spc="-1">
                <a:solidFill>
                  <a:srgbClr val="000000"/>
                </a:solidFill>
                <a:latin typeface="Times New Roman"/>
                <a:ea typeface="DejaVu Sans"/>
              </a:rPr>
              <a:t> = -3 x 8 = -24</a:t>
            </a:r>
            <a:endParaRPr lang="en-US" sz="3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627">
                                            <p:txEl>
                                              <p:pRg st="0" end="0"/>
                                            </p:txEl>
                                          </p:spTgt>
                                        </p:tgtEl>
                                        <p:attrNameLst>
                                          <p:attrName>style.visibility</p:attrName>
                                        </p:attrNameLst>
                                      </p:cBhvr>
                                      <p:to>
                                        <p:strVal val="visible"/>
                                      </p:to>
                                    </p:set>
                                    <p:animEffect transition="in" filter="wipe(down)">
                                      <p:cBhvr additive="repl">
                                        <p:cTn id="7" dur="500"/>
                                        <p:tgtEl>
                                          <p:spTgt spid="1627">
                                            <p:txEl>
                                              <p:pRg st="0" end="0"/>
                                            </p:txEl>
                                          </p:spTgt>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630"/>
                                        </p:tgtEl>
                                        <p:attrNameLst>
                                          <p:attrName>style.visibility</p:attrName>
                                        </p:attrNameLst>
                                      </p:cBhvr>
                                      <p:to>
                                        <p:strVal val="visible"/>
                                      </p:to>
                                    </p:set>
                                    <p:animEffect transition="in" filter="wipe(down)">
                                      <p:cBhvr additive="repl">
                                        <p:cTn id="10" dur="500"/>
                                        <p:tgtEl>
                                          <p:spTgt spid="1630"/>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1629"/>
                                        </p:tgtEl>
                                        <p:attrNameLst>
                                          <p:attrName>style.visibility</p:attrName>
                                        </p:attrNameLst>
                                      </p:cBhvr>
                                      <p:to>
                                        <p:strVal val="visible"/>
                                      </p:to>
                                    </p:set>
                                    <p:animEffect transition="in" filter="wipe(down)">
                                      <p:cBhvr additive="repl">
                                        <p:cTn id="15" dur="500"/>
                                        <p:tgtEl>
                                          <p:spTgt spid="1629"/>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1632"/>
                                        </p:tgtEl>
                                        <p:attrNameLst>
                                          <p:attrName>style.visibility</p:attrName>
                                        </p:attrNameLst>
                                      </p:cBhvr>
                                      <p:to>
                                        <p:strVal val="visible"/>
                                      </p:to>
                                    </p:set>
                                    <p:animEffect transition="in" filter="wipe(down)">
                                      <p:cBhvr additive="repl">
                                        <p:cTn id="18" dur="500"/>
                                        <p:tgtEl>
                                          <p:spTgt spid="1632"/>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1635"/>
                                        </p:tgtEl>
                                        <p:attrNameLst>
                                          <p:attrName>style.visibility</p:attrName>
                                        </p:attrNameLst>
                                      </p:cBhvr>
                                      <p:to>
                                        <p:strVal val="visible"/>
                                      </p:to>
                                    </p:set>
                                    <p:animEffect transition="in" filter="wipe(down)">
                                      <p:cBhvr additive="repl">
                                        <p:cTn id="23" dur="500"/>
                                        <p:tgtEl>
                                          <p:spTgt spid="1635"/>
                                        </p:tgtEl>
                                      </p:cBhvr>
                                    </p:animEffect>
                                  </p:childTnLst>
                                </p:cTn>
                              </p:par>
                              <p:par>
                                <p:cTn id="24" presetID="22" presetClass="entr" presetSubtype="4" dur="500" fill="hold" nodeType="withEffect">
                                  <p:stCondLst>
                                    <p:cond delay="0"/>
                                  </p:stCondLst>
                                  <p:childTnLst>
                                    <p:set>
                                      <p:cBhvr>
                                        <p:cTn id="25" dur="1" fill="hold">
                                          <p:stCondLst>
                                            <p:cond delay="0"/>
                                          </p:stCondLst>
                                        </p:cTn>
                                        <p:tgtEl>
                                          <p:spTgt spid="1633"/>
                                        </p:tgtEl>
                                        <p:attrNameLst>
                                          <p:attrName>style.visibility</p:attrName>
                                        </p:attrNameLst>
                                      </p:cBhvr>
                                      <p:to>
                                        <p:strVal val="visible"/>
                                      </p:to>
                                    </p:set>
                                    <p:animEffect transition="in" filter="wipe(down)">
                                      <p:cBhvr additive="repl">
                                        <p:cTn id="26" dur="500"/>
                                        <p:tgtEl>
                                          <p:spTgt spid="1633"/>
                                        </p:tgtEl>
                                      </p:cBhvr>
                                    </p:animEffect>
                                  </p:childTnLst>
                                </p:cTn>
                              </p:par>
                            </p:childTnLst>
                          </p:cTn>
                        </p:par>
                      </p:childTnLst>
                    </p:cTn>
                  </p:par>
                  <p:par>
                    <p:cTn id="27" fill="hold" nodeType="clickEffect">
                      <p:stCondLst>
                        <p:cond delay="indefinite"/>
                      </p:stCondLst>
                      <p:childTnLst>
                        <p:par>
                          <p:cTn id="28" fill="hold">
                            <p:stCondLst>
                              <p:cond delay="0"/>
                            </p:stCondLst>
                            <p:childTnLst>
                              <p:par>
                                <p:cTn id="29" presetID="22" presetClass="entr" presetSubtype="4" dur="500" fill="hold" nodeType="clickEffect">
                                  <p:stCondLst>
                                    <p:cond delay="0"/>
                                  </p:stCondLst>
                                  <p:childTnLst>
                                    <p:set>
                                      <p:cBhvr>
                                        <p:cTn id="30" dur="1" fill="hold">
                                          <p:stCondLst>
                                            <p:cond delay="0"/>
                                          </p:stCondLst>
                                        </p:cTn>
                                        <p:tgtEl>
                                          <p:spTgt spid="1631"/>
                                        </p:tgtEl>
                                        <p:attrNameLst>
                                          <p:attrName>style.visibility</p:attrName>
                                        </p:attrNameLst>
                                      </p:cBhvr>
                                      <p:to>
                                        <p:strVal val="visible"/>
                                      </p:to>
                                    </p:set>
                                    <p:animEffect transition="in" filter="wipe(down)">
                                      <p:cBhvr additive="repl">
                                        <p:cTn id="31" dur="500"/>
                                        <p:tgtEl>
                                          <p:spTgt spid="1631"/>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634"/>
                                        </p:tgtEl>
                                        <p:attrNameLst>
                                          <p:attrName>style.visibility</p:attrName>
                                        </p:attrNameLst>
                                      </p:cBhvr>
                                      <p:to>
                                        <p:strVal val="visible"/>
                                      </p:to>
                                    </p:set>
                                    <p:animEffect transition="in" filter="wipe(down)">
                                      <p:cBhvr additive="repl">
                                        <p:cTn id="34" dur="500"/>
                                        <p:tgtEl>
                                          <p:spTgt spid="1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 name="PlaceHolder 1"/>
          <p:cNvSpPr>
            <a:spLocks noGrp="1"/>
          </p:cNvSpPr>
          <p:nvPr>
            <p:ph type="title"/>
          </p:nvPr>
        </p:nvSpPr>
        <p:spPr>
          <a:xfrm>
            <a:off x="304920" y="68580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Range – 3 bit FP </a:t>
            </a:r>
            <a:endParaRPr lang="en-US" sz="3000" b="0" strike="noStrike" spc="-1">
              <a:solidFill>
                <a:srgbClr val="000000"/>
              </a:solidFill>
              <a:latin typeface="Arial"/>
            </a:endParaRPr>
          </a:p>
        </p:txBody>
      </p:sp>
      <p:sp>
        <p:nvSpPr>
          <p:cNvPr id="1637" name="PlaceHolder 2"/>
          <p:cNvSpPr>
            <a:spLocks noGrp="1"/>
          </p:cNvSpPr>
          <p:nvPr>
            <p:ph/>
          </p:nvPr>
        </p:nvSpPr>
        <p:spPr>
          <a:xfrm>
            <a:off x="457200" y="3429000"/>
            <a:ext cx="7733160" cy="3144600"/>
          </a:xfrm>
          <a:prstGeom prst="rect">
            <a:avLst/>
          </a:prstGeom>
          <a:noFill/>
          <a:ln w="0">
            <a:noFill/>
          </a:ln>
        </p:spPr>
        <p:txBody>
          <a:bodyPr lIns="90000" tIns="45000" rIns="90000" bIns="45000" anchor="t">
            <a:norm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So range is</a:t>
            </a:r>
            <a:endParaRPr lang="en-US" sz="2400" b="0" strike="noStrike" spc="-1">
              <a:solidFill>
                <a:srgbClr val="000000"/>
              </a:solidFill>
              <a:latin typeface="Arial"/>
            </a:endParaRPr>
          </a:p>
          <a:p>
            <a:pPr marL="704160">
              <a:lnSpc>
                <a:spcPct val="100000"/>
              </a:lnSpc>
              <a:spcBef>
                <a:spcPts val="519"/>
              </a:spcBef>
              <a:buNone/>
              <a:tabLst>
                <a:tab pos="0" algn="l"/>
              </a:tabLst>
            </a:pPr>
            <a:r>
              <a:rPr lang="en-US" sz="1800" b="0" strike="noStrike" spc="-1">
                <a:solidFill>
                  <a:srgbClr val="000000"/>
                </a:solidFill>
                <a:latin typeface="Century Schoolbook"/>
              </a:rPr>
              <a:t>		</a:t>
            </a:r>
            <a:r>
              <a:rPr lang="en-US" sz="2600" b="1" strike="noStrike" spc="-1">
                <a:solidFill>
                  <a:srgbClr val="000000"/>
                </a:solidFill>
                <a:latin typeface="Times New Roman"/>
              </a:rPr>
              <a:t>-24 to +24  </a:t>
            </a:r>
            <a:endParaRPr lang="en-US" sz="26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Century Schoolbook"/>
              </a:rPr>
              <a:t>All values cant be represented</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Century Schoolbook"/>
              </a:rPr>
              <a:t>The previous value of +</a:t>
            </a:r>
            <a:r>
              <a:rPr lang="en-US" sz="2400" b="0" strike="noStrike" spc="-1">
                <a:solidFill>
                  <a:srgbClr val="000000"/>
                </a:solidFill>
                <a:latin typeface="Times New Roman"/>
              </a:rPr>
              <a:t>24</a:t>
            </a:r>
            <a:r>
              <a:rPr lang="en-US" sz="2400" b="0" strike="noStrike" spc="-1">
                <a:solidFill>
                  <a:srgbClr val="000000"/>
                </a:solidFill>
                <a:latin typeface="Century Schoolbook"/>
              </a:rPr>
              <a:t> is</a:t>
            </a:r>
            <a:endParaRPr lang="en-US" sz="2400" b="0" strike="noStrike" spc="-1">
              <a:solidFill>
                <a:srgbClr val="000000"/>
              </a:solidFill>
              <a:latin typeface="Arial"/>
            </a:endParaRPr>
          </a:p>
          <a:p>
            <a:pPr marL="109800">
              <a:lnSpc>
                <a:spcPct val="100000"/>
              </a:lnSpc>
              <a:spcBef>
                <a:spcPts val="601"/>
              </a:spcBef>
              <a:buNone/>
              <a:tabLst>
                <a:tab pos="0" algn="l"/>
              </a:tabLst>
            </a:pPr>
            <a:r>
              <a:rPr lang="en-US" sz="2400" b="0" strike="noStrike" spc="-1">
                <a:solidFill>
                  <a:srgbClr val="000000"/>
                </a:solidFill>
                <a:latin typeface="Times New Roman"/>
              </a:rPr>
              <a:t>   (010, 011) = +2 x 2</a:t>
            </a:r>
            <a:r>
              <a:rPr lang="en-US" sz="2400" b="0" strike="noStrike" spc="-1" baseline="30000">
                <a:solidFill>
                  <a:srgbClr val="000000"/>
                </a:solidFill>
                <a:latin typeface="Times New Roman"/>
              </a:rPr>
              <a:t>3</a:t>
            </a:r>
            <a:r>
              <a:rPr lang="en-US" sz="2400" b="0" strike="noStrike" spc="-1">
                <a:solidFill>
                  <a:srgbClr val="000000"/>
                </a:solidFill>
                <a:latin typeface="Times New Roman"/>
              </a:rPr>
              <a:t> </a:t>
            </a:r>
            <a:endParaRPr lang="en-US" sz="2400" b="0" strike="noStrike" spc="-1">
              <a:solidFill>
                <a:srgbClr val="000000"/>
              </a:solidFill>
              <a:latin typeface="Arial"/>
            </a:endParaRPr>
          </a:p>
          <a:p>
            <a:pPr marL="109800">
              <a:lnSpc>
                <a:spcPct val="100000"/>
              </a:lnSpc>
              <a:spcBef>
                <a:spcPts val="601"/>
              </a:spcBef>
              <a:buNone/>
              <a:tabLst>
                <a:tab pos="0" algn="l"/>
              </a:tabLst>
            </a:pPr>
            <a:r>
              <a:rPr lang="en-US" sz="2400" b="0" strike="noStrike" spc="-1">
                <a:solidFill>
                  <a:srgbClr val="000000"/>
                </a:solidFill>
                <a:latin typeface="Times New Roman"/>
              </a:rPr>
              <a:t>		  =2 x 8 </a:t>
            </a:r>
            <a:endParaRPr lang="en-US" sz="2400" b="0" strike="noStrike" spc="-1">
              <a:solidFill>
                <a:srgbClr val="000000"/>
              </a:solidFill>
              <a:latin typeface="Arial"/>
            </a:endParaRPr>
          </a:p>
          <a:p>
            <a:pPr marL="109800">
              <a:lnSpc>
                <a:spcPct val="100000"/>
              </a:lnSpc>
              <a:spcBef>
                <a:spcPts val="601"/>
              </a:spcBef>
              <a:buNone/>
              <a:tabLst>
                <a:tab pos="0" algn="l"/>
              </a:tabLst>
            </a:pPr>
            <a:r>
              <a:rPr lang="en-US" sz="2400" b="0" strike="noStrike" spc="-1">
                <a:solidFill>
                  <a:srgbClr val="000000"/>
                </a:solidFill>
                <a:latin typeface="Times New Roman"/>
              </a:rPr>
              <a:t>		  = 16</a:t>
            </a:r>
            <a:endParaRPr lang="en-US" sz="2400" b="0" strike="noStrike" spc="-1">
              <a:solidFill>
                <a:srgbClr val="000000"/>
              </a:solidFill>
              <a:latin typeface="Arial"/>
            </a:endParaRPr>
          </a:p>
          <a:p>
            <a:pPr marL="109800">
              <a:lnSpc>
                <a:spcPct val="100000"/>
              </a:lnSpc>
              <a:spcBef>
                <a:spcPts val="601"/>
              </a:spcBef>
              <a:buNone/>
              <a:tabLst>
                <a:tab pos="0" algn="l"/>
              </a:tabLst>
            </a:pPr>
            <a:endParaRPr lang="en-US" sz="2400" b="0" strike="noStrike" spc="-1">
              <a:solidFill>
                <a:srgbClr val="000000"/>
              </a:solidFill>
              <a:latin typeface="Arial"/>
            </a:endParaRPr>
          </a:p>
        </p:txBody>
      </p:sp>
      <p:sp>
        <p:nvSpPr>
          <p:cNvPr id="1638" name="PlaceHolder 3"/>
          <p:cNvSpPr>
            <a:spLocks noGrp="1"/>
          </p:cNvSpPr>
          <p:nvPr>
            <p:ph type="sldNum" idx="38"/>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93806F4B-DE89-4F1B-A508-E9F45C484BF8}" type="slidenum">
              <a:rPr lang="en-US" sz="1050" b="1" strike="noStrike" spc="-1">
                <a:solidFill>
                  <a:srgbClr val="8B8B8B"/>
                </a:solidFill>
                <a:latin typeface="Century Schoolbook"/>
                <a:ea typeface="DejaVu Sans"/>
              </a:rPr>
              <a:t>51</a:t>
            </a:fld>
            <a:endParaRPr lang="en-US" sz="1050" b="0" strike="noStrike" spc="-1">
              <a:latin typeface="Times New Roman"/>
            </a:endParaRPr>
          </a:p>
        </p:txBody>
      </p:sp>
      <p:sp>
        <p:nvSpPr>
          <p:cNvPr id="1639" name="Straight Arrow Connector 4"/>
          <p:cNvSpPr/>
          <p:nvPr/>
        </p:nvSpPr>
        <p:spPr>
          <a:xfrm>
            <a:off x="609480" y="2590920"/>
            <a:ext cx="7923600" cy="360"/>
          </a:xfrm>
          <a:custGeom>
            <a:avLst/>
            <a:gdLst/>
            <a:ahLst/>
            <a:cxnLst/>
            <a:rect l="l" t="t" r="r" b="b"/>
            <a:pathLst>
              <a:path w="21600" h="21600">
                <a:moveTo>
                  <a:pt x="0" y="0"/>
                </a:moveTo>
                <a:lnTo>
                  <a:pt x="21600" y="21600"/>
                </a:lnTo>
              </a:path>
            </a:pathLst>
          </a:custGeom>
          <a:noFill/>
          <a:ln w="38160">
            <a:solidFill>
              <a:srgbClr val="FF6A09"/>
            </a:solidFill>
            <a:round/>
            <a:headEnd type="arrow" w="med" len="med"/>
            <a:tailEnd type="arrow" w="med" len="med"/>
          </a:ln>
        </p:spPr>
        <p:style>
          <a:lnRef idx="0">
            <a:scrgbClr r="0" g="0" b="0"/>
          </a:lnRef>
          <a:fillRef idx="0">
            <a:scrgbClr r="0" g="0" b="0"/>
          </a:fillRef>
          <a:effectRef idx="0">
            <a:scrgbClr r="0" g="0" b="0"/>
          </a:effectRef>
          <a:fontRef idx="minor"/>
        </p:style>
      </p:sp>
      <p:sp>
        <p:nvSpPr>
          <p:cNvPr id="1640" name="Straight Connector 6"/>
          <p:cNvSpPr/>
          <p:nvPr/>
        </p:nvSpPr>
        <p:spPr>
          <a:xfrm>
            <a:off x="4495680" y="2361960"/>
            <a:ext cx="360" cy="457200"/>
          </a:xfrm>
          <a:prstGeom prst="line">
            <a:avLst/>
          </a:prstGeom>
          <a:ln w="38160">
            <a:solidFill>
              <a:srgbClr val="FF6A09"/>
            </a:solidFill>
            <a:round/>
          </a:ln>
        </p:spPr>
        <p:style>
          <a:lnRef idx="0">
            <a:scrgbClr r="0" g="0" b="0"/>
          </a:lnRef>
          <a:fillRef idx="0">
            <a:scrgbClr r="0" g="0" b="0"/>
          </a:fillRef>
          <a:effectRef idx="0">
            <a:scrgbClr r="0" g="0" b="0"/>
          </a:effectRef>
          <a:fontRef idx="minor"/>
        </p:style>
      </p:sp>
      <p:sp>
        <p:nvSpPr>
          <p:cNvPr id="1641" name="TextBox 7"/>
          <p:cNvSpPr/>
          <p:nvPr/>
        </p:nvSpPr>
        <p:spPr>
          <a:xfrm>
            <a:off x="4343400" y="2819520"/>
            <a:ext cx="4561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0</a:t>
            </a:r>
            <a:endParaRPr lang="en-US" sz="2000" b="0" strike="noStrike" spc="-1">
              <a:latin typeface="Arial"/>
            </a:endParaRPr>
          </a:p>
        </p:txBody>
      </p:sp>
      <p:sp>
        <p:nvSpPr>
          <p:cNvPr id="1642" name="Straight Connector 8"/>
          <p:cNvSpPr/>
          <p:nvPr/>
        </p:nvSpPr>
        <p:spPr>
          <a:xfrm>
            <a:off x="7848360" y="2361960"/>
            <a:ext cx="360" cy="457200"/>
          </a:xfrm>
          <a:prstGeom prst="line">
            <a:avLst/>
          </a:prstGeom>
          <a:ln w="38160">
            <a:solidFill>
              <a:srgbClr val="FF6A09"/>
            </a:solidFill>
            <a:round/>
          </a:ln>
        </p:spPr>
        <p:style>
          <a:lnRef idx="0">
            <a:scrgbClr r="0" g="0" b="0"/>
          </a:lnRef>
          <a:fillRef idx="0">
            <a:scrgbClr r="0" g="0" b="0"/>
          </a:fillRef>
          <a:effectRef idx="0">
            <a:scrgbClr r="0" g="0" b="0"/>
          </a:effectRef>
          <a:fontRef idx="minor"/>
        </p:style>
      </p:sp>
      <p:sp>
        <p:nvSpPr>
          <p:cNvPr id="1643" name="TextBox 9"/>
          <p:cNvSpPr/>
          <p:nvPr/>
        </p:nvSpPr>
        <p:spPr>
          <a:xfrm>
            <a:off x="7620120" y="2819520"/>
            <a:ext cx="11419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24…</a:t>
            </a:r>
            <a:endParaRPr lang="en-US" sz="2000" b="0" strike="noStrike" spc="-1">
              <a:latin typeface="Arial"/>
            </a:endParaRPr>
          </a:p>
        </p:txBody>
      </p:sp>
      <p:sp>
        <p:nvSpPr>
          <p:cNvPr id="1644" name="Straight Connector 10"/>
          <p:cNvSpPr/>
          <p:nvPr/>
        </p:nvSpPr>
        <p:spPr>
          <a:xfrm>
            <a:off x="1218960" y="2361960"/>
            <a:ext cx="360" cy="457200"/>
          </a:xfrm>
          <a:prstGeom prst="line">
            <a:avLst/>
          </a:prstGeom>
          <a:ln w="38160">
            <a:solidFill>
              <a:srgbClr val="FF6A09"/>
            </a:solidFill>
            <a:round/>
          </a:ln>
        </p:spPr>
        <p:style>
          <a:lnRef idx="0">
            <a:scrgbClr r="0" g="0" b="0"/>
          </a:lnRef>
          <a:fillRef idx="0">
            <a:scrgbClr r="0" g="0" b="0"/>
          </a:fillRef>
          <a:effectRef idx="0">
            <a:scrgbClr r="0" g="0" b="0"/>
          </a:effectRef>
          <a:fontRef idx="minor"/>
        </p:style>
      </p:sp>
      <p:sp>
        <p:nvSpPr>
          <p:cNvPr id="1645" name="TextBox 11"/>
          <p:cNvSpPr/>
          <p:nvPr/>
        </p:nvSpPr>
        <p:spPr>
          <a:xfrm>
            <a:off x="609480" y="2743200"/>
            <a:ext cx="1141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 </a:t>
            </a:r>
            <a:r>
              <a:rPr lang="en-US" sz="2800" b="1" strike="noStrike" spc="-1">
                <a:solidFill>
                  <a:srgbClr val="000000"/>
                </a:solidFill>
                <a:latin typeface="Times New Roman"/>
                <a:ea typeface="DejaVu Sans"/>
              </a:rPr>
              <a:t>-</a:t>
            </a:r>
            <a:r>
              <a:rPr lang="en-US" sz="2000" b="1" strike="noStrike" spc="-1">
                <a:solidFill>
                  <a:srgbClr val="000000"/>
                </a:solidFill>
                <a:latin typeface="Times New Roman"/>
                <a:ea typeface="DejaVu Sans"/>
              </a:rPr>
              <a:t>24</a:t>
            </a:r>
            <a:endParaRPr lang="en-US" sz="2000" b="0" strike="noStrike" spc="-1">
              <a:latin typeface="Arial"/>
            </a:endParaRPr>
          </a:p>
        </p:txBody>
      </p:sp>
      <p:sp>
        <p:nvSpPr>
          <p:cNvPr id="1646" name="Straight Connector 12"/>
          <p:cNvSpPr/>
          <p:nvPr/>
        </p:nvSpPr>
        <p:spPr>
          <a:xfrm>
            <a:off x="5257800" y="2361960"/>
            <a:ext cx="360" cy="457200"/>
          </a:xfrm>
          <a:prstGeom prst="line">
            <a:avLst/>
          </a:prstGeom>
          <a:ln w="38160">
            <a:solidFill>
              <a:srgbClr val="FF6A09"/>
            </a:solidFill>
            <a:round/>
          </a:ln>
        </p:spPr>
        <p:style>
          <a:lnRef idx="0">
            <a:scrgbClr r="0" g="0" b="0"/>
          </a:lnRef>
          <a:fillRef idx="0">
            <a:scrgbClr r="0" g="0" b="0"/>
          </a:fillRef>
          <a:effectRef idx="0">
            <a:scrgbClr r="0" g="0" b="0"/>
          </a:effectRef>
          <a:fontRef idx="minor"/>
        </p:style>
      </p:sp>
      <p:sp>
        <p:nvSpPr>
          <p:cNvPr id="1647" name="TextBox 13"/>
          <p:cNvSpPr/>
          <p:nvPr/>
        </p:nvSpPr>
        <p:spPr>
          <a:xfrm>
            <a:off x="4876920" y="2819520"/>
            <a:ext cx="11419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0.125</a:t>
            </a:r>
            <a:endParaRPr lang="en-US" sz="2000" b="0" strike="noStrike" spc="-1">
              <a:latin typeface="Arial"/>
            </a:endParaRPr>
          </a:p>
        </p:txBody>
      </p:sp>
      <p:sp>
        <p:nvSpPr>
          <p:cNvPr id="1648" name="Straight Connector 14"/>
          <p:cNvSpPr/>
          <p:nvPr/>
        </p:nvSpPr>
        <p:spPr>
          <a:xfrm>
            <a:off x="3733560" y="2361960"/>
            <a:ext cx="360" cy="457200"/>
          </a:xfrm>
          <a:prstGeom prst="line">
            <a:avLst/>
          </a:prstGeom>
          <a:ln w="38160">
            <a:solidFill>
              <a:srgbClr val="FF6A09"/>
            </a:solidFill>
            <a:round/>
          </a:ln>
        </p:spPr>
        <p:style>
          <a:lnRef idx="0">
            <a:scrgbClr r="0" g="0" b="0"/>
          </a:lnRef>
          <a:fillRef idx="0">
            <a:scrgbClr r="0" g="0" b="0"/>
          </a:fillRef>
          <a:effectRef idx="0">
            <a:scrgbClr r="0" g="0" b="0"/>
          </a:effectRef>
          <a:fontRef idx="minor"/>
        </p:style>
      </p:sp>
      <p:sp>
        <p:nvSpPr>
          <p:cNvPr id="1649" name="TextBox 15"/>
          <p:cNvSpPr/>
          <p:nvPr/>
        </p:nvSpPr>
        <p:spPr>
          <a:xfrm>
            <a:off x="3124080" y="2819520"/>
            <a:ext cx="121824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-0.125</a:t>
            </a:r>
            <a:endParaRPr lang="en-US" sz="2000" b="0" strike="noStrike" spc="-1">
              <a:latin typeface="Arial"/>
            </a:endParaRPr>
          </a:p>
        </p:txBody>
      </p:sp>
      <p:sp>
        <p:nvSpPr>
          <p:cNvPr id="1650" name="Straight Connector 16"/>
          <p:cNvSpPr/>
          <p:nvPr/>
        </p:nvSpPr>
        <p:spPr>
          <a:xfrm>
            <a:off x="7010280" y="2361960"/>
            <a:ext cx="360" cy="457200"/>
          </a:xfrm>
          <a:prstGeom prst="line">
            <a:avLst/>
          </a:prstGeom>
          <a:ln w="38160">
            <a:solidFill>
              <a:srgbClr val="FF6A09"/>
            </a:solidFill>
            <a:round/>
          </a:ln>
        </p:spPr>
        <p:style>
          <a:lnRef idx="0">
            <a:scrgbClr r="0" g="0" b="0"/>
          </a:lnRef>
          <a:fillRef idx="0">
            <a:scrgbClr r="0" g="0" b="0"/>
          </a:fillRef>
          <a:effectRef idx="0">
            <a:scrgbClr r="0" g="0" b="0"/>
          </a:effectRef>
          <a:fontRef idx="minor"/>
        </p:style>
      </p:sp>
      <p:sp>
        <p:nvSpPr>
          <p:cNvPr id="1651" name="TextBox 17"/>
          <p:cNvSpPr/>
          <p:nvPr/>
        </p:nvSpPr>
        <p:spPr>
          <a:xfrm>
            <a:off x="6743520" y="2819520"/>
            <a:ext cx="57060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16</a:t>
            </a:r>
            <a:endParaRPr lang="en-US" sz="2000" b="0" strike="noStrike" spc="-1">
              <a:latin typeface="Arial"/>
            </a:endParaRPr>
          </a:p>
        </p:txBody>
      </p:sp>
      <p:sp>
        <p:nvSpPr>
          <p:cNvPr id="1652" name="TextBox 18"/>
          <p:cNvSpPr/>
          <p:nvPr/>
        </p:nvSpPr>
        <p:spPr>
          <a:xfrm>
            <a:off x="7155720" y="2556000"/>
            <a:ext cx="57708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Times New Roman"/>
                <a:ea typeface="DejaVu Sans"/>
              </a:rPr>
              <a:t>xxx</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637">
                                            <p:txEl>
                                              <p:pRg st="0" end="0"/>
                                            </p:txEl>
                                          </p:spTgt>
                                        </p:tgtEl>
                                        <p:attrNameLst>
                                          <p:attrName>style.visibility</p:attrName>
                                        </p:attrNameLst>
                                      </p:cBhvr>
                                      <p:to>
                                        <p:strVal val="visible"/>
                                      </p:to>
                                    </p:set>
                                    <p:animEffect transition="in" filter="wipe(down)">
                                      <p:cBhvr additive="repl">
                                        <p:cTn id="7" dur="500"/>
                                        <p:tgtEl>
                                          <p:spTgt spid="1637">
                                            <p:txEl>
                                              <p:pRg st="0" end="0"/>
                                            </p:txEl>
                                          </p:spTgt>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637">
                                            <p:txEl>
                                              <p:pRg st="1" end="1"/>
                                            </p:txEl>
                                          </p:spTgt>
                                        </p:tgtEl>
                                        <p:attrNameLst>
                                          <p:attrName>style.visibility</p:attrName>
                                        </p:attrNameLst>
                                      </p:cBhvr>
                                      <p:to>
                                        <p:strVal val="visible"/>
                                      </p:to>
                                    </p:set>
                                    <p:animEffect transition="in" filter="wipe(down)">
                                      <p:cBhvr additive="repl">
                                        <p:cTn id="10" dur="500"/>
                                        <p:tgtEl>
                                          <p:spTgt spid="1637">
                                            <p:txEl>
                                              <p:pRg st="1" end="1"/>
                                            </p:txEl>
                                          </p:spTgt>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1637">
                                            <p:txEl>
                                              <p:pRg st="2" end="2"/>
                                            </p:txEl>
                                          </p:spTgt>
                                        </p:tgtEl>
                                        <p:attrNameLst>
                                          <p:attrName>style.visibility</p:attrName>
                                        </p:attrNameLst>
                                      </p:cBhvr>
                                      <p:to>
                                        <p:strVal val="visible"/>
                                      </p:to>
                                    </p:set>
                                    <p:animEffect transition="in" filter="wipe(down)">
                                      <p:cBhvr additive="repl">
                                        <p:cTn id="15" dur="500"/>
                                        <p:tgtEl>
                                          <p:spTgt spid="1637">
                                            <p:txEl>
                                              <p:pRg st="2" end="2"/>
                                            </p:txEl>
                                          </p:spTgt>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1637">
                                            <p:txEl>
                                              <p:pRg st="3" end="3"/>
                                            </p:txEl>
                                          </p:spTgt>
                                        </p:tgtEl>
                                        <p:attrNameLst>
                                          <p:attrName>style.visibility</p:attrName>
                                        </p:attrNameLst>
                                      </p:cBhvr>
                                      <p:to>
                                        <p:strVal val="visible"/>
                                      </p:to>
                                    </p:set>
                                    <p:animEffect transition="in" filter="wipe(down)">
                                      <p:cBhvr additive="repl">
                                        <p:cTn id="20" dur="500"/>
                                        <p:tgtEl>
                                          <p:spTgt spid="1637">
                                            <p:txEl>
                                              <p:pRg st="3" end="3"/>
                                            </p:txEl>
                                          </p:spTgt>
                                        </p:tgtEl>
                                      </p:cBhvr>
                                    </p:animEffect>
                                  </p:childTnLst>
                                </p:cTn>
                              </p:par>
                            </p:childTnLst>
                          </p:cTn>
                        </p:par>
                      </p:childTnLst>
                    </p:cTn>
                  </p:par>
                  <p:par>
                    <p:cTn id="21" fill="hold" nodeType="clickEffect">
                      <p:stCondLst>
                        <p:cond delay="indefinite"/>
                      </p:stCondLst>
                      <p:childTnLst>
                        <p:par>
                          <p:cTn id="22" fill="hold">
                            <p:stCondLst>
                              <p:cond delay="0"/>
                            </p:stCondLst>
                            <p:childTnLst>
                              <p:par>
                                <p:cTn id="23" presetID="22" presetClass="entr" presetSubtype="4" dur="500" fill="hold" nodeType="clickEffect">
                                  <p:stCondLst>
                                    <p:cond delay="0"/>
                                  </p:stCondLst>
                                  <p:childTnLst>
                                    <p:set>
                                      <p:cBhvr>
                                        <p:cTn id="24" dur="1" fill="hold">
                                          <p:stCondLst>
                                            <p:cond delay="0"/>
                                          </p:stCondLst>
                                        </p:cTn>
                                        <p:tgtEl>
                                          <p:spTgt spid="1637">
                                            <p:txEl>
                                              <p:pRg st="4" end="4"/>
                                            </p:txEl>
                                          </p:spTgt>
                                        </p:tgtEl>
                                        <p:attrNameLst>
                                          <p:attrName>style.visibility</p:attrName>
                                        </p:attrNameLst>
                                      </p:cBhvr>
                                      <p:to>
                                        <p:strVal val="visible"/>
                                      </p:to>
                                    </p:set>
                                    <p:animEffect transition="in" filter="wipe(down)">
                                      <p:cBhvr additive="repl">
                                        <p:cTn id="25" dur="500"/>
                                        <p:tgtEl>
                                          <p:spTgt spid="1637">
                                            <p:txEl>
                                              <p:pRg st="4" end="4"/>
                                            </p:txEl>
                                          </p:spTgt>
                                        </p:tgtEl>
                                      </p:cBhvr>
                                    </p:animEffect>
                                  </p:childTnLst>
                                </p:cTn>
                              </p:par>
                            </p:childTnLst>
                          </p:cTn>
                        </p:par>
                      </p:childTnLst>
                    </p:cTn>
                  </p:par>
                  <p:par>
                    <p:cTn id="26" fill="hold" nodeType="clickEffect">
                      <p:stCondLst>
                        <p:cond delay="indefinite"/>
                      </p:stCondLst>
                      <p:childTnLst>
                        <p:par>
                          <p:cTn id="27" fill="hold">
                            <p:stCondLst>
                              <p:cond delay="0"/>
                            </p:stCondLst>
                            <p:childTnLst>
                              <p:par>
                                <p:cTn id="28" presetID="22" presetClass="entr" presetSubtype="4" dur="500" fill="hold" nodeType="clickEffect">
                                  <p:stCondLst>
                                    <p:cond delay="0"/>
                                  </p:stCondLst>
                                  <p:childTnLst>
                                    <p:set>
                                      <p:cBhvr>
                                        <p:cTn id="29" dur="1" fill="hold">
                                          <p:stCondLst>
                                            <p:cond delay="0"/>
                                          </p:stCondLst>
                                        </p:cTn>
                                        <p:tgtEl>
                                          <p:spTgt spid="1637">
                                            <p:txEl>
                                              <p:pRg st="5" end="5"/>
                                            </p:txEl>
                                          </p:spTgt>
                                        </p:tgtEl>
                                        <p:attrNameLst>
                                          <p:attrName>style.visibility</p:attrName>
                                        </p:attrNameLst>
                                      </p:cBhvr>
                                      <p:to>
                                        <p:strVal val="visible"/>
                                      </p:to>
                                    </p:set>
                                    <p:animEffect transition="in" filter="wipe(down)">
                                      <p:cBhvr additive="repl">
                                        <p:cTn id="30" dur="500"/>
                                        <p:tgtEl>
                                          <p:spTgt spid="1637">
                                            <p:txEl>
                                              <p:pRg st="5" end="5"/>
                                            </p:txEl>
                                          </p:spTgt>
                                        </p:tgtEl>
                                      </p:cBhvr>
                                    </p:animEffect>
                                  </p:childTnLst>
                                </p:cTn>
                              </p:par>
                            </p:childTnLst>
                          </p:cTn>
                        </p:par>
                      </p:childTnLst>
                    </p:cTn>
                  </p:par>
                  <p:par>
                    <p:cTn id="31" fill="hold" nodeType="clickEffect">
                      <p:stCondLst>
                        <p:cond delay="indefinite"/>
                      </p:stCondLst>
                      <p:childTnLst>
                        <p:par>
                          <p:cTn id="32" fill="hold">
                            <p:stCondLst>
                              <p:cond delay="0"/>
                            </p:stCondLst>
                            <p:childTnLst>
                              <p:par>
                                <p:cTn id="33" presetID="22" presetClass="entr" presetSubtype="4" dur="500" fill="hold" nodeType="clickEffect">
                                  <p:stCondLst>
                                    <p:cond delay="0"/>
                                  </p:stCondLst>
                                  <p:childTnLst>
                                    <p:set>
                                      <p:cBhvr>
                                        <p:cTn id="34" dur="1" fill="hold">
                                          <p:stCondLst>
                                            <p:cond delay="0"/>
                                          </p:stCondLst>
                                        </p:cTn>
                                        <p:tgtEl>
                                          <p:spTgt spid="1637">
                                            <p:txEl>
                                              <p:pRg st="6" end="6"/>
                                            </p:txEl>
                                          </p:spTgt>
                                        </p:tgtEl>
                                        <p:attrNameLst>
                                          <p:attrName>style.visibility</p:attrName>
                                        </p:attrNameLst>
                                      </p:cBhvr>
                                      <p:to>
                                        <p:strVal val="visible"/>
                                      </p:to>
                                    </p:set>
                                    <p:animEffect transition="in" filter="wipe(down)">
                                      <p:cBhvr additive="repl">
                                        <p:cTn id="35" dur="500"/>
                                        <p:tgtEl>
                                          <p:spTgt spid="16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PlaceHolder 1"/>
          <p:cNvSpPr>
            <a:spLocks noGrp="1"/>
          </p:cNvSpPr>
          <p:nvPr>
            <p:ph type="title"/>
          </p:nvPr>
        </p:nvSpPr>
        <p:spPr>
          <a:xfrm>
            <a:off x="457200" y="685800"/>
            <a:ext cx="8228520" cy="1065600"/>
          </a:xfrm>
          <a:prstGeom prst="rect">
            <a:avLst/>
          </a:prstGeom>
          <a:noFill/>
          <a:ln w="0">
            <a:noFill/>
          </a:ln>
        </p:spPr>
        <p:txBody>
          <a:bodyPr lIns="90000" tIns="45000" rIns="90000" bIns="45000" anchor="b">
            <a:normAutofit/>
          </a:bodyPr>
          <a:lstStyle/>
          <a:p>
            <a:pPr>
              <a:lnSpc>
                <a:spcPct val="100000"/>
              </a:lnSpc>
              <a:buNone/>
            </a:pPr>
            <a:r>
              <a:rPr lang="en-US" sz="3000" b="0" strike="noStrike" cap="small" spc="-1">
                <a:solidFill>
                  <a:srgbClr val="575F6D"/>
                </a:solidFill>
                <a:latin typeface="Century Schoolbook"/>
              </a:rPr>
              <a:t>Problems</a:t>
            </a:r>
            <a:endParaRPr lang="en-US" sz="3000" b="0" strike="noStrike" spc="-1">
              <a:solidFill>
                <a:srgbClr val="000000"/>
              </a:solidFill>
              <a:latin typeface="Arial"/>
            </a:endParaRPr>
          </a:p>
        </p:txBody>
      </p:sp>
      <p:sp>
        <p:nvSpPr>
          <p:cNvPr id="1654" name="PlaceHolder 2"/>
          <p:cNvSpPr>
            <a:spLocks noGrp="1"/>
          </p:cNvSpPr>
          <p:nvPr>
            <p:ph/>
          </p:nvPr>
        </p:nvSpPr>
        <p:spPr>
          <a:xfrm>
            <a:off x="380880" y="1752480"/>
            <a:ext cx="8609400" cy="98964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All values cant be represented </a:t>
            </a:r>
            <a:r>
              <a:rPr lang="en-US" sz="2400" b="0" strike="noStrike" spc="-1">
                <a:solidFill>
                  <a:srgbClr val="FF0000"/>
                </a:solidFill>
                <a:latin typeface="Century Schoolbook"/>
              </a:rPr>
              <a:t>(So arithmetic operation is not possible)</a:t>
            </a:r>
            <a:endParaRPr lang="en-US" sz="2400" b="0" strike="noStrike" spc="-1">
              <a:solidFill>
                <a:srgbClr val="000000"/>
              </a:solidFill>
              <a:latin typeface="Arial"/>
            </a:endParaRPr>
          </a:p>
        </p:txBody>
      </p:sp>
      <p:sp>
        <p:nvSpPr>
          <p:cNvPr id="1655" name="PlaceHolder 3"/>
          <p:cNvSpPr>
            <a:spLocks noGrp="1"/>
          </p:cNvSpPr>
          <p:nvPr>
            <p:ph type="sldNum" idx="39"/>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6CBED45D-812C-4844-8DB2-ACD35379DFB7}" type="slidenum">
              <a:rPr lang="en-US" sz="1050" b="1" strike="noStrike" spc="-1">
                <a:solidFill>
                  <a:srgbClr val="8B8B8B"/>
                </a:solidFill>
                <a:latin typeface="Century Schoolbook"/>
                <a:ea typeface="DejaVu Sans"/>
              </a:rPr>
              <a:t>52</a:t>
            </a:fld>
            <a:endParaRPr lang="en-US" sz="1050" b="0" strike="noStrike" spc="-1">
              <a:latin typeface="Times New Roman"/>
            </a:endParaRPr>
          </a:p>
        </p:txBody>
      </p:sp>
      <p:sp>
        <p:nvSpPr>
          <p:cNvPr id="1656" name="Content Placeholder 2"/>
          <p:cNvSpPr/>
          <p:nvPr/>
        </p:nvSpPr>
        <p:spPr>
          <a:xfrm>
            <a:off x="3276720" y="2836440"/>
            <a:ext cx="5866200" cy="98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marL="365760" indent="-255960">
              <a:lnSpc>
                <a:spcPct val="100000"/>
              </a:lnSpc>
              <a:spcBef>
                <a:spcPts val="300"/>
              </a:spcBef>
              <a:buClr>
                <a:srgbClr val="B32C16"/>
              </a:buClr>
              <a:buFont typeface="Georgia"/>
              <a:buChar char="•"/>
            </a:pPr>
            <a:r>
              <a:rPr lang="en-US" sz="2800" b="0" strike="noStrike" spc="-1">
                <a:solidFill>
                  <a:srgbClr val="FF0000"/>
                </a:solidFill>
                <a:latin typeface="Century Schoolbook"/>
                <a:ea typeface="DejaVu Sans"/>
              </a:rPr>
              <a:t>0.125 to 0 there are many values</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FF0000"/>
                </a:solidFill>
                <a:latin typeface="Century Schoolbook"/>
                <a:ea typeface="DejaVu Sans"/>
              </a:rPr>
              <a:t>0 to -0.125 there are many values</a:t>
            </a:r>
            <a:endParaRPr lang="en-US" sz="2800" b="0" strike="noStrike" spc="-1">
              <a:latin typeface="Arial"/>
            </a:endParaRPr>
          </a:p>
        </p:txBody>
      </p:sp>
      <p:sp>
        <p:nvSpPr>
          <p:cNvPr id="1657" name="Content Placeholder 2"/>
          <p:cNvSpPr/>
          <p:nvPr/>
        </p:nvSpPr>
        <p:spPr>
          <a:xfrm>
            <a:off x="3276720" y="4038480"/>
            <a:ext cx="2540520" cy="98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65760" indent="-255960">
              <a:lnSpc>
                <a:spcPct val="100000"/>
              </a:lnSpc>
              <a:spcBef>
                <a:spcPts val="300"/>
              </a:spcBef>
              <a:buClr>
                <a:srgbClr val="B32C16"/>
              </a:buClr>
              <a:buFont typeface="Georgia"/>
              <a:buChar char="•"/>
            </a:pPr>
            <a:r>
              <a:rPr lang="en-US" sz="2800" b="0" strike="noStrike" spc="-1">
                <a:solidFill>
                  <a:srgbClr val="FF0000"/>
                </a:solidFill>
                <a:latin typeface="Century Schoolbook"/>
                <a:ea typeface="DejaVu Sans"/>
              </a:rPr>
              <a:t>+25 to +∞</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FF0000"/>
                </a:solidFill>
                <a:latin typeface="Century Schoolbook"/>
                <a:ea typeface="DejaVu Sans"/>
              </a:rPr>
              <a:t>-25 to -∞</a:t>
            </a:r>
            <a:endParaRPr lang="en-US" sz="2800" b="0" strike="noStrike" spc="-1">
              <a:latin typeface="Arial"/>
            </a:endParaRPr>
          </a:p>
        </p:txBody>
      </p:sp>
      <p:sp>
        <p:nvSpPr>
          <p:cNvPr id="1658" name="Content Placeholder 2"/>
          <p:cNvSpPr/>
          <p:nvPr/>
        </p:nvSpPr>
        <p:spPr>
          <a:xfrm>
            <a:off x="457200" y="3124080"/>
            <a:ext cx="281844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lnSpcReduction="10000"/>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Century Schoolbook"/>
                <a:ea typeface="DejaVu Sans"/>
              </a:rPr>
              <a:t>Underflow</a:t>
            </a:r>
            <a:endParaRPr lang="en-US" sz="2800" b="0" strike="noStrike" spc="-1">
              <a:latin typeface="Arial"/>
            </a:endParaRPr>
          </a:p>
        </p:txBody>
      </p:sp>
      <p:sp>
        <p:nvSpPr>
          <p:cNvPr id="1659" name="Content Placeholder 2"/>
          <p:cNvSpPr/>
          <p:nvPr/>
        </p:nvSpPr>
        <p:spPr>
          <a:xfrm>
            <a:off x="457200" y="4267080"/>
            <a:ext cx="281844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lnSpcReduction="10000"/>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Century Schoolbook"/>
                <a:ea typeface="DejaVu Sans"/>
              </a:rPr>
              <a:t>Overflow</a:t>
            </a:r>
            <a:endParaRPr lang="en-US" sz="2800" b="0" strike="noStrike" spc="-1">
              <a:latin typeface="Arial"/>
            </a:endParaRPr>
          </a:p>
        </p:txBody>
      </p:sp>
      <p:sp>
        <p:nvSpPr>
          <p:cNvPr id="1660" name="Content Placeholder 2"/>
          <p:cNvSpPr/>
          <p:nvPr/>
        </p:nvSpPr>
        <p:spPr>
          <a:xfrm>
            <a:off x="457200" y="5181480"/>
            <a:ext cx="815220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lnSpcReduction="10000"/>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Century Schoolbook"/>
                <a:ea typeface="DejaVu Sans"/>
              </a:rPr>
              <a:t>Not a Number (NaN)</a:t>
            </a:r>
            <a:endParaRPr lang="en-US" sz="2800" b="0" strike="noStrike" spc="-1">
              <a:latin typeface="Arial"/>
            </a:endParaRPr>
          </a:p>
        </p:txBody>
      </p:sp>
      <p:sp>
        <p:nvSpPr>
          <p:cNvPr id="1661" name="Content Placeholder 2"/>
          <p:cNvSpPr/>
          <p:nvPr/>
        </p:nvSpPr>
        <p:spPr>
          <a:xfrm>
            <a:off x="5852520" y="5244120"/>
            <a:ext cx="258372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4000"/>
          </a:bodyPr>
          <a:lstStyle/>
          <a:p>
            <a:pPr marL="109800">
              <a:lnSpc>
                <a:spcPct val="100000"/>
              </a:lnSpc>
              <a:spcBef>
                <a:spcPts val="300"/>
              </a:spcBef>
              <a:buNone/>
              <a:tabLst>
                <a:tab pos="0" algn="l"/>
              </a:tabLst>
            </a:pPr>
            <a:r>
              <a:rPr lang="en-US" sz="2800" b="0" strike="noStrike" spc="-1">
                <a:solidFill>
                  <a:srgbClr val="FF0000"/>
                </a:solidFill>
                <a:latin typeface="Wingdings"/>
                <a:ea typeface="DejaVu Sans"/>
              </a:rPr>
              <a:t></a:t>
            </a:r>
            <a:r>
              <a:rPr lang="en-US" sz="2800" b="0" strike="noStrike" spc="-1">
                <a:solidFill>
                  <a:srgbClr val="FF0000"/>
                </a:solidFill>
                <a:latin typeface="Century Schoolbook"/>
                <a:ea typeface="DejaVu Sans"/>
              </a:rPr>
              <a:t> Not defined </a:t>
            </a:r>
            <a:endParaRPr lang="en-US" sz="2800" b="0" strike="noStrike" spc="-1">
              <a:latin typeface="Arial"/>
            </a:endParaRPr>
          </a:p>
        </p:txBody>
      </p:sp>
      <p:sp>
        <p:nvSpPr>
          <p:cNvPr id="1662" name="Content Placeholder 2"/>
          <p:cNvSpPr/>
          <p:nvPr/>
        </p:nvSpPr>
        <p:spPr>
          <a:xfrm>
            <a:off x="457200" y="5905440"/>
            <a:ext cx="419004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Century Schoolbook"/>
                <a:ea typeface="DejaVu Sans"/>
              </a:rPr>
              <a:t>Zero representation</a:t>
            </a:r>
            <a:endParaRPr lang="en-US" sz="2800" b="0" strike="noStrike" spc="-1">
              <a:latin typeface="Arial"/>
            </a:endParaRPr>
          </a:p>
        </p:txBody>
      </p:sp>
      <p:sp>
        <p:nvSpPr>
          <p:cNvPr id="1663" name="Content Placeholder 2"/>
          <p:cNvSpPr/>
          <p:nvPr/>
        </p:nvSpPr>
        <p:spPr>
          <a:xfrm>
            <a:off x="4495680" y="6019920"/>
            <a:ext cx="373284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lnSpcReduction="10000"/>
          </a:bodyPr>
          <a:lstStyle/>
          <a:p>
            <a:pPr marL="109800">
              <a:lnSpc>
                <a:spcPct val="100000"/>
              </a:lnSpc>
              <a:spcBef>
                <a:spcPts val="300"/>
              </a:spcBef>
              <a:buNone/>
              <a:tabLst>
                <a:tab pos="0" algn="l"/>
              </a:tabLst>
            </a:pPr>
            <a:r>
              <a:rPr lang="en-US" sz="2800" b="0" strike="noStrike" spc="-1">
                <a:solidFill>
                  <a:srgbClr val="FF0000"/>
                </a:solidFill>
                <a:latin typeface="Wingdings"/>
                <a:ea typeface="DejaVu Sans"/>
              </a:rPr>
              <a:t></a:t>
            </a:r>
            <a:r>
              <a:rPr lang="en-US" sz="2800" b="0" strike="noStrike" spc="-1">
                <a:solidFill>
                  <a:srgbClr val="FF0000"/>
                </a:solidFill>
                <a:latin typeface="Century Schoolbook"/>
                <a:ea typeface="DejaVu Sans"/>
              </a:rPr>
              <a:t> too many ways</a:t>
            </a:r>
            <a:endParaRPr lang="en-US" sz="2800" b="0" strike="noStrike" spc="-1">
              <a:latin typeface="Arial"/>
            </a:endParaRPr>
          </a:p>
        </p:txBody>
      </p:sp>
      <mc:AlternateContent xmlns:mc="http://schemas.openxmlformats.org/markup-compatibility/2006" xmlns:a14="http://schemas.microsoft.com/office/drawing/2010/main">
        <mc:Choice Requires="a14">
          <p:sp>
            <p:nvSpPr>
              <p:cNvPr id="1664" name="TextBox 12"/>
              <p:cNvSpPr txBox="1"/>
              <p:nvPr/>
            </p:nvSpPr>
            <p:spPr>
              <a:xfrm>
                <a:off x="4267080" y="5105520"/>
                <a:ext cx="1485720" cy="57276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𝑒𝑥</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−2</m:t>
                          </m:r>
                        </m:e>
                      </m:rad>
                    </m:oMath>
                  </m:oMathPara>
                </a14:m>
                <a:endParaRPr/>
              </a:p>
            </p:txBody>
          </p:sp>
        </mc:Choice>
        <mc:Fallback xmlns:p15="http://schemas.microsoft.com/office/powerpoint/2012/main" xmlns:p14="http://schemas.microsoft.com/office/powerpoint/2010/main" xmlns=""/>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PlaceHolder 1"/>
          <p:cNvSpPr>
            <a:spLocks noGrp="1"/>
          </p:cNvSpPr>
          <p:nvPr>
            <p:ph type="title"/>
          </p:nvPr>
        </p:nvSpPr>
        <p:spPr>
          <a:xfrm>
            <a:off x="380880" y="304920"/>
            <a:ext cx="8228520" cy="1065600"/>
          </a:xfrm>
          <a:prstGeom prst="rect">
            <a:avLst/>
          </a:prstGeom>
          <a:noFill/>
          <a:ln w="0">
            <a:noFill/>
          </a:ln>
        </p:spPr>
        <p:txBody>
          <a:bodyPr lIns="90000" tIns="45000" rIns="90000" bIns="45000" anchor="b">
            <a:normAutofit/>
          </a:bodyPr>
          <a:lstStyle/>
          <a:p>
            <a:pPr>
              <a:lnSpc>
                <a:spcPct val="100000"/>
              </a:lnSpc>
              <a:buNone/>
            </a:pPr>
            <a:r>
              <a:rPr lang="en-US" sz="3000" b="0" strike="noStrike" cap="small" spc="-1">
                <a:solidFill>
                  <a:srgbClr val="575F6D"/>
                </a:solidFill>
                <a:latin typeface="Century Schoolbook"/>
              </a:rPr>
              <a:t>Zero Representation</a:t>
            </a:r>
            <a:endParaRPr lang="en-US" sz="3000" b="0" strike="noStrike" spc="-1">
              <a:solidFill>
                <a:srgbClr val="000000"/>
              </a:solidFill>
              <a:latin typeface="Arial"/>
            </a:endParaRPr>
          </a:p>
        </p:txBody>
      </p:sp>
      <p:sp>
        <p:nvSpPr>
          <p:cNvPr id="1666" name="PlaceHolder 2"/>
          <p:cNvSpPr>
            <a:spLocks noGrp="1"/>
          </p:cNvSpPr>
          <p:nvPr>
            <p:ph/>
          </p:nvPr>
        </p:nvSpPr>
        <p:spPr>
          <a:xfrm>
            <a:off x="457200" y="1371600"/>
            <a:ext cx="8228520" cy="2513520"/>
          </a:xfrm>
          <a:prstGeom prst="rect">
            <a:avLst/>
          </a:prstGeom>
          <a:noFill/>
          <a:ln w="0">
            <a:noFill/>
          </a:ln>
        </p:spPr>
        <p:txBody>
          <a:bodyPr lIns="90000" tIns="45000" rIns="90000" bIns="45000" anchor="t">
            <a:norm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M must be Zero and E can be anything, </a:t>
            </a:r>
            <a:r>
              <a:rPr lang="en-US" sz="2400" b="0" strike="noStrike" spc="-1">
                <a:solidFill>
                  <a:srgbClr val="000000"/>
                </a:solidFill>
                <a:latin typeface="Times New Roman"/>
              </a:rPr>
              <a:t>0 x 2</a:t>
            </a:r>
            <a:r>
              <a:rPr lang="en-US" sz="2400" b="0" strike="noStrike" spc="-1" baseline="30000">
                <a:solidFill>
                  <a:srgbClr val="000000"/>
                </a:solidFill>
                <a:latin typeface="Times New Roman"/>
              </a:rPr>
              <a:t>E</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If M</a:t>
            </a:r>
            <a:r>
              <a:rPr lang="en-US" sz="2400" b="0" strike="noStrike" spc="-1">
                <a:solidFill>
                  <a:srgbClr val="000000"/>
                </a:solidFill>
                <a:latin typeface="Times New Roman"/>
              </a:rPr>
              <a:t>=0</a:t>
            </a:r>
            <a:r>
              <a:rPr lang="en-US" sz="2400" b="0" strike="noStrike" spc="-1">
                <a:solidFill>
                  <a:srgbClr val="000000"/>
                </a:solidFill>
                <a:latin typeface="Century Schoolbook"/>
              </a:rPr>
              <a:t>, then M can be written as </a:t>
            </a:r>
            <a:r>
              <a:rPr lang="en-US" sz="2400" b="0" strike="noStrike" spc="-1">
                <a:solidFill>
                  <a:srgbClr val="000000"/>
                </a:solidFill>
                <a:latin typeface="Times New Roman"/>
              </a:rPr>
              <a:t>2 </a:t>
            </a:r>
            <a:r>
              <a:rPr lang="en-US" sz="2400" b="0" strike="noStrike" spc="-1">
                <a:solidFill>
                  <a:srgbClr val="000000"/>
                </a:solidFill>
                <a:latin typeface="Century Schoolbook"/>
              </a:rPr>
              <a:t>ways</a:t>
            </a:r>
            <a:endParaRPr lang="en-US" sz="2400" b="0" strike="noStrike" spc="-1">
              <a:solidFill>
                <a:srgbClr val="000000"/>
              </a:solidFill>
              <a:latin typeface="Arial"/>
            </a:endParaRPr>
          </a:p>
          <a:p>
            <a:pPr marL="109800">
              <a:lnSpc>
                <a:spcPct val="100000"/>
              </a:lnSpc>
              <a:spcBef>
                <a:spcPts val="601"/>
              </a:spcBef>
              <a:buNone/>
              <a:tabLst>
                <a:tab pos="0" algn="l"/>
              </a:tabLst>
            </a:pPr>
            <a:r>
              <a:rPr lang="en-US" sz="2400" b="0" strike="noStrike" spc="-1">
                <a:solidFill>
                  <a:srgbClr val="000000"/>
                </a:solidFill>
                <a:latin typeface="Century Schoolbook"/>
              </a:rPr>
              <a:t>	+ve zero , M= </a:t>
            </a:r>
            <a:r>
              <a:rPr lang="en-US" sz="2400" b="0" strike="noStrike" spc="-1">
                <a:solidFill>
                  <a:srgbClr val="000000"/>
                </a:solidFill>
                <a:latin typeface="Times New Roman"/>
              </a:rPr>
              <a:t>000 and  -ve zero, M = 100</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rPr>
              <a:t>As E can be anything, so using 3 bit for E, we will get 8 possible combinations. That means-</a:t>
            </a:r>
            <a:endParaRPr lang="en-US" sz="2400" b="0" strike="noStrike" spc="-1">
              <a:solidFill>
                <a:srgbClr val="000000"/>
              </a:solidFill>
              <a:latin typeface="Arial"/>
            </a:endParaRPr>
          </a:p>
        </p:txBody>
      </p:sp>
      <p:sp>
        <p:nvSpPr>
          <p:cNvPr id="1667" name="PlaceHolder 3"/>
          <p:cNvSpPr>
            <a:spLocks noGrp="1"/>
          </p:cNvSpPr>
          <p:nvPr>
            <p:ph type="sldNum" idx="40"/>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E8DAD9CE-2E27-4AC7-8324-91C319CBF040}" type="slidenum">
              <a:rPr lang="en-US" sz="1050" b="1" strike="noStrike" spc="-1">
                <a:solidFill>
                  <a:srgbClr val="8B8B8B"/>
                </a:solidFill>
                <a:latin typeface="Century Schoolbook"/>
                <a:ea typeface="DejaVu Sans"/>
              </a:rPr>
              <a:t>53</a:t>
            </a:fld>
            <a:endParaRPr lang="en-US" sz="1050" b="0" strike="noStrike" spc="-1">
              <a:latin typeface="Times New Roman"/>
            </a:endParaRPr>
          </a:p>
        </p:txBody>
      </p:sp>
      <p:sp>
        <p:nvSpPr>
          <p:cNvPr id="1668" name="TextBox 3"/>
          <p:cNvSpPr/>
          <p:nvPr/>
        </p:nvSpPr>
        <p:spPr>
          <a:xfrm>
            <a:off x="685800" y="3733920"/>
            <a:ext cx="2513520" cy="210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DejaVu Sans"/>
              </a:rPr>
              <a:t>M = 000, E = 000</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001</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010</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111</a:t>
            </a:r>
            <a:endParaRPr lang="en-US" sz="2200" b="0" strike="noStrike" spc="-1">
              <a:latin typeface="Arial"/>
            </a:endParaRPr>
          </a:p>
        </p:txBody>
      </p:sp>
      <p:sp>
        <p:nvSpPr>
          <p:cNvPr id="1669" name="TextBox 4"/>
          <p:cNvSpPr/>
          <p:nvPr/>
        </p:nvSpPr>
        <p:spPr>
          <a:xfrm>
            <a:off x="4191120" y="3809880"/>
            <a:ext cx="2513520" cy="210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DejaVu Sans"/>
              </a:rPr>
              <a:t>M = 100, E = 000</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001</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010</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buNone/>
            </a:pPr>
            <a:r>
              <a:rPr lang="en-US" sz="2200" b="0" strike="noStrike" spc="-1">
                <a:solidFill>
                  <a:srgbClr val="000000"/>
                </a:solidFill>
                <a:latin typeface="Times New Roman"/>
                <a:ea typeface="DejaVu Sans"/>
              </a:rPr>
              <a:t>	         111</a:t>
            </a:r>
            <a:endParaRPr lang="en-US" sz="2200" b="0" strike="noStrike" spc="-1">
              <a:latin typeface="Arial"/>
            </a:endParaRPr>
          </a:p>
        </p:txBody>
      </p:sp>
      <p:sp>
        <p:nvSpPr>
          <p:cNvPr id="1670" name="TextBox 5"/>
          <p:cNvSpPr/>
          <p:nvPr/>
        </p:nvSpPr>
        <p:spPr>
          <a:xfrm>
            <a:off x="3200400" y="4485960"/>
            <a:ext cx="837000" cy="48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strike="noStrike" spc="-1">
                <a:solidFill>
                  <a:srgbClr val="000000"/>
                </a:solidFill>
                <a:latin typeface="Century Schoolbook"/>
                <a:ea typeface="DejaVu Sans"/>
              </a:rPr>
              <a:t>and </a:t>
            </a:r>
            <a:endParaRPr lang="en-US" sz="2600" b="0" strike="noStrike" spc="-1">
              <a:latin typeface="Arial"/>
            </a:endParaRPr>
          </a:p>
        </p:txBody>
      </p:sp>
      <p:sp>
        <p:nvSpPr>
          <p:cNvPr id="1671" name="TextBox 6"/>
          <p:cNvSpPr/>
          <p:nvPr/>
        </p:nvSpPr>
        <p:spPr>
          <a:xfrm>
            <a:off x="6705720" y="4355280"/>
            <a:ext cx="1599120" cy="88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strike="noStrike" spc="-1">
                <a:solidFill>
                  <a:srgbClr val="000000"/>
                </a:solidFill>
                <a:latin typeface="Times New Roman"/>
                <a:ea typeface="DejaVu Sans"/>
              </a:rPr>
              <a:t>2 x 8 = 16 formats</a:t>
            </a:r>
            <a:endParaRPr lang="en-US" sz="2600" b="0" strike="noStrike" spc="-1">
              <a:latin typeface="Arial"/>
            </a:endParaRPr>
          </a:p>
        </p:txBody>
      </p:sp>
      <p:sp>
        <p:nvSpPr>
          <p:cNvPr id="1672" name="Content Placeholder 2"/>
          <p:cNvSpPr/>
          <p:nvPr/>
        </p:nvSpPr>
        <p:spPr>
          <a:xfrm>
            <a:off x="457200" y="5867280"/>
            <a:ext cx="8228520" cy="761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5500" lnSpcReduction="10000"/>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Century Schoolbook"/>
                <a:ea typeface="DejaVu Sans"/>
              </a:rPr>
              <a:t>If M and E are 4 bits then 2 x 16 =32 ways we can represent zero</a:t>
            </a:r>
            <a:endParaRPr lang="en-US" sz="2800" b="0" strike="noStrike" spc="-1">
              <a:latin typeface="Arial"/>
            </a:endParaRPr>
          </a:p>
        </p:txBody>
      </p:sp>
      <p:sp>
        <p:nvSpPr>
          <p:cNvPr id="1673" name="Content Placeholder 2"/>
          <p:cNvSpPr/>
          <p:nvPr/>
        </p:nvSpPr>
        <p:spPr>
          <a:xfrm>
            <a:off x="3352680" y="6210360"/>
            <a:ext cx="281844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109800">
              <a:lnSpc>
                <a:spcPct val="100000"/>
              </a:lnSpc>
              <a:spcBef>
                <a:spcPts val="300"/>
              </a:spcBef>
              <a:buNone/>
              <a:tabLst>
                <a:tab pos="0" algn="l"/>
              </a:tabLst>
            </a:pPr>
            <a:r>
              <a:rPr lang="en-US" sz="2400" b="0" strike="noStrike" spc="-1">
                <a:solidFill>
                  <a:srgbClr val="FF0000"/>
                </a:solidFill>
                <a:latin typeface="Wingdings"/>
                <a:ea typeface="DejaVu Sans"/>
              </a:rPr>
              <a:t></a:t>
            </a:r>
            <a:r>
              <a:rPr lang="en-US" sz="2400" b="0" strike="noStrike" spc="-1">
                <a:solidFill>
                  <a:srgbClr val="FF0000"/>
                </a:solidFill>
                <a:latin typeface="Century Schoolbook"/>
                <a:ea typeface="DejaVu Sans"/>
              </a:rPr>
              <a:t> Not Possible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PlaceHolder 1"/>
          <p:cNvSpPr>
            <a:spLocks noGrp="1"/>
          </p:cNvSpPr>
          <p:nvPr>
            <p:ph type="title"/>
          </p:nvPr>
        </p:nvSpPr>
        <p:spPr>
          <a:xfrm>
            <a:off x="410400" y="83808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Normalization and Biasing</a:t>
            </a:r>
            <a:endParaRPr lang="en-US" sz="3000" b="0" strike="noStrike" spc="-1">
              <a:solidFill>
                <a:srgbClr val="000000"/>
              </a:solidFill>
              <a:latin typeface="Arial"/>
            </a:endParaRPr>
          </a:p>
        </p:txBody>
      </p:sp>
      <p:sp>
        <p:nvSpPr>
          <p:cNvPr id="1675" name="PlaceHolder 2"/>
          <p:cNvSpPr>
            <a:spLocks noGrp="1"/>
          </p:cNvSpPr>
          <p:nvPr>
            <p:ph/>
          </p:nvPr>
        </p:nvSpPr>
        <p:spPr>
          <a:xfrm>
            <a:off x="685800" y="4191120"/>
            <a:ext cx="8228520" cy="1904040"/>
          </a:xfrm>
          <a:prstGeom prst="rect">
            <a:avLst/>
          </a:prstGeom>
          <a:noFill/>
          <a:ln w="0">
            <a:noFill/>
          </a:ln>
        </p:spPr>
        <p:txBody>
          <a:bodyPr lIns="90000" tIns="45000" rIns="90000" bIns="45000" anchor="t">
            <a:normAutofit/>
          </a:bodyPr>
          <a:lstStyle/>
          <a:p>
            <a:pPr marL="109800">
              <a:lnSpc>
                <a:spcPct val="100000"/>
              </a:lnSpc>
              <a:spcBef>
                <a:spcPts val="601"/>
              </a:spcBef>
              <a:buNone/>
              <a:tabLst>
                <a:tab pos="0" algn="l"/>
              </a:tabLst>
            </a:pPr>
            <a:r>
              <a:rPr lang="en-US" sz="2400" b="0" strike="noStrike" spc="-1">
                <a:solidFill>
                  <a:srgbClr val="000000"/>
                </a:solidFill>
                <a:latin typeface="Century Schoolbook"/>
              </a:rPr>
              <a:t>For binary representation, before point will be</a:t>
            </a:r>
            <a:r>
              <a:rPr lang="en-US" sz="2400" b="0" strike="noStrike" spc="-1">
                <a:solidFill>
                  <a:srgbClr val="000000"/>
                </a:solidFill>
                <a:latin typeface="Times New Roman"/>
              </a:rPr>
              <a:t> 0 </a:t>
            </a:r>
            <a:r>
              <a:rPr lang="en-US" sz="2400" b="0" strike="noStrike" spc="-1">
                <a:solidFill>
                  <a:srgbClr val="000000"/>
                </a:solidFill>
                <a:latin typeface="Century Schoolbook"/>
              </a:rPr>
              <a:t>and after point the first value must be </a:t>
            </a:r>
            <a:r>
              <a:rPr lang="en-US" sz="2400" b="0" strike="noStrike" spc="-1">
                <a:solidFill>
                  <a:srgbClr val="000000"/>
                </a:solidFill>
                <a:latin typeface="Times New Roman"/>
              </a:rPr>
              <a:t>1.</a:t>
            </a:r>
            <a:endParaRPr lang="en-US" sz="2400" b="0" strike="noStrike" spc="-1">
              <a:solidFill>
                <a:srgbClr val="000000"/>
              </a:solidFill>
              <a:latin typeface="Arial"/>
            </a:endParaRPr>
          </a:p>
          <a:p>
            <a:pPr marL="109800">
              <a:lnSpc>
                <a:spcPct val="100000"/>
              </a:lnSpc>
              <a:spcBef>
                <a:spcPts val="601"/>
              </a:spcBef>
              <a:buNone/>
              <a:tabLst>
                <a:tab pos="0" algn="l"/>
              </a:tabLst>
            </a:pPr>
            <a:endParaRPr lang="en-US" sz="1200" b="0" strike="noStrike" spc="-1">
              <a:solidFill>
                <a:srgbClr val="000000"/>
              </a:solidFill>
              <a:latin typeface="Arial"/>
            </a:endParaRPr>
          </a:p>
          <a:p>
            <a:pPr marL="109800">
              <a:lnSpc>
                <a:spcPct val="100000"/>
              </a:lnSpc>
              <a:spcBef>
                <a:spcPts val="601"/>
              </a:spcBef>
              <a:buNone/>
              <a:tabLst>
                <a:tab pos="0" algn="l"/>
              </a:tabLst>
            </a:pPr>
            <a:r>
              <a:rPr lang="en-US" sz="2400" b="0" strike="noStrike" spc="-1">
                <a:solidFill>
                  <a:srgbClr val="000000"/>
                </a:solidFill>
                <a:latin typeface="Times New Roman"/>
              </a:rPr>
              <a:t>	0.1</a:t>
            </a:r>
            <a:r>
              <a:rPr lang="en-US" sz="2400" b="0" strike="noStrike" spc="-1">
                <a:solidFill>
                  <a:srgbClr val="000000"/>
                </a:solidFill>
                <a:latin typeface="Century Schoolbook"/>
              </a:rPr>
              <a:t>bbbbb x </a:t>
            </a:r>
            <a:r>
              <a:rPr lang="en-US" sz="2400" b="0" strike="noStrike" spc="-1">
                <a:solidFill>
                  <a:srgbClr val="000000"/>
                </a:solidFill>
                <a:latin typeface="Times New Roman"/>
              </a:rPr>
              <a:t>2</a:t>
            </a:r>
            <a:r>
              <a:rPr lang="en-US" sz="2400" b="0" strike="noStrike" spc="-1" baseline="30000">
                <a:solidFill>
                  <a:srgbClr val="000000"/>
                </a:solidFill>
                <a:latin typeface="Century Schoolbook"/>
              </a:rPr>
              <a:t>E </a:t>
            </a:r>
            <a:r>
              <a:rPr lang="en-US" sz="2400" b="0" strike="noStrike" spc="-1">
                <a:solidFill>
                  <a:srgbClr val="000000"/>
                </a:solidFill>
                <a:latin typeface="Century Schoolbook"/>
              </a:rPr>
              <a:t>  [Here, b can be </a:t>
            </a:r>
            <a:r>
              <a:rPr lang="en-US" sz="2400" b="0" strike="noStrike" spc="-1">
                <a:solidFill>
                  <a:srgbClr val="000000"/>
                </a:solidFill>
                <a:latin typeface="Times New Roman"/>
              </a:rPr>
              <a:t>0</a:t>
            </a:r>
            <a:r>
              <a:rPr lang="en-US" sz="2400" b="0" strike="noStrike" spc="-1">
                <a:solidFill>
                  <a:srgbClr val="000000"/>
                </a:solidFill>
                <a:latin typeface="Century Schoolbook"/>
              </a:rPr>
              <a:t> or </a:t>
            </a:r>
            <a:r>
              <a:rPr lang="en-US" sz="2400" b="0" strike="noStrike" spc="-1">
                <a:solidFill>
                  <a:srgbClr val="000000"/>
                </a:solidFill>
                <a:latin typeface="Times New Roman"/>
              </a:rPr>
              <a:t>1]</a:t>
            </a:r>
            <a:endParaRPr lang="en-US" sz="2400" b="0" strike="noStrike" spc="-1">
              <a:solidFill>
                <a:srgbClr val="000000"/>
              </a:solidFill>
              <a:latin typeface="Arial"/>
            </a:endParaRPr>
          </a:p>
        </p:txBody>
      </p:sp>
      <p:sp>
        <p:nvSpPr>
          <p:cNvPr id="1676" name="PlaceHolder 3"/>
          <p:cNvSpPr>
            <a:spLocks noGrp="1"/>
          </p:cNvSpPr>
          <p:nvPr>
            <p:ph type="sldNum" idx="41"/>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74621F68-2E36-4498-8D2E-8ED82BC265AE}" type="slidenum">
              <a:rPr lang="en-US" sz="1050" b="1" strike="noStrike" spc="-1">
                <a:solidFill>
                  <a:srgbClr val="8B8B8B"/>
                </a:solidFill>
                <a:latin typeface="Century Schoolbook"/>
                <a:ea typeface="DejaVu Sans"/>
              </a:rPr>
              <a:t>54</a:t>
            </a:fld>
            <a:endParaRPr lang="en-US" sz="1050" b="0" strike="noStrike" spc="-1">
              <a:latin typeface="Times New Roman"/>
            </a:endParaRPr>
          </a:p>
        </p:txBody>
      </p:sp>
      <p:sp>
        <p:nvSpPr>
          <p:cNvPr id="1677" name="Content Placeholder 2"/>
          <p:cNvSpPr/>
          <p:nvPr/>
        </p:nvSpPr>
        <p:spPr>
          <a:xfrm>
            <a:off x="762120" y="2057400"/>
            <a:ext cx="3047040" cy="213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0.000005</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0.0005 x 10</a:t>
            </a:r>
            <a:r>
              <a:rPr lang="en-US" sz="2800" b="0" strike="noStrike" spc="-1" baseline="30000">
                <a:solidFill>
                  <a:srgbClr val="000000"/>
                </a:solidFill>
                <a:latin typeface="Times New Roman"/>
                <a:ea typeface="DejaVu Sans"/>
              </a:rPr>
              <a:t>-2</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0.5 x 10</a:t>
            </a:r>
            <a:r>
              <a:rPr lang="en-US" sz="2800" b="0" strike="noStrike" spc="-1" baseline="30000">
                <a:solidFill>
                  <a:srgbClr val="000000"/>
                </a:solidFill>
                <a:latin typeface="Times New Roman"/>
                <a:ea typeface="DejaVu Sans"/>
              </a:rPr>
              <a:t>-5</a:t>
            </a:r>
            <a:endParaRPr lang="en-US" sz="2800" b="0" strike="noStrike" spc="-1">
              <a:latin typeface="Arial"/>
            </a:endParaRPr>
          </a:p>
          <a:p>
            <a:pPr marL="365760" indent="-255960">
              <a:lnSpc>
                <a:spcPct val="100000"/>
              </a:lnSpc>
              <a:spcBef>
                <a:spcPts val="300"/>
              </a:spcBef>
              <a:buClr>
                <a:srgbClr val="B32C16"/>
              </a:buClr>
              <a:buFont typeface="Georgia"/>
              <a:buChar char="•"/>
            </a:pPr>
            <a:r>
              <a:rPr lang="en-US" sz="2800" b="0" strike="noStrike" spc="-1">
                <a:solidFill>
                  <a:srgbClr val="000000"/>
                </a:solidFill>
                <a:latin typeface="Times New Roman"/>
                <a:ea typeface="DejaVu Sans"/>
              </a:rPr>
              <a:t>5.0 x 10</a:t>
            </a:r>
            <a:r>
              <a:rPr lang="en-US" sz="2800" b="0" strike="noStrike" spc="-1" baseline="30000">
                <a:solidFill>
                  <a:srgbClr val="000000"/>
                </a:solidFill>
                <a:latin typeface="Times New Roman"/>
                <a:ea typeface="DejaVu Sans"/>
              </a:rPr>
              <a:t>-6</a:t>
            </a:r>
            <a:endParaRPr lang="en-US" sz="2800" b="0" strike="noStrike" spc="-1">
              <a:latin typeface="Arial"/>
            </a:endParaRPr>
          </a:p>
        </p:txBody>
      </p:sp>
      <p:sp>
        <p:nvSpPr>
          <p:cNvPr id="1678" name="Content Placeholder 2"/>
          <p:cNvSpPr/>
          <p:nvPr/>
        </p:nvSpPr>
        <p:spPr>
          <a:xfrm>
            <a:off x="3809880" y="2593080"/>
            <a:ext cx="510444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109800">
              <a:lnSpc>
                <a:spcPct val="100000"/>
              </a:lnSpc>
              <a:spcBef>
                <a:spcPts val="300"/>
              </a:spcBef>
              <a:buNone/>
              <a:tabLst>
                <a:tab pos="0" algn="l"/>
              </a:tabLst>
            </a:pPr>
            <a:r>
              <a:rPr lang="en-US" sz="2600" b="0" strike="noStrike" spc="-1">
                <a:solidFill>
                  <a:srgbClr val="FF0000"/>
                </a:solidFill>
                <a:latin typeface="Wingdings"/>
                <a:ea typeface="DejaVu Sans"/>
              </a:rPr>
              <a:t></a:t>
            </a:r>
            <a:r>
              <a:rPr lang="en-US" sz="2600" b="0" strike="noStrike" spc="-1">
                <a:solidFill>
                  <a:srgbClr val="FF0000"/>
                </a:solidFill>
                <a:latin typeface="Century Schoolbook"/>
                <a:ea typeface="DejaVu Sans"/>
              </a:rPr>
              <a:t> Must be represented in </a:t>
            </a:r>
            <a:r>
              <a:rPr lang="en-US" sz="2600" b="0" strike="noStrike" spc="-1">
                <a:solidFill>
                  <a:srgbClr val="FF0000"/>
                </a:solidFill>
                <a:latin typeface="Times New Roman"/>
                <a:ea typeface="DejaVu Sans"/>
              </a:rPr>
              <a:t>1 </a:t>
            </a:r>
            <a:r>
              <a:rPr lang="en-US" sz="2600" b="0" strike="noStrike" spc="-1">
                <a:solidFill>
                  <a:srgbClr val="FF0000"/>
                </a:solidFill>
                <a:latin typeface="Century Schoolbook"/>
                <a:ea typeface="DejaVu Sans"/>
              </a:rPr>
              <a:t>way</a:t>
            </a:r>
            <a:endParaRPr lang="en-US" sz="2600" b="0" strike="noStrike" spc="-1">
              <a:latin typeface="Arial"/>
            </a:endParaRPr>
          </a:p>
        </p:txBody>
      </p:sp>
      <p:sp>
        <p:nvSpPr>
          <p:cNvPr id="1679" name="Content Placeholder 2"/>
          <p:cNvSpPr/>
          <p:nvPr/>
        </p:nvSpPr>
        <p:spPr>
          <a:xfrm>
            <a:off x="2909160" y="3088440"/>
            <a:ext cx="684720" cy="49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lnSpcReduction="10000"/>
          </a:bodyPr>
          <a:lstStyle/>
          <a:p>
            <a:pPr marL="109800">
              <a:lnSpc>
                <a:spcPct val="100000"/>
              </a:lnSpc>
              <a:spcBef>
                <a:spcPts val="300"/>
              </a:spcBef>
              <a:buNone/>
              <a:tabLst>
                <a:tab pos="0" algn="l"/>
              </a:tabLst>
            </a:pPr>
            <a:r>
              <a:rPr lang="en-US" sz="2800" b="0" strike="noStrike" spc="-1">
                <a:solidFill>
                  <a:srgbClr val="FF0000"/>
                </a:solidFill>
                <a:latin typeface="Century Schoolbook"/>
                <a:ea typeface="DejaVu Sans"/>
              </a:rPr>
              <a:t>√</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677"/>
                                        </p:tgtEl>
                                        <p:attrNameLst>
                                          <p:attrName>style.visibility</p:attrName>
                                        </p:attrNameLst>
                                      </p:cBhvr>
                                      <p:to>
                                        <p:strVal val="visible"/>
                                      </p:to>
                                    </p:set>
                                    <p:animEffect transition="in" filter="wipe(down)">
                                      <p:cBhvr additive="repl">
                                        <p:cTn id="7" dur="500"/>
                                        <p:tgtEl>
                                          <p:spTgt spid="1677"/>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678"/>
                                        </p:tgtEl>
                                        <p:attrNameLst>
                                          <p:attrName>style.visibility</p:attrName>
                                        </p:attrNameLst>
                                      </p:cBhvr>
                                      <p:to>
                                        <p:strVal val="visible"/>
                                      </p:to>
                                    </p:set>
                                    <p:animEffect transition="in" filter="wipe(down)">
                                      <p:cBhvr additive="repl">
                                        <p:cTn id="12" dur="500"/>
                                        <p:tgtEl>
                                          <p:spTgt spid="1678"/>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679"/>
                                        </p:tgtEl>
                                        <p:attrNameLst>
                                          <p:attrName>style.visibility</p:attrName>
                                        </p:attrNameLst>
                                      </p:cBhvr>
                                      <p:to>
                                        <p:strVal val="visible"/>
                                      </p:to>
                                    </p:set>
                                    <p:animEffect transition="in" filter="wipe(down)">
                                      <p:cBhvr additive="repl">
                                        <p:cTn id="17" dur="500"/>
                                        <p:tgtEl>
                                          <p:spTgt spid="1679"/>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1675">
                                            <p:txEl>
                                              <p:pRg st="0" end="0"/>
                                            </p:txEl>
                                          </p:spTgt>
                                        </p:tgtEl>
                                        <p:attrNameLst>
                                          <p:attrName>style.visibility</p:attrName>
                                        </p:attrNameLst>
                                      </p:cBhvr>
                                      <p:to>
                                        <p:strVal val="visible"/>
                                      </p:to>
                                    </p:set>
                                    <p:animEffect transition="in" filter="wipe(down)">
                                      <p:cBhvr additive="repl">
                                        <p:cTn id="22" dur="500"/>
                                        <p:tgtEl>
                                          <p:spTgt spid="1675">
                                            <p:txEl>
                                              <p:pRg st="0" end="0"/>
                                            </p:txEl>
                                          </p:spTgt>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675">
                                            <p:txEl>
                                              <p:pRg st="2" end="2"/>
                                            </p:txEl>
                                          </p:spTgt>
                                        </p:tgtEl>
                                        <p:attrNameLst>
                                          <p:attrName>style.visibility</p:attrName>
                                        </p:attrNameLst>
                                      </p:cBhvr>
                                      <p:to>
                                        <p:strVal val="visible"/>
                                      </p:to>
                                    </p:set>
                                    <p:animEffect transition="in" filter="wipe(down)">
                                      <p:cBhvr additive="repl">
                                        <p:cTn id="25" dur="500"/>
                                        <p:tgtEl>
                                          <p:spTgt spid="1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PlaceHolder 1"/>
          <p:cNvSpPr>
            <a:spLocks noGrp="1"/>
          </p:cNvSpPr>
          <p:nvPr>
            <p:ph type="title"/>
          </p:nvPr>
        </p:nvSpPr>
        <p:spPr>
          <a:xfrm>
            <a:off x="457200" y="76212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IEEE 754 Standard</a:t>
            </a:r>
            <a:endParaRPr lang="en-US" sz="3000" b="0" strike="noStrike" spc="-1">
              <a:solidFill>
                <a:srgbClr val="000000"/>
              </a:solidFill>
              <a:latin typeface="Arial"/>
            </a:endParaRPr>
          </a:p>
        </p:txBody>
      </p:sp>
      <p:sp>
        <p:nvSpPr>
          <p:cNvPr id="1681" name="PlaceHolder 2"/>
          <p:cNvSpPr>
            <a:spLocks noGrp="1"/>
          </p:cNvSpPr>
          <p:nvPr>
            <p:ph/>
          </p:nvPr>
        </p:nvSpPr>
        <p:spPr>
          <a:xfrm>
            <a:off x="304920" y="1828800"/>
            <a:ext cx="8228520" cy="114192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Types</a:t>
            </a:r>
            <a:endParaRPr lang="en-US" sz="2400" b="0" strike="noStrike" spc="-1">
              <a:solidFill>
                <a:srgbClr val="000000"/>
              </a:solidFill>
              <a:latin typeface="Arial"/>
            </a:endParaRPr>
          </a:p>
          <a:p>
            <a:pPr marL="109800">
              <a:lnSpc>
                <a:spcPct val="100000"/>
              </a:lnSpc>
              <a:spcBef>
                <a:spcPts val="601"/>
              </a:spcBef>
              <a:buNone/>
              <a:tabLst>
                <a:tab pos="0" algn="l"/>
              </a:tabLst>
            </a:pPr>
            <a:r>
              <a:rPr lang="en-US" sz="2400" b="0" strike="noStrike" spc="-1">
                <a:solidFill>
                  <a:srgbClr val="000000"/>
                </a:solidFill>
                <a:latin typeface="Century Schoolbook"/>
              </a:rPr>
              <a:t>	1) Single Precision (float) </a:t>
            </a:r>
            <a:r>
              <a:rPr lang="en-US" sz="2400" b="0" strike="noStrike" spc="-1">
                <a:solidFill>
                  <a:srgbClr val="000000"/>
                </a:solidFill>
                <a:latin typeface="Wingdings"/>
              </a:rPr>
              <a:t></a:t>
            </a:r>
            <a:r>
              <a:rPr lang="en-US" sz="2400" b="0" strike="noStrike" spc="-1">
                <a:solidFill>
                  <a:srgbClr val="000000"/>
                </a:solidFill>
                <a:latin typeface="Century Schoolbook"/>
              </a:rPr>
              <a:t> </a:t>
            </a:r>
            <a:r>
              <a:rPr lang="en-US" sz="2400" b="0" strike="noStrike" spc="-1">
                <a:solidFill>
                  <a:srgbClr val="000000"/>
                </a:solidFill>
                <a:latin typeface="Times New Roman"/>
              </a:rPr>
              <a:t>32</a:t>
            </a:r>
            <a:r>
              <a:rPr lang="en-US" sz="2400" b="0" strike="noStrike" spc="-1">
                <a:solidFill>
                  <a:srgbClr val="000000"/>
                </a:solidFill>
                <a:latin typeface="Century Schoolbook"/>
              </a:rPr>
              <a:t> bit</a:t>
            </a:r>
            <a:endParaRPr lang="en-US" sz="2400" b="0" strike="noStrike" spc="-1">
              <a:solidFill>
                <a:srgbClr val="000000"/>
              </a:solidFill>
              <a:latin typeface="Arial"/>
            </a:endParaRPr>
          </a:p>
        </p:txBody>
      </p:sp>
      <p:sp>
        <p:nvSpPr>
          <p:cNvPr id="1682" name="PlaceHolder 3"/>
          <p:cNvSpPr>
            <a:spLocks noGrp="1"/>
          </p:cNvSpPr>
          <p:nvPr>
            <p:ph type="sldNum" idx="42"/>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1F615B95-F1AC-4DCC-ABF5-2E92560A888D}" type="slidenum">
              <a:rPr lang="en-US" sz="1050" b="1" strike="noStrike" spc="-1">
                <a:solidFill>
                  <a:srgbClr val="8B8B8B"/>
                </a:solidFill>
                <a:latin typeface="Century Schoolbook"/>
                <a:ea typeface="DejaVu Sans"/>
              </a:rPr>
              <a:t>55</a:t>
            </a:fld>
            <a:endParaRPr lang="en-US" sz="1050" b="0" strike="noStrike" spc="-1">
              <a:latin typeface="Times New Roman"/>
            </a:endParaRPr>
          </a:p>
        </p:txBody>
      </p:sp>
      <p:sp>
        <p:nvSpPr>
          <p:cNvPr id="1683" name="Content Placeholder 2"/>
          <p:cNvSpPr/>
          <p:nvPr/>
        </p:nvSpPr>
        <p:spPr>
          <a:xfrm>
            <a:off x="304920" y="4343400"/>
            <a:ext cx="8228520" cy="761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109800">
              <a:lnSpc>
                <a:spcPct val="100000"/>
              </a:lnSpc>
              <a:spcBef>
                <a:spcPts val="300"/>
              </a:spcBef>
              <a:buNone/>
              <a:tabLst>
                <a:tab pos="0" algn="l"/>
              </a:tabLst>
            </a:pPr>
            <a:r>
              <a:rPr lang="en-US" sz="2800" b="0" strike="noStrike" spc="-1">
                <a:solidFill>
                  <a:srgbClr val="000000"/>
                </a:solidFill>
                <a:latin typeface="Century Schoolbook"/>
                <a:ea typeface="DejaVu Sans"/>
              </a:rPr>
              <a:t>	2) Double Precision (double) </a:t>
            </a:r>
            <a:r>
              <a:rPr lang="en-US" sz="2800" b="0" strike="noStrike" spc="-1">
                <a:solidFill>
                  <a:srgbClr val="000000"/>
                </a:solidFill>
                <a:latin typeface="Wingdings"/>
                <a:ea typeface="DejaVu Sans"/>
              </a:rPr>
              <a:t></a:t>
            </a:r>
            <a:r>
              <a:rPr lang="en-US" sz="2800" b="0" strike="noStrike" spc="-1">
                <a:solidFill>
                  <a:srgbClr val="000000"/>
                </a:solidFill>
                <a:latin typeface="Century Schoolbook"/>
                <a:ea typeface="DejaVu Sans"/>
              </a:rPr>
              <a:t> </a:t>
            </a:r>
            <a:r>
              <a:rPr lang="en-US" sz="2800" b="0" strike="noStrike" spc="-1">
                <a:solidFill>
                  <a:srgbClr val="000000"/>
                </a:solidFill>
                <a:latin typeface="Times New Roman"/>
                <a:ea typeface="DejaVu Sans"/>
              </a:rPr>
              <a:t>64</a:t>
            </a:r>
            <a:r>
              <a:rPr lang="en-US" sz="2800" b="0" strike="noStrike" spc="-1">
                <a:solidFill>
                  <a:srgbClr val="000000"/>
                </a:solidFill>
                <a:latin typeface="Century Schoolbook"/>
                <a:ea typeface="DejaVu Sans"/>
              </a:rPr>
              <a:t> bit</a:t>
            </a:r>
            <a:endParaRPr lang="en-US" sz="2800" b="0" strike="noStrike" spc="-1">
              <a:latin typeface="Arial"/>
            </a:endParaRPr>
          </a:p>
        </p:txBody>
      </p:sp>
      <mc:AlternateContent xmlns:mc="http://schemas.openxmlformats.org/markup-compatibility/2006" xmlns:a14="http://schemas.microsoft.com/office/drawing/2010/main">
        <mc:Choice Requires="a14">
          <p:sp>
            <p:nvSpPr>
              <p:cNvPr id="1684" name="TextBox 4"/>
              <p:cNvSpPr txBox="1"/>
              <p:nvPr/>
            </p:nvSpPr>
            <p:spPr>
              <a:xfrm>
                <a:off x="1056240" y="297180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685" name="TextBox 5"/>
              <p:cNvSpPr txBox="1"/>
              <p:nvPr/>
            </p:nvSpPr>
            <p:spPr>
              <a:xfrm>
                <a:off x="838080" y="5052240"/>
                <a:ext cx="7864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−1023</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&lt;2047</m:t>
                      </m:r>
                    </m:oMath>
                  </m:oMathPara>
                </a14:m>
                <a:endParaRPr/>
              </a:p>
            </p:txBody>
          </p:sp>
        </mc:Choice>
        <mc:Fallback xmlns:p15="http://schemas.microsoft.com/office/powerpoint/2012/main" xmlns:p14="http://schemas.microsoft.com/office/powerpoint/2010/main" xmlns=""/>
      </mc:AlternateContent>
      <p:sp>
        <p:nvSpPr>
          <p:cNvPr id="1686" name="Rectangle 11"/>
          <p:cNvSpPr/>
          <p:nvPr/>
        </p:nvSpPr>
        <p:spPr>
          <a:xfrm>
            <a:off x="1347480" y="3731040"/>
            <a:ext cx="66456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0" strike="noStrike" spc="-1">
                <a:solidFill>
                  <a:srgbClr val="000000"/>
                </a:solidFill>
                <a:latin typeface="Century Schoolbook"/>
                <a:ea typeface="DejaVu Sans"/>
              </a:rPr>
              <a:t>S=</a:t>
            </a:r>
            <a:r>
              <a:rPr lang="en-US" sz="2200" b="0" strike="noStrike" spc="-1">
                <a:solidFill>
                  <a:srgbClr val="000000"/>
                </a:solidFill>
                <a:latin typeface="Times New Roman"/>
                <a:ea typeface="DejaVu Sans"/>
              </a:rPr>
              <a:t>1</a:t>
            </a:r>
            <a:endParaRPr lang="en-US" sz="2200" b="0" strike="noStrike" spc="-1">
              <a:latin typeface="Arial"/>
            </a:endParaRPr>
          </a:p>
        </p:txBody>
      </p:sp>
      <p:sp>
        <p:nvSpPr>
          <p:cNvPr id="1687" name="Rectangle 12"/>
          <p:cNvSpPr/>
          <p:nvPr/>
        </p:nvSpPr>
        <p:spPr>
          <a:xfrm>
            <a:off x="2004120" y="3735720"/>
            <a:ext cx="188100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DejaVu Sans"/>
              </a:rPr>
              <a:t>E=</a:t>
            </a:r>
            <a:r>
              <a:rPr lang="en-US" sz="2400" b="0" strike="noStrike" spc="-1">
                <a:solidFill>
                  <a:srgbClr val="000000"/>
                </a:solidFill>
                <a:latin typeface="Times New Roman"/>
                <a:ea typeface="DejaVu Sans"/>
              </a:rPr>
              <a:t>8 bit</a:t>
            </a:r>
            <a:endParaRPr lang="en-US" sz="2400" b="0" strike="noStrike" spc="-1">
              <a:latin typeface="Arial"/>
            </a:endParaRPr>
          </a:p>
        </p:txBody>
      </p:sp>
      <p:sp>
        <p:nvSpPr>
          <p:cNvPr id="1688" name="Rectangle 13"/>
          <p:cNvSpPr/>
          <p:nvPr/>
        </p:nvSpPr>
        <p:spPr>
          <a:xfrm>
            <a:off x="3886200" y="3719160"/>
            <a:ext cx="341964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DejaVu Sans"/>
              </a:rPr>
              <a:t>M=</a:t>
            </a:r>
            <a:r>
              <a:rPr lang="en-US" sz="2400" b="0" strike="noStrike" spc="-1">
                <a:solidFill>
                  <a:srgbClr val="000000"/>
                </a:solidFill>
                <a:latin typeface="Times New Roman"/>
                <a:ea typeface="DejaVu Sans"/>
              </a:rPr>
              <a:t>23 bit</a:t>
            </a:r>
            <a:endParaRPr lang="en-US" sz="2400" b="0" strike="noStrike" spc="-1">
              <a:latin typeface="Arial"/>
            </a:endParaRPr>
          </a:p>
        </p:txBody>
      </p:sp>
      <p:sp>
        <p:nvSpPr>
          <p:cNvPr id="1689" name="Rectangle 14"/>
          <p:cNvSpPr/>
          <p:nvPr/>
        </p:nvSpPr>
        <p:spPr>
          <a:xfrm>
            <a:off x="1355760" y="5798880"/>
            <a:ext cx="66456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0" strike="noStrike" spc="-1">
                <a:solidFill>
                  <a:srgbClr val="000000"/>
                </a:solidFill>
                <a:latin typeface="Century Schoolbook"/>
                <a:ea typeface="DejaVu Sans"/>
              </a:rPr>
              <a:t>S=</a:t>
            </a:r>
            <a:r>
              <a:rPr lang="en-US" sz="2200" b="0" strike="noStrike" spc="-1">
                <a:solidFill>
                  <a:srgbClr val="000000"/>
                </a:solidFill>
                <a:latin typeface="Times New Roman"/>
                <a:ea typeface="DejaVu Sans"/>
              </a:rPr>
              <a:t>1</a:t>
            </a:r>
            <a:endParaRPr lang="en-US" sz="2200" b="0" strike="noStrike" spc="-1">
              <a:latin typeface="Arial"/>
            </a:endParaRPr>
          </a:p>
        </p:txBody>
      </p:sp>
      <p:sp>
        <p:nvSpPr>
          <p:cNvPr id="1690" name="Rectangle 15"/>
          <p:cNvSpPr/>
          <p:nvPr/>
        </p:nvSpPr>
        <p:spPr>
          <a:xfrm>
            <a:off x="2012400" y="5803200"/>
            <a:ext cx="188100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DejaVu Sans"/>
              </a:rPr>
              <a:t>E=</a:t>
            </a:r>
            <a:r>
              <a:rPr lang="en-US" sz="2400" b="0" strike="noStrike" spc="-1">
                <a:solidFill>
                  <a:srgbClr val="000000"/>
                </a:solidFill>
                <a:latin typeface="Times New Roman"/>
                <a:ea typeface="DejaVu Sans"/>
              </a:rPr>
              <a:t>11 bit</a:t>
            </a:r>
            <a:endParaRPr lang="en-US" sz="2400" b="0" strike="noStrike" spc="-1">
              <a:latin typeface="Arial"/>
            </a:endParaRPr>
          </a:p>
        </p:txBody>
      </p:sp>
      <p:sp>
        <p:nvSpPr>
          <p:cNvPr id="1691" name="Rectangle 16"/>
          <p:cNvSpPr/>
          <p:nvPr/>
        </p:nvSpPr>
        <p:spPr>
          <a:xfrm>
            <a:off x="3894480" y="5786640"/>
            <a:ext cx="341964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DejaVu Sans"/>
              </a:rPr>
              <a:t>M=</a:t>
            </a:r>
            <a:r>
              <a:rPr lang="en-US" sz="2400" b="0" strike="noStrike" spc="-1">
                <a:solidFill>
                  <a:srgbClr val="000000"/>
                </a:solidFill>
                <a:latin typeface="Times New Roman"/>
                <a:ea typeface="DejaVu Sans"/>
              </a:rPr>
              <a:t>52 bit</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683"/>
                                        </p:tgtEl>
                                        <p:attrNameLst>
                                          <p:attrName>style.visibility</p:attrName>
                                        </p:attrNameLst>
                                      </p:cBhvr>
                                      <p:to>
                                        <p:strVal val="visible"/>
                                      </p:to>
                                    </p:set>
                                    <p:animEffect transition="in" filter="wipe(down)">
                                      <p:cBhvr additive="repl">
                                        <p:cTn id="7" dur="500"/>
                                        <p:tgtEl>
                                          <p:spTgt spid="1683"/>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681">
                                            <p:txEl>
                                              <p:pRg st="0" end="0"/>
                                            </p:txEl>
                                          </p:spTgt>
                                        </p:tgtEl>
                                        <p:attrNameLst>
                                          <p:attrName>style.visibility</p:attrName>
                                        </p:attrNameLst>
                                      </p:cBhvr>
                                      <p:to>
                                        <p:strVal val="visible"/>
                                      </p:to>
                                    </p:set>
                                    <p:animEffect transition="in" filter="wipe(down)">
                                      <p:cBhvr additive="repl">
                                        <p:cTn id="10" dur="500"/>
                                        <p:tgtEl>
                                          <p:spTgt spid="1681">
                                            <p:txEl>
                                              <p:pRg st="0" end="0"/>
                                            </p:txEl>
                                          </p:spTgt>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1681">
                                            <p:txEl>
                                              <p:pRg st="1" end="1"/>
                                            </p:txEl>
                                          </p:spTgt>
                                        </p:tgtEl>
                                        <p:attrNameLst>
                                          <p:attrName>style.visibility</p:attrName>
                                        </p:attrNameLst>
                                      </p:cBhvr>
                                      <p:to>
                                        <p:strVal val="visible"/>
                                      </p:to>
                                    </p:set>
                                    <p:animEffect transition="in" filter="wipe(down)">
                                      <p:cBhvr additive="repl">
                                        <p:cTn id="15" dur="500"/>
                                        <p:tgtEl>
                                          <p:spTgt spid="1681">
                                            <p:txEl>
                                              <p:pRg st="1" end="1"/>
                                            </p:txEl>
                                          </p:spTgt>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1684"/>
                                        </p:tgtEl>
                                        <p:attrNameLst>
                                          <p:attrName>style.visibility</p:attrName>
                                        </p:attrNameLst>
                                      </p:cBhvr>
                                      <p:to>
                                        <p:strVal val="visible"/>
                                      </p:to>
                                    </p:set>
                                    <p:animEffect transition="in" filter="wipe(down)">
                                      <p:cBhvr additive="repl">
                                        <p:cTn id="20" dur="500"/>
                                        <p:tgtEl>
                                          <p:spTgt spid="1684"/>
                                        </p:tgtEl>
                                      </p:cBhvr>
                                    </p:animEffect>
                                  </p:childTnLst>
                                </p:cTn>
                              </p:par>
                              <p:par>
                                <p:cTn id="21" presetID="22" presetClass="entr" presetSubtype="4" dur="500" fill="hold" nodeType="withEffect">
                                  <p:stCondLst>
                                    <p:cond delay="0"/>
                                  </p:stCondLst>
                                  <p:childTnLst>
                                    <p:set>
                                      <p:cBhvr>
                                        <p:cTn id="22" dur="1" fill="hold">
                                          <p:stCondLst>
                                            <p:cond delay="0"/>
                                          </p:stCondLst>
                                        </p:cTn>
                                        <p:tgtEl>
                                          <p:spTgt spid="1686"/>
                                        </p:tgtEl>
                                        <p:attrNameLst>
                                          <p:attrName>style.visibility</p:attrName>
                                        </p:attrNameLst>
                                      </p:cBhvr>
                                      <p:to>
                                        <p:strVal val="visible"/>
                                      </p:to>
                                    </p:set>
                                    <p:animEffect transition="in" filter="wipe(down)">
                                      <p:cBhvr additive="repl">
                                        <p:cTn id="23" dur="500"/>
                                        <p:tgtEl>
                                          <p:spTgt spid="1686"/>
                                        </p:tgtEl>
                                      </p:cBhvr>
                                    </p:animEffect>
                                  </p:childTnLst>
                                </p:cTn>
                              </p:par>
                              <p:par>
                                <p:cTn id="24" presetID="22" presetClass="entr" presetSubtype="4" dur="500" fill="hold" nodeType="withEffect">
                                  <p:stCondLst>
                                    <p:cond delay="0"/>
                                  </p:stCondLst>
                                  <p:childTnLst>
                                    <p:set>
                                      <p:cBhvr>
                                        <p:cTn id="25" dur="1" fill="hold">
                                          <p:stCondLst>
                                            <p:cond delay="0"/>
                                          </p:stCondLst>
                                        </p:cTn>
                                        <p:tgtEl>
                                          <p:spTgt spid="1687"/>
                                        </p:tgtEl>
                                        <p:attrNameLst>
                                          <p:attrName>style.visibility</p:attrName>
                                        </p:attrNameLst>
                                      </p:cBhvr>
                                      <p:to>
                                        <p:strVal val="visible"/>
                                      </p:to>
                                    </p:set>
                                    <p:animEffect transition="in" filter="wipe(down)">
                                      <p:cBhvr additive="repl">
                                        <p:cTn id="26" dur="500"/>
                                        <p:tgtEl>
                                          <p:spTgt spid="1687"/>
                                        </p:tgtEl>
                                      </p:cBhvr>
                                    </p:animEffect>
                                  </p:childTnLst>
                                </p:cTn>
                              </p:par>
                              <p:par>
                                <p:cTn id="27" presetID="22" presetClass="entr" presetSubtype="4" dur="500" fill="hold" nodeType="withEffect">
                                  <p:stCondLst>
                                    <p:cond delay="0"/>
                                  </p:stCondLst>
                                  <p:childTnLst>
                                    <p:set>
                                      <p:cBhvr>
                                        <p:cTn id="28" dur="1" fill="hold">
                                          <p:stCondLst>
                                            <p:cond delay="0"/>
                                          </p:stCondLst>
                                        </p:cTn>
                                        <p:tgtEl>
                                          <p:spTgt spid="1688"/>
                                        </p:tgtEl>
                                        <p:attrNameLst>
                                          <p:attrName>style.visibility</p:attrName>
                                        </p:attrNameLst>
                                      </p:cBhvr>
                                      <p:to>
                                        <p:strVal val="visible"/>
                                      </p:to>
                                    </p:set>
                                    <p:animEffect transition="in" filter="wipe(down)">
                                      <p:cBhvr additive="repl">
                                        <p:cTn id="29" dur="500"/>
                                        <p:tgtEl>
                                          <p:spTgt spid="1688"/>
                                        </p:tgtEl>
                                      </p:cBhvr>
                                    </p:animEffect>
                                  </p:childTnLst>
                                </p:cTn>
                              </p:par>
                            </p:childTnLst>
                          </p:cTn>
                        </p:par>
                      </p:childTnLst>
                    </p:cTn>
                  </p:par>
                  <p:par>
                    <p:cTn id="30" fill="hold" nodeType="clickEffect">
                      <p:stCondLst>
                        <p:cond delay="indefinite"/>
                      </p:stCondLst>
                      <p:childTnLst>
                        <p:par>
                          <p:cTn id="31" fill="hold">
                            <p:stCondLst>
                              <p:cond delay="0"/>
                            </p:stCondLst>
                            <p:childTnLst>
                              <p:par>
                                <p:cTn id="32" presetID="22" presetClass="entr" presetSubtype="4" dur="500" fill="hold" nodeType="clickEffect">
                                  <p:stCondLst>
                                    <p:cond delay="0"/>
                                  </p:stCondLst>
                                  <p:childTnLst>
                                    <p:set>
                                      <p:cBhvr>
                                        <p:cTn id="33" dur="1" fill="hold">
                                          <p:stCondLst>
                                            <p:cond delay="0"/>
                                          </p:stCondLst>
                                        </p:cTn>
                                        <p:tgtEl>
                                          <p:spTgt spid="1685"/>
                                        </p:tgtEl>
                                        <p:attrNameLst>
                                          <p:attrName>style.visibility</p:attrName>
                                        </p:attrNameLst>
                                      </p:cBhvr>
                                      <p:to>
                                        <p:strVal val="visible"/>
                                      </p:to>
                                    </p:set>
                                    <p:animEffect transition="in" filter="wipe(down)">
                                      <p:cBhvr additive="repl">
                                        <p:cTn id="34" dur="500"/>
                                        <p:tgtEl>
                                          <p:spTgt spid="1685"/>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1689"/>
                                        </p:tgtEl>
                                        <p:attrNameLst>
                                          <p:attrName>style.visibility</p:attrName>
                                        </p:attrNameLst>
                                      </p:cBhvr>
                                      <p:to>
                                        <p:strVal val="visible"/>
                                      </p:to>
                                    </p:set>
                                    <p:animEffect transition="in" filter="wipe(down)">
                                      <p:cBhvr additive="repl">
                                        <p:cTn id="37" dur="500"/>
                                        <p:tgtEl>
                                          <p:spTgt spid="1689"/>
                                        </p:tgtEl>
                                      </p:cBhvr>
                                    </p:animEffect>
                                  </p:childTnLst>
                                </p:cTn>
                              </p:par>
                              <p:par>
                                <p:cTn id="38" presetID="22" presetClass="entr" presetSubtype="4" dur="500" fill="hold" nodeType="withEffect">
                                  <p:stCondLst>
                                    <p:cond delay="0"/>
                                  </p:stCondLst>
                                  <p:childTnLst>
                                    <p:set>
                                      <p:cBhvr>
                                        <p:cTn id="39" dur="1" fill="hold">
                                          <p:stCondLst>
                                            <p:cond delay="0"/>
                                          </p:stCondLst>
                                        </p:cTn>
                                        <p:tgtEl>
                                          <p:spTgt spid="1690"/>
                                        </p:tgtEl>
                                        <p:attrNameLst>
                                          <p:attrName>style.visibility</p:attrName>
                                        </p:attrNameLst>
                                      </p:cBhvr>
                                      <p:to>
                                        <p:strVal val="visible"/>
                                      </p:to>
                                    </p:set>
                                    <p:animEffect transition="in" filter="wipe(down)">
                                      <p:cBhvr additive="repl">
                                        <p:cTn id="40" dur="500"/>
                                        <p:tgtEl>
                                          <p:spTgt spid="1690"/>
                                        </p:tgtEl>
                                      </p:cBhvr>
                                    </p:animEffect>
                                  </p:childTnLst>
                                </p:cTn>
                              </p:par>
                              <p:par>
                                <p:cTn id="41" presetID="22" presetClass="entr" presetSubtype="4" dur="500" fill="hold" nodeType="withEffect">
                                  <p:stCondLst>
                                    <p:cond delay="0"/>
                                  </p:stCondLst>
                                  <p:childTnLst>
                                    <p:set>
                                      <p:cBhvr>
                                        <p:cTn id="42" dur="1" fill="hold">
                                          <p:stCondLst>
                                            <p:cond delay="0"/>
                                          </p:stCondLst>
                                        </p:cTn>
                                        <p:tgtEl>
                                          <p:spTgt spid="1691"/>
                                        </p:tgtEl>
                                        <p:attrNameLst>
                                          <p:attrName>style.visibility</p:attrName>
                                        </p:attrNameLst>
                                      </p:cBhvr>
                                      <p:to>
                                        <p:strVal val="visible"/>
                                      </p:to>
                                    </p:set>
                                    <p:animEffect transition="in" filter="wipe(down)">
                                      <p:cBhvr additive="repl">
                                        <p:cTn id="43" dur="500"/>
                                        <p:tgtEl>
                                          <p:spTgt spid="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PlaceHolder 1"/>
          <p:cNvSpPr>
            <a:spLocks noGrp="1"/>
          </p:cNvSpPr>
          <p:nvPr>
            <p:ph type="title"/>
          </p:nvPr>
        </p:nvSpPr>
        <p:spPr>
          <a:xfrm>
            <a:off x="380880" y="83808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Example (32 bit)</a:t>
            </a:r>
            <a:endParaRPr lang="en-US" sz="3000" b="0" strike="noStrike" spc="-1">
              <a:solidFill>
                <a:srgbClr val="000000"/>
              </a:solidFill>
              <a:latin typeface="Arial"/>
            </a:endParaRPr>
          </a:p>
        </p:txBody>
      </p:sp>
      <p:sp>
        <p:nvSpPr>
          <p:cNvPr id="1693" name="PlaceHolder 2"/>
          <p:cNvSpPr>
            <a:spLocks noGrp="1"/>
          </p:cNvSpPr>
          <p:nvPr>
            <p:ph/>
          </p:nvPr>
        </p:nvSpPr>
        <p:spPr>
          <a:xfrm>
            <a:off x="457200" y="1905120"/>
            <a:ext cx="8228520" cy="60840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1" strike="noStrike" spc="-1">
                <a:solidFill>
                  <a:srgbClr val="7030A0"/>
                </a:solidFill>
                <a:latin typeface="Century Schoolbook"/>
              </a:rPr>
              <a:t>Represent </a:t>
            </a:r>
            <a:r>
              <a:rPr lang="en-US" sz="2400" b="1" strike="noStrike" spc="-1">
                <a:solidFill>
                  <a:srgbClr val="7030A0"/>
                </a:solidFill>
                <a:latin typeface="Times New Roman"/>
              </a:rPr>
              <a:t>78.325</a:t>
            </a:r>
            <a:endParaRPr lang="en-US" sz="2400" b="0" strike="noStrike" spc="-1">
              <a:solidFill>
                <a:srgbClr val="000000"/>
              </a:solidFill>
              <a:latin typeface="Arial"/>
            </a:endParaRPr>
          </a:p>
        </p:txBody>
      </p:sp>
      <p:sp>
        <p:nvSpPr>
          <p:cNvPr id="1694" name="PlaceHolder 3"/>
          <p:cNvSpPr>
            <a:spLocks noGrp="1"/>
          </p:cNvSpPr>
          <p:nvPr>
            <p:ph type="sldNum" idx="43"/>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3C4BF934-DEFC-4F96-A6DF-C98D31975F38}" type="slidenum">
              <a:rPr lang="en-US" sz="1050" b="1" strike="noStrike" spc="-1">
                <a:solidFill>
                  <a:srgbClr val="8B8B8B"/>
                </a:solidFill>
                <a:latin typeface="Century Schoolbook"/>
                <a:ea typeface="DejaVu Sans"/>
              </a:rPr>
              <a:t>56</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695" name="TextBox 3"/>
              <p:cNvSpPr txBox="1"/>
              <p:nvPr/>
            </p:nvSpPr>
            <p:spPr>
              <a:xfrm>
                <a:off x="762120" y="251460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p:sp>
        <p:nvSpPr>
          <p:cNvPr id="1696" name="TextBox 4"/>
          <p:cNvSpPr/>
          <p:nvPr/>
        </p:nvSpPr>
        <p:spPr>
          <a:xfrm>
            <a:off x="998640" y="5532840"/>
            <a:ext cx="67046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Century Schoolbook"/>
                <a:ea typeface="DejaVu Sans"/>
              </a:rPr>
              <a:t> </a:t>
            </a:r>
            <a:endParaRPr lang="en-US" sz="3200" b="0" strike="noStrike" spc="-1">
              <a:latin typeface="Arial"/>
            </a:endParaRPr>
          </a:p>
        </p:txBody>
      </p:sp>
      <p:sp>
        <p:nvSpPr>
          <p:cNvPr id="1697" name="TextBox 6"/>
          <p:cNvSpPr/>
          <p:nvPr/>
        </p:nvSpPr>
        <p:spPr>
          <a:xfrm>
            <a:off x="556920" y="3108960"/>
            <a:ext cx="8204760" cy="136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800" b="0" strike="noStrike" spc="-1">
                <a:solidFill>
                  <a:srgbClr val="000000"/>
                </a:solidFill>
                <a:latin typeface="Century Schoolbook"/>
                <a:ea typeface="DejaVu Sans"/>
              </a:rPr>
              <a:t>If the value is +ve then S=</a:t>
            </a:r>
            <a:r>
              <a:rPr lang="en-US" sz="2800" b="0" strike="noStrike" spc="-1">
                <a:solidFill>
                  <a:srgbClr val="000000"/>
                </a:solidFill>
                <a:latin typeface="Times New Roman"/>
                <a:ea typeface="DejaVu Sans"/>
              </a:rPr>
              <a:t>0</a:t>
            </a:r>
            <a:r>
              <a:rPr lang="en-US" sz="2800" b="0" strike="noStrike" spc="-1">
                <a:solidFill>
                  <a:srgbClr val="000000"/>
                </a:solidFill>
                <a:latin typeface="Century Schoolbook"/>
                <a:ea typeface="DejaVu Sans"/>
              </a:rPr>
              <a:t> otherwise S</a:t>
            </a:r>
            <a:r>
              <a:rPr lang="en-US" sz="2800" b="0" strike="noStrike" spc="-1">
                <a:solidFill>
                  <a:srgbClr val="000000"/>
                </a:solidFill>
                <a:latin typeface="Times New Roman"/>
                <a:ea typeface="DejaVu Sans"/>
              </a:rPr>
              <a:t>=1</a:t>
            </a:r>
            <a:endParaRPr lang="en-US" sz="2800" b="0" strike="noStrike" spc="-1">
              <a:latin typeface="Arial"/>
            </a:endParaRPr>
          </a:p>
          <a:p>
            <a:pPr marL="285840" indent="-285840">
              <a:lnSpc>
                <a:spcPct val="100000"/>
              </a:lnSpc>
              <a:buClr>
                <a:srgbClr val="000000"/>
              </a:buClr>
              <a:buFont typeface="Arial"/>
              <a:buChar char="•"/>
            </a:pPr>
            <a:r>
              <a:rPr lang="en-US" sz="2800" b="0" strike="noStrike" spc="-1">
                <a:solidFill>
                  <a:srgbClr val="000000"/>
                </a:solidFill>
                <a:latin typeface="Century Schoolbook"/>
                <a:ea typeface="DejaVu Sans"/>
              </a:rPr>
              <a:t>To get</a:t>
            </a:r>
            <a:r>
              <a:rPr lang="en-US" sz="2800" b="0" strike="noStrike" spc="-1">
                <a:solidFill>
                  <a:srgbClr val="000000"/>
                </a:solidFill>
                <a:latin typeface="Times New Roman"/>
                <a:ea typeface="DejaVu Sans"/>
              </a:rPr>
              <a:t>1.M,</a:t>
            </a:r>
            <a:r>
              <a:rPr lang="en-US" sz="2800" b="0" strike="noStrike" spc="-1">
                <a:solidFill>
                  <a:srgbClr val="000000"/>
                </a:solidFill>
                <a:latin typeface="Century Schoolbook"/>
                <a:ea typeface="DejaVu Sans"/>
              </a:rPr>
              <a:t> the given value must be divided by immediate smaller power of </a:t>
            </a:r>
            <a:r>
              <a:rPr lang="en-US" sz="2800" b="0" strike="noStrike" spc="-1">
                <a:solidFill>
                  <a:srgbClr val="000000"/>
                </a:solidFill>
                <a:latin typeface="Times New Roman"/>
                <a:ea typeface="DejaVu Sans"/>
              </a:rPr>
              <a:t>2</a:t>
            </a:r>
            <a:r>
              <a:rPr lang="en-US" sz="2800" b="0" strike="noStrike" spc="-1">
                <a:solidFill>
                  <a:srgbClr val="000000"/>
                </a:solidFill>
                <a:latin typeface="Century Schoolbook"/>
                <a:ea typeface="DejaVu Sans"/>
              </a:rPr>
              <a:t>.  </a:t>
            </a:r>
            <a:endParaRPr lang="en-US" sz="2800" b="0" strike="noStrike" spc="-1">
              <a:latin typeface="Arial"/>
            </a:endParaRPr>
          </a:p>
        </p:txBody>
      </p:sp>
      <p:sp>
        <p:nvSpPr>
          <p:cNvPr id="1698" name="TextBox 7"/>
          <p:cNvSpPr/>
          <p:nvPr/>
        </p:nvSpPr>
        <p:spPr>
          <a:xfrm>
            <a:off x="998640" y="4572000"/>
            <a:ext cx="72774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514440" indent="-514440">
              <a:lnSpc>
                <a:spcPct val="100000"/>
              </a:lnSpc>
              <a:buClr>
                <a:srgbClr val="000000"/>
              </a:buClr>
              <a:buFont typeface="StarSymbol"/>
              <a:buAutoNum type="arabicPlain"/>
            </a:pPr>
            <a:r>
              <a:rPr lang="en-US" sz="2800" b="0" strike="noStrike" spc="-1">
                <a:solidFill>
                  <a:srgbClr val="000000"/>
                </a:solidFill>
                <a:latin typeface="Times New Roman"/>
                <a:ea typeface="DejaVu Sans"/>
              </a:rPr>
              <a:t>2   4   8   16   32   64   128   256   512 …..  </a:t>
            </a:r>
            <a:endParaRPr lang="en-US" sz="2800" b="0" strike="noStrike" spc="-1">
              <a:latin typeface="Arial"/>
            </a:endParaRPr>
          </a:p>
        </p:txBody>
      </p:sp>
      <p:sp>
        <p:nvSpPr>
          <p:cNvPr id="1699" name="Straight Connector 9"/>
          <p:cNvSpPr/>
          <p:nvPr/>
        </p:nvSpPr>
        <p:spPr>
          <a:xfrm>
            <a:off x="4114800" y="5029200"/>
            <a:ext cx="1294560" cy="360"/>
          </a:xfrm>
          <a:custGeom>
            <a:avLst/>
            <a:gdLst/>
            <a:ahLst/>
            <a:cxnLst/>
            <a:rect l="l" t="t" r="r" b="b"/>
            <a:pathLst>
              <a:path w="3598" h="1" fill="none">
                <a:moveTo>
                  <a:pt x="0" y="0"/>
                </a:moveTo>
                <a:lnTo>
                  <a:pt x="3598" y="1"/>
                </a:lnTo>
              </a:path>
            </a:pathLst>
          </a:custGeom>
          <a:noFill/>
          <a:ln w="28440">
            <a:solidFill>
              <a:srgbClr val="FF6A09"/>
            </a:solidFill>
            <a:round/>
          </a:ln>
        </p:spPr>
        <p:style>
          <a:lnRef idx="0">
            <a:scrgbClr r="0" g="0" b="0"/>
          </a:lnRef>
          <a:fillRef idx="0">
            <a:scrgbClr r="0" g="0" b="0"/>
          </a:fillRef>
          <a:effectRef idx="0">
            <a:scrgbClr r="0" g="0" b="0"/>
          </a:effectRef>
          <a:fontRef idx="minor"/>
        </p:style>
      </p:sp>
      <p:sp>
        <p:nvSpPr>
          <p:cNvPr id="1700" name="Rectangle 11"/>
          <p:cNvSpPr/>
          <p:nvPr/>
        </p:nvSpPr>
        <p:spPr>
          <a:xfrm>
            <a:off x="3781080" y="5095080"/>
            <a:ext cx="147564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457200" algn="ctr">
              <a:lnSpc>
                <a:spcPct val="100000"/>
              </a:lnSpc>
              <a:buNone/>
            </a:pPr>
            <a:r>
              <a:rPr lang="en-US" sz="2400" b="0" strike="noStrike" spc="-1">
                <a:solidFill>
                  <a:srgbClr val="000000"/>
                </a:solidFill>
                <a:latin typeface="Times New Roman"/>
                <a:ea typeface="DejaVu Sans"/>
              </a:rPr>
              <a:t>78.325</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697"/>
                                        </p:tgtEl>
                                        <p:attrNameLst>
                                          <p:attrName>style.visibility</p:attrName>
                                        </p:attrNameLst>
                                      </p:cBhvr>
                                      <p:to>
                                        <p:strVal val="visible"/>
                                      </p:to>
                                    </p:set>
                                    <p:animEffect transition="in" filter="wipe(down)">
                                      <p:cBhvr additive="repl">
                                        <p:cTn id="7" dur="500"/>
                                        <p:tgtEl>
                                          <p:spTgt spid="1697"/>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698"/>
                                        </p:tgtEl>
                                        <p:attrNameLst>
                                          <p:attrName>style.visibility</p:attrName>
                                        </p:attrNameLst>
                                      </p:cBhvr>
                                      <p:to>
                                        <p:strVal val="visible"/>
                                      </p:to>
                                    </p:set>
                                    <p:animEffect transition="in" filter="wipe(down)">
                                      <p:cBhvr additive="repl">
                                        <p:cTn id="12" dur="500"/>
                                        <p:tgtEl>
                                          <p:spTgt spid="1698"/>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700"/>
                                        </p:tgtEl>
                                        <p:attrNameLst>
                                          <p:attrName>style.visibility</p:attrName>
                                        </p:attrNameLst>
                                      </p:cBhvr>
                                      <p:to>
                                        <p:strVal val="visible"/>
                                      </p:to>
                                    </p:set>
                                    <p:animEffect transition="in" filter="wipe(down)">
                                      <p:cBhvr additive="repl">
                                        <p:cTn id="17" dur="500"/>
                                        <p:tgtEl>
                                          <p:spTgt spid="1700"/>
                                        </p:tgtEl>
                                      </p:cBhvr>
                                    </p:animEffect>
                                  </p:childTnLst>
                                </p:cTn>
                              </p:par>
                              <p:par>
                                <p:cTn id="18" presetID="22" presetClass="entr" presetSubtype="4" dur="500" fill="hold" nodeType="withEffect">
                                  <p:stCondLst>
                                    <p:cond delay="0"/>
                                  </p:stCondLst>
                                  <p:childTnLst>
                                    <p:set>
                                      <p:cBhvr>
                                        <p:cTn id="19" dur="1" fill="hold">
                                          <p:stCondLst>
                                            <p:cond delay="0"/>
                                          </p:stCondLst>
                                        </p:cTn>
                                        <p:tgtEl>
                                          <p:spTgt spid="1699"/>
                                        </p:tgtEl>
                                        <p:attrNameLst>
                                          <p:attrName>style.visibility</p:attrName>
                                        </p:attrNameLst>
                                      </p:cBhvr>
                                      <p:to>
                                        <p:strVal val="visible"/>
                                      </p:to>
                                    </p:set>
                                    <p:animEffect transition="in" filter="wipe(down)">
                                      <p:cBhvr additive="repl">
                                        <p:cTn id="20" dur="500"/>
                                        <p:tgtEl>
                                          <p:spTgt spid="1699"/>
                                        </p:tgtEl>
                                      </p:cBhvr>
                                    </p:animEffect>
                                  </p:childTnLst>
                                </p:cTn>
                              </p:par>
                            </p:childTnLst>
                          </p:cTn>
                        </p:par>
                      </p:childTnLst>
                    </p:cTn>
                  </p:par>
                  <p:par>
                    <p:cTn id="21" fill="hold" nodeType="clickEffect">
                      <p:stCondLst>
                        <p:cond delay="indefinite"/>
                      </p:stCondLst>
                      <p:childTnLst>
                        <p:par>
                          <p:cTn id="22" fill="hold">
                            <p:stCondLst>
                              <p:cond delay="0"/>
                            </p:stCondLst>
                            <p:childTnLst>
                              <p:par>
                                <p:cTn id="23" presetID="22" presetClass="entr" presetSubtype="4" dur="500" fill="hold" nodeType="clickEffect">
                                  <p:stCondLst>
                                    <p:cond delay="0"/>
                                  </p:stCondLst>
                                  <p:childTnLst>
                                    <p:set>
                                      <p:cBhvr>
                                        <p:cTn id="24" dur="1" fill="hold">
                                          <p:stCondLst>
                                            <p:cond delay="0"/>
                                          </p:stCondLst>
                                        </p:cTn>
                                        <p:tgtEl>
                                          <p:spTgt spid="1696"/>
                                        </p:tgtEl>
                                        <p:attrNameLst>
                                          <p:attrName>style.visibility</p:attrName>
                                        </p:attrNameLst>
                                      </p:cBhvr>
                                      <p:to>
                                        <p:strVal val="visible"/>
                                      </p:to>
                                    </p:set>
                                    <p:animEffect transition="in" filter="wipe(down)">
                                      <p:cBhvr additive="repl">
                                        <p:cTn id="25" dur="500"/>
                                        <p:tgtEl>
                                          <p:spTgt spid="1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PlaceHolder 1"/>
          <p:cNvSpPr>
            <a:spLocks noGrp="1"/>
          </p:cNvSpPr>
          <p:nvPr>
            <p:ph type="title"/>
          </p:nvPr>
        </p:nvSpPr>
        <p:spPr>
          <a:xfrm>
            <a:off x="380880" y="83808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Example (32 bit)</a:t>
            </a:r>
            <a:r>
              <a:rPr lang="en-US" sz="2800" b="0" strike="noStrike" cap="small" spc="-1">
                <a:solidFill>
                  <a:srgbClr val="575F6D"/>
                </a:solidFill>
                <a:latin typeface="Century Schoolbook"/>
              </a:rPr>
              <a:t>cont…</a:t>
            </a:r>
            <a:endParaRPr lang="en-US" sz="2800" b="0" strike="noStrike" spc="-1">
              <a:solidFill>
                <a:srgbClr val="000000"/>
              </a:solidFill>
              <a:latin typeface="Arial"/>
            </a:endParaRPr>
          </a:p>
        </p:txBody>
      </p:sp>
      <p:sp>
        <p:nvSpPr>
          <p:cNvPr id="1702" name="PlaceHolder 2"/>
          <p:cNvSpPr>
            <a:spLocks noGrp="1"/>
          </p:cNvSpPr>
          <p:nvPr>
            <p:ph type="sldNum" idx="44"/>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E38C2789-2342-434A-89FF-5F2B27F61820}" type="slidenum">
              <a:rPr lang="en-US" sz="1050" b="1" strike="noStrike" spc="-1">
                <a:solidFill>
                  <a:srgbClr val="8B8B8B"/>
                </a:solidFill>
                <a:latin typeface="Century Schoolbook"/>
                <a:ea typeface="DejaVu Sans"/>
              </a:rPr>
              <a:t>57</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703" name="TextBox 3"/>
              <p:cNvSpPr txBox="1"/>
              <p:nvPr/>
            </p:nvSpPr>
            <p:spPr>
              <a:xfrm>
                <a:off x="594000" y="199008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p:sp>
        <p:nvSpPr>
          <p:cNvPr id="1704" name="TextBox 4"/>
          <p:cNvSpPr/>
          <p:nvPr/>
        </p:nvSpPr>
        <p:spPr>
          <a:xfrm>
            <a:off x="838080" y="2743200"/>
            <a:ext cx="67046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Century Schoolbook"/>
                <a:ea typeface="DejaVu Sans"/>
              </a:rPr>
              <a:t> </a:t>
            </a:r>
            <a:endParaRPr lang="en-US" sz="3200" b="0" strike="noStrike" spc="-1">
              <a:latin typeface="Arial"/>
            </a:endParaRPr>
          </a:p>
        </p:txBody>
      </p:sp>
      <p:sp>
        <p:nvSpPr>
          <p:cNvPr id="1705" name="TextBox 10"/>
          <p:cNvSpPr/>
          <p:nvPr/>
        </p:nvSpPr>
        <p:spPr>
          <a:xfrm>
            <a:off x="838080" y="3505320"/>
            <a:ext cx="67046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Times New Roman"/>
                <a:ea typeface="DejaVu Sans"/>
              </a:rPr>
              <a:t> 64</a:t>
            </a:r>
            <a:endParaRPr lang="en-US" sz="3200" b="0" strike="noStrike" spc="-1">
              <a:latin typeface="Arial"/>
            </a:endParaRPr>
          </a:p>
        </p:txBody>
      </p:sp>
      <p:sp>
        <p:nvSpPr>
          <p:cNvPr id="1706" name="TextBox 12"/>
          <p:cNvSpPr/>
          <p:nvPr/>
        </p:nvSpPr>
        <p:spPr>
          <a:xfrm>
            <a:off x="838080" y="4038480"/>
            <a:ext cx="67046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Times New Roman"/>
                <a:ea typeface="DejaVu Sans"/>
              </a:rPr>
              <a:t> 2</a:t>
            </a:r>
            <a:r>
              <a:rPr lang="en-US" sz="3200" b="0" strike="noStrike" spc="-1" baseline="30000">
                <a:solidFill>
                  <a:srgbClr val="000000"/>
                </a:solidFill>
                <a:latin typeface="Times New Roman"/>
                <a:ea typeface="DejaVu Sans"/>
              </a:rPr>
              <a:t>6</a:t>
            </a:r>
            <a:endParaRPr lang="en-US" sz="3200" b="0" strike="noStrike" spc="-1">
              <a:latin typeface="Arial"/>
            </a:endParaRPr>
          </a:p>
        </p:txBody>
      </p:sp>
      <p:sp>
        <p:nvSpPr>
          <p:cNvPr id="1707" name="TextBox 13"/>
          <p:cNvSpPr/>
          <p:nvPr/>
        </p:nvSpPr>
        <p:spPr>
          <a:xfrm>
            <a:off x="838080" y="4572000"/>
            <a:ext cx="708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Times New Roman"/>
                <a:ea typeface="DejaVu Sans"/>
              </a:rPr>
              <a:t> 2</a:t>
            </a:r>
            <a:r>
              <a:rPr lang="en-US" sz="3200" b="0" strike="noStrike" spc="-1" baseline="30000">
                <a:solidFill>
                  <a:srgbClr val="000000"/>
                </a:solidFill>
                <a:latin typeface="Times New Roman"/>
                <a:ea typeface="DejaVu Sans"/>
              </a:rPr>
              <a:t>E-127=6</a:t>
            </a:r>
            <a:endParaRPr lang="en-US" sz="3200" b="0" strike="noStrike" spc="-1">
              <a:latin typeface="Arial"/>
            </a:endParaRPr>
          </a:p>
        </p:txBody>
      </p:sp>
      <p:sp>
        <p:nvSpPr>
          <p:cNvPr id="1708" name="TextBox 8"/>
          <p:cNvSpPr/>
          <p:nvPr/>
        </p:nvSpPr>
        <p:spPr>
          <a:xfrm>
            <a:off x="1219320" y="5410080"/>
            <a:ext cx="4266000" cy="136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Here,    E-127=6</a:t>
            </a:r>
            <a:endParaRPr lang="en-US" sz="2800" b="0" strike="noStrike" spc="-1">
              <a:latin typeface="Arial"/>
            </a:endParaRPr>
          </a:p>
          <a:p>
            <a:pPr>
              <a:lnSpc>
                <a:spcPct val="100000"/>
              </a:lnSpc>
              <a:buNone/>
            </a:pPr>
            <a:r>
              <a:rPr lang="en-US" sz="2800" b="0" strike="noStrike" spc="-1">
                <a:solidFill>
                  <a:srgbClr val="000000"/>
                </a:solidFill>
                <a:latin typeface="Times New Roman"/>
                <a:ea typeface="DejaVu Sans"/>
              </a:rPr>
              <a:t>         »  E = 6+127 </a:t>
            </a:r>
            <a:endParaRPr lang="en-US" sz="2800" b="0" strike="noStrike" spc="-1">
              <a:latin typeface="Arial"/>
            </a:endParaRPr>
          </a:p>
          <a:p>
            <a:pPr>
              <a:lnSpc>
                <a:spcPct val="100000"/>
              </a:lnSpc>
              <a:buNone/>
            </a:pPr>
            <a:r>
              <a:rPr lang="en-US" sz="2800" b="0" strike="noStrike" spc="-1">
                <a:solidFill>
                  <a:srgbClr val="000000"/>
                </a:solidFill>
                <a:latin typeface="Times New Roman"/>
                <a:ea typeface="DejaVu Sans"/>
              </a:rPr>
              <a:t>         »  E = 133</a:t>
            </a:r>
            <a:endParaRPr lang="en-US" sz="2800" b="0" strike="noStrike" spc="-1">
              <a:latin typeface="Arial"/>
            </a:endParaRPr>
          </a:p>
        </p:txBody>
      </p:sp>
      <p:sp>
        <p:nvSpPr>
          <p:cNvPr id="1709" name="Content Placeholder 2"/>
          <p:cNvSpPr/>
          <p:nvPr/>
        </p:nvSpPr>
        <p:spPr>
          <a:xfrm>
            <a:off x="4648320" y="5407920"/>
            <a:ext cx="4266000" cy="129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65760" indent="-255960">
              <a:lnSpc>
                <a:spcPct val="100000"/>
              </a:lnSpc>
              <a:spcBef>
                <a:spcPts val="300"/>
              </a:spcBef>
              <a:buClr>
                <a:srgbClr val="B32C16"/>
              </a:buClr>
              <a:buFont typeface="Wingdings" charset="2"/>
              <a:buChar char=""/>
            </a:pPr>
            <a:r>
              <a:rPr lang="en-US" sz="2600" b="0" strike="noStrike" spc="-1">
                <a:solidFill>
                  <a:srgbClr val="FF0000"/>
                </a:solidFill>
                <a:latin typeface="Century Schoolbook"/>
                <a:ea typeface="DejaVu Sans"/>
              </a:rPr>
              <a:t>Excess 127 </a:t>
            </a:r>
            <a:endParaRPr lang="en-US" sz="2600" b="0" strike="noStrike" spc="-1">
              <a:latin typeface="Arial"/>
            </a:endParaRPr>
          </a:p>
          <a:p>
            <a:pPr marL="109800">
              <a:lnSpc>
                <a:spcPct val="100000"/>
              </a:lnSpc>
              <a:spcBef>
                <a:spcPts val="300"/>
              </a:spcBef>
              <a:buNone/>
              <a:tabLst>
                <a:tab pos="0" algn="l"/>
              </a:tabLst>
            </a:pPr>
            <a:r>
              <a:rPr lang="en-US" sz="2600" b="0" strike="noStrike" spc="-1">
                <a:solidFill>
                  <a:srgbClr val="FF0000"/>
                </a:solidFill>
                <a:latin typeface="Century Schoolbook"/>
                <a:ea typeface="DejaVu Sans"/>
              </a:rPr>
              <a:t>(Biasing Exponent)</a:t>
            </a:r>
            <a:endParaRPr lang="en-US"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705"/>
                                        </p:tgtEl>
                                        <p:attrNameLst>
                                          <p:attrName>style.visibility</p:attrName>
                                        </p:attrNameLst>
                                      </p:cBhvr>
                                      <p:to>
                                        <p:strVal val="visible"/>
                                      </p:to>
                                    </p:set>
                                    <p:animEffect transition="in" filter="wipe(down)">
                                      <p:cBhvr additive="repl">
                                        <p:cTn id="7" dur="500"/>
                                        <p:tgtEl>
                                          <p:spTgt spid="1705"/>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706"/>
                                        </p:tgtEl>
                                        <p:attrNameLst>
                                          <p:attrName>style.visibility</p:attrName>
                                        </p:attrNameLst>
                                      </p:cBhvr>
                                      <p:to>
                                        <p:strVal val="visible"/>
                                      </p:to>
                                    </p:set>
                                    <p:animEffect transition="in" filter="wipe(down)">
                                      <p:cBhvr additive="repl">
                                        <p:cTn id="12" dur="500"/>
                                        <p:tgtEl>
                                          <p:spTgt spid="1706"/>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1707"/>
                                        </p:tgtEl>
                                        <p:attrNameLst>
                                          <p:attrName>style.visibility</p:attrName>
                                        </p:attrNameLst>
                                      </p:cBhvr>
                                      <p:to>
                                        <p:strVal val="visible"/>
                                      </p:to>
                                    </p:set>
                                    <p:animEffect transition="in" filter="wipe(down)">
                                      <p:cBhvr additive="repl">
                                        <p:cTn id="17" dur="500"/>
                                        <p:tgtEl>
                                          <p:spTgt spid="1707"/>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1708"/>
                                        </p:tgtEl>
                                        <p:attrNameLst>
                                          <p:attrName>style.visibility</p:attrName>
                                        </p:attrNameLst>
                                      </p:cBhvr>
                                      <p:to>
                                        <p:strVal val="visible"/>
                                      </p:to>
                                    </p:set>
                                    <p:animEffect transition="in" filter="wipe(down)">
                                      <p:cBhvr additive="repl">
                                        <p:cTn id="22" dur="500"/>
                                        <p:tgtEl>
                                          <p:spTgt spid="1708"/>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1709"/>
                                        </p:tgtEl>
                                        <p:attrNameLst>
                                          <p:attrName>style.visibility</p:attrName>
                                        </p:attrNameLst>
                                      </p:cBhvr>
                                      <p:to>
                                        <p:strVal val="visible"/>
                                      </p:to>
                                    </p:set>
                                    <p:animEffect transition="in" filter="wipe(down)">
                                      <p:cBhvr additive="repl">
                                        <p:cTn id="27" dur="500"/>
                                        <p:tgtEl>
                                          <p:spTgt spid="1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 name="PlaceHolder 1"/>
          <p:cNvSpPr>
            <a:spLocks noGrp="1"/>
          </p:cNvSpPr>
          <p:nvPr>
            <p:ph type="title"/>
          </p:nvPr>
        </p:nvSpPr>
        <p:spPr>
          <a:xfrm>
            <a:off x="380880" y="83808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Example (32 bit)</a:t>
            </a:r>
            <a:r>
              <a:rPr lang="en-US" sz="2800" b="0" strike="noStrike" cap="small" spc="-1">
                <a:solidFill>
                  <a:srgbClr val="575F6D"/>
                </a:solidFill>
                <a:latin typeface="Century Schoolbook"/>
              </a:rPr>
              <a:t>cont…</a:t>
            </a:r>
            <a:endParaRPr lang="en-US" sz="2800" b="0" strike="noStrike" spc="-1">
              <a:solidFill>
                <a:srgbClr val="000000"/>
              </a:solidFill>
              <a:latin typeface="Arial"/>
            </a:endParaRPr>
          </a:p>
        </p:txBody>
      </p:sp>
      <p:sp>
        <p:nvSpPr>
          <p:cNvPr id="1711" name="PlaceHolder 2"/>
          <p:cNvSpPr>
            <a:spLocks noGrp="1"/>
          </p:cNvSpPr>
          <p:nvPr>
            <p:ph type="sldNum" idx="45"/>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7F301518-A6F3-498D-9253-83A9E8F0B207}" type="slidenum">
              <a:rPr lang="en-US" sz="1050" b="1" strike="noStrike" spc="-1">
                <a:solidFill>
                  <a:srgbClr val="8B8B8B"/>
                </a:solidFill>
                <a:latin typeface="Century Schoolbook"/>
                <a:ea typeface="DejaVu Sans"/>
              </a:rPr>
              <a:t>58</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712" name="TextBox 3"/>
              <p:cNvSpPr txBox="1"/>
              <p:nvPr/>
            </p:nvSpPr>
            <p:spPr>
              <a:xfrm>
                <a:off x="594000" y="199008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p:sp>
        <p:nvSpPr>
          <p:cNvPr id="1713" name="TextBox 8"/>
          <p:cNvSpPr/>
          <p:nvPr/>
        </p:nvSpPr>
        <p:spPr>
          <a:xfrm>
            <a:off x="594000" y="2819520"/>
            <a:ext cx="19015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E = 133 </a:t>
            </a:r>
            <a:r>
              <a:rPr lang="en-US" sz="2800" b="0" strike="noStrike" spc="-1">
                <a:solidFill>
                  <a:srgbClr val="000000"/>
                </a:solidFill>
                <a:latin typeface="Wingdings"/>
                <a:ea typeface="DejaVu Sans"/>
              </a:rPr>
              <a:t></a:t>
            </a:r>
            <a:r>
              <a:rPr lang="en-US" sz="2800" b="0" strike="noStrike" spc="-1">
                <a:solidFill>
                  <a:srgbClr val="000000"/>
                </a:solidFill>
                <a:latin typeface="Times New Roman"/>
                <a:ea typeface="DejaVu Sans"/>
              </a:rPr>
              <a:t> </a:t>
            </a:r>
            <a:endParaRPr lang="en-US" sz="2800" b="0" strike="noStrike" spc="-1">
              <a:latin typeface="Arial"/>
            </a:endParaRPr>
          </a:p>
        </p:txBody>
      </p:sp>
      <p:sp>
        <p:nvSpPr>
          <p:cNvPr id="1714" name="Rectangle 9"/>
          <p:cNvSpPr/>
          <p:nvPr/>
        </p:nvSpPr>
        <p:spPr>
          <a:xfrm>
            <a:off x="1981080" y="4355280"/>
            <a:ext cx="65556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15" name="Rectangle 11"/>
          <p:cNvSpPr/>
          <p:nvPr/>
        </p:nvSpPr>
        <p:spPr>
          <a:xfrm>
            <a:off x="2637720" y="4345200"/>
            <a:ext cx="188100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Times New Roman"/>
                <a:ea typeface="DejaVu Sans"/>
              </a:rPr>
              <a:t>10000101</a:t>
            </a:r>
            <a:endParaRPr lang="en-US" sz="2400" b="0" strike="noStrike" spc="-1">
              <a:latin typeface="Arial"/>
            </a:endParaRPr>
          </a:p>
        </p:txBody>
      </p:sp>
      <p:sp>
        <p:nvSpPr>
          <p:cNvPr id="1716" name="Rectangle 15"/>
          <p:cNvSpPr/>
          <p:nvPr/>
        </p:nvSpPr>
        <p:spPr>
          <a:xfrm>
            <a:off x="4519800" y="4343400"/>
            <a:ext cx="341964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DejaVu Sans"/>
              </a:rPr>
              <a:t>M=</a:t>
            </a:r>
            <a:r>
              <a:rPr lang="en-US" sz="2400" b="0" strike="noStrike" spc="-1">
                <a:solidFill>
                  <a:srgbClr val="000000"/>
                </a:solidFill>
                <a:latin typeface="Times New Roman"/>
                <a:ea typeface="DejaVu Sans"/>
              </a:rPr>
              <a:t>23 bit</a:t>
            </a:r>
            <a:endParaRPr lang="en-US" sz="2400" b="0" strike="noStrike" spc="-1">
              <a:latin typeface="Arial"/>
            </a:endParaRPr>
          </a:p>
        </p:txBody>
      </p:sp>
      <p:sp>
        <p:nvSpPr>
          <p:cNvPr id="1717" name="Rectangle 16"/>
          <p:cNvSpPr/>
          <p:nvPr/>
        </p:nvSpPr>
        <p:spPr>
          <a:xfrm>
            <a:off x="2839680" y="2819520"/>
            <a:ext cx="68472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1</a:t>
            </a:r>
            <a:endParaRPr lang="en-US" sz="2200" b="0" strike="noStrike" spc="-1">
              <a:latin typeface="Arial"/>
            </a:endParaRPr>
          </a:p>
        </p:txBody>
      </p:sp>
      <p:sp>
        <p:nvSpPr>
          <p:cNvPr id="1718" name="Rectangle 17"/>
          <p:cNvSpPr/>
          <p:nvPr/>
        </p:nvSpPr>
        <p:spPr>
          <a:xfrm>
            <a:off x="3525480" y="2819520"/>
            <a:ext cx="65520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19" name="Rectangle 18"/>
          <p:cNvSpPr/>
          <p:nvPr/>
        </p:nvSpPr>
        <p:spPr>
          <a:xfrm>
            <a:off x="4181760" y="2819520"/>
            <a:ext cx="66816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20" name="Rectangle 19"/>
          <p:cNvSpPr/>
          <p:nvPr/>
        </p:nvSpPr>
        <p:spPr>
          <a:xfrm>
            <a:off x="4851000" y="2819520"/>
            <a:ext cx="61020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21" name="Rectangle 20"/>
          <p:cNvSpPr/>
          <p:nvPr/>
        </p:nvSpPr>
        <p:spPr>
          <a:xfrm>
            <a:off x="5462280" y="2819520"/>
            <a:ext cx="66744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22" name="Rectangle 21"/>
          <p:cNvSpPr/>
          <p:nvPr/>
        </p:nvSpPr>
        <p:spPr>
          <a:xfrm>
            <a:off x="6131160" y="2819520"/>
            <a:ext cx="64980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DejaVu Sans"/>
              </a:rPr>
              <a:t>1</a:t>
            </a:r>
            <a:endParaRPr lang="en-US" sz="2200" b="0" strike="noStrike" spc="-1">
              <a:latin typeface="Arial"/>
            </a:endParaRPr>
          </a:p>
        </p:txBody>
      </p:sp>
      <p:sp>
        <p:nvSpPr>
          <p:cNvPr id="1723" name="Rectangle 22"/>
          <p:cNvSpPr/>
          <p:nvPr/>
        </p:nvSpPr>
        <p:spPr>
          <a:xfrm>
            <a:off x="6787440" y="2819520"/>
            <a:ext cx="65520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24" name="Rectangle 23"/>
          <p:cNvSpPr/>
          <p:nvPr/>
        </p:nvSpPr>
        <p:spPr>
          <a:xfrm>
            <a:off x="7443720" y="2819520"/>
            <a:ext cx="75528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0" strike="noStrike" spc="-1">
                <a:solidFill>
                  <a:srgbClr val="000000"/>
                </a:solidFill>
                <a:latin typeface="Times New Roman"/>
                <a:ea typeface="DejaVu Sans"/>
              </a:rPr>
              <a:t>1</a:t>
            </a:r>
            <a:endParaRPr lang="en-US" sz="2200" b="0" strike="noStrike" spc="-1">
              <a:latin typeface="Arial"/>
            </a:endParaRPr>
          </a:p>
        </p:txBody>
      </p:sp>
      <p:sp>
        <p:nvSpPr>
          <p:cNvPr id="1725" name="TextBox 2"/>
          <p:cNvSpPr/>
          <p:nvPr/>
        </p:nvSpPr>
        <p:spPr>
          <a:xfrm>
            <a:off x="2590920" y="3200400"/>
            <a:ext cx="5617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+128      64       32       16       8          4         2         1</a:t>
            </a:r>
            <a:endParaRPr lang="en-US" sz="1800" b="0" strike="noStrike" spc="-1">
              <a:latin typeface="Arial"/>
            </a:endParaRPr>
          </a:p>
        </p:txBody>
      </p:sp>
      <p:sp>
        <p:nvSpPr>
          <p:cNvPr id="1726" name="TextBox 24"/>
          <p:cNvSpPr/>
          <p:nvPr/>
        </p:nvSpPr>
        <p:spPr>
          <a:xfrm>
            <a:off x="3126600" y="3733920"/>
            <a:ext cx="19015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133-128=5</a:t>
            </a:r>
            <a:endParaRPr lang="en-US" sz="2800" b="0" strike="noStrike" spc="-1">
              <a:latin typeface="Arial"/>
            </a:endParaRPr>
          </a:p>
        </p:txBody>
      </p:sp>
      <p:sp>
        <p:nvSpPr>
          <p:cNvPr id="1727" name="TextBox 25"/>
          <p:cNvSpPr/>
          <p:nvPr/>
        </p:nvSpPr>
        <p:spPr>
          <a:xfrm>
            <a:off x="5903280" y="3733920"/>
            <a:ext cx="19015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5-4=1</a:t>
            </a:r>
            <a:endParaRPr lang="en-US" sz="2800" b="0" strike="noStrike" spc="-1">
              <a:latin typeface="Arial"/>
            </a:endParaRPr>
          </a:p>
        </p:txBody>
      </p:sp>
      <p:sp>
        <p:nvSpPr>
          <p:cNvPr id="1728" name="TextBox 26"/>
          <p:cNvSpPr/>
          <p:nvPr/>
        </p:nvSpPr>
        <p:spPr>
          <a:xfrm>
            <a:off x="601200" y="4267080"/>
            <a:ext cx="19015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We got,</a:t>
            </a:r>
            <a:endParaRPr lang="en-US" sz="2800" b="0" strike="noStrike" spc="-1">
              <a:latin typeface="Arial"/>
            </a:endParaRPr>
          </a:p>
        </p:txBody>
      </p:sp>
      <p:sp>
        <p:nvSpPr>
          <p:cNvPr id="1729" name="TextBox 27"/>
          <p:cNvSpPr/>
          <p:nvPr/>
        </p:nvSpPr>
        <p:spPr>
          <a:xfrm>
            <a:off x="304920" y="5175000"/>
            <a:ext cx="860940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We have 1.M = 1 is in equation. So it not required to store. We need to covert M into binary value.</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713"/>
                                        </p:tgtEl>
                                        <p:attrNameLst>
                                          <p:attrName>style.visibility</p:attrName>
                                        </p:attrNameLst>
                                      </p:cBhvr>
                                      <p:to>
                                        <p:strVal val="visible"/>
                                      </p:to>
                                    </p:set>
                                    <p:animEffect transition="in" filter="wipe(down)">
                                      <p:cBhvr additive="repl">
                                        <p:cTn id="7" dur="500"/>
                                        <p:tgtEl>
                                          <p:spTgt spid="1713"/>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717"/>
                                        </p:tgtEl>
                                        <p:attrNameLst>
                                          <p:attrName>style.visibility</p:attrName>
                                        </p:attrNameLst>
                                      </p:cBhvr>
                                      <p:to>
                                        <p:strVal val="visible"/>
                                      </p:to>
                                    </p:set>
                                    <p:animEffect transition="in" filter="wipe(down)">
                                      <p:cBhvr additive="repl">
                                        <p:cTn id="10" dur="500"/>
                                        <p:tgtEl>
                                          <p:spTgt spid="1717"/>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718"/>
                                        </p:tgtEl>
                                        <p:attrNameLst>
                                          <p:attrName>style.visibility</p:attrName>
                                        </p:attrNameLst>
                                      </p:cBhvr>
                                      <p:to>
                                        <p:strVal val="visible"/>
                                      </p:to>
                                    </p:set>
                                    <p:animEffect transition="in" filter="wipe(down)">
                                      <p:cBhvr additive="repl">
                                        <p:cTn id="13" dur="500"/>
                                        <p:tgtEl>
                                          <p:spTgt spid="1718"/>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719"/>
                                        </p:tgtEl>
                                        <p:attrNameLst>
                                          <p:attrName>style.visibility</p:attrName>
                                        </p:attrNameLst>
                                      </p:cBhvr>
                                      <p:to>
                                        <p:strVal val="visible"/>
                                      </p:to>
                                    </p:set>
                                    <p:animEffect transition="in" filter="wipe(down)">
                                      <p:cBhvr additive="repl">
                                        <p:cTn id="16" dur="500"/>
                                        <p:tgtEl>
                                          <p:spTgt spid="1719"/>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720"/>
                                        </p:tgtEl>
                                        <p:attrNameLst>
                                          <p:attrName>style.visibility</p:attrName>
                                        </p:attrNameLst>
                                      </p:cBhvr>
                                      <p:to>
                                        <p:strVal val="visible"/>
                                      </p:to>
                                    </p:set>
                                    <p:animEffect transition="in" filter="wipe(down)">
                                      <p:cBhvr additive="repl">
                                        <p:cTn id="19" dur="500"/>
                                        <p:tgtEl>
                                          <p:spTgt spid="1720"/>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721"/>
                                        </p:tgtEl>
                                        <p:attrNameLst>
                                          <p:attrName>style.visibility</p:attrName>
                                        </p:attrNameLst>
                                      </p:cBhvr>
                                      <p:to>
                                        <p:strVal val="visible"/>
                                      </p:to>
                                    </p:set>
                                    <p:animEffect transition="in" filter="wipe(down)">
                                      <p:cBhvr additive="repl">
                                        <p:cTn id="22" dur="500"/>
                                        <p:tgtEl>
                                          <p:spTgt spid="1721"/>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722"/>
                                        </p:tgtEl>
                                        <p:attrNameLst>
                                          <p:attrName>style.visibility</p:attrName>
                                        </p:attrNameLst>
                                      </p:cBhvr>
                                      <p:to>
                                        <p:strVal val="visible"/>
                                      </p:to>
                                    </p:set>
                                    <p:animEffect transition="in" filter="wipe(down)">
                                      <p:cBhvr additive="repl">
                                        <p:cTn id="25" dur="500"/>
                                        <p:tgtEl>
                                          <p:spTgt spid="1722"/>
                                        </p:tgtEl>
                                      </p:cBhvr>
                                    </p:animEffect>
                                  </p:childTnLst>
                                </p:cTn>
                              </p:par>
                              <p:par>
                                <p:cTn id="26" presetID="22" presetClass="entr" presetSubtype="4" dur="500" fill="hold" nodeType="withEffect">
                                  <p:stCondLst>
                                    <p:cond delay="0"/>
                                  </p:stCondLst>
                                  <p:childTnLst>
                                    <p:set>
                                      <p:cBhvr>
                                        <p:cTn id="27" dur="1" fill="hold">
                                          <p:stCondLst>
                                            <p:cond delay="0"/>
                                          </p:stCondLst>
                                        </p:cTn>
                                        <p:tgtEl>
                                          <p:spTgt spid="1723"/>
                                        </p:tgtEl>
                                        <p:attrNameLst>
                                          <p:attrName>style.visibility</p:attrName>
                                        </p:attrNameLst>
                                      </p:cBhvr>
                                      <p:to>
                                        <p:strVal val="visible"/>
                                      </p:to>
                                    </p:set>
                                    <p:animEffect transition="in" filter="wipe(down)">
                                      <p:cBhvr additive="repl">
                                        <p:cTn id="28" dur="500"/>
                                        <p:tgtEl>
                                          <p:spTgt spid="1723"/>
                                        </p:tgtEl>
                                      </p:cBhvr>
                                    </p:animEffect>
                                  </p:childTnLst>
                                </p:cTn>
                              </p:par>
                              <p:par>
                                <p:cTn id="29" presetID="22" presetClass="entr" presetSubtype="4" dur="500" fill="hold" nodeType="withEffect">
                                  <p:stCondLst>
                                    <p:cond delay="0"/>
                                  </p:stCondLst>
                                  <p:childTnLst>
                                    <p:set>
                                      <p:cBhvr>
                                        <p:cTn id="30" dur="1" fill="hold">
                                          <p:stCondLst>
                                            <p:cond delay="0"/>
                                          </p:stCondLst>
                                        </p:cTn>
                                        <p:tgtEl>
                                          <p:spTgt spid="1724"/>
                                        </p:tgtEl>
                                        <p:attrNameLst>
                                          <p:attrName>style.visibility</p:attrName>
                                        </p:attrNameLst>
                                      </p:cBhvr>
                                      <p:to>
                                        <p:strVal val="visible"/>
                                      </p:to>
                                    </p:set>
                                    <p:animEffect transition="in" filter="wipe(down)">
                                      <p:cBhvr additive="repl">
                                        <p:cTn id="31" dur="500"/>
                                        <p:tgtEl>
                                          <p:spTgt spid="1724"/>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727"/>
                                        </p:tgtEl>
                                        <p:attrNameLst>
                                          <p:attrName>style.visibility</p:attrName>
                                        </p:attrNameLst>
                                      </p:cBhvr>
                                      <p:to>
                                        <p:strVal val="visible"/>
                                      </p:to>
                                    </p:set>
                                    <p:animEffect transition="in" filter="wipe(down)">
                                      <p:cBhvr additive="repl">
                                        <p:cTn id="34" dur="500"/>
                                        <p:tgtEl>
                                          <p:spTgt spid="1727"/>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1726"/>
                                        </p:tgtEl>
                                        <p:attrNameLst>
                                          <p:attrName>style.visibility</p:attrName>
                                        </p:attrNameLst>
                                      </p:cBhvr>
                                      <p:to>
                                        <p:strVal val="visible"/>
                                      </p:to>
                                    </p:set>
                                    <p:animEffect transition="in" filter="wipe(down)">
                                      <p:cBhvr additive="repl">
                                        <p:cTn id="37" dur="500"/>
                                        <p:tgtEl>
                                          <p:spTgt spid="1726"/>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1714"/>
                                        </p:tgtEl>
                                        <p:attrNameLst>
                                          <p:attrName>style.visibility</p:attrName>
                                        </p:attrNameLst>
                                      </p:cBhvr>
                                      <p:to>
                                        <p:strVal val="visible"/>
                                      </p:to>
                                    </p:set>
                                    <p:animEffect transition="in" filter="wipe(down)">
                                      <p:cBhvr additive="repl">
                                        <p:cTn id="42" dur="500"/>
                                        <p:tgtEl>
                                          <p:spTgt spid="1714"/>
                                        </p:tgtEl>
                                      </p:cBhvr>
                                    </p:animEffect>
                                  </p:childTnLst>
                                </p:cTn>
                              </p:par>
                              <p:par>
                                <p:cTn id="43" presetID="22" presetClass="entr" presetSubtype="4" dur="500" fill="hold" nodeType="withEffect">
                                  <p:stCondLst>
                                    <p:cond delay="0"/>
                                  </p:stCondLst>
                                  <p:childTnLst>
                                    <p:set>
                                      <p:cBhvr>
                                        <p:cTn id="44" dur="1" fill="hold">
                                          <p:stCondLst>
                                            <p:cond delay="0"/>
                                          </p:stCondLst>
                                        </p:cTn>
                                        <p:tgtEl>
                                          <p:spTgt spid="1715"/>
                                        </p:tgtEl>
                                        <p:attrNameLst>
                                          <p:attrName>style.visibility</p:attrName>
                                        </p:attrNameLst>
                                      </p:cBhvr>
                                      <p:to>
                                        <p:strVal val="visible"/>
                                      </p:to>
                                    </p:set>
                                    <p:animEffect transition="in" filter="wipe(down)">
                                      <p:cBhvr additive="repl">
                                        <p:cTn id="45" dur="500"/>
                                        <p:tgtEl>
                                          <p:spTgt spid="1715"/>
                                        </p:tgtEl>
                                      </p:cBhvr>
                                    </p:animEffect>
                                  </p:childTnLst>
                                </p:cTn>
                              </p:par>
                              <p:par>
                                <p:cTn id="46" presetID="22" presetClass="entr" presetSubtype="4" dur="500" fill="hold" nodeType="withEffect">
                                  <p:stCondLst>
                                    <p:cond delay="0"/>
                                  </p:stCondLst>
                                  <p:childTnLst>
                                    <p:set>
                                      <p:cBhvr>
                                        <p:cTn id="47" dur="1" fill="hold">
                                          <p:stCondLst>
                                            <p:cond delay="0"/>
                                          </p:stCondLst>
                                        </p:cTn>
                                        <p:tgtEl>
                                          <p:spTgt spid="1716"/>
                                        </p:tgtEl>
                                        <p:attrNameLst>
                                          <p:attrName>style.visibility</p:attrName>
                                        </p:attrNameLst>
                                      </p:cBhvr>
                                      <p:to>
                                        <p:strVal val="visible"/>
                                      </p:to>
                                    </p:set>
                                    <p:animEffect transition="in" filter="wipe(down)">
                                      <p:cBhvr additive="repl">
                                        <p:cTn id="48" dur="500"/>
                                        <p:tgtEl>
                                          <p:spTgt spid="1716"/>
                                        </p:tgtEl>
                                      </p:cBhvr>
                                    </p:animEffect>
                                  </p:childTnLst>
                                </p:cTn>
                              </p:par>
                              <p:par>
                                <p:cTn id="49" presetID="22" presetClass="entr" presetSubtype="4" dur="500" fill="hold" nodeType="withEffect">
                                  <p:stCondLst>
                                    <p:cond delay="0"/>
                                  </p:stCondLst>
                                  <p:childTnLst>
                                    <p:set>
                                      <p:cBhvr>
                                        <p:cTn id="50" dur="1" fill="hold">
                                          <p:stCondLst>
                                            <p:cond delay="0"/>
                                          </p:stCondLst>
                                        </p:cTn>
                                        <p:tgtEl>
                                          <p:spTgt spid="1728"/>
                                        </p:tgtEl>
                                        <p:attrNameLst>
                                          <p:attrName>style.visibility</p:attrName>
                                        </p:attrNameLst>
                                      </p:cBhvr>
                                      <p:to>
                                        <p:strVal val="visible"/>
                                      </p:to>
                                    </p:set>
                                    <p:animEffect transition="in" filter="wipe(down)">
                                      <p:cBhvr additive="repl">
                                        <p:cTn id="51" dur="500"/>
                                        <p:tgtEl>
                                          <p:spTgt spid="1728"/>
                                        </p:tgtEl>
                                      </p:cBhvr>
                                    </p:animEffect>
                                  </p:childTnLst>
                                </p:cTn>
                              </p:par>
                            </p:childTnLst>
                          </p:cTn>
                        </p:par>
                      </p:childTnLst>
                    </p:cTn>
                  </p:par>
                  <p:par>
                    <p:cTn id="52" fill="hold" nodeType="clickEffect">
                      <p:stCondLst>
                        <p:cond delay="indefinite"/>
                      </p:stCondLst>
                      <p:childTnLst>
                        <p:par>
                          <p:cTn id="53" fill="hold">
                            <p:stCondLst>
                              <p:cond delay="0"/>
                            </p:stCondLst>
                            <p:childTnLst>
                              <p:par>
                                <p:cTn id="54" presetID="22" presetClass="entr" presetSubtype="4" dur="500" fill="hold" nodeType="clickEffect">
                                  <p:stCondLst>
                                    <p:cond delay="0"/>
                                  </p:stCondLst>
                                  <p:childTnLst>
                                    <p:set>
                                      <p:cBhvr>
                                        <p:cTn id="55" dur="1" fill="hold">
                                          <p:stCondLst>
                                            <p:cond delay="0"/>
                                          </p:stCondLst>
                                        </p:cTn>
                                        <p:tgtEl>
                                          <p:spTgt spid="1729"/>
                                        </p:tgtEl>
                                        <p:attrNameLst>
                                          <p:attrName>style.visibility</p:attrName>
                                        </p:attrNameLst>
                                      </p:cBhvr>
                                      <p:to>
                                        <p:strVal val="visible"/>
                                      </p:to>
                                    </p:set>
                                    <p:animEffect transition="in" filter="wipe(down)">
                                      <p:cBhvr additive="repl">
                                        <p:cTn id="56" dur="500"/>
                                        <p:tgtEl>
                                          <p:spTgt spid="1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 name="PlaceHolder 1"/>
          <p:cNvSpPr>
            <a:spLocks noGrp="1"/>
          </p:cNvSpPr>
          <p:nvPr>
            <p:ph type="title"/>
          </p:nvPr>
        </p:nvSpPr>
        <p:spPr>
          <a:xfrm>
            <a:off x="380880" y="53352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Example (32 bit)</a:t>
            </a:r>
            <a:r>
              <a:rPr lang="en-US" sz="2800" b="0" strike="noStrike" cap="small" spc="-1">
                <a:solidFill>
                  <a:srgbClr val="575F6D"/>
                </a:solidFill>
                <a:latin typeface="Century Schoolbook"/>
              </a:rPr>
              <a:t>cont…</a:t>
            </a:r>
            <a:endParaRPr lang="en-US" sz="2800" b="0" strike="noStrike" spc="-1">
              <a:solidFill>
                <a:srgbClr val="000000"/>
              </a:solidFill>
              <a:latin typeface="Arial"/>
            </a:endParaRPr>
          </a:p>
        </p:txBody>
      </p:sp>
      <p:sp>
        <p:nvSpPr>
          <p:cNvPr id="1731" name="PlaceHolder 2"/>
          <p:cNvSpPr>
            <a:spLocks noGrp="1"/>
          </p:cNvSpPr>
          <p:nvPr>
            <p:ph type="sldNum" idx="46"/>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DDC3E7A6-5CC9-488F-B5D8-E3B9B1D4196D}" type="slidenum">
              <a:rPr lang="en-US" sz="1050" b="1" strike="noStrike" spc="-1">
                <a:solidFill>
                  <a:srgbClr val="8B8B8B"/>
                </a:solidFill>
                <a:latin typeface="Century Schoolbook"/>
                <a:ea typeface="DejaVu Sans"/>
              </a:rPr>
              <a:t>59</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732" name="TextBox 3"/>
              <p:cNvSpPr txBox="1"/>
              <p:nvPr/>
            </p:nvSpPr>
            <p:spPr>
              <a:xfrm>
                <a:off x="594000" y="152388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p:sp>
        <p:nvSpPr>
          <p:cNvPr id="1733" name="TextBox 8"/>
          <p:cNvSpPr/>
          <p:nvPr/>
        </p:nvSpPr>
        <p:spPr>
          <a:xfrm>
            <a:off x="669960" y="2133720"/>
            <a:ext cx="24832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M = </a:t>
            </a:r>
            <a:endParaRPr lang="en-US" sz="2800" b="0" strike="noStrike" spc="-1">
              <a:latin typeface="Arial"/>
            </a:endParaRPr>
          </a:p>
        </p:txBody>
      </p:sp>
      <p:graphicFrame>
        <p:nvGraphicFramePr>
          <p:cNvPr id="1734" name="Table 4"/>
          <p:cNvGraphicFramePr/>
          <p:nvPr/>
        </p:nvGraphicFramePr>
        <p:xfrm>
          <a:off x="1066680" y="3124080"/>
          <a:ext cx="6818400" cy="3202920"/>
        </p:xfrm>
        <a:graphic>
          <a:graphicData uri="http://schemas.openxmlformats.org/drawingml/2006/table">
            <a:tbl>
              <a:tblPr/>
              <a:tblGrid>
                <a:gridCol w="2486880"/>
                <a:gridCol w="2274120"/>
                <a:gridCol w="2057400"/>
              </a:tblGrid>
              <a:tr h="457560">
                <a:tc>
                  <a:txBody>
                    <a:bodyPr/>
                    <a:lstStyle/>
                    <a:p>
                      <a:pPr>
                        <a:lnSpc>
                          <a:spcPct val="100000"/>
                        </a:lnSpc>
                        <a:buNone/>
                      </a:pPr>
                      <a:r>
                        <a:rPr lang="en-US" sz="2400" b="0" strike="noStrike" spc="-1">
                          <a:solidFill>
                            <a:srgbClr val="000000"/>
                          </a:solidFill>
                          <a:latin typeface="Century Schoolbook"/>
                        </a:rPr>
                        <a:t>Multiply</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Result</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tabLst>
                          <a:tab pos="0" algn="l"/>
                        </a:tabLst>
                      </a:pPr>
                      <a:r>
                        <a:rPr lang="en-US" sz="2400" b="0" strike="noStrike" spc="-1">
                          <a:solidFill>
                            <a:srgbClr val="000000"/>
                          </a:solidFill>
                          <a:latin typeface="Century Schoolbook"/>
                        </a:rPr>
                        <a:t>Integer Part</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57560">
                <a:tc>
                  <a:txBody>
                    <a:bodyPr/>
                    <a:lstStyle/>
                    <a:p>
                      <a:pPr>
                        <a:lnSpc>
                          <a:spcPct val="100000"/>
                        </a:lnSpc>
                        <a:buNone/>
                      </a:pPr>
                      <a:r>
                        <a:rPr lang="en-US" sz="2400" b="0" strike="noStrike" spc="-1">
                          <a:solidFill>
                            <a:srgbClr val="000000"/>
                          </a:solidFill>
                          <a:latin typeface="Century Schoolbook"/>
                        </a:rPr>
                        <a:t>0.223828 x 2</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0.447656</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0</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57560">
                <a:tc>
                  <a:txBody>
                    <a:bodyPr/>
                    <a:lstStyle/>
                    <a:p>
                      <a:pPr>
                        <a:lnSpc>
                          <a:spcPct val="100000"/>
                        </a:lnSpc>
                        <a:buNone/>
                        <a:tabLst>
                          <a:tab pos="0" algn="l"/>
                        </a:tabLst>
                      </a:pPr>
                      <a:r>
                        <a:rPr lang="en-US" sz="2400" b="0" strike="noStrike" spc="-1">
                          <a:solidFill>
                            <a:srgbClr val="000000"/>
                          </a:solidFill>
                          <a:latin typeface="Century Schoolbook"/>
                        </a:rPr>
                        <a:t>0.447656 x 2</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0.895312</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0</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57560">
                <a:tc>
                  <a:txBody>
                    <a:bodyPr/>
                    <a:lstStyle/>
                    <a:p>
                      <a:pPr>
                        <a:lnSpc>
                          <a:spcPct val="100000"/>
                        </a:lnSpc>
                        <a:buNone/>
                        <a:tabLst>
                          <a:tab pos="0" algn="l"/>
                        </a:tabLst>
                      </a:pPr>
                      <a:r>
                        <a:rPr lang="en-US" sz="2400" b="0" strike="noStrike" spc="-1">
                          <a:solidFill>
                            <a:srgbClr val="000000"/>
                          </a:solidFill>
                          <a:latin typeface="Century Schoolbook"/>
                        </a:rPr>
                        <a:t>0.895312 x 2</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1.790624</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1</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57560">
                <a:tc>
                  <a:txBody>
                    <a:bodyPr/>
                    <a:lstStyle/>
                    <a:p>
                      <a:pPr>
                        <a:lnSpc>
                          <a:spcPct val="100000"/>
                        </a:lnSpc>
                        <a:buNone/>
                      </a:pPr>
                      <a:r>
                        <a:rPr lang="en-US" sz="2400" b="0" strike="noStrike" spc="-1">
                          <a:solidFill>
                            <a:srgbClr val="000000"/>
                          </a:solidFill>
                          <a:latin typeface="Century Schoolbook"/>
                        </a:rPr>
                        <a:t>0.790624 x 2</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1.581248</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1</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57560">
                <a:tc>
                  <a:txBody>
                    <a:bodyPr/>
                    <a:lstStyle/>
                    <a:p>
                      <a:pPr>
                        <a:lnSpc>
                          <a:spcPct val="100000"/>
                        </a:lnSpc>
                        <a:buNone/>
                      </a:pPr>
                      <a:r>
                        <a:rPr lang="en-US" sz="2400" b="0" strike="noStrike" spc="-1">
                          <a:solidFill>
                            <a:srgbClr val="000000"/>
                          </a:solidFill>
                          <a:latin typeface="Century Schoolbook"/>
                        </a:rPr>
                        <a:t>0.581248 x 2</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1.162496</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1</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57560">
                <a:tc>
                  <a:txBody>
                    <a:bodyPr/>
                    <a:lstStyle/>
                    <a:p>
                      <a:pPr>
                        <a:lnSpc>
                          <a:spcPct val="100000"/>
                        </a:lnSpc>
                        <a:buNone/>
                      </a:pPr>
                      <a:r>
                        <a:rPr lang="en-US" sz="2400" b="0" strike="noStrike" spc="-1">
                          <a:solidFill>
                            <a:srgbClr val="000000"/>
                          </a:solidFill>
                          <a:latin typeface="Century Schoolbook"/>
                        </a:rPr>
                        <a:t>…</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n-US" sz="2400" b="0" strike="noStrike" spc="-1">
                          <a:solidFill>
                            <a:srgbClr val="000000"/>
                          </a:solidFill>
                          <a:latin typeface="Century Schoolbook"/>
                        </a:rPr>
                        <a:t>….</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35" name="TextBox 28"/>
          <p:cNvSpPr/>
          <p:nvPr/>
        </p:nvSpPr>
        <p:spPr>
          <a:xfrm>
            <a:off x="6095880" y="6248520"/>
            <a:ext cx="24832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 upto 23 bits</a:t>
            </a:r>
            <a:endParaRPr lang="en-US" sz="2800" b="0" strike="noStrike" spc="-1">
              <a:latin typeface="Arial"/>
            </a:endParaRPr>
          </a:p>
        </p:txBody>
      </p:sp>
      <p:sp>
        <p:nvSpPr>
          <p:cNvPr id="1736" name="Straight Arrow Connector 6"/>
          <p:cNvSpPr/>
          <p:nvPr/>
        </p:nvSpPr>
        <p:spPr>
          <a:xfrm>
            <a:off x="8108640" y="3200400"/>
            <a:ext cx="360" cy="2970720"/>
          </a:xfrm>
          <a:custGeom>
            <a:avLst/>
            <a:gdLst/>
            <a:ahLst/>
            <a:cxnLst/>
            <a:rect l="l" t="t" r="r" b="b"/>
            <a:pathLst>
              <a:path w="21600" h="21600">
                <a:moveTo>
                  <a:pt x="0" y="0"/>
                </a:moveTo>
                <a:lnTo>
                  <a:pt x="21600" y="21600"/>
                </a:lnTo>
              </a:path>
            </a:pathLst>
          </a:custGeom>
          <a:noFill/>
          <a:ln w="28440">
            <a:solidFill>
              <a:srgbClr val="FF6A09"/>
            </a:solidFill>
            <a:round/>
            <a:tailEnd type="arrow" w="med" len="med"/>
          </a:ln>
        </p:spPr>
        <p:style>
          <a:lnRef idx="0">
            <a:scrgbClr r="0" g="0" b="0"/>
          </a:lnRef>
          <a:fillRef idx="0">
            <a:scrgbClr r="0" g="0" b="0"/>
          </a:fillRef>
          <a:effectRef idx="0">
            <a:scrgbClr r="0" g="0" b="0"/>
          </a:effectRef>
          <a:fontRef idx="minor"/>
        </p:style>
      </p:sp>
      <p:sp>
        <p:nvSpPr>
          <p:cNvPr id="1737" name="TextBox 29"/>
          <p:cNvSpPr/>
          <p:nvPr/>
        </p:nvSpPr>
        <p:spPr>
          <a:xfrm>
            <a:off x="3335760" y="2133720"/>
            <a:ext cx="557856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Wingdings" charset="2"/>
              <a:buChar char=""/>
            </a:pPr>
            <a:r>
              <a:rPr lang="en-US" sz="2800" b="0" strike="noStrike" spc="-1">
                <a:solidFill>
                  <a:srgbClr val="000000"/>
                </a:solidFill>
                <a:latin typeface="Times New Roman"/>
                <a:ea typeface="DejaVu Sans"/>
              </a:rPr>
              <a:t>00111… </a:t>
            </a:r>
            <a:endParaRPr lang="en-US" sz="2800" b="0" strike="noStrike" spc="-1">
              <a:latin typeface="Arial"/>
            </a:endParaRPr>
          </a:p>
          <a:p>
            <a:pPr>
              <a:lnSpc>
                <a:spcPct val="100000"/>
              </a:lnSpc>
              <a:buNone/>
            </a:pPr>
            <a:r>
              <a:rPr lang="en-US" sz="2400" b="0" strike="noStrike" spc="-1">
                <a:solidFill>
                  <a:srgbClr val="000000"/>
                </a:solidFill>
                <a:latin typeface="Times New Roman"/>
                <a:ea typeface="DejaVu Sans"/>
              </a:rPr>
              <a:t>(we will calculate 5/6 bit positions</a:t>
            </a:r>
            <a:r>
              <a:rPr lang="en-US" sz="2800" b="0" strike="noStrike" spc="-1">
                <a:solidFill>
                  <a:srgbClr val="000000"/>
                </a:solidFill>
                <a:latin typeface="Times New Roman"/>
                <a:ea typeface="DejaVu Sans"/>
              </a:rPr>
              <a:t>) </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1734"/>
                                        </p:tgtEl>
                                        <p:attrNameLst>
                                          <p:attrName>style.visibility</p:attrName>
                                        </p:attrNameLst>
                                      </p:cBhvr>
                                      <p:to>
                                        <p:strVal val="visible"/>
                                      </p:to>
                                    </p:set>
                                    <p:animEffect transition="in" filter="wipe(up)">
                                      <p:cBhvr additive="repl">
                                        <p:cTn id="7" dur="500"/>
                                        <p:tgtEl>
                                          <p:spTgt spid="1734"/>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1735"/>
                                        </p:tgtEl>
                                        <p:attrNameLst>
                                          <p:attrName>style.visibility</p:attrName>
                                        </p:attrNameLst>
                                      </p:cBhvr>
                                      <p:to>
                                        <p:strVal val="visible"/>
                                      </p:to>
                                    </p:set>
                                    <p:animEffect transition="in" filter="wipe(down)">
                                      <p:cBhvr additive="repl">
                                        <p:cTn id="12" dur="500"/>
                                        <p:tgtEl>
                                          <p:spTgt spid="1735"/>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1" dur="500" fill="hold" nodeType="clickEffect">
                                  <p:stCondLst>
                                    <p:cond delay="0"/>
                                  </p:stCondLst>
                                  <p:childTnLst>
                                    <p:set>
                                      <p:cBhvr>
                                        <p:cTn id="16" dur="1" fill="hold">
                                          <p:stCondLst>
                                            <p:cond delay="0"/>
                                          </p:stCondLst>
                                        </p:cTn>
                                        <p:tgtEl>
                                          <p:spTgt spid="1736"/>
                                        </p:tgtEl>
                                        <p:attrNameLst>
                                          <p:attrName>style.visibility</p:attrName>
                                        </p:attrNameLst>
                                      </p:cBhvr>
                                      <p:to>
                                        <p:strVal val="visible"/>
                                      </p:to>
                                    </p:set>
                                    <p:animEffect transition="in" filter="wipe(up)">
                                      <p:cBhvr additive="repl">
                                        <p:cTn id="17" dur="500"/>
                                        <p:tgtEl>
                                          <p:spTgt spid="1736"/>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1" dur="500" fill="hold" nodeType="clickEffect">
                                  <p:stCondLst>
                                    <p:cond delay="0"/>
                                  </p:stCondLst>
                                  <p:childTnLst>
                                    <p:set>
                                      <p:cBhvr>
                                        <p:cTn id="21" dur="1" fill="hold">
                                          <p:stCondLst>
                                            <p:cond delay="0"/>
                                          </p:stCondLst>
                                        </p:cTn>
                                        <p:tgtEl>
                                          <p:spTgt spid="1737"/>
                                        </p:tgtEl>
                                        <p:attrNameLst>
                                          <p:attrName>style.visibility</p:attrName>
                                        </p:attrNameLst>
                                      </p:cBhvr>
                                      <p:to>
                                        <p:strVal val="visible"/>
                                      </p:to>
                                    </p:set>
                                    <p:animEffect transition="in" filter="wipe(up)">
                                      <p:cBhvr additive="repl">
                                        <p:cTn id="22" dur="500"/>
                                        <p:tgtEl>
                                          <p:spTgt spid="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Types of Sequential Circuit </a:t>
            </a:r>
            <a:endParaRPr lang="en-US" sz="3000" b="0" strike="noStrike" spc="-1">
              <a:solidFill>
                <a:srgbClr val="000000"/>
              </a:solidFill>
              <a:latin typeface="Arial"/>
            </a:endParaRPr>
          </a:p>
        </p:txBody>
      </p:sp>
      <p:pic>
        <p:nvPicPr>
          <p:cNvPr id="569" name="Picture 2"/>
          <p:cNvPicPr/>
          <p:nvPr/>
        </p:nvPicPr>
        <p:blipFill>
          <a:blip r:embed="rId2"/>
          <a:stretch/>
        </p:blipFill>
        <p:spPr>
          <a:xfrm>
            <a:off x="1676520" y="1981080"/>
            <a:ext cx="5116680" cy="3276000"/>
          </a:xfrm>
          <a:prstGeom prst="rect">
            <a:avLst/>
          </a:prstGeom>
          <a:ln w="0">
            <a:noFill/>
          </a:ln>
        </p:spPr>
      </p:pic>
      <p:sp>
        <p:nvSpPr>
          <p:cNvPr id="3" name="PlaceHolder 2"/>
          <p:cNvSpPr>
            <a:spLocks noGrp="1"/>
          </p:cNvSpPr>
          <p:nvPr>
            <p:ph type="sldNum" idx="5"/>
          </p:nvPr>
        </p:nvSpPr>
        <p:spPr/>
        <p:txBody>
          <a:bodyPr/>
          <a:lstStyle/>
          <a:p>
            <a:fld id="{E4817E8E-A80D-41FA-83F1-84A9C7F62C7F}" type="slidenum">
              <a:t>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 name="PlaceHolder 1"/>
          <p:cNvSpPr>
            <a:spLocks noGrp="1"/>
          </p:cNvSpPr>
          <p:nvPr>
            <p:ph type="title"/>
          </p:nvPr>
        </p:nvSpPr>
        <p:spPr>
          <a:xfrm>
            <a:off x="380880" y="83808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Example (32 bit)</a:t>
            </a:r>
            <a:r>
              <a:rPr lang="en-US" sz="2800" b="0" strike="noStrike" cap="small" spc="-1">
                <a:solidFill>
                  <a:srgbClr val="575F6D"/>
                </a:solidFill>
                <a:latin typeface="Century Schoolbook"/>
              </a:rPr>
              <a:t>cont…</a:t>
            </a:r>
            <a:endParaRPr lang="en-US" sz="2800" b="0" strike="noStrike" spc="-1">
              <a:solidFill>
                <a:srgbClr val="000000"/>
              </a:solidFill>
              <a:latin typeface="Arial"/>
            </a:endParaRPr>
          </a:p>
        </p:txBody>
      </p:sp>
      <p:sp>
        <p:nvSpPr>
          <p:cNvPr id="1739" name="PlaceHolder 2"/>
          <p:cNvSpPr>
            <a:spLocks noGrp="1"/>
          </p:cNvSpPr>
          <p:nvPr>
            <p:ph/>
          </p:nvPr>
        </p:nvSpPr>
        <p:spPr>
          <a:xfrm>
            <a:off x="405000" y="4419720"/>
            <a:ext cx="8228520" cy="60840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1" strike="noStrike" spc="-1">
                <a:solidFill>
                  <a:srgbClr val="7030A0"/>
                </a:solidFill>
                <a:latin typeface="Century Schoolbook"/>
              </a:rPr>
              <a:t>Represent -</a:t>
            </a:r>
            <a:r>
              <a:rPr lang="en-US" sz="2400" b="1" strike="noStrike" spc="-1">
                <a:solidFill>
                  <a:srgbClr val="7030A0"/>
                </a:solidFill>
                <a:latin typeface="Times New Roman"/>
              </a:rPr>
              <a:t>78.325</a:t>
            </a:r>
            <a:endParaRPr lang="en-US" sz="2400" b="0" strike="noStrike" spc="-1">
              <a:solidFill>
                <a:srgbClr val="000000"/>
              </a:solidFill>
              <a:latin typeface="Arial"/>
            </a:endParaRPr>
          </a:p>
        </p:txBody>
      </p:sp>
      <p:sp>
        <p:nvSpPr>
          <p:cNvPr id="1740" name="PlaceHolder 3"/>
          <p:cNvSpPr>
            <a:spLocks noGrp="1"/>
          </p:cNvSpPr>
          <p:nvPr>
            <p:ph type="sldNum" idx="47"/>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6EBEC6D9-5193-4FF1-BD17-2D1A64D6A4D6}" type="slidenum">
              <a:rPr lang="en-US" sz="1050" b="1" strike="noStrike" spc="-1">
                <a:solidFill>
                  <a:srgbClr val="8B8B8B"/>
                </a:solidFill>
                <a:latin typeface="Century Schoolbook"/>
                <a:ea typeface="DejaVu Sans"/>
              </a:rPr>
              <a:t>60</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741" name="TextBox 3"/>
              <p:cNvSpPr txBox="1"/>
              <p:nvPr/>
            </p:nvSpPr>
            <p:spPr>
              <a:xfrm>
                <a:off x="594000" y="199008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p:sp>
        <p:nvSpPr>
          <p:cNvPr id="1742" name="Rectangle 9"/>
          <p:cNvSpPr/>
          <p:nvPr/>
        </p:nvSpPr>
        <p:spPr>
          <a:xfrm>
            <a:off x="1981080" y="3662640"/>
            <a:ext cx="65556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DejaVu Sans"/>
              </a:rPr>
              <a:t>0</a:t>
            </a:r>
            <a:endParaRPr lang="en-US" sz="2200" b="0" strike="noStrike" spc="-1">
              <a:latin typeface="Arial"/>
            </a:endParaRPr>
          </a:p>
        </p:txBody>
      </p:sp>
      <p:sp>
        <p:nvSpPr>
          <p:cNvPr id="1743" name="Rectangle 11"/>
          <p:cNvSpPr/>
          <p:nvPr/>
        </p:nvSpPr>
        <p:spPr>
          <a:xfrm>
            <a:off x="2637720" y="3659400"/>
            <a:ext cx="188100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Times New Roman"/>
                <a:ea typeface="DejaVu Sans"/>
              </a:rPr>
              <a:t>10000101</a:t>
            </a:r>
            <a:endParaRPr lang="en-US" sz="2400" b="0" strike="noStrike" spc="-1">
              <a:latin typeface="Arial"/>
            </a:endParaRPr>
          </a:p>
        </p:txBody>
      </p:sp>
      <p:sp>
        <p:nvSpPr>
          <p:cNvPr id="1744" name="Rectangle 15"/>
          <p:cNvSpPr/>
          <p:nvPr/>
        </p:nvSpPr>
        <p:spPr>
          <a:xfrm>
            <a:off x="4519800" y="3657600"/>
            <a:ext cx="341964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Times New Roman"/>
                <a:ea typeface="DejaVu Sans"/>
              </a:rPr>
              <a:t>00111….</a:t>
            </a:r>
            <a:endParaRPr lang="en-US" sz="2400" b="0" strike="noStrike" spc="-1">
              <a:latin typeface="Arial"/>
            </a:endParaRPr>
          </a:p>
        </p:txBody>
      </p:sp>
      <p:sp>
        <p:nvSpPr>
          <p:cNvPr id="1745" name="TextBox 26"/>
          <p:cNvSpPr/>
          <p:nvPr/>
        </p:nvSpPr>
        <p:spPr>
          <a:xfrm>
            <a:off x="601200" y="2743200"/>
            <a:ext cx="41983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Times New Roman"/>
                <a:ea typeface="DejaVu Sans"/>
              </a:rPr>
              <a:t>We got, 78.325 =</a:t>
            </a:r>
            <a:endParaRPr lang="en-US" sz="2800" b="0" strike="noStrike" spc="-1">
              <a:latin typeface="Arial"/>
            </a:endParaRPr>
          </a:p>
        </p:txBody>
      </p:sp>
      <p:sp>
        <p:nvSpPr>
          <p:cNvPr id="1746" name="Rectangle 12"/>
          <p:cNvSpPr/>
          <p:nvPr/>
        </p:nvSpPr>
        <p:spPr>
          <a:xfrm>
            <a:off x="1523880" y="5333040"/>
            <a:ext cx="655560" cy="4248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DejaVu Sans"/>
              </a:rPr>
              <a:t>1</a:t>
            </a:r>
            <a:endParaRPr lang="en-US" sz="2200" b="0" strike="noStrike" spc="-1">
              <a:latin typeface="Arial"/>
            </a:endParaRPr>
          </a:p>
        </p:txBody>
      </p:sp>
      <p:sp>
        <p:nvSpPr>
          <p:cNvPr id="1747" name="Rectangle 13"/>
          <p:cNvSpPr/>
          <p:nvPr/>
        </p:nvSpPr>
        <p:spPr>
          <a:xfrm>
            <a:off x="2180520" y="5329440"/>
            <a:ext cx="188100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Times New Roman"/>
                <a:ea typeface="DejaVu Sans"/>
              </a:rPr>
              <a:t>10000101</a:t>
            </a:r>
            <a:endParaRPr lang="en-US" sz="2400" b="0" strike="noStrike" spc="-1">
              <a:latin typeface="Arial"/>
            </a:endParaRPr>
          </a:p>
        </p:txBody>
      </p:sp>
      <p:sp>
        <p:nvSpPr>
          <p:cNvPr id="1748" name="Rectangle 14"/>
          <p:cNvSpPr/>
          <p:nvPr/>
        </p:nvSpPr>
        <p:spPr>
          <a:xfrm>
            <a:off x="4062600" y="5327640"/>
            <a:ext cx="3419640" cy="45540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Times New Roman"/>
                <a:ea typeface="DejaVu Sans"/>
              </a:rPr>
              <a:t>00111….</a:t>
            </a:r>
            <a:endParaRPr lang="en-US" sz="2400" b="0" strike="noStrike" spc="-1">
              <a:latin typeface="Arial"/>
            </a:endParaRPr>
          </a:p>
        </p:txBody>
      </p:sp>
      <p:sp>
        <p:nvSpPr>
          <p:cNvPr id="1749" name="Straight Arrow Connector 5"/>
          <p:cNvSpPr/>
          <p:nvPr/>
        </p:nvSpPr>
        <p:spPr>
          <a:xfrm flipV="1">
            <a:off x="1852200" y="5865120"/>
            <a:ext cx="360" cy="379800"/>
          </a:xfrm>
          <a:custGeom>
            <a:avLst/>
            <a:gdLst/>
            <a:ahLst/>
            <a:cxnLst/>
            <a:rect l="l" t="t" r="r" b="b"/>
            <a:pathLst>
              <a:path w="21600" h="21600">
                <a:moveTo>
                  <a:pt x="0" y="0"/>
                </a:moveTo>
                <a:lnTo>
                  <a:pt x="21600" y="21600"/>
                </a:lnTo>
              </a:path>
            </a:pathLst>
          </a:custGeom>
          <a:noFill/>
          <a:ln w="28440">
            <a:solidFill>
              <a:srgbClr val="FF6A09"/>
            </a:solidFill>
            <a:round/>
            <a:tailEnd type="arrow"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1742"/>
                                        </p:tgtEl>
                                        <p:attrNameLst>
                                          <p:attrName>style.visibility</p:attrName>
                                        </p:attrNameLst>
                                      </p:cBhvr>
                                      <p:to>
                                        <p:strVal val="visible"/>
                                      </p:to>
                                    </p:set>
                                    <p:animEffect transition="in" filter="wipe(up)">
                                      <p:cBhvr additive="repl">
                                        <p:cTn id="7" dur="500"/>
                                        <p:tgtEl>
                                          <p:spTgt spid="1742"/>
                                        </p:tgtEl>
                                      </p:cBhvr>
                                    </p:animEffect>
                                  </p:childTnLst>
                                </p:cTn>
                              </p:par>
                              <p:par>
                                <p:cTn id="8" presetID="22" presetClass="entr" presetSubtype="1" dur="500" fill="hold" nodeType="withEffect">
                                  <p:stCondLst>
                                    <p:cond delay="0"/>
                                  </p:stCondLst>
                                  <p:childTnLst>
                                    <p:set>
                                      <p:cBhvr>
                                        <p:cTn id="9" dur="1" fill="hold">
                                          <p:stCondLst>
                                            <p:cond delay="0"/>
                                          </p:stCondLst>
                                        </p:cTn>
                                        <p:tgtEl>
                                          <p:spTgt spid="1743"/>
                                        </p:tgtEl>
                                        <p:attrNameLst>
                                          <p:attrName>style.visibility</p:attrName>
                                        </p:attrNameLst>
                                      </p:cBhvr>
                                      <p:to>
                                        <p:strVal val="visible"/>
                                      </p:to>
                                    </p:set>
                                    <p:animEffect transition="in" filter="wipe(up)">
                                      <p:cBhvr additive="repl">
                                        <p:cTn id="10" dur="500"/>
                                        <p:tgtEl>
                                          <p:spTgt spid="1743"/>
                                        </p:tgtEl>
                                      </p:cBhvr>
                                    </p:animEffect>
                                  </p:childTnLst>
                                </p:cTn>
                              </p:par>
                              <p:par>
                                <p:cTn id="11" presetID="22" presetClass="entr" presetSubtype="1" dur="500" fill="hold" nodeType="withEffect">
                                  <p:stCondLst>
                                    <p:cond delay="0"/>
                                  </p:stCondLst>
                                  <p:childTnLst>
                                    <p:set>
                                      <p:cBhvr>
                                        <p:cTn id="12" dur="1" fill="hold">
                                          <p:stCondLst>
                                            <p:cond delay="0"/>
                                          </p:stCondLst>
                                        </p:cTn>
                                        <p:tgtEl>
                                          <p:spTgt spid="1744"/>
                                        </p:tgtEl>
                                        <p:attrNameLst>
                                          <p:attrName>style.visibility</p:attrName>
                                        </p:attrNameLst>
                                      </p:cBhvr>
                                      <p:to>
                                        <p:strVal val="visible"/>
                                      </p:to>
                                    </p:set>
                                    <p:animEffect transition="in" filter="wipe(up)">
                                      <p:cBhvr additive="repl">
                                        <p:cTn id="13" dur="500"/>
                                        <p:tgtEl>
                                          <p:spTgt spid="1744"/>
                                        </p:tgtEl>
                                      </p:cBhvr>
                                    </p:animEffect>
                                  </p:childTnLst>
                                </p:cTn>
                              </p:par>
                            </p:childTnLst>
                          </p:cTn>
                        </p:par>
                      </p:childTnLst>
                    </p:cTn>
                  </p:par>
                  <p:par>
                    <p:cTn id="14" fill="hold" nodeType="clickEffect">
                      <p:stCondLst>
                        <p:cond delay="indefinite"/>
                      </p:stCondLst>
                      <p:childTnLst>
                        <p:par>
                          <p:cTn id="15" fill="hold">
                            <p:stCondLst>
                              <p:cond delay="0"/>
                            </p:stCondLst>
                            <p:childTnLst>
                              <p:par>
                                <p:cTn id="16" presetID="22" presetClass="entr" presetSubtype="4" dur="500" fill="hold" nodeType="clickEffect">
                                  <p:stCondLst>
                                    <p:cond delay="0"/>
                                  </p:stCondLst>
                                  <p:childTnLst>
                                    <p:set>
                                      <p:cBhvr>
                                        <p:cTn id="17" dur="1" fill="hold">
                                          <p:stCondLst>
                                            <p:cond delay="0"/>
                                          </p:stCondLst>
                                        </p:cTn>
                                        <p:tgtEl>
                                          <p:spTgt spid="1739">
                                            <p:txEl>
                                              <p:pRg st="0" end="0"/>
                                            </p:txEl>
                                          </p:spTgt>
                                        </p:tgtEl>
                                        <p:attrNameLst>
                                          <p:attrName>style.visibility</p:attrName>
                                        </p:attrNameLst>
                                      </p:cBhvr>
                                      <p:to>
                                        <p:strVal val="visible"/>
                                      </p:to>
                                    </p:set>
                                    <p:animEffect transition="in" filter="wipe(down)">
                                      <p:cBhvr additive="repl">
                                        <p:cTn id="18" dur="500"/>
                                        <p:tgtEl>
                                          <p:spTgt spid="1739">
                                            <p:txEl>
                                              <p:pRg st="0" end="0"/>
                                            </p:txEl>
                                          </p:spTgt>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1" dur="500" fill="hold" nodeType="clickEffect">
                                  <p:stCondLst>
                                    <p:cond delay="0"/>
                                  </p:stCondLst>
                                  <p:childTnLst>
                                    <p:set>
                                      <p:cBhvr>
                                        <p:cTn id="22" dur="1" fill="hold">
                                          <p:stCondLst>
                                            <p:cond delay="0"/>
                                          </p:stCondLst>
                                        </p:cTn>
                                        <p:tgtEl>
                                          <p:spTgt spid="1746"/>
                                        </p:tgtEl>
                                        <p:attrNameLst>
                                          <p:attrName>style.visibility</p:attrName>
                                        </p:attrNameLst>
                                      </p:cBhvr>
                                      <p:to>
                                        <p:strVal val="visible"/>
                                      </p:to>
                                    </p:set>
                                    <p:animEffect transition="in" filter="wipe(up)">
                                      <p:cBhvr additive="repl">
                                        <p:cTn id="23" dur="500"/>
                                        <p:tgtEl>
                                          <p:spTgt spid="1746"/>
                                        </p:tgtEl>
                                      </p:cBhvr>
                                    </p:animEffect>
                                  </p:childTnLst>
                                </p:cTn>
                              </p:par>
                              <p:par>
                                <p:cTn id="24" presetID="22" presetClass="entr" presetSubtype="1" dur="500" fill="hold" nodeType="withEffect">
                                  <p:stCondLst>
                                    <p:cond delay="0"/>
                                  </p:stCondLst>
                                  <p:childTnLst>
                                    <p:set>
                                      <p:cBhvr>
                                        <p:cTn id="25" dur="1" fill="hold">
                                          <p:stCondLst>
                                            <p:cond delay="0"/>
                                          </p:stCondLst>
                                        </p:cTn>
                                        <p:tgtEl>
                                          <p:spTgt spid="1747"/>
                                        </p:tgtEl>
                                        <p:attrNameLst>
                                          <p:attrName>style.visibility</p:attrName>
                                        </p:attrNameLst>
                                      </p:cBhvr>
                                      <p:to>
                                        <p:strVal val="visible"/>
                                      </p:to>
                                    </p:set>
                                    <p:animEffect transition="in" filter="wipe(up)">
                                      <p:cBhvr additive="repl">
                                        <p:cTn id="26" dur="500"/>
                                        <p:tgtEl>
                                          <p:spTgt spid="1747"/>
                                        </p:tgtEl>
                                      </p:cBhvr>
                                    </p:animEffect>
                                  </p:childTnLst>
                                </p:cTn>
                              </p:par>
                              <p:par>
                                <p:cTn id="27" presetID="22" presetClass="entr" presetSubtype="1" dur="500" fill="hold" nodeType="withEffect">
                                  <p:stCondLst>
                                    <p:cond delay="0"/>
                                  </p:stCondLst>
                                  <p:childTnLst>
                                    <p:set>
                                      <p:cBhvr>
                                        <p:cTn id="28" dur="1" fill="hold">
                                          <p:stCondLst>
                                            <p:cond delay="0"/>
                                          </p:stCondLst>
                                        </p:cTn>
                                        <p:tgtEl>
                                          <p:spTgt spid="1748"/>
                                        </p:tgtEl>
                                        <p:attrNameLst>
                                          <p:attrName>style.visibility</p:attrName>
                                        </p:attrNameLst>
                                      </p:cBhvr>
                                      <p:to>
                                        <p:strVal val="visible"/>
                                      </p:to>
                                    </p:set>
                                    <p:animEffect transition="in" filter="wipe(up)">
                                      <p:cBhvr additive="repl">
                                        <p:cTn id="29" dur="500"/>
                                        <p:tgtEl>
                                          <p:spTgt spid="1748"/>
                                        </p:tgtEl>
                                      </p:cBhvr>
                                    </p:animEffect>
                                  </p:childTnLst>
                                </p:cTn>
                              </p:par>
                            </p:childTnLst>
                          </p:cTn>
                        </p:par>
                      </p:childTnLst>
                    </p:cTn>
                  </p:par>
                  <p:par>
                    <p:cTn id="30" fill="hold" nodeType="clickEffect">
                      <p:stCondLst>
                        <p:cond delay="indefinite"/>
                      </p:stCondLst>
                      <p:childTnLst>
                        <p:par>
                          <p:cTn id="31" fill="hold">
                            <p:stCondLst>
                              <p:cond delay="0"/>
                            </p:stCondLst>
                            <p:childTnLst>
                              <p:par>
                                <p:cTn id="32" presetID="22" presetClass="entr" presetSubtype="4" dur="500" fill="hold" nodeType="clickEffect">
                                  <p:stCondLst>
                                    <p:cond delay="0"/>
                                  </p:stCondLst>
                                  <p:childTnLst>
                                    <p:set>
                                      <p:cBhvr>
                                        <p:cTn id="33" dur="1" fill="hold">
                                          <p:stCondLst>
                                            <p:cond delay="0"/>
                                          </p:stCondLst>
                                        </p:cTn>
                                        <p:tgtEl>
                                          <p:spTgt spid="1749"/>
                                        </p:tgtEl>
                                        <p:attrNameLst>
                                          <p:attrName>style.visibility</p:attrName>
                                        </p:attrNameLst>
                                      </p:cBhvr>
                                      <p:to>
                                        <p:strVal val="visible"/>
                                      </p:to>
                                    </p:set>
                                    <p:animEffect transition="in" filter="wipe(down)">
                                      <p:cBhvr additive="repl">
                                        <p:cTn id="34" dur="500"/>
                                        <p:tgtEl>
                                          <p:spTgt spid="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 name="PlaceHolder 1"/>
          <p:cNvSpPr>
            <a:spLocks noGrp="1"/>
          </p:cNvSpPr>
          <p:nvPr>
            <p:ph type="title"/>
          </p:nvPr>
        </p:nvSpPr>
        <p:spPr>
          <a:xfrm>
            <a:off x="457200" y="762120"/>
            <a:ext cx="8228520" cy="106560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Set Interpretations (32 bit)</a:t>
            </a:r>
            <a:endParaRPr lang="en-US" sz="3000" b="0" strike="noStrike" spc="-1">
              <a:solidFill>
                <a:srgbClr val="000000"/>
              </a:solidFill>
              <a:latin typeface="Arial"/>
            </a:endParaRPr>
          </a:p>
        </p:txBody>
      </p:sp>
      <p:sp>
        <p:nvSpPr>
          <p:cNvPr id="1751" name="PlaceHolder 2"/>
          <p:cNvSpPr>
            <a:spLocks noGrp="1"/>
          </p:cNvSpPr>
          <p:nvPr>
            <p:ph/>
          </p:nvPr>
        </p:nvSpPr>
        <p:spPr>
          <a:xfrm>
            <a:off x="380880" y="1905120"/>
            <a:ext cx="8228520" cy="2090160"/>
          </a:xfrm>
          <a:prstGeom prst="rect">
            <a:avLst/>
          </a:prstGeom>
          <a:noFill/>
          <a:ln w="0">
            <a:noFill/>
          </a:ln>
        </p:spPr>
        <p:txBody>
          <a:bodyPr lIns="90000" tIns="45000" rIns="90000" bIns="45000" anchor="t">
            <a:norm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If E = </a:t>
            </a:r>
            <a:r>
              <a:rPr lang="en-US" sz="2400" b="0" strike="noStrike" spc="-1">
                <a:solidFill>
                  <a:srgbClr val="000000"/>
                </a:solidFill>
                <a:latin typeface="Times New Roman"/>
              </a:rPr>
              <a:t>255</a:t>
            </a:r>
            <a:r>
              <a:rPr lang="en-US" sz="2400" b="0" strike="noStrike" spc="-1">
                <a:solidFill>
                  <a:srgbClr val="000000"/>
                </a:solidFill>
                <a:latin typeface="Century Schoolbook"/>
              </a:rPr>
              <a:t> and M≠</a:t>
            </a:r>
            <a:r>
              <a:rPr lang="en-US" sz="2400" b="0" strike="noStrike" spc="-1">
                <a:solidFill>
                  <a:srgbClr val="000000"/>
                </a:solidFill>
                <a:latin typeface="Times New Roman"/>
              </a:rPr>
              <a:t>0</a:t>
            </a:r>
            <a:r>
              <a:rPr lang="en-US" sz="2400" b="0" strike="noStrike" spc="-1">
                <a:solidFill>
                  <a:srgbClr val="000000"/>
                </a:solidFill>
                <a:latin typeface="Century Schoolbook"/>
              </a:rPr>
              <a:t> then NaN</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If E = </a:t>
            </a:r>
            <a:r>
              <a:rPr lang="en-US" sz="2400" b="0" strike="noStrike" spc="-1">
                <a:solidFill>
                  <a:srgbClr val="000000"/>
                </a:solidFill>
                <a:latin typeface="Times New Roman"/>
              </a:rPr>
              <a:t>255</a:t>
            </a:r>
            <a:r>
              <a:rPr lang="en-US" sz="2400" b="0" strike="noStrike" spc="-1">
                <a:solidFill>
                  <a:srgbClr val="000000"/>
                </a:solidFill>
                <a:latin typeface="Century Schoolbook"/>
              </a:rPr>
              <a:t> and M= </a:t>
            </a:r>
            <a:r>
              <a:rPr lang="en-US" sz="2400" b="0" strike="noStrike" spc="-1">
                <a:solidFill>
                  <a:srgbClr val="000000"/>
                </a:solidFill>
                <a:latin typeface="Times New Roman"/>
              </a:rPr>
              <a:t>0</a:t>
            </a:r>
            <a:r>
              <a:rPr lang="en-US" sz="2400" b="0" strike="noStrike" spc="-1">
                <a:solidFill>
                  <a:srgbClr val="000000"/>
                </a:solidFill>
                <a:latin typeface="Century Schoolbook"/>
              </a:rPr>
              <a:t> then ±∞ (overflow)</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If E = </a:t>
            </a:r>
            <a:r>
              <a:rPr lang="en-US" sz="2400" b="0" strike="noStrike" spc="-1">
                <a:solidFill>
                  <a:srgbClr val="000000"/>
                </a:solidFill>
                <a:latin typeface="Times New Roman"/>
              </a:rPr>
              <a:t>0</a:t>
            </a:r>
            <a:r>
              <a:rPr lang="en-US" sz="2400" b="0" strike="noStrike" spc="-1">
                <a:solidFill>
                  <a:srgbClr val="000000"/>
                </a:solidFill>
                <a:latin typeface="Century Schoolbook"/>
              </a:rPr>
              <a:t> and M= </a:t>
            </a:r>
            <a:r>
              <a:rPr lang="en-US" sz="2400" b="0" strike="noStrike" spc="-1">
                <a:solidFill>
                  <a:srgbClr val="000000"/>
                </a:solidFill>
                <a:latin typeface="Times New Roman"/>
              </a:rPr>
              <a:t>0</a:t>
            </a:r>
            <a:r>
              <a:rPr lang="en-US" sz="2400" b="0" strike="noStrike" spc="-1">
                <a:solidFill>
                  <a:srgbClr val="000000"/>
                </a:solidFill>
                <a:latin typeface="Century Schoolbook"/>
              </a:rPr>
              <a:t> then zero (</a:t>
            </a:r>
            <a:r>
              <a:rPr lang="en-US" sz="2400" b="0" strike="noStrike" spc="-1">
                <a:solidFill>
                  <a:srgbClr val="000000"/>
                </a:solidFill>
                <a:latin typeface="Times New Roman"/>
              </a:rPr>
              <a:t>0</a:t>
            </a:r>
            <a:r>
              <a:rPr lang="en-US" sz="2400" b="0" strike="noStrike" spc="-1">
                <a:solidFill>
                  <a:srgbClr val="000000"/>
                </a:solidFill>
                <a:latin typeface="Century Schoolbook"/>
              </a:rPr>
              <a:t>) </a:t>
            </a:r>
            <a:endParaRPr lang="en-US" sz="2400" b="0" strike="noStrike" spc="-1">
              <a:solidFill>
                <a:srgbClr val="000000"/>
              </a:solidFill>
              <a:latin typeface="Arial"/>
            </a:endParaRPr>
          </a:p>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If 0&lt;E &lt; </a:t>
            </a:r>
            <a:r>
              <a:rPr lang="en-US" sz="2400" b="0" strike="noStrike" spc="-1">
                <a:solidFill>
                  <a:srgbClr val="000000"/>
                </a:solidFill>
                <a:latin typeface="Times New Roman"/>
              </a:rPr>
              <a:t>255</a:t>
            </a:r>
            <a:r>
              <a:rPr lang="en-US" sz="2400" b="0" strike="noStrike" spc="-1">
                <a:solidFill>
                  <a:srgbClr val="000000"/>
                </a:solidFill>
                <a:latin typeface="Century Schoolbook"/>
              </a:rPr>
              <a:t> and M≠</a:t>
            </a:r>
            <a:r>
              <a:rPr lang="en-US" sz="2400" b="0" strike="noStrike" spc="-1">
                <a:solidFill>
                  <a:srgbClr val="000000"/>
                </a:solidFill>
                <a:latin typeface="Times New Roman"/>
              </a:rPr>
              <a:t>0</a:t>
            </a:r>
            <a:r>
              <a:rPr lang="en-US" sz="2400" b="0" strike="noStrike" spc="-1">
                <a:solidFill>
                  <a:srgbClr val="000000"/>
                </a:solidFill>
                <a:latin typeface="Century Schoolbook"/>
              </a:rPr>
              <a:t> then</a:t>
            </a:r>
            <a:endParaRPr lang="en-US" sz="2400" b="0" strike="noStrike" spc="-1">
              <a:solidFill>
                <a:srgbClr val="000000"/>
              </a:solidFill>
              <a:latin typeface="Arial"/>
            </a:endParaRPr>
          </a:p>
          <a:p>
            <a:pPr marL="109800">
              <a:lnSpc>
                <a:spcPct val="100000"/>
              </a:lnSpc>
              <a:spcBef>
                <a:spcPts val="601"/>
              </a:spcBef>
              <a:buNone/>
              <a:tabLst>
                <a:tab pos="0" algn="l"/>
              </a:tabLst>
            </a:pPr>
            <a:endParaRPr lang="en-US" sz="2400" b="0" strike="noStrike" spc="-1">
              <a:solidFill>
                <a:srgbClr val="000000"/>
              </a:solidFill>
              <a:latin typeface="Arial"/>
            </a:endParaRPr>
          </a:p>
        </p:txBody>
      </p:sp>
      <p:sp>
        <p:nvSpPr>
          <p:cNvPr id="1752" name="PlaceHolder 3"/>
          <p:cNvSpPr>
            <a:spLocks noGrp="1"/>
          </p:cNvSpPr>
          <p:nvPr>
            <p:ph type="sldNum" idx="48"/>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A9833FE1-7A7A-4B83-AE43-BF59BE0AA312}" type="slidenum">
              <a:rPr lang="en-US" sz="1050" b="1" strike="noStrike" spc="-1">
                <a:solidFill>
                  <a:srgbClr val="8B8B8B"/>
                </a:solidFill>
                <a:latin typeface="Century Schoolbook"/>
                <a:ea typeface="DejaVu Sans"/>
              </a:rPr>
              <a:t>61</a:t>
            </a:fld>
            <a:endParaRPr lang="en-US" sz="1050" b="0" strike="noStrike" spc="-1">
              <a:latin typeface="Times New Roman"/>
            </a:endParaRPr>
          </a:p>
        </p:txBody>
      </p:sp>
      <mc:AlternateContent xmlns:mc="http://schemas.openxmlformats.org/markup-compatibility/2006" xmlns:a14="http://schemas.microsoft.com/office/drawing/2010/main">
        <mc:Choice Requires="a14">
          <p:sp>
            <p:nvSpPr>
              <p:cNvPr id="1753" name="TextBox 3"/>
              <p:cNvSpPr txBox="1"/>
              <p:nvPr/>
            </p:nvSpPr>
            <p:spPr>
              <a:xfrm>
                <a:off x="1056240" y="3996000"/>
                <a:ext cx="751392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−127</m:t>
                          </m:r>
                        </m:sup>
                      </m:sSup>
                      <m:r>
                        <a:rPr>
                          <a:latin typeface="Cambria Math" panose="02040503050406030204" pitchFamily="18" charset="0"/>
                        </a:rPr>
                        <m:t>,0&lt;</m:t>
                      </m:r>
                      <m:r>
                        <a:rPr>
                          <a:latin typeface="Cambria Math" panose="02040503050406030204" pitchFamily="18" charset="0"/>
                        </a:rPr>
                        <m:t>𝐸</m:t>
                      </m:r>
                      <m:r>
                        <a:rPr>
                          <a:latin typeface="Cambria Math" panose="02040503050406030204" pitchFamily="18" charset="0"/>
                        </a:rPr>
                        <m:t>&lt;255</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754" name="TextBox 4"/>
              <p:cNvSpPr txBox="1"/>
              <p:nvPr/>
            </p:nvSpPr>
            <p:spPr>
              <a:xfrm>
                <a:off x="990720" y="5410080"/>
                <a:ext cx="5529240" cy="523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𝑣𝑎𝑙𝑢𝑒</m:t>
                      </m:r>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e>
                          </m:d>
                        </m:e>
                        <m:sup>
                          <m:r>
                            <a:rPr>
                              <a:latin typeface="Cambria Math" panose="02040503050406030204" pitchFamily="18" charset="0"/>
                            </a:rPr>
                            <m:t>𝑆</m:t>
                          </m:r>
                        </m:sup>
                      </m:sSup>
                      <m:r>
                        <a:rPr>
                          <a:latin typeface="Cambria Math" panose="02040503050406030204" pitchFamily="18" charset="0"/>
                        </a:rPr>
                        <m:t>×0.</m:t>
                      </m:r>
                      <m:r>
                        <a:rPr>
                          <a:latin typeface="Cambria Math" panose="02040503050406030204" pitchFamily="18" charset="0"/>
                        </a:rPr>
                        <m:t>𝑀</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𝐸</m:t>
                          </m:r>
                          <m:r>
                            <a:rPr>
                              <a:latin typeface="Cambria Math" panose="02040503050406030204" pitchFamily="18" charset="0"/>
                            </a:rPr>
                            <m:t>−126</m:t>
                          </m:r>
                        </m:sup>
                      </m:sSup>
                    </m:oMath>
                  </m:oMathPara>
                </a14:m>
                <a:endParaRPr/>
              </a:p>
            </p:txBody>
          </p:sp>
        </mc:Choice>
        <mc:Fallback xmlns:p15="http://schemas.microsoft.com/office/powerpoint/2012/main" xmlns:p14="http://schemas.microsoft.com/office/powerpoint/2010/main" xmlns=""/>
      </mc:AlternateContent>
      <p:sp>
        <p:nvSpPr>
          <p:cNvPr id="1755" name="TextBox 5"/>
          <p:cNvSpPr/>
          <p:nvPr/>
        </p:nvSpPr>
        <p:spPr>
          <a:xfrm>
            <a:off x="6496200" y="5410080"/>
            <a:ext cx="22086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DejaVu Sans"/>
              </a:rPr>
              <a:t>(Underflow)</a:t>
            </a:r>
            <a:endParaRPr lang="en-US" sz="2800" b="0" strike="noStrike" spc="-1">
              <a:latin typeface="Arial"/>
            </a:endParaRPr>
          </a:p>
        </p:txBody>
      </p:sp>
      <p:sp>
        <p:nvSpPr>
          <p:cNvPr id="1756" name="Rectangle 6"/>
          <p:cNvSpPr/>
          <p:nvPr/>
        </p:nvSpPr>
        <p:spPr>
          <a:xfrm>
            <a:off x="575280" y="4724280"/>
            <a:ext cx="4188600" cy="5162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285840" indent="-285840">
              <a:lnSpc>
                <a:spcPct val="100000"/>
              </a:lnSpc>
              <a:buClr>
                <a:srgbClr val="000000"/>
              </a:buClr>
              <a:buFont typeface="Arial"/>
              <a:buChar char="•"/>
            </a:pPr>
            <a:r>
              <a:rPr lang="en-US" sz="2800" b="0" strike="noStrike" spc="-1">
                <a:solidFill>
                  <a:srgbClr val="000000"/>
                </a:solidFill>
                <a:latin typeface="Century Schoolbook"/>
                <a:ea typeface="DejaVu Sans"/>
              </a:rPr>
              <a:t>If E = 0 and M≠0 then </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1751">
                                            <p:txEl>
                                              <p:pRg st="0" end="0"/>
                                            </p:txEl>
                                          </p:spTgt>
                                        </p:tgtEl>
                                        <p:attrNameLst>
                                          <p:attrName>style.visibility</p:attrName>
                                        </p:attrNameLst>
                                      </p:cBhvr>
                                      <p:to>
                                        <p:strVal val="visible"/>
                                      </p:to>
                                    </p:set>
                                    <p:animEffect transition="in" filter="wipe(up)">
                                      <p:cBhvr additive="repl">
                                        <p:cTn id="7" dur="500"/>
                                        <p:tgtEl>
                                          <p:spTgt spid="1751">
                                            <p:txEl>
                                              <p:pRg st="0" end="0"/>
                                            </p:txEl>
                                          </p:spTgt>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1" dur="500" fill="hold" nodeType="clickEffect">
                                  <p:stCondLst>
                                    <p:cond delay="0"/>
                                  </p:stCondLst>
                                  <p:childTnLst>
                                    <p:set>
                                      <p:cBhvr>
                                        <p:cTn id="11" dur="1" fill="hold">
                                          <p:stCondLst>
                                            <p:cond delay="0"/>
                                          </p:stCondLst>
                                        </p:cTn>
                                        <p:tgtEl>
                                          <p:spTgt spid="1751">
                                            <p:txEl>
                                              <p:pRg st="1" end="1"/>
                                            </p:txEl>
                                          </p:spTgt>
                                        </p:tgtEl>
                                        <p:attrNameLst>
                                          <p:attrName>style.visibility</p:attrName>
                                        </p:attrNameLst>
                                      </p:cBhvr>
                                      <p:to>
                                        <p:strVal val="visible"/>
                                      </p:to>
                                    </p:set>
                                    <p:animEffect transition="in" filter="wipe(up)">
                                      <p:cBhvr additive="repl">
                                        <p:cTn id="12" dur="500"/>
                                        <p:tgtEl>
                                          <p:spTgt spid="1751">
                                            <p:txEl>
                                              <p:pRg st="1" end="1"/>
                                            </p:txEl>
                                          </p:spTgt>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1" dur="500" fill="hold" nodeType="clickEffect">
                                  <p:stCondLst>
                                    <p:cond delay="0"/>
                                  </p:stCondLst>
                                  <p:childTnLst>
                                    <p:set>
                                      <p:cBhvr>
                                        <p:cTn id="16" dur="1" fill="hold">
                                          <p:stCondLst>
                                            <p:cond delay="0"/>
                                          </p:stCondLst>
                                        </p:cTn>
                                        <p:tgtEl>
                                          <p:spTgt spid="1751">
                                            <p:txEl>
                                              <p:pRg st="2" end="2"/>
                                            </p:txEl>
                                          </p:spTgt>
                                        </p:tgtEl>
                                        <p:attrNameLst>
                                          <p:attrName>style.visibility</p:attrName>
                                        </p:attrNameLst>
                                      </p:cBhvr>
                                      <p:to>
                                        <p:strVal val="visible"/>
                                      </p:to>
                                    </p:set>
                                    <p:animEffect transition="in" filter="wipe(up)">
                                      <p:cBhvr additive="repl">
                                        <p:cTn id="17" dur="500"/>
                                        <p:tgtEl>
                                          <p:spTgt spid="1751">
                                            <p:txEl>
                                              <p:pRg st="2" end="2"/>
                                            </p:txEl>
                                          </p:spTgt>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1" dur="500" fill="hold" nodeType="clickEffect">
                                  <p:stCondLst>
                                    <p:cond delay="0"/>
                                  </p:stCondLst>
                                  <p:childTnLst>
                                    <p:set>
                                      <p:cBhvr>
                                        <p:cTn id="21" dur="1" fill="hold">
                                          <p:stCondLst>
                                            <p:cond delay="0"/>
                                          </p:stCondLst>
                                        </p:cTn>
                                        <p:tgtEl>
                                          <p:spTgt spid="1751">
                                            <p:txEl>
                                              <p:pRg st="3" end="3"/>
                                            </p:txEl>
                                          </p:spTgt>
                                        </p:tgtEl>
                                        <p:attrNameLst>
                                          <p:attrName>style.visibility</p:attrName>
                                        </p:attrNameLst>
                                      </p:cBhvr>
                                      <p:to>
                                        <p:strVal val="visible"/>
                                      </p:to>
                                    </p:set>
                                    <p:animEffect transition="in" filter="wipe(up)">
                                      <p:cBhvr additive="repl">
                                        <p:cTn id="22" dur="500"/>
                                        <p:tgtEl>
                                          <p:spTgt spid="1751">
                                            <p:txEl>
                                              <p:pRg st="3" end="3"/>
                                            </p:txEl>
                                          </p:spTgt>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1" dur="500" fill="hold" nodeType="clickEffect">
                                  <p:stCondLst>
                                    <p:cond delay="0"/>
                                  </p:stCondLst>
                                  <p:childTnLst>
                                    <p:set>
                                      <p:cBhvr>
                                        <p:cTn id="26" dur="1" fill="hold">
                                          <p:stCondLst>
                                            <p:cond delay="0"/>
                                          </p:stCondLst>
                                        </p:cTn>
                                        <p:tgtEl>
                                          <p:spTgt spid="1753"/>
                                        </p:tgtEl>
                                        <p:attrNameLst>
                                          <p:attrName>style.visibility</p:attrName>
                                        </p:attrNameLst>
                                      </p:cBhvr>
                                      <p:to>
                                        <p:strVal val="visible"/>
                                      </p:to>
                                    </p:set>
                                    <p:animEffect transition="in" filter="wipe(up)">
                                      <p:cBhvr additive="repl">
                                        <p:cTn id="27" dur="500"/>
                                        <p:tgtEl>
                                          <p:spTgt spid="1753"/>
                                        </p:tgtEl>
                                      </p:cBhvr>
                                    </p:animEffect>
                                  </p:childTnLst>
                                </p:cTn>
                              </p:par>
                            </p:childTnLst>
                          </p:cTn>
                        </p:par>
                      </p:childTnLst>
                    </p:cTn>
                  </p:par>
                  <p:par>
                    <p:cTn id="28" fill="hold" nodeType="clickEffect">
                      <p:stCondLst>
                        <p:cond delay="indefinite"/>
                      </p:stCondLst>
                      <p:childTnLst>
                        <p:par>
                          <p:cTn id="29" fill="hold">
                            <p:stCondLst>
                              <p:cond delay="0"/>
                            </p:stCondLst>
                            <p:childTnLst>
                              <p:par>
                                <p:cTn id="30" presetID="22" presetClass="entr" presetSubtype="1" dur="500" fill="hold" nodeType="clickEffect">
                                  <p:stCondLst>
                                    <p:cond delay="0"/>
                                  </p:stCondLst>
                                  <p:childTnLst>
                                    <p:set>
                                      <p:cBhvr>
                                        <p:cTn id="31" dur="1" fill="hold">
                                          <p:stCondLst>
                                            <p:cond delay="0"/>
                                          </p:stCondLst>
                                        </p:cTn>
                                        <p:tgtEl>
                                          <p:spTgt spid="1756"/>
                                        </p:tgtEl>
                                        <p:attrNameLst>
                                          <p:attrName>style.visibility</p:attrName>
                                        </p:attrNameLst>
                                      </p:cBhvr>
                                      <p:to>
                                        <p:strVal val="visible"/>
                                      </p:to>
                                    </p:set>
                                    <p:animEffect transition="in" filter="wipe(up)">
                                      <p:cBhvr additive="repl">
                                        <p:cTn id="32" dur="500"/>
                                        <p:tgtEl>
                                          <p:spTgt spid="1756"/>
                                        </p:tgtEl>
                                      </p:cBhvr>
                                    </p:animEffect>
                                  </p:childTnLst>
                                </p:cTn>
                              </p:par>
                            </p:childTnLst>
                          </p:cTn>
                        </p:par>
                      </p:childTnLst>
                    </p:cTn>
                  </p:par>
                  <p:par>
                    <p:cTn id="33" fill="hold" nodeType="clickEffect">
                      <p:stCondLst>
                        <p:cond delay="indefinite"/>
                      </p:stCondLst>
                      <p:childTnLst>
                        <p:par>
                          <p:cTn id="34" fill="hold">
                            <p:stCondLst>
                              <p:cond delay="0"/>
                            </p:stCondLst>
                            <p:childTnLst>
                              <p:par>
                                <p:cTn id="35" presetID="22" presetClass="entr" presetSubtype="1" dur="500" fill="hold" nodeType="clickEffect">
                                  <p:stCondLst>
                                    <p:cond delay="0"/>
                                  </p:stCondLst>
                                  <p:childTnLst>
                                    <p:set>
                                      <p:cBhvr>
                                        <p:cTn id="36" dur="1" fill="hold">
                                          <p:stCondLst>
                                            <p:cond delay="0"/>
                                          </p:stCondLst>
                                        </p:cTn>
                                        <p:tgtEl>
                                          <p:spTgt spid="1754"/>
                                        </p:tgtEl>
                                        <p:attrNameLst>
                                          <p:attrName>style.visibility</p:attrName>
                                        </p:attrNameLst>
                                      </p:cBhvr>
                                      <p:to>
                                        <p:strVal val="visible"/>
                                      </p:to>
                                    </p:set>
                                    <p:animEffect transition="in" filter="wipe(up)">
                                      <p:cBhvr additive="repl">
                                        <p:cTn id="37" dur="500"/>
                                        <p:tgtEl>
                                          <p:spTgt spid="1754"/>
                                        </p:tgtEl>
                                      </p:cBhvr>
                                    </p:animEffect>
                                  </p:childTnLst>
                                </p:cTn>
                              </p:par>
                              <p:par>
                                <p:cTn id="38" presetID="22" presetClass="entr" presetSubtype="1" dur="500" fill="hold" nodeType="withEffect">
                                  <p:stCondLst>
                                    <p:cond delay="0"/>
                                  </p:stCondLst>
                                  <p:childTnLst>
                                    <p:set>
                                      <p:cBhvr>
                                        <p:cTn id="39" dur="1" fill="hold">
                                          <p:stCondLst>
                                            <p:cond delay="0"/>
                                          </p:stCondLst>
                                        </p:cTn>
                                        <p:tgtEl>
                                          <p:spTgt spid="1755"/>
                                        </p:tgtEl>
                                        <p:attrNameLst>
                                          <p:attrName>style.visibility</p:attrName>
                                        </p:attrNameLst>
                                      </p:cBhvr>
                                      <p:to>
                                        <p:strVal val="visible"/>
                                      </p:to>
                                    </p:set>
                                    <p:animEffect transition="in" filter="wipe(up)">
                                      <p:cBhvr additive="repl">
                                        <p:cTn id="40" dur="500"/>
                                        <p:tgtEl>
                                          <p:spTgt spid="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 name="PlaceHolder 1"/>
          <p:cNvSpPr>
            <a:spLocks noGrp="1"/>
          </p:cNvSpPr>
          <p:nvPr>
            <p:ph type="title"/>
          </p:nvPr>
        </p:nvSpPr>
        <p:spPr>
          <a:xfrm>
            <a:off x="457200" y="274680"/>
            <a:ext cx="7466400" cy="11419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Exercise</a:t>
            </a:r>
            <a:endParaRPr lang="en-US" sz="3000" b="0" strike="noStrike" spc="-1">
              <a:solidFill>
                <a:srgbClr val="000000"/>
              </a:solidFill>
              <a:latin typeface="Arial"/>
            </a:endParaRPr>
          </a:p>
        </p:txBody>
      </p:sp>
      <p:sp>
        <p:nvSpPr>
          <p:cNvPr id="1758" name="PlaceHolder 2"/>
          <p:cNvSpPr>
            <a:spLocks noGrp="1"/>
          </p:cNvSpPr>
          <p:nvPr>
            <p:ph/>
          </p:nvPr>
        </p:nvSpPr>
        <p:spPr>
          <a:xfrm>
            <a:off x="457200" y="2286000"/>
            <a:ext cx="8228520" cy="83700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rPr>
              <a:t>Represent -1.5</a:t>
            </a:r>
            <a:endParaRPr lang="en-US" sz="2400" b="0" strike="noStrike" spc="-1">
              <a:solidFill>
                <a:srgbClr val="000000"/>
              </a:solidFill>
              <a:latin typeface="Arial"/>
            </a:endParaRPr>
          </a:p>
        </p:txBody>
      </p:sp>
      <p:sp>
        <p:nvSpPr>
          <p:cNvPr id="1759" name="PlaceHolder 3"/>
          <p:cNvSpPr>
            <a:spLocks noGrp="1"/>
          </p:cNvSpPr>
          <p:nvPr>
            <p:ph type="sldNum" idx="49"/>
          </p:nvPr>
        </p:nvSpPr>
        <p:spPr>
          <a:xfrm>
            <a:off x="7707240" y="5883120"/>
            <a:ext cx="577080" cy="363960"/>
          </a:xfrm>
          <a:prstGeom prst="rect">
            <a:avLst/>
          </a:prstGeom>
          <a:noFill/>
          <a:ln w="0">
            <a:noFill/>
          </a:ln>
        </p:spPr>
        <p:txBody>
          <a:bodyPr lIns="90000" tIns="45000" rIns="90000" bIns="45000" anchor="ctr">
            <a:noAutofit/>
          </a:bodyPr>
          <a:lstStyle>
            <a:lvl1pPr algn="r">
              <a:lnSpc>
                <a:spcPct val="100000"/>
              </a:lnSpc>
              <a:buNone/>
              <a:defRPr lang="en-US" sz="1050" b="1" strike="noStrike" spc="-1">
                <a:solidFill>
                  <a:srgbClr val="8B8B8B"/>
                </a:solidFill>
                <a:latin typeface="Century Schoolbook"/>
                <a:ea typeface="DejaVu Sans"/>
              </a:defRPr>
            </a:lvl1pPr>
          </a:lstStyle>
          <a:p>
            <a:pPr algn="r">
              <a:lnSpc>
                <a:spcPct val="100000"/>
              </a:lnSpc>
              <a:buNone/>
            </a:pPr>
            <a:fld id="{8235B02E-65BF-4BB1-9626-C77D9A5009D6}" type="slidenum">
              <a:rPr lang="en-US" sz="1050" b="1" strike="noStrike" spc="-1">
                <a:solidFill>
                  <a:srgbClr val="8B8B8B"/>
                </a:solidFill>
                <a:latin typeface="Century Schoolbook"/>
                <a:ea typeface="DejaVu Sans"/>
              </a:rPr>
              <a:t>62</a:t>
            </a:fld>
            <a:endParaRPr lang="en-US" sz="1050" b="0" strike="noStrike" spc="-1">
              <a:latin typeface="Times New Roman"/>
            </a:endParaRPr>
          </a:p>
        </p:txBody>
      </p:sp>
      <p:sp>
        <p:nvSpPr>
          <p:cNvPr id="1760" name="TextBox 3"/>
          <p:cNvSpPr/>
          <p:nvPr/>
        </p:nvSpPr>
        <p:spPr>
          <a:xfrm>
            <a:off x="2590920" y="3229920"/>
            <a:ext cx="38851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3600" b="1" strike="noStrike" spc="-1">
                <a:solidFill>
                  <a:srgbClr val="7030A0"/>
                </a:solidFill>
                <a:latin typeface="Times New Roman"/>
                <a:ea typeface="DejaVu Sans"/>
              </a:rPr>
              <a:t>Solve Yourself.</a:t>
            </a:r>
            <a:endParaRPr lang="en-US" sz="3600" b="0" strike="noStrike" spc="-1">
              <a:latin typeface="Arial"/>
            </a:endParaRPr>
          </a:p>
          <a:p>
            <a:pPr algn="ctr">
              <a:lnSpc>
                <a:spcPct val="100000"/>
              </a:lnSpc>
              <a:buNone/>
            </a:pPr>
            <a:r>
              <a:rPr lang="en-US" sz="3600" b="1" strike="noStrike" spc="-1">
                <a:solidFill>
                  <a:srgbClr val="7030A0"/>
                </a:solidFill>
                <a:latin typeface="Times New Roman"/>
                <a:ea typeface="DejaVu Sans"/>
              </a:rPr>
              <a:t>Thank You.</a:t>
            </a: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 name="PlaceHolder 1"/>
          <p:cNvSpPr>
            <a:spLocks noGrp="1"/>
          </p:cNvSpPr>
          <p:nvPr>
            <p:ph type="title"/>
          </p:nvPr>
        </p:nvSpPr>
        <p:spPr>
          <a:xfrm>
            <a:off x="2286000" y="3124080"/>
            <a:ext cx="6552720" cy="189396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ea typeface="Century Schoolbook"/>
              </a:rPr>
              <a:t>CSE 219: Digital Logic &amp; Computer Design</a:t>
            </a:r>
            <a:endParaRPr lang="en-US" sz="3000" b="0" strike="noStrike" spc="-1">
              <a:solidFill>
                <a:srgbClr val="000000"/>
              </a:solidFill>
              <a:latin typeface="Century Schoolbook"/>
            </a:endParaRPr>
          </a:p>
        </p:txBody>
      </p:sp>
      <p:sp>
        <p:nvSpPr>
          <p:cNvPr id="1762" name="PlaceHolder 2"/>
          <p:cNvSpPr>
            <a:spLocks noGrp="1"/>
          </p:cNvSpPr>
          <p:nvPr>
            <p:ph type="subTitle"/>
          </p:nvPr>
        </p:nvSpPr>
        <p:spPr>
          <a:xfrm>
            <a:off x="2286000" y="5003280"/>
            <a:ext cx="6171840" cy="1371240"/>
          </a:xfrm>
          <a:prstGeom prst="rect">
            <a:avLst/>
          </a:prstGeom>
          <a:noFill/>
          <a:ln w="0">
            <a:noFill/>
          </a:ln>
        </p:spPr>
        <p:txBody>
          <a:bodyPr lIns="90000" tIns="45000" rIns="90000" bIns="45000" anchor="t">
            <a:normAutofit fontScale="96000"/>
          </a:bodyPr>
          <a:lstStyle/>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Tamanna Haque Nipa</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Assistant Professor</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Dept. of CSE</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Stamford University Bangladesh</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Shift Register</a:t>
            </a:r>
            <a:endParaRPr lang="en-US" sz="3000" b="0" strike="noStrike" spc="-1">
              <a:solidFill>
                <a:srgbClr val="000000"/>
              </a:solidFill>
              <a:latin typeface="Century Schoolbook"/>
            </a:endParaRPr>
          </a:p>
        </p:txBody>
      </p:sp>
      <p:sp>
        <p:nvSpPr>
          <p:cNvPr id="1764" name="PlaceHolder 2"/>
          <p:cNvSpPr>
            <a:spLocks noGrp="1"/>
          </p:cNvSpPr>
          <p:nvPr>
            <p:ph/>
          </p:nvPr>
        </p:nvSpPr>
        <p:spPr>
          <a:xfrm>
            <a:off x="304920" y="1600200"/>
            <a:ext cx="8152920" cy="4873320"/>
          </a:xfrm>
          <a:prstGeom prst="rect">
            <a:avLst/>
          </a:prstGeom>
          <a:noFill/>
          <a:ln w="0">
            <a:noFill/>
          </a:ln>
        </p:spPr>
        <p:txBody>
          <a:bodyPr lIns="90000" tIns="45000" rIns="90000" bIns="45000" anchor="t">
            <a:normAutofit/>
          </a:bodyPr>
          <a:lstStyle/>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The Shift Register is another type of sequential logic circuit that can be used for the storage or the transfer of binary data.</a:t>
            </a:r>
            <a:endParaRPr lang="en-US" sz="2400" b="0" strike="noStrike" spc="-1" dirty="0">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Applications:</a:t>
            </a:r>
            <a:endParaRPr lang="en-US" sz="24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Used for temporary data storage.</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Used for data transfer and data manipulation.</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Used to produce time delay to digital circuits(SISO, PIPO)</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The serial-in parallel-out shift register is used to convert serial data into parallel data </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A Parallel in Serial out shift register us used to convert parallel data to serial data. </a:t>
            </a:r>
            <a:endParaRPr lang="en-US" sz="2100" b="0" strike="noStrike" spc="-1" dirty="0">
              <a:solidFill>
                <a:srgbClr val="000000"/>
              </a:solidFill>
              <a:latin typeface="Century Schoolbook"/>
            </a:endParaRPr>
          </a:p>
          <a:p>
            <a:pPr>
              <a:lnSpc>
                <a:spcPct val="100000"/>
              </a:lnSpc>
              <a:spcBef>
                <a:spcPts val="601"/>
              </a:spcBef>
              <a:buNone/>
            </a:pPr>
            <a:endParaRPr lang="en-US" sz="2400" b="0" strike="noStrike" spc="-1" dirty="0">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Types of Shift Register</a:t>
            </a:r>
            <a:endParaRPr lang="en-US" sz="3000" b="0" strike="noStrike" spc="-1">
              <a:solidFill>
                <a:srgbClr val="000000"/>
              </a:solidFill>
              <a:latin typeface="Century Schoolbook"/>
            </a:endParaRPr>
          </a:p>
        </p:txBody>
      </p:sp>
      <p:sp>
        <p:nvSpPr>
          <p:cNvPr id="1766" name="PlaceHolder 2"/>
          <p:cNvSpPr>
            <a:spLocks noGrp="1"/>
          </p:cNvSpPr>
          <p:nvPr>
            <p:ph/>
          </p:nvPr>
        </p:nvSpPr>
        <p:spPr>
          <a:xfrm>
            <a:off x="457200" y="1600200"/>
            <a:ext cx="7467120" cy="4873320"/>
          </a:xfrm>
          <a:prstGeom prst="rect">
            <a:avLst/>
          </a:prstGeom>
          <a:noFill/>
          <a:ln w="0">
            <a:noFill/>
          </a:ln>
        </p:spPr>
        <p:txBody>
          <a:bodyPr lIns="90000" tIns="45000" rIns="90000" bIns="45000" anchor="t">
            <a:normAutofit/>
          </a:bodyPr>
          <a:lstStyle/>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Basically Shift Register are 4 types</a:t>
            </a:r>
            <a:endParaRPr lang="en-US" sz="24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Parallel in Parallel out</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Parallel in Serial out</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Serial in Serial out</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Serial in Parallel out</a:t>
            </a:r>
            <a:endParaRPr lang="en-US" sz="2100" b="0" strike="noStrike" spc="-1" dirty="0">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There are another 2 types of Shift Register</a:t>
            </a:r>
            <a:endParaRPr lang="en-US" sz="24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FF0000"/>
                </a:solidFill>
                <a:latin typeface="Century Schoolbook"/>
                <a:ea typeface="Century Schoolbook"/>
              </a:rPr>
              <a:t>Bidirectional Shift Register</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FF0000"/>
                </a:solidFill>
                <a:latin typeface="Century Schoolbook"/>
                <a:ea typeface="Century Schoolbook"/>
              </a:rPr>
              <a:t>Universal Shift Register</a:t>
            </a:r>
            <a:endParaRPr lang="en-US" sz="2100" b="0" strike="noStrike" spc="-1" dirty="0">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lang="en-US" sz="2400" b="0" strike="noStrike" spc="-1" dirty="0">
                <a:solidFill>
                  <a:srgbClr val="000000"/>
                </a:solidFill>
                <a:latin typeface="Century Schoolbook"/>
                <a:ea typeface="Century Schoolbook"/>
              </a:rPr>
              <a:t>There are 2 types of Shift Register Counter</a:t>
            </a:r>
            <a:endParaRPr lang="en-US" sz="24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Johnson Counter</a:t>
            </a:r>
            <a:endParaRPr lang="en-US" sz="2100" b="0" strike="noStrike" spc="-1" dirty="0">
              <a:solidFill>
                <a:srgbClr val="000000"/>
              </a:solidFill>
              <a:latin typeface="Century Schoolbook"/>
            </a:endParaRPr>
          </a:p>
          <a:p>
            <a:pPr marL="640080" lvl="1" indent="-274320">
              <a:lnSpc>
                <a:spcPct val="100000"/>
              </a:lnSpc>
              <a:spcBef>
                <a:spcPts val="420"/>
              </a:spcBef>
              <a:buClr>
                <a:srgbClr val="FE8637"/>
              </a:buClr>
              <a:buSzPct val="80000"/>
              <a:buFont typeface="Wingdings 2" charset="2"/>
              <a:buChar char=""/>
            </a:pPr>
            <a:r>
              <a:rPr lang="en-US" sz="2100" b="0" strike="noStrike" spc="-1" dirty="0">
                <a:solidFill>
                  <a:srgbClr val="000000"/>
                </a:solidFill>
                <a:latin typeface="Century Schoolbook"/>
                <a:ea typeface="Century Schoolbook"/>
              </a:rPr>
              <a:t>Ring Counter</a:t>
            </a:r>
            <a:endParaRPr lang="en-US" sz="2100" b="0" strike="noStrike" spc="-1" dirty="0">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 name="PlaceHolder 1"/>
          <p:cNvSpPr>
            <a:spLocks noGrp="1"/>
          </p:cNvSpPr>
          <p:nvPr>
            <p:ph type="title"/>
          </p:nvPr>
        </p:nvSpPr>
        <p:spPr>
          <a:xfrm>
            <a:off x="250560" y="-152280"/>
            <a:ext cx="7467120" cy="1142640"/>
          </a:xfrm>
          <a:prstGeom prst="rect">
            <a:avLst/>
          </a:prstGeom>
          <a:noFill/>
          <a:ln w="0">
            <a:noFill/>
          </a:ln>
        </p:spPr>
        <p:txBody>
          <a:bodyPr lIns="90000" tIns="45000" rIns="90000" bIns="45000" anchor="b">
            <a:normAutofit/>
          </a:bodyPr>
          <a:lstStyle/>
          <a:p>
            <a:pPr>
              <a:lnSpc>
                <a:spcPct val="100000"/>
              </a:lnSpc>
              <a:buNone/>
            </a:pPr>
            <a:r>
              <a:rPr lang="en-US" sz="3000" b="0" strike="noStrike" spc="-1" dirty="0">
                <a:latin typeface="Century Schoolbook"/>
              </a:rPr>
              <a:t>Parallel in Parallel out(PIPO) – 4 bit</a:t>
            </a:r>
            <a:endParaRPr lang="en-US" sz="3000" b="0" strike="noStrike" spc="-1" dirty="0">
              <a:solidFill>
                <a:srgbClr val="000000"/>
              </a:solidFill>
              <a:latin typeface="Century Schoolbook"/>
            </a:endParaRPr>
          </a:p>
        </p:txBody>
      </p:sp>
      <p:sp>
        <p:nvSpPr>
          <p:cNvPr id="1768" name="Rectangle 5"/>
          <p:cNvSpPr/>
          <p:nvPr/>
        </p:nvSpPr>
        <p:spPr>
          <a:xfrm>
            <a:off x="1073520" y="23623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69" name="Isosceles Triangle 6"/>
          <p:cNvSpPr/>
          <p:nvPr/>
        </p:nvSpPr>
        <p:spPr>
          <a:xfrm rot="5400000">
            <a:off x="1032840" y="31636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70" name="Straight Connector 7"/>
          <p:cNvSpPr/>
          <p:nvPr/>
        </p:nvSpPr>
        <p:spPr>
          <a:xfrm>
            <a:off x="501840" y="327780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71" name="Straight Connector 9"/>
          <p:cNvSpPr/>
          <p:nvPr/>
        </p:nvSpPr>
        <p:spPr>
          <a:xfrm>
            <a:off x="855360" y="289548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72" name="Straight Connector 11"/>
          <p:cNvSpPr/>
          <p:nvPr/>
        </p:nvSpPr>
        <p:spPr>
          <a:xfrm>
            <a:off x="2286000" y="2851560"/>
            <a:ext cx="257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73" name="TextBox 12"/>
          <p:cNvSpPr/>
          <p:nvPr/>
        </p:nvSpPr>
        <p:spPr>
          <a:xfrm>
            <a:off x="1108800" y="26668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774" name="TextBox 14"/>
          <p:cNvSpPr/>
          <p:nvPr/>
        </p:nvSpPr>
        <p:spPr>
          <a:xfrm>
            <a:off x="1454760" y="31240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775" name="TextBox 16"/>
          <p:cNvSpPr/>
          <p:nvPr/>
        </p:nvSpPr>
        <p:spPr>
          <a:xfrm>
            <a:off x="304920" y="293076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776" name="Rectangle 19"/>
          <p:cNvSpPr/>
          <p:nvPr/>
        </p:nvSpPr>
        <p:spPr>
          <a:xfrm>
            <a:off x="2978640" y="23623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77" name="Isosceles Triangle 20"/>
          <p:cNvSpPr/>
          <p:nvPr/>
        </p:nvSpPr>
        <p:spPr>
          <a:xfrm rot="5400000">
            <a:off x="2937960" y="31636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78" name="Straight Connector 21"/>
          <p:cNvSpPr/>
          <p:nvPr/>
        </p:nvSpPr>
        <p:spPr>
          <a:xfrm>
            <a:off x="2640240" y="32670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79" name="Straight Connector 23"/>
          <p:cNvSpPr/>
          <p:nvPr/>
        </p:nvSpPr>
        <p:spPr>
          <a:xfrm>
            <a:off x="2750040" y="28465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80" name="TextBox 26"/>
          <p:cNvSpPr/>
          <p:nvPr/>
        </p:nvSpPr>
        <p:spPr>
          <a:xfrm>
            <a:off x="3013560" y="26668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781" name="TextBox 28"/>
          <p:cNvSpPr/>
          <p:nvPr/>
        </p:nvSpPr>
        <p:spPr>
          <a:xfrm>
            <a:off x="3359520" y="31240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782" name="Straight Connector 32"/>
          <p:cNvSpPr/>
          <p:nvPr/>
        </p:nvSpPr>
        <p:spPr>
          <a:xfrm>
            <a:off x="669600" y="3285720"/>
            <a:ext cx="360" cy="1209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83" name="Straight Connector 33"/>
          <p:cNvSpPr/>
          <p:nvPr/>
        </p:nvSpPr>
        <p:spPr>
          <a:xfrm>
            <a:off x="2655360" y="327240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84" name="Straight Connector 34"/>
          <p:cNvSpPr/>
          <p:nvPr/>
        </p:nvSpPr>
        <p:spPr>
          <a:xfrm>
            <a:off x="2514600" y="16430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85" name="TextBox 36"/>
          <p:cNvSpPr/>
          <p:nvPr/>
        </p:nvSpPr>
        <p:spPr>
          <a:xfrm>
            <a:off x="2521440" y="12193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786" name="Straight Connector 37"/>
          <p:cNvSpPr/>
          <p:nvPr/>
        </p:nvSpPr>
        <p:spPr>
          <a:xfrm>
            <a:off x="663480" y="449568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87" name="Rectangle 39"/>
          <p:cNvSpPr/>
          <p:nvPr/>
        </p:nvSpPr>
        <p:spPr>
          <a:xfrm>
            <a:off x="4694400" y="23623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88" name="Isosceles Triangle 40"/>
          <p:cNvSpPr/>
          <p:nvPr/>
        </p:nvSpPr>
        <p:spPr>
          <a:xfrm rot="5400000">
            <a:off x="4653360" y="31636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89" name="Straight Connector 45"/>
          <p:cNvSpPr/>
          <p:nvPr/>
        </p:nvSpPr>
        <p:spPr>
          <a:xfrm>
            <a:off x="5934240" y="285156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90" name="TextBox 46"/>
          <p:cNvSpPr/>
          <p:nvPr/>
        </p:nvSpPr>
        <p:spPr>
          <a:xfrm>
            <a:off x="4729320" y="26668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791" name="TextBox 48"/>
          <p:cNvSpPr/>
          <p:nvPr/>
        </p:nvSpPr>
        <p:spPr>
          <a:xfrm>
            <a:off x="5075280" y="31240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792" name="Rectangle 53"/>
          <p:cNvSpPr/>
          <p:nvPr/>
        </p:nvSpPr>
        <p:spPr>
          <a:xfrm>
            <a:off x="6599520" y="23623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93" name="Isosceles Triangle 54"/>
          <p:cNvSpPr/>
          <p:nvPr/>
        </p:nvSpPr>
        <p:spPr>
          <a:xfrm rot="5400000">
            <a:off x="6558480" y="31636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794" name="Straight Connector 55"/>
          <p:cNvSpPr/>
          <p:nvPr/>
        </p:nvSpPr>
        <p:spPr>
          <a:xfrm>
            <a:off x="6261120" y="32670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95" name="Straight Connector 57"/>
          <p:cNvSpPr/>
          <p:nvPr/>
        </p:nvSpPr>
        <p:spPr>
          <a:xfrm>
            <a:off x="6370560" y="28465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96" name="Straight Connector 59"/>
          <p:cNvSpPr/>
          <p:nvPr/>
        </p:nvSpPr>
        <p:spPr>
          <a:xfrm>
            <a:off x="7838280" y="2851560"/>
            <a:ext cx="189720" cy="10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797" name="TextBox 60"/>
          <p:cNvSpPr/>
          <p:nvPr/>
        </p:nvSpPr>
        <p:spPr>
          <a:xfrm>
            <a:off x="6634440" y="26668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798" name="TextBox 62"/>
          <p:cNvSpPr/>
          <p:nvPr/>
        </p:nvSpPr>
        <p:spPr>
          <a:xfrm>
            <a:off x="6980400" y="31240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799" name="Straight Connector 66"/>
          <p:cNvSpPr/>
          <p:nvPr/>
        </p:nvSpPr>
        <p:spPr>
          <a:xfrm>
            <a:off x="4419360" y="3285720"/>
            <a:ext cx="360" cy="1209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0" name="Straight Connector 67"/>
          <p:cNvSpPr/>
          <p:nvPr/>
        </p:nvSpPr>
        <p:spPr>
          <a:xfrm>
            <a:off x="6276240" y="327240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1" name="Straight Connector 68"/>
          <p:cNvSpPr/>
          <p:nvPr/>
        </p:nvSpPr>
        <p:spPr>
          <a:xfrm>
            <a:off x="6162840" y="16430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2" name="Straight Connector 69"/>
          <p:cNvSpPr/>
          <p:nvPr/>
        </p:nvSpPr>
        <p:spPr>
          <a:xfrm>
            <a:off x="8008920" y="16761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3" name="TextBox 70"/>
          <p:cNvSpPr/>
          <p:nvPr/>
        </p:nvSpPr>
        <p:spPr>
          <a:xfrm>
            <a:off x="6142320" y="12193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804" name="Straight Connector 71"/>
          <p:cNvSpPr/>
          <p:nvPr/>
        </p:nvSpPr>
        <p:spPr>
          <a:xfrm>
            <a:off x="4419360" y="449568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5" name="Straight Connector 73"/>
          <p:cNvSpPr/>
          <p:nvPr/>
        </p:nvSpPr>
        <p:spPr>
          <a:xfrm>
            <a:off x="4190760" y="285156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6" name="Straight Connector 74"/>
          <p:cNvSpPr/>
          <p:nvPr/>
        </p:nvSpPr>
        <p:spPr>
          <a:xfrm>
            <a:off x="4495680" y="28465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7" name="Straight Connector 75"/>
          <p:cNvSpPr/>
          <p:nvPr/>
        </p:nvSpPr>
        <p:spPr>
          <a:xfrm>
            <a:off x="4401000" y="16430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08" name="TextBox 76"/>
          <p:cNvSpPr/>
          <p:nvPr/>
        </p:nvSpPr>
        <p:spPr>
          <a:xfrm>
            <a:off x="4399920" y="12193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809" name="Straight Connector 77"/>
          <p:cNvSpPr/>
          <p:nvPr/>
        </p:nvSpPr>
        <p:spPr>
          <a:xfrm>
            <a:off x="4398480" y="3276360"/>
            <a:ext cx="292680" cy="1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10" name="Straight Connector 81"/>
          <p:cNvSpPr/>
          <p:nvPr/>
        </p:nvSpPr>
        <p:spPr>
          <a:xfrm>
            <a:off x="2590560" y="449568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11" name="TextBox 82"/>
          <p:cNvSpPr/>
          <p:nvPr/>
        </p:nvSpPr>
        <p:spPr>
          <a:xfrm>
            <a:off x="7737480" y="12193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812" name="Rectangle 85"/>
          <p:cNvSpPr/>
          <p:nvPr/>
        </p:nvSpPr>
        <p:spPr>
          <a:xfrm>
            <a:off x="1066680" y="5410080"/>
            <a:ext cx="60912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13" name="Rectangle 86"/>
          <p:cNvSpPr/>
          <p:nvPr/>
        </p:nvSpPr>
        <p:spPr>
          <a:xfrm>
            <a:off x="1678680" y="5410080"/>
            <a:ext cx="60912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14" name="Rectangle 87"/>
          <p:cNvSpPr/>
          <p:nvPr/>
        </p:nvSpPr>
        <p:spPr>
          <a:xfrm>
            <a:off x="2295000" y="5410080"/>
            <a:ext cx="60912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15" name="Rectangle 88"/>
          <p:cNvSpPr/>
          <p:nvPr/>
        </p:nvSpPr>
        <p:spPr>
          <a:xfrm>
            <a:off x="2907000" y="5410080"/>
            <a:ext cx="60912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16" name="Straight Arrow Connector 90"/>
          <p:cNvSpPr/>
          <p:nvPr/>
        </p:nvSpPr>
        <p:spPr>
          <a:xfrm flipH="1">
            <a:off x="137088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17" name="Straight Arrow Connector 91"/>
          <p:cNvSpPr/>
          <p:nvPr/>
        </p:nvSpPr>
        <p:spPr>
          <a:xfrm flipH="1">
            <a:off x="197352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18" name="Straight Arrow Connector 92"/>
          <p:cNvSpPr/>
          <p:nvPr/>
        </p:nvSpPr>
        <p:spPr>
          <a:xfrm flipH="1">
            <a:off x="258336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19" name="Straight Arrow Connector 93"/>
          <p:cNvSpPr/>
          <p:nvPr/>
        </p:nvSpPr>
        <p:spPr>
          <a:xfrm flipH="1">
            <a:off x="319284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20" name="Straight Arrow Connector 95"/>
          <p:cNvSpPr/>
          <p:nvPr/>
        </p:nvSpPr>
        <p:spPr>
          <a:xfrm>
            <a:off x="502200" y="5676840"/>
            <a:ext cx="5641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1821" name="TextBox 96"/>
          <p:cNvSpPr/>
          <p:nvPr/>
        </p:nvSpPr>
        <p:spPr>
          <a:xfrm>
            <a:off x="367200" y="571500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822" name="Straight Arrow Connector 98"/>
          <p:cNvSpPr/>
          <p:nvPr/>
        </p:nvSpPr>
        <p:spPr>
          <a:xfrm flipH="1">
            <a:off x="137088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23" name="Straight Arrow Connector 99"/>
          <p:cNvSpPr/>
          <p:nvPr/>
        </p:nvSpPr>
        <p:spPr>
          <a:xfrm flipH="1">
            <a:off x="198036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24" name="Straight Arrow Connector 100"/>
          <p:cNvSpPr/>
          <p:nvPr/>
        </p:nvSpPr>
        <p:spPr>
          <a:xfrm flipH="1">
            <a:off x="259020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25" name="Straight Arrow Connector 101"/>
          <p:cNvSpPr/>
          <p:nvPr/>
        </p:nvSpPr>
        <p:spPr>
          <a:xfrm flipH="1">
            <a:off x="319968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26" name="TextBox 102"/>
          <p:cNvSpPr/>
          <p:nvPr/>
        </p:nvSpPr>
        <p:spPr>
          <a:xfrm>
            <a:off x="1454760" y="5029200"/>
            <a:ext cx="373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27" name="TextBox 103"/>
          <p:cNvSpPr/>
          <p:nvPr/>
        </p:nvSpPr>
        <p:spPr>
          <a:xfrm>
            <a:off x="2133720" y="5029200"/>
            <a:ext cx="28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28" name="TextBox 104"/>
          <p:cNvSpPr/>
          <p:nvPr/>
        </p:nvSpPr>
        <p:spPr>
          <a:xfrm>
            <a:off x="2640600" y="5029200"/>
            <a:ext cx="448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829" name="TextBox 105"/>
          <p:cNvSpPr/>
          <p:nvPr/>
        </p:nvSpPr>
        <p:spPr>
          <a:xfrm>
            <a:off x="3224160" y="5029200"/>
            <a:ext cx="28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30" name="TextBox 106"/>
          <p:cNvSpPr/>
          <p:nvPr/>
        </p:nvSpPr>
        <p:spPr>
          <a:xfrm>
            <a:off x="1219320" y="5497920"/>
            <a:ext cx="373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31" name="TextBox 107"/>
          <p:cNvSpPr/>
          <p:nvPr/>
        </p:nvSpPr>
        <p:spPr>
          <a:xfrm>
            <a:off x="1898280" y="5497920"/>
            <a:ext cx="28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32" name="TextBox 108"/>
          <p:cNvSpPr/>
          <p:nvPr/>
        </p:nvSpPr>
        <p:spPr>
          <a:xfrm>
            <a:off x="2405160" y="5497920"/>
            <a:ext cx="448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833" name="TextBox 109"/>
          <p:cNvSpPr/>
          <p:nvPr/>
        </p:nvSpPr>
        <p:spPr>
          <a:xfrm>
            <a:off x="2988360" y="5497920"/>
            <a:ext cx="28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34" name="TextBox 110"/>
          <p:cNvSpPr/>
          <p:nvPr/>
        </p:nvSpPr>
        <p:spPr>
          <a:xfrm>
            <a:off x="1219320" y="6412320"/>
            <a:ext cx="373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35" name="TextBox 111"/>
          <p:cNvSpPr/>
          <p:nvPr/>
        </p:nvSpPr>
        <p:spPr>
          <a:xfrm>
            <a:off x="1898280" y="6412320"/>
            <a:ext cx="28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836" name="TextBox 112"/>
          <p:cNvSpPr/>
          <p:nvPr/>
        </p:nvSpPr>
        <p:spPr>
          <a:xfrm>
            <a:off x="2405160" y="6412320"/>
            <a:ext cx="448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837" name="TextBox 113"/>
          <p:cNvSpPr/>
          <p:nvPr/>
        </p:nvSpPr>
        <p:spPr>
          <a:xfrm>
            <a:off x="2988360" y="6412320"/>
            <a:ext cx="28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1770"/>
                                        </p:tgtEl>
                                        <p:attrNameLst>
                                          <p:attrName>style.visibility</p:attrName>
                                        </p:attrNameLst>
                                      </p:cBhvr>
                                      <p:to>
                                        <p:strVal val="visible"/>
                                      </p:to>
                                    </p:set>
                                    <p:animEffect transition="in" filter="wipe(down)">
                                      <p:cBhvr additive="repl">
                                        <p:cTn id="7" dur="500"/>
                                        <p:tgtEl>
                                          <p:spTgt spid="1770"/>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1769"/>
                                        </p:tgtEl>
                                        <p:attrNameLst>
                                          <p:attrName>style.visibility</p:attrName>
                                        </p:attrNameLst>
                                      </p:cBhvr>
                                      <p:to>
                                        <p:strVal val="visible"/>
                                      </p:to>
                                    </p:set>
                                    <p:animEffect transition="in" filter="wipe(down)">
                                      <p:cBhvr additive="repl">
                                        <p:cTn id="10" dur="500"/>
                                        <p:tgtEl>
                                          <p:spTgt spid="1769"/>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1774"/>
                                        </p:tgtEl>
                                        <p:attrNameLst>
                                          <p:attrName>style.visibility</p:attrName>
                                        </p:attrNameLst>
                                      </p:cBhvr>
                                      <p:to>
                                        <p:strVal val="visible"/>
                                      </p:to>
                                    </p:set>
                                    <p:animEffect transition="in" filter="wipe(down)">
                                      <p:cBhvr additive="repl">
                                        <p:cTn id="13" dur="500"/>
                                        <p:tgtEl>
                                          <p:spTgt spid="1774"/>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1773"/>
                                        </p:tgtEl>
                                        <p:attrNameLst>
                                          <p:attrName>style.visibility</p:attrName>
                                        </p:attrNameLst>
                                      </p:cBhvr>
                                      <p:to>
                                        <p:strVal val="visible"/>
                                      </p:to>
                                    </p:set>
                                    <p:animEffect transition="in" filter="wipe(down)">
                                      <p:cBhvr additive="repl">
                                        <p:cTn id="16" dur="500"/>
                                        <p:tgtEl>
                                          <p:spTgt spid="1773"/>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1771"/>
                                        </p:tgtEl>
                                        <p:attrNameLst>
                                          <p:attrName>style.visibility</p:attrName>
                                        </p:attrNameLst>
                                      </p:cBhvr>
                                      <p:to>
                                        <p:strVal val="visible"/>
                                      </p:to>
                                    </p:set>
                                    <p:animEffect transition="in" filter="wipe(down)">
                                      <p:cBhvr additive="repl">
                                        <p:cTn id="19" dur="500"/>
                                        <p:tgtEl>
                                          <p:spTgt spid="1771"/>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1768"/>
                                        </p:tgtEl>
                                        <p:attrNameLst>
                                          <p:attrName>style.visibility</p:attrName>
                                        </p:attrNameLst>
                                      </p:cBhvr>
                                      <p:to>
                                        <p:strVal val="visible"/>
                                      </p:to>
                                    </p:set>
                                    <p:animEffect transition="in" filter="wipe(down)">
                                      <p:cBhvr additive="repl">
                                        <p:cTn id="22" dur="500"/>
                                        <p:tgtEl>
                                          <p:spTgt spid="1768"/>
                                        </p:tgtEl>
                                      </p:cBhvr>
                                    </p:animEffect>
                                  </p:childTnLst>
                                </p:cTn>
                              </p:par>
                              <p:par>
                                <p:cTn id="23" presetID="22" presetClass="entr" presetSubtype="4" dur="500" fill="hold" nodeType="withEffect">
                                  <p:stCondLst>
                                    <p:cond delay="0"/>
                                  </p:stCondLst>
                                  <p:childTnLst>
                                    <p:set>
                                      <p:cBhvr>
                                        <p:cTn id="24" dur="1" fill="hold">
                                          <p:stCondLst>
                                            <p:cond delay="0"/>
                                          </p:stCondLst>
                                        </p:cTn>
                                        <p:tgtEl>
                                          <p:spTgt spid="1772"/>
                                        </p:tgtEl>
                                        <p:attrNameLst>
                                          <p:attrName>style.visibility</p:attrName>
                                        </p:attrNameLst>
                                      </p:cBhvr>
                                      <p:to>
                                        <p:strVal val="visible"/>
                                      </p:to>
                                    </p:set>
                                    <p:animEffect transition="in" filter="wipe(down)">
                                      <p:cBhvr additive="repl">
                                        <p:cTn id="25" dur="500"/>
                                        <p:tgtEl>
                                          <p:spTgt spid="1772"/>
                                        </p:tgtEl>
                                      </p:cBhvr>
                                    </p:animEffect>
                                  </p:childTnLst>
                                </p:cTn>
                              </p:par>
                              <p:par>
                                <p:cTn id="26" presetID="22" presetClass="entr" presetSubtype="4" dur="500" fill="hold" nodeType="withEffect">
                                  <p:stCondLst>
                                    <p:cond delay="0"/>
                                  </p:stCondLst>
                                  <p:childTnLst>
                                    <p:set>
                                      <p:cBhvr>
                                        <p:cTn id="27" dur="1" fill="hold">
                                          <p:stCondLst>
                                            <p:cond delay="0"/>
                                          </p:stCondLst>
                                        </p:cTn>
                                        <p:tgtEl>
                                          <p:spTgt spid="1784"/>
                                        </p:tgtEl>
                                        <p:attrNameLst>
                                          <p:attrName>style.visibility</p:attrName>
                                        </p:attrNameLst>
                                      </p:cBhvr>
                                      <p:to>
                                        <p:strVal val="visible"/>
                                      </p:to>
                                    </p:set>
                                    <p:animEffect transition="in" filter="wipe(down)">
                                      <p:cBhvr additive="repl">
                                        <p:cTn id="28" dur="500"/>
                                        <p:tgtEl>
                                          <p:spTgt spid="1784"/>
                                        </p:tgtEl>
                                      </p:cBhvr>
                                    </p:animEffect>
                                  </p:childTnLst>
                                </p:cTn>
                              </p:par>
                              <p:par>
                                <p:cTn id="29" presetID="22" presetClass="entr" presetSubtype="4" dur="500" fill="hold" nodeType="withEffect">
                                  <p:stCondLst>
                                    <p:cond delay="0"/>
                                  </p:stCondLst>
                                  <p:childTnLst>
                                    <p:set>
                                      <p:cBhvr>
                                        <p:cTn id="30" dur="1" fill="hold">
                                          <p:stCondLst>
                                            <p:cond delay="0"/>
                                          </p:stCondLst>
                                        </p:cTn>
                                        <p:tgtEl>
                                          <p:spTgt spid="1785"/>
                                        </p:tgtEl>
                                        <p:attrNameLst>
                                          <p:attrName>style.visibility</p:attrName>
                                        </p:attrNameLst>
                                      </p:cBhvr>
                                      <p:to>
                                        <p:strVal val="visible"/>
                                      </p:to>
                                    </p:set>
                                    <p:animEffect transition="in" filter="wipe(down)">
                                      <p:cBhvr additive="repl">
                                        <p:cTn id="31" dur="500"/>
                                        <p:tgtEl>
                                          <p:spTgt spid="1785"/>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1775"/>
                                        </p:tgtEl>
                                        <p:attrNameLst>
                                          <p:attrName>style.visibility</p:attrName>
                                        </p:attrNameLst>
                                      </p:cBhvr>
                                      <p:to>
                                        <p:strVal val="visible"/>
                                      </p:to>
                                    </p:set>
                                    <p:animEffect transition="in" filter="wipe(down)">
                                      <p:cBhvr additive="repl">
                                        <p:cTn id="34" dur="500"/>
                                        <p:tgtEl>
                                          <p:spTgt spid="1775"/>
                                        </p:tgtEl>
                                      </p:cBhvr>
                                    </p:animEffect>
                                  </p:childTnLst>
                                </p:cTn>
                              </p:par>
                            </p:childTnLst>
                          </p:cTn>
                        </p:par>
                      </p:childTnLst>
                    </p:cTn>
                  </p:par>
                  <p:par>
                    <p:cTn id="35" fill="hold" nodeType="clickEffect">
                      <p:stCondLst>
                        <p:cond delay="indefinite"/>
                      </p:stCondLst>
                      <p:childTnLst>
                        <p:par>
                          <p:cTn id="36" fill="hold">
                            <p:stCondLst>
                              <p:cond delay="0"/>
                            </p:stCondLst>
                            <p:childTnLst>
                              <p:par>
                                <p:cTn id="37" presetID="22" presetClass="entr" presetSubtype="4" dur="500" fill="hold" nodeType="clickEffect">
                                  <p:stCondLst>
                                    <p:cond delay="0"/>
                                  </p:stCondLst>
                                  <p:childTnLst>
                                    <p:set>
                                      <p:cBhvr>
                                        <p:cTn id="38" dur="1" fill="hold">
                                          <p:stCondLst>
                                            <p:cond delay="0"/>
                                          </p:stCondLst>
                                        </p:cTn>
                                        <p:tgtEl>
                                          <p:spTgt spid="1778"/>
                                        </p:tgtEl>
                                        <p:attrNameLst>
                                          <p:attrName>style.visibility</p:attrName>
                                        </p:attrNameLst>
                                      </p:cBhvr>
                                      <p:to>
                                        <p:strVal val="visible"/>
                                      </p:to>
                                    </p:set>
                                    <p:animEffect transition="in" filter="wipe(down)">
                                      <p:cBhvr additive="repl">
                                        <p:cTn id="39" dur="500"/>
                                        <p:tgtEl>
                                          <p:spTgt spid="1778"/>
                                        </p:tgtEl>
                                      </p:cBhvr>
                                    </p:animEffect>
                                  </p:childTnLst>
                                </p:cTn>
                              </p:par>
                              <p:par>
                                <p:cTn id="40" presetID="22" presetClass="entr" presetSubtype="4" dur="500" fill="hold" nodeType="withEffect">
                                  <p:stCondLst>
                                    <p:cond delay="0"/>
                                  </p:stCondLst>
                                  <p:childTnLst>
                                    <p:set>
                                      <p:cBhvr>
                                        <p:cTn id="41" dur="1" fill="hold">
                                          <p:stCondLst>
                                            <p:cond delay="0"/>
                                          </p:stCondLst>
                                        </p:cTn>
                                        <p:tgtEl>
                                          <p:spTgt spid="1777"/>
                                        </p:tgtEl>
                                        <p:attrNameLst>
                                          <p:attrName>style.visibility</p:attrName>
                                        </p:attrNameLst>
                                      </p:cBhvr>
                                      <p:to>
                                        <p:strVal val="visible"/>
                                      </p:to>
                                    </p:set>
                                    <p:animEffect transition="in" filter="wipe(down)">
                                      <p:cBhvr additive="repl">
                                        <p:cTn id="42" dur="500"/>
                                        <p:tgtEl>
                                          <p:spTgt spid="1777"/>
                                        </p:tgtEl>
                                      </p:cBhvr>
                                    </p:animEffect>
                                  </p:childTnLst>
                                </p:cTn>
                              </p:par>
                              <p:par>
                                <p:cTn id="43" presetID="22" presetClass="entr" presetSubtype="4" dur="500" fill="hold" nodeType="withEffect">
                                  <p:stCondLst>
                                    <p:cond delay="0"/>
                                  </p:stCondLst>
                                  <p:childTnLst>
                                    <p:set>
                                      <p:cBhvr>
                                        <p:cTn id="44" dur="1" fill="hold">
                                          <p:stCondLst>
                                            <p:cond delay="0"/>
                                          </p:stCondLst>
                                        </p:cTn>
                                        <p:tgtEl>
                                          <p:spTgt spid="1779"/>
                                        </p:tgtEl>
                                        <p:attrNameLst>
                                          <p:attrName>style.visibility</p:attrName>
                                        </p:attrNameLst>
                                      </p:cBhvr>
                                      <p:to>
                                        <p:strVal val="visible"/>
                                      </p:to>
                                    </p:set>
                                    <p:animEffect transition="in" filter="wipe(down)">
                                      <p:cBhvr additive="repl">
                                        <p:cTn id="45" dur="500"/>
                                        <p:tgtEl>
                                          <p:spTgt spid="1779"/>
                                        </p:tgtEl>
                                      </p:cBhvr>
                                    </p:animEffect>
                                  </p:childTnLst>
                                </p:cTn>
                              </p:par>
                              <p:par>
                                <p:cTn id="46" presetID="22" presetClass="entr" presetSubtype="4" dur="500" fill="hold" nodeType="withEffect">
                                  <p:stCondLst>
                                    <p:cond delay="0"/>
                                  </p:stCondLst>
                                  <p:childTnLst>
                                    <p:set>
                                      <p:cBhvr>
                                        <p:cTn id="47" dur="1" fill="hold">
                                          <p:stCondLst>
                                            <p:cond delay="0"/>
                                          </p:stCondLst>
                                        </p:cTn>
                                        <p:tgtEl>
                                          <p:spTgt spid="1780"/>
                                        </p:tgtEl>
                                        <p:attrNameLst>
                                          <p:attrName>style.visibility</p:attrName>
                                        </p:attrNameLst>
                                      </p:cBhvr>
                                      <p:to>
                                        <p:strVal val="visible"/>
                                      </p:to>
                                    </p:set>
                                    <p:animEffect transition="in" filter="wipe(down)">
                                      <p:cBhvr additive="repl">
                                        <p:cTn id="48" dur="500"/>
                                        <p:tgtEl>
                                          <p:spTgt spid="1780"/>
                                        </p:tgtEl>
                                      </p:cBhvr>
                                    </p:animEffect>
                                  </p:childTnLst>
                                </p:cTn>
                              </p:par>
                              <p:par>
                                <p:cTn id="49" presetID="22" presetClass="entr" presetSubtype="4" dur="500" fill="hold" nodeType="withEffect">
                                  <p:stCondLst>
                                    <p:cond delay="0"/>
                                  </p:stCondLst>
                                  <p:childTnLst>
                                    <p:set>
                                      <p:cBhvr>
                                        <p:cTn id="50" dur="1" fill="hold">
                                          <p:stCondLst>
                                            <p:cond delay="0"/>
                                          </p:stCondLst>
                                        </p:cTn>
                                        <p:tgtEl>
                                          <p:spTgt spid="1781"/>
                                        </p:tgtEl>
                                        <p:attrNameLst>
                                          <p:attrName>style.visibility</p:attrName>
                                        </p:attrNameLst>
                                      </p:cBhvr>
                                      <p:to>
                                        <p:strVal val="visible"/>
                                      </p:to>
                                    </p:set>
                                    <p:animEffect transition="in" filter="wipe(down)">
                                      <p:cBhvr additive="repl">
                                        <p:cTn id="51" dur="500"/>
                                        <p:tgtEl>
                                          <p:spTgt spid="1781"/>
                                        </p:tgtEl>
                                      </p:cBhvr>
                                    </p:animEffect>
                                  </p:childTnLst>
                                </p:cTn>
                              </p:par>
                              <p:par>
                                <p:cTn id="52" presetID="22" presetClass="entr" presetSubtype="4" dur="500" fill="hold" nodeType="withEffect">
                                  <p:stCondLst>
                                    <p:cond delay="0"/>
                                  </p:stCondLst>
                                  <p:childTnLst>
                                    <p:set>
                                      <p:cBhvr>
                                        <p:cTn id="53" dur="1" fill="hold">
                                          <p:stCondLst>
                                            <p:cond delay="0"/>
                                          </p:stCondLst>
                                        </p:cTn>
                                        <p:tgtEl>
                                          <p:spTgt spid="1776"/>
                                        </p:tgtEl>
                                        <p:attrNameLst>
                                          <p:attrName>style.visibility</p:attrName>
                                        </p:attrNameLst>
                                      </p:cBhvr>
                                      <p:to>
                                        <p:strVal val="visible"/>
                                      </p:to>
                                    </p:set>
                                    <p:animEffect transition="in" filter="wipe(down)">
                                      <p:cBhvr additive="repl">
                                        <p:cTn id="54" dur="500"/>
                                        <p:tgtEl>
                                          <p:spTgt spid="1776"/>
                                        </p:tgtEl>
                                      </p:cBhvr>
                                    </p:animEffect>
                                  </p:childTnLst>
                                </p:cTn>
                              </p:par>
                              <p:par>
                                <p:cTn id="55" presetID="22" presetClass="entr" presetSubtype="4" dur="500" fill="hold" nodeType="withEffect">
                                  <p:stCondLst>
                                    <p:cond delay="0"/>
                                  </p:stCondLst>
                                  <p:childTnLst>
                                    <p:set>
                                      <p:cBhvr>
                                        <p:cTn id="56" dur="1" fill="hold">
                                          <p:stCondLst>
                                            <p:cond delay="0"/>
                                          </p:stCondLst>
                                        </p:cTn>
                                        <p:tgtEl>
                                          <p:spTgt spid="1805"/>
                                        </p:tgtEl>
                                        <p:attrNameLst>
                                          <p:attrName>style.visibility</p:attrName>
                                        </p:attrNameLst>
                                      </p:cBhvr>
                                      <p:to>
                                        <p:strVal val="visible"/>
                                      </p:to>
                                    </p:set>
                                    <p:animEffect transition="in" filter="wipe(down)">
                                      <p:cBhvr additive="repl">
                                        <p:cTn id="57" dur="500"/>
                                        <p:tgtEl>
                                          <p:spTgt spid="1805"/>
                                        </p:tgtEl>
                                      </p:cBhvr>
                                    </p:animEffect>
                                  </p:childTnLst>
                                </p:cTn>
                              </p:par>
                              <p:par>
                                <p:cTn id="58" presetID="22" presetClass="entr" presetSubtype="4" dur="500" fill="hold" nodeType="withEffect">
                                  <p:stCondLst>
                                    <p:cond delay="0"/>
                                  </p:stCondLst>
                                  <p:childTnLst>
                                    <p:set>
                                      <p:cBhvr>
                                        <p:cTn id="59" dur="1" fill="hold">
                                          <p:stCondLst>
                                            <p:cond delay="0"/>
                                          </p:stCondLst>
                                        </p:cTn>
                                        <p:tgtEl>
                                          <p:spTgt spid="1807"/>
                                        </p:tgtEl>
                                        <p:attrNameLst>
                                          <p:attrName>style.visibility</p:attrName>
                                        </p:attrNameLst>
                                      </p:cBhvr>
                                      <p:to>
                                        <p:strVal val="visible"/>
                                      </p:to>
                                    </p:set>
                                    <p:animEffect transition="in" filter="wipe(down)">
                                      <p:cBhvr additive="repl">
                                        <p:cTn id="60" dur="500"/>
                                        <p:tgtEl>
                                          <p:spTgt spid="1807"/>
                                        </p:tgtEl>
                                      </p:cBhvr>
                                    </p:animEffect>
                                  </p:childTnLst>
                                </p:cTn>
                              </p:par>
                              <p:par>
                                <p:cTn id="61" presetID="22" presetClass="entr" presetSubtype="4" dur="500" fill="hold" nodeType="withEffect">
                                  <p:stCondLst>
                                    <p:cond delay="0"/>
                                  </p:stCondLst>
                                  <p:childTnLst>
                                    <p:set>
                                      <p:cBhvr>
                                        <p:cTn id="62" dur="1" fill="hold">
                                          <p:stCondLst>
                                            <p:cond delay="0"/>
                                          </p:stCondLst>
                                        </p:cTn>
                                        <p:tgtEl>
                                          <p:spTgt spid="1808"/>
                                        </p:tgtEl>
                                        <p:attrNameLst>
                                          <p:attrName>style.visibility</p:attrName>
                                        </p:attrNameLst>
                                      </p:cBhvr>
                                      <p:to>
                                        <p:strVal val="visible"/>
                                      </p:to>
                                    </p:set>
                                    <p:animEffect transition="in" filter="wipe(down)">
                                      <p:cBhvr additive="repl">
                                        <p:cTn id="63" dur="500"/>
                                        <p:tgtEl>
                                          <p:spTgt spid="1808"/>
                                        </p:tgtEl>
                                      </p:cBhvr>
                                    </p:animEffect>
                                  </p:childTnLst>
                                </p:cTn>
                              </p:par>
                              <p:par>
                                <p:cTn id="64" presetID="22" presetClass="entr" presetSubtype="4" dur="500" fill="hold" nodeType="withEffect">
                                  <p:stCondLst>
                                    <p:cond delay="0"/>
                                  </p:stCondLst>
                                  <p:childTnLst>
                                    <p:set>
                                      <p:cBhvr>
                                        <p:cTn id="65" dur="1" fill="hold">
                                          <p:stCondLst>
                                            <p:cond delay="0"/>
                                          </p:stCondLst>
                                        </p:cTn>
                                        <p:tgtEl>
                                          <p:spTgt spid="1806"/>
                                        </p:tgtEl>
                                        <p:attrNameLst>
                                          <p:attrName>style.visibility</p:attrName>
                                        </p:attrNameLst>
                                      </p:cBhvr>
                                      <p:to>
                                        <p:strVal val="visible"/>
                                      </p:to>
                                    </p:set>
                                    <p:animEffect transition="in" filter="wipe(down)">
                                      <p:cBhvr additive="repl">
                                        <p:cTn id="66" dur="500"/>
                                        <p:tgtEl>
                                          <p:spTgt spid="1806"/>
                                        </p:tgtEl>
                                      </p:cBhvr>
                                    </p:animEffect>
                                  </p:childTnLst>
                                </p:cTn>
                              </p:par>
                              <p:par>
                                <p:cTn id="67" presetID="22" presetClass="entr" presetSubtype="4" dur="500" fill="hold" nodeType="withEffect">
                                  <p:stCondLst>
                                    <p:cond delay="0"/>
                                  </p:stCondLst>
                                  <p:childTnLst>
                                    <p:set>
                                      <p:cBhvr>
                                        <p:cTn id="68" dur="1" fill="hold">
                                          <p:stCondLst>
                                            <p:cond delay="0"/>
                                          </p:stCondLst>
                                        </p:cTn>
                                        <p:tgtEl>
                                          <p:spTgt spid="1790"/>
                                        </p:tgtEl>
                                        <p:attrNameLst>
                                          <p:attrName>style.visibility</p:attrName>
                                        </p:attrNameLst>
                                      </p:cBhvr>
                                      <p:to>
                                        <p:strVal val="visible"/>
                                      </p:to>
                                    </p:set>
                                    <p:animEffect transition="in" filter="wipe(down)">
                                      <p:cBhvr additive="repl">
                                        <p:cTn id="69" dur="500"/>
                                        <p:tgtEl>
                                          <p:spTgt spid="1790"/>
                                        </p:tgtEl>
                                      </p:cBhvr>
                                    </p:animEffect>
                                  </p:childTnLst>
                                </p:cTn>
                              </p:par>
                              <p:par>
                                <p:cTn id="70" presetID="22" presetClass="entr" presetSubtype="4" dur="500" fill="hold" nodeType="withEffect">
                                  <p:stCondLst>
                                    <p:cond delay="0"/>
                                  </p:stCondLst>
                                  <p:childTnLst>
                                    <p:set>
                                      <p:cBhvr>
                                        <p:cTn id="71" dur="1" fill="hold">
                                          <p:stCondLst>
                                            <p:cond delay="0"/>
                                          </p:stCondLst>
                                        </p:cTn>
                                        <p:tgtEl>
                                          <p:spTgt spid="1809"/>
                                        </p:tgtEl>
                                        <p:attrNameLst>
                                          <p:attrName>style.visibility</p:attrName>
                                        </p:attrNameLst>
                                      </p:cBhvr>
                                      <p:to>
                                        <p:strVal val="visible"/>
                                      </p:to>
                                    </p:set>
                                    <p:animEffect transition="in" filter="wipe(down)">
                                      <p:cBhvr additive="repl">
                                        <p:cTn id="72" dur="500"/>
                                        <p:tgtEl>
                                          <p:spTgt spid="1809"/>
                                        </p:tgtEl>
                                      </p:cBhvr>
                                    </p:animEffect>
                                  </p:childTnLst>
                                </p:cTn>
                              </p:par>
                              <p:par>
                                <p:cTn id="73" presetID="22" presetClass="entr" presetSubtype="4" dur="500" fill="hold" nodeType="withEffect">
                                  <p:stCondLst>
                                    <p:cond delay="0"/>
                                  </p:stCondLst>
                                  <p:childTnLst>
                                    <p:set>
                                      <p:cBhvr>
                                        <p:cTn id="74" dur="1" fill="hold">
                                          <p:stCondLst>
                                            <p:cond delay="0"/>
                                          </p:stCondLst>
                                        </p:cTn>
                                        <p:tgtEl>
                                          <p:spTgt spid="1788"/>
                                        </p:tgtEl>
                                        <p:attrNameLst>
                                          <p:attrName>style.visibility</p:attrName>
                                        </p:attrNameLst>
                                      </p:cBhvr>
                                      <p:to>
                                        <p:strVal val="visible"/>
                                      </p:to>
                                    </p:set>
                                    <p:animEffect transition="in" filter="wipe(down)">
                                      <p:cBhvr additive="repl">
                                        <p:cTn id="75" dur="500"/>
                                        <p:tgtEl>
                                          <p:spTgt spid="1788"/>
                                        </p:tgtEl>
                                      </p:cBhvr>
                                    </p:animEffect>
                                  </p:childTnLst>
                                </p:cTn>
                              </p:par>
                              <p:par>
                                <p:cTn id="76" presetID="22" presetClass="entr" presetSubtype="4" dur="500" fill="hold" nodeType="withEffect">
                                  <p:stCondLst>
                                    <p:cond delay="0"/>
                                  </p:stCondLst>
                                  <p:childTnLst>
                                    <p:set>
                                      <p:cBhvr>
                                        <p:cTn id="77" dur="1" fill="hold">
                                          <p:stCondLst>
                                            <p:cond delay="0"/>
                                          </p:stCondLst>
                                        </p:cTn>
                                        <p:tgtEl>
                                          <p:spTgt spid="1791"/>
                                        </p:tgtEl>
                                        <p:attrNameLst>
                                          <p:attrName>style.visibility</p:attrName>
                                        </p:attrNameLst>
                                      </p:cBhvr>
                                      <p:to>
                                        <p:strVal val="visible"/>
                                      </p:to>
                                    </p:set>
                                    <p:animEffect transition="in" filter="wipe(down)">
                                      <p:cBhvr additive="repl">
                                        <p:cTn id="78" dur="500"/>
                                        <p:tgtEl>
                                          <p:spTgt spid="1791"/>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1787"/>
                                        </p:tgtEl>
                                        <p:attrNameLst>
                                          <p:attrName>style.visibility</p:attrName>
                                        </p:attrNameLst>
                                      </p:cBhvr>
                                      <p:to>
                                        <p:strVal val="visible"/>
                                      </p:to>
                                    </p:set>
                                    <p:animEffect transition="in" filter="wipe(down)">
                                      <p:cBhvr additive="repl">
                                        <p:cTn id="81" dur="500"/>
                                        <p:tgtEl>
                                          <p:spTgt spid="1787"/>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1789"/>
                                        </p:tgtEl>
                                        <p:attrNameLst>
                                          <p:attrName>style.visibility</p:attrName>
                                        </p:attrNameLst>
                                      </p:cBhvr>
                                      <p:to>
                                        <p:strVal val="visible"/>
                                      </p:to>
                                    </p:set>
                                    <p:animEffect transition="in" filter="wipe(down)">
                                      <p:cBhvr additive="repl">
                                        <p:cTn id="84" dur="500"/>
                                        <p:tgtEl>
                                          <p:spTgt spid="1789"/>
                                        </p:tgtEl>
                                      </p:cBhvr>
                                    </p:animEffect>
                                  </p:childTnLst>
                                </p:cTn>
                              </p:par>
                              <p:par>
                                <p:cTn id="85" presetID="22" presetClass="entr" presetSubtype="4" dur="500" fill="hold" nodeType="withEffect">
                                  <p:stCondLst>
                                    <p:cond delay="0"/>
                                  </p:stCondLst>
                                  <p:childTnLst>
                                    <p:set>
                                      <p:cBhvr>
                                        <p:cTn id="86" dur="1" fill="hold">
                                          <p:stCondLst>
                                            <p:cond delay="0"/>
                                          </p:stCondLst>
                                        </p:cTn>
                                        <p:tgtEl>
                                          <p:spTgt spid="1801"/>
                                        </p:tgtEl>
                                        <p:attrNameLst>
                                          <p:attrName>style.visibility</p:attrName>
                                        </p:attrNameLst>
                                      </p:cBhvr>
                                      <p:to>
                                        <p:strVal val="visible"/>
                                      </p:to>
                                    </p:set>
                                    <p:animEffect transition="in" filter="wipe(down)">
                                      <p:cBhvr additive="repl">
                                        <p:cTn id="87" dur="500"/>
                                        <p:tgtEl>
                                          <p:spTgt spid="1801"/>
                                        </p:tgtEl>
                                      </p:cBhvr>
                                    </p:animEffect>
                                  </p:childTnLst>
                                </p:cTn>
                              </p:par>
                              <p:par>
                                <p:cTn id="88" presetID="22" presetClass="entr" presetSubtype="4" dur="500" fill="hold" nodeType="withEffect">
                                  <p:stCondLst>
                                    <p:cond delay="0"/>
                                  </p:stCondLst>
                                  <p:childTnLst>
                                    <p:set>
                                      <p:cBhvr>
                                        <p:cTn id="89" dur="1" fill="hold">
                                          <p:stCondLst>
                                            <p:cond delay="0"/>
                                          </p:stCondLst>
                                        </p:cTn>
                                        <p:tgtEl>
                                          <p:spTgt spid="1803"/>
                                        </p:tgtEl>
                                        <p:attrNameLst>
                                          <p:attrName>style.visibility</p:attrName>
                                        </p:attrNameLst>
                                      </p:cBhvr>
                                      <p:to>
                                        <p:strVal val="visible"/>
                                      </p:to>
                                    </p:set>
                                    <p:animEffect transition="in" filter="wipe(down)">
                                      <p:cBhvr additive="repl">
                                        <p:cTn id="90" dur="500"/>
                                        <p:tgtEl>
                                          <p:spTgt spid="1803"/>
                                        </p:tgtEl>
                                      </p:cBhvr>
                                    </p:animEffect>
                                  </p:childTnLst>
                                </p:cTn>
                              </p:par>
                              <p:par>
                                <p:cTn id="91" presetID="22" presetClass="entr" presetSubtype="4" dur="500" fill="hold" nodeType="withEffect">
                                  <p:stCondLst>
                                    <p:cond delay="0"/>
                                  </p:stCondLst>
                                  <p:childTnLst>
                                    <p:set>
                                      <p:cBhvr>
                                        <p:cTn id="92" dur="1" fill="hold">
                                          <p:stCondLst>
                                            <p:cond delay="0"/>
                                          </p:stCondLst>
                                        </p:cTn>
                                        <p:tgtEl>
                                          <p:spTgt spid="1795"/>
                                        </p:tgtEl>
                                        <p:attrNameLst>
                                          <p:attrName>style.visibility</p:attrName>
                                        </p:attrNameLst>
                                      </p:cBhvr>
                                      <p:to>
                                        <p:strVal val="visible"/>
                                      </p:to>
                                    </p:set>
                                    <p:animEffect transition="in" filter="wipe(down)">
                                      <p:cBhvr additive="repl">
                                        <p:cTn id="93" dur="500"/>
                                        <p:tgtEl>
                                          <p:spTgt spid="1795"/>
                                        </p:tgtEl>
                                      </p:cBhvr>
                                    </p:animEffect>
                                  </p:childTnLst>
                                </p:cTn>
                              </p:par>
                              <p:par>
                                <p:cTn id="94" presetID="22" presetClass="entr" presetSubtype="4" dur="500" fill="hold" nodeType="withEffect">
                                  <p:stCondLst>
                                    <p:cond delay="0"/>
                                  </p:stCondLst>
                                  <p:childTnLst>
                                    <p:set>
                                      <p:cBhvr>
                                        <p:cTn id="95" dur="1" fill="hold">
                                          <p:stCondLst>
                                            <p:cond delay="0"/>
                                          </p:stCondLst>
                                        </p:cTn>
                                        <p:tgtEl>
                                          <p:spTgt spid="1794"/>
                                        </p:tgtEl>
                                        <p:attrNameLst>
                                          <p:attrName>style.visibility</p:attrName>
                                        </p:attrNameLst>
                                      </p:cBhvr>
                                      <p:to>
                                        <p:strVal val="visible"/>
                                      </p:to>
                                    </p:set>
                                    <p:animEffect transition="in" filter="wipe(down)">
                                      <p:cBhvr additive="repl">
                                        <p:cTn id="96" dur="500"/>
                                        <p:tgtEl>
                                          <p:spTgt spid="1794"/>
                                        </p:tgtEl>
                                      </p:cBhvr>
                                    </p:animEffect>
                                  </p:childTnLst>
                                </p:cTn>
                              </p:par>
                              <p:par>
                                <p:cTn id="97" presetID="22" presetClass="entr" presetSubtype="4" dur="500" fill="hold" nodeType="withEffect">
                                  <p:stCondLst>
                                    <p:cond delay="0"/>
                                  </p:stCondLst>
                                  <p:childTnLst>
                                    <p:set>
                                      <p:cBhvr>
                                        <p:cTn id="98" dur="1" fill="hold">
                                          <p:stCondLst>
                                            <p:cond delay="0"/>
                                          </p:stCondLst>
                                        </p:cTn>
                                        <p:tgtEl>
                                          <p:spTgt spid="1792"/>
                                        </p:tgtEl>
                                        <p:attrNameLst>
                                          <p:attrName>style.visibility</p:attrName>
                                        </p:attrNameLst>
                                      </p:cBhvr>
                                      <p:to>
                                        <p:strVal val="visible"/>
                                      </p:to>
                                    </p:set>
                                    <p:animEffect transition="in" filter="wipe(down)">
                                      <p:cBhvr additive="repl">
                                        <p:cTn id="99" dur="500"/>
                                        <p:tgtEl>
                                          <p:spTgt spid="1792"/>
                                        </p:tgtEl>
                                      </p:cBhvr>
                                    </p:animEffect>
                                  </p:childTnLst>
                                </p:cTn>
                              </p:par>
                              <p:par>
                                <p:cTn id="100" presetID="22" presetClass="entr" presetSubtype="4" dur="500" fill="hold" nodeType="withEffect">
                                  <p:stCondLst>
                                    <p:cond delay="0"/>
                                  </p:stCondLst>
                                  <p:childTnLst>
                                    <p:set>
                                      <p:cBhvr>
                                        <p:cTn id="101" dur="1" fill="hold">
                                          <p:stCondLst>
                                            <p:cond delay="0"/>
                                          </p:stCondLst>
                                        </p:cTn>
                                        <p:tgtEl>
                                          <p:spTgt spid="1793"/>
                                        </p:tgtEl>
                                        <p:attrNameLst>
                                          <p:attrName>style.visibility</p:attrName>
                                        </p:attrNameLst>
                                      </p:cBhvr>
                                      <p:to>
                                        <p:strVal val="visible"/>
                                      </p:to>
                                    </p:set>
                                    <p:animEffect transition="in" filter="wipe(down)">
                                      <p:cBhvr additive="repl">
                                        <p:cTn id="102" dur="500"/>
                                        <p:tgtEl>
                                          <p:spTgt spid="1793"/>
                                        </p:tgtEl>
                                      </p:cBhvr>
                                    </p:animEffect>
                                  </p:childTnLst>
                                </p:cTn>
                              </p:par>
                              <p:par>
                                <p:cTn id="103" presetID="22" presetClass="entr" presetSubtype="4" dur="500" fill="hold" nodeType="withEffect">
                                  <p:stCondLst>
                                    <p:cond delay="0"/>
                                  </p:stCondLst>
                                  <p:childTnLst>
                                    <p:set>
                                      <p:cBhvr>
                                        <p:cTn id="104" dur="1" fill="hold">
                                          <p:stCondLst>
                                            <p:cond delay="0"/>
                                          </p:stCondLst>
                                        </p:cTn>
                                        <p:tgtEl>
                                          <p:spTgt spid="1798"/>
                                        </p:tgtEl>
                                        <p:attrNameLst>
                                          <p:attrName>style.visibility</p:attrName>
                                        </p:attrNameLst>
                                      </p:cBhvr>
                                      <p:to>
                                        <p:strVal val="visible"/>
                                      </p:to>
                                    </p:set>
                                    <p:animEffect transition="in" filter="wipe(down)">
                                      <p:cBhvr additive="repl">
                                        <p:cTn id="105" dur="500"/>
                                        <p:tgtEl>
                                          <p:spTgt spid="1798"/>
                                        </p:tgtEl>
                                      </p:cBhvr>
                                    </p:animEffect>
                                  </p:childTnLst>
                                </p:cTn>
                              </p:par>
                              <p:par>
                                <p:cTn id="106" presetID="22" presetClass="entr" presetSubtype="4" dur="500" fill="hold" nodeType="withEffect">
                                  <p:stCondLst>
                                    <p:cond delay="0"/>
                                  </p:stCondLst>
                                  <p:childTnLst>
                                    <p:set>
                                      <p:cBhvr>
                                        <p:cTn id="107" dur="1" fill="hold">
                                          <p:stCondLst>
                                            <p:cond delay="0"/>
                                          </p:stCondLst>
                                        </p:cTn>
                                        <p:tgtEl>
                                          <p:spTgt spid="1796"/>
                                        </p:tgtEl>
                                        <p:attrNameLst>
                                          <p:attrName>style.visibility</p:attrName>
                                        </p:attrNameLst>
                                      </p:cBhvr>
                                      <p:to>
                                        <p:strVal val="visible"/>
                                      </p:to>
                                    </p:set>
                                    <p:animEffect transition="in" filter="wipe(down)">
                                      <p:cBhvr additive="repl">
                                        <p:cTn id="108" dur="500"/>
                                        <p:tgtEl>
                                          <p:spTgt spid="1796"/>
                                        </p:tgtEl>
                                      </p:cBhvr>
                                    </p:animEffect>
                                  </p:childTnLst>
                                </p:cTn>
                              </p:par>
                              <p:par>
                                <p:cTn id="109" presetID="22" presetClass="entr" presetSubtype="4" dur="500" fill="hold" nodeType="withEffect">
                                  <p:stCondLst>
                                    <p:cond delay="0"/>
                                  </p:stCondLst>
                                  <p:childTnLst>
                                    <p:set>
                                      <p:cBhvr>
                                        <p:cTn id="110" dur="1" fill="hold">
                                          <p:stCondLst>
                                            <p:cond delay="0"/>
                                          </p:stCondLst>
                                        </p:cTn>
                                        <p:tgtEl>
                                          <p:spTgt spid="1802"/>
                                        </p:tgtEl>
                                        <p:attrNameLst>
                                          <p:attrName>style.visibility</p:attrName>
                                        </p:attrNameLst>
                                      </p:cBhvr>
                                      <p:to>
                                        <p:strVal val="visible"/>
                                      </p:to>
                                    </p:set>
                                    <p:animEffect transition="in" filter="wipe(down)">
                                      <p:cBhvr additive="repl">
                                        <p:cTn id="111" dur="500"/>
                                        <p:tgtEl>
                                          <p:spTgt spid="1802"/>
                                        </p:tgtEl>
                                      </p:cBhvr>
                                    </p:animEffect>
                                  </p:childTnLst>
                                </p:cTn>
                              </p:par>
                              <p:par>
                                <p:cTn id="112" presetID="22" presetClass="entr" presetSubtype="4" dur="500" fill="hold" nodeType="withEffect">
                                  <p:stCondLst>
                                    <p:cond delay="0"/>
                                  </p:stCondLst>
                                  <p:childTnLst>
                                    <p:set>
                                      <p:cBhvr>
                                        <p:cTn id="113" dur="1" fill="hold">
                                          <p:stCondLst>
                                            <p:cond delay="0"/>
                                          </p:stCondLst>
                                        </p:cTn>
                                        <p:tgtEl>
                                          <p:spTgt spid="1811"/>
                                        </p:tgtEl>
                                        <p:attrNameLst>
                                          <p:attrName>style.visibility</p:attrName>
                                        </p:attrNameLst>
                                      </p:cBhvr>
                                      <p:to>
                                        <p:strVal val="visible"/>
                                      </p:to>
                                    </p:set>
                                    <p:animEffect transition="in" filter="wipe(down)">
                                      <p:cBhvr additive="repl">
                                        <p:cTn id="114" dur="500"/>
                                        <p:tgtEl>
                                          <p:spTgt spid="1811"/>
                                        </p:tgtEl>
                                      </p:cBhvr>
                                    </p:animEffect>
                                  </p:childTnLst>
                                </p:cTn>
                              </p:par>
                              <p:par>
                                <p:cTn id="115" presetID="22" presetClass="entr" presetSubtype="4" dur="500" fill="hold" nodeType="withEffect">
                                  <p:stCondLst>
                                    <p:cond delay="0"/>
                                  </p:stCondLst>
                                  <p:childTnLst>
                                    <p:set>
                                      <p:cBhvr>
                                        <p:cTn id="116" dur="1" fill="hold">
                                          <p:stCondLst>
                                            <p:cond delay="0"/>
                                          </p:stCondLst>
                                        </p:cTn>
                                        <p:tgtEl>
                                          <p:spTgt spid="1797"/>
                                        </p:tgtEl>
                                        <p:attrNameLst>
                                          <p:attrName>style.visibility</p:attrName>
                                        </p:attrNameLst>
                                      </p:cBhvr>
                                      <p:to>
                                        <p:strVal val="visible"/>
                                      </p:to>
                                    </p:set>
                                    <p:animEffect transition="in" filter="wipe(down)">
                                      <p:cBhvr additive="repl">
                                        <p:cTn id="117" dur="500"/>
                                        <p:tgtEl>
                                          <p:spTgt spid="1797"/>
                                        </p:tgtEl>
                                      </p:cBhvr>
                                    </p:animEffect>
                                  </p:childTnLst>
                                </p:cTn>
                              </p:par>
                            </p:childTnLst>
                          </p:cTn>
                        </p:par>
                      </p:childTnLst>
                    </p:cTn>
                  </p:par>
                  <p:par>
                    <p:cTn id="118" fill="hold" nodeType="clickEffect">
                      <p:stCondLst>
                        <p:cond delay="indefinite"/>
                      </p:stCondLst>
                      <p:childTnLst>
                        <p:par>
                          <p:cTn id="119" fill="hold">
                            <p:stCondLst>
                              <p:cond delay="0"/>
                            </p:stCondLst>
                            <p:childTnLst>
                              <p:par>
                                <p:cTn id="120" presetID="22" presetClass="entr" presetSubtype="1" dur="500" fill="hold" nodeType="clickEffect">
                                  <p:stCondLst>
                                    <p:cond delay="0"/>
                                  </p:stCondLst>
                                  <p:childTnLst>
                                    <p:set>
                                      <p:cBhvr>
                                        <p:cTn id="121" dur="1" fill="hold">
                                          <p:stCondLst>
                                            <p:cond delay="0"/>
                                          </p:stCondLst>
                                        </p:cTn>
                                        <p:tgtEl>
                                          <p:spTgt spid="1800"/>
                                        </p:tgtEl>
                                        <p:attrNameLst>
                                          <p:attrName>style.visibility</p:attrName>
                                        </p:attrNameLst>
                                      </p:cBhvr>
                                      <p:to>
                                        <p:strVal val="visible"/>
                                      </p:to>
                                    </p:set>
                                    <p:animEffect transition="in" filter="wipe(up)">
                                      <p:cBhvr additive="repl">
                                        <p:cTn id="122" dur="500"/>
                                        <p:tgtEl>
                                          <p:spTgt spid="1800"/>
                                        </p:tgtEl>
                                      </p:cBhvr>
                                    </p:animEffect>
                                  </p:childTnLst>
                                </p:cTn>
                              </p:par>
                              <p:par>
                                <p:cTn id="123" presetID="22" presetClass="entr" presetSubtype="1" dur="500" fill="hold" nodeType="withEffect">
                                  <p:stCondLst>
                                    <p:cond delay="0"/>
                                  </p:stCondLst>
                                  <p:childTnLst>
                                    <p:set>
                                      <p:cBhvr>
                                        <p:cTn id="124" dur="1" fill="hold">
                                          <p:stCondLst>
                                            <p:cond delay="0"/>
                                          </p:stCondLst>
                                        </p:cTn>
                                        <p:tgtEl>
                                          <p:spTgt spid="1782"/>
                                        </p:tgtEl>
                                        <p:attrNameLst>
                                          <p:attrName>style.visibility</p:attrName>
                                        </p:attrNameLst>
                                      </p:cBhvr>
                                      <p:to>
                                        <p:strVal val="visible"/>
                                      </p:to>
                                    </p:set>
                                    <p:animEffect transition="in" filter="wipe(up)">
                                      <p:cBhvr additive="repl">
                                        <p:cTn id="125" dur="500"/>
                                        <p:tgtEl>
                                          <p:spTgt spid="1782"/>
                                        </p:tgtEl>
                                      </p:cBhvr>
                                    </p:animEffect>
                                  </p:childTnLst>
                                </p:cTn>
                              </p:par>
                              <p:par>
                                <p:cTn id="126" presetID="22" presetClass="entr" presetSubtype="1" dur="500" fill="hold" nodeType="withEffect">
                                  <p:stCondLst>
                                    <p:cond delay="0"/>
                                  </p:stCondLst>
                                  <p:childTnLst>
                                    <p:set>
                                      <p:cBhvr>
                                        <p:cTn id="127" dur="1" fill="hold">
                                          <p:stCondLst>
                                            <p:cond delay="0"/>
                                          </p:stCondLst>
                                        </p:cTn>
                                        <p:tgtEl>
                                          <p:spTgt spid="1783"/>
                                        </p:tgtEl>
                                        <p:attrNameLst>
                                          <p:attrName>style.visibility</p:attrName>
                                        </p:attrNameLst>
                                      </p:cBhvr>
                                      <p:to>
                                        <p:strVal val="visible"/>
                                      </p:to>
                                    </p:set>
                                    <p:animEffect transition="in" filter="wipe(up)">
                                      <p:cBhvr additive="repl">
                                        <p:cTn id="128" dur="500"/>
                                        <p:tgtEl>
                                          <p:spTgt spid="1783"/>
                                        </p:tgtEl>
                                      </p:cBhvr>
                                    </p:animEffect>
                                  </p:childTnLst>
                                </p:cTn>
                              </p:par>
                              <p:par>
                                <p:cTn id="129" presetID="22" presetClass="entr" presetSubtype="1" dur="500" fill="hold" nodeType="withEffect">
                                  <p:stCondLst>
                                    <p:cond delay="0"/>
                                  </p:stCondLst>
                                  <p:childTnLst>
                                    <p:set>
                                      <p:cBhvr>
                                        <p:cTn id="130" dur="1" fill="hold">
                                          <p:stCondLst>
                                            <p:cond delay="0"/>
                                          </p:stCondLst>
                                        </p:cTn>
                                        <p:tgtEl>
                                          <p:spTgt spid="1799"/>
                                        </p:tgtEl>
                                        <p:attrNameLst>
                                          <p:attrName>style.visibility</p:attrName>
                                        </p:attrNameLst>
                                      </p:cBhvr>
                                      <p:to>
                                        <p:strVal val="visible"/>
                                      </p:to>
                                    </p:set>
                                    <p:animEffect transition="in" filter="wipe(up)">
                                      <p:cBhvr additive="repl">
                                        <p:cTn id="131" dur="500"/>
                                        <p:tgtEl>
                                          <p:spTgt spid="1799"/>
                                        </p:tgtEl>
                                      </p:cBhvr>
                                    </p:animEffect>
                                  </p:childTnLst>
                                </p:cTn>
                              </p:par>
                            </p:childTnLst>
                          </p:cTn>
                        </p:par>
                        <p:par>
                          <p:cTn id="132" fill="hold" nodeType="afterEffect">
                            <p:stCondLst>
                              <p:cond delay="500"/>
                            </p:stCondLst>
                            <p:childTnLst>
                              <p:par>
                                <p:cTn id="133" presetID="22" presetClass="entr" presetSubtype="2" dur="500" fill="hold" nodeType="afterEffect">
                                  <p:stCondLst>
                                    <p:cond delay="0"/>
                                  </p:stCondLst>
                                  <p:childTnLst>
                                    <p:set>
                                      <p:cBhvr>
                                        <p:cTn id="134" dur="1" fill="hold">
                                          <p:stCondLst>
                                            <p:cond delay="0"/>
                                          </p:stCondLst>
                                        </p:cTn>
                                        <p:tgtEl>
                                          <p:spTgt spid="1804"/>
                                        </p:tgtEl>
                                        <p:attrNameLst>
                                          <p:attrName>style.visibility</p:attrName>
                                        </p:attrNameLst>
                                      </p:cBhvr>
                                      <p:to>
                                        <p:strVal val="visible"/>
                                      </p:to>
                                    </p:set>
                                    <p:animEffect transition="in" filter="wipe(right)">
                                      <p:cBhvr additive="repl">
                                        <p:cTn id="135" dur="500"/>
                                        <p:tgtEl>
                                          <p:spTgt spid="1804"/>
                                        </p:tgtEl>
                                      </p:cBhvr>
                                    </p:animEffect>
                                  </p:childTnLst>
                                </p:cTn>
                              </p:par>
                              <p:par>
                                <p:cTn id="136" presetID="22" presetClass="entr" presetSubtype="2" dur="500" fill="hold" nodeType="withEffect">
                                  <p:stCondLst>
                                    <p:cond delay="0"/>
                                  </p:stCondLst>
                                  <p:childTnLst>
                                    <p:set>
                                      <p:cBhvr>
                                        <p:cTn id="137" dur="1" fill="hold">
                                          <p:stCondLst>
                                            <p:cond delay="0"/>
                                          </p:stCondLst>
                                        </p:cTn>
                                        <p:tgtEl>
                                          <p:spTgt spid="1810"/>
                                        </p:tgtEl>
                                        <p:attrNameLst>
                                          <p:attrName>style.visibility</p:attrName>
                                        </p:attrNameLst>
                                      </p:cBhvr>
                                      <p:to>
                                        <p:strVal val="visible"/>
                                      </p:to>
                                    </p:set>
                                    <p:animEffect transition="in" filter="wipe(right)">
                                      <p:cBhvr additive="repl">
                                        <p:cTn id="138" dur="500"/>
                                        <p:tgtEl>
                                          <p:spTgt spid="1810"/>
                                        </p:tgtEl>
                                      </p:cBhvr>
                                    </p:animEffect>
                                  </p:childTnLst>
                                </p:cTn>
                              </p:par>
                              <p:par>
                                <p:cTn id="139" presetID="22" presetClass="entr" presetSubtype="2" dur="500" fill="hold" nodeType="withEffect">
                                  <p:stCondLst>
                                    <p:cond delay="0"/>
                                  </p:stCondLst>
                                  <p:childTnLst>
                                    <p:set>
                                      <p:cBhvr>
                                        <p:cTn id="140" dur="1" fill="hold">
                                          <p:stCondLst>
                                            <p:cond delay="0"/>
                                          </p:stCondLst>
                                        </p:cTn>
                                        <p:tgtEl>
                                          <p:spTgt spid="1786"/>
                                        </p:tgtEl>
                                        <p:attrNameLst>
                                          <p:attrName>style.visibility</p:attrName>
                                        </p:attrNameLst>
                                      </p:cBhvr>
                                      <p:to>
                                        <p:strVal val="visible"/>
                                      </p:to>
                                    </p:set>
                                    <p:animEffect transition="in" filter="wipe(right)">
                                      <p:cBhvr additive="repl">
                                        <p:cTn id="141" dur="500"/>
                                        <p:tgtEl>
                                          <p:spTgt spid="1786"/>
                                        </p:tgtEl>
                                      </p:cBhvr>
                                    </p:animEffect>
                                  </p:childTnLst>
                                </p:cTn>
                              </p:par>
                            </p:childTnLst>
                          </p:cTn>
                        </p:par>
                      </p:childTnLst>
                    </p:cTn>
                  </p:par>
                  <p:par>
                    <p:cTn id="142" fill="hold" nodeType="clickEffect">
                      <p:stCondLst>
                        <p:cond delay="indefinite"/>
                      </p:stCondLst>
                      <p:childTnLst>
                        <p:par>
                          <p:cTn id="143" fill="hold">
                            <p:stCondLst>
                              <p:cond delay="0"/>
                            </p:stCondLst>
                            <p:childTnLst>
                              <p:par>
                                <p:cTn id="144" presetID="22" presetClass="entr" presetSubtype="4" dur="500" fill="hold" nodeType="clickEffect">
                                  <p:stCondLst>
                                    <p:cond delay="0"/>
                                  </p:stCondLst>
                                  <p:childTnLst>
                                    <p:set>
                                      <p:cBhvr>
                                        <p:cTn id="145" dur="1" fill="hold">
                                          <p:stCondLst>
                                            <p:cond delay="0"/>
                                          </p:stCondLst>
                                        </p:cTn>
                                        <p:tgtEl>
                                          <p:spTgt spid="1812"/>
                                        </p:tgtEl>
                                        <p:attrNameLst>
                                          <p:attrName>style.visibility</p:attrName>
                                        </p:attrNameLst>
                                      </p:cBhvr>
                                      <p:to>
                                        <p:strVal val="visible"/>
                                      </p:to>
                                    </p:set>
                                    <p:animEffect transition="in" filter="wipe(down)">
                                      <p:cBhvr additive="repl">
                                        <p:cTn id="146" dur="500"/>
                                        <p:tgtEl>
                                          <p:spTgt spid="1812"/>
                                        </p:tgtEl>
                                      </p:cBhvr>
                                    </p:animEffect>
                                  </p:childTnLst>
                                </p:cTn>
                              </p:par>
                              <p:par>
                                <p:cTn id="147" presetID="22" presetClass="entr" presetSubtype="4" dur="500" fill="hold" nodeType="withEffect">
                                  <p:stCondLst>
                                    <p:cond delay="0"/>
                                  </p:stCondLst>
                                  <p:childTnLst>
                                    <p:set>
                                      <p:cBhvr>
                                        <p:cTn id="148" dur="1" fill="hold">
                                          <p:stCondLst>
                                            <p:cond delay="0"/>
                                          </p:stCondLst>
                                        </p:cTn>
                                        <p:tgtEl>
                                          <p:spTgt spid="1813"/>
                                        </p:tgtEl>
                                        <p:attrNameLst>
                                          <p:attrName>style.visibility</p:attrName>
                                        </p:attrNameLst>
                                      </p:cBhvr>
                                      <p:to>
                                        <p:strVal val="visible"/>
                                      </p:to>
                                    </p:set>
                                    <p:animEffect transition="in" filter="wipe(down)">
                                      <p:cBhvr additive="repl">
                                        <p:cTn id="149" dur="500"/>
                                        <p:tgtEl>
                                          <p:spTgt spid="1813"/>
                                        </p:tgtEl>
                                      </p:cBhvr>
                                    </p:animEffect>
                                  </p:childTnLst>
                                </p:cTn>
                              </p:par>
                              <p:par>
                                <p:cTn id="150" presetID="22" presetClass="entr" presetSubtype="4" dur="500" fill="hold" nodeType="withEffect">
                                  <p:stCondLst>
                                    <p:cond delay="0"/>
                                  </p:stCondLst>
                                  <p:childTnLst>
                                    <p:set>
                                      <p:cBhvr>
                                        <p:cTn id="151" dur="1" fill="hold">
                                          <p:stCondLst>
                                            <p:cond delay="0"/>
                                          </p:stCondLst>
                                        </p:cTn>
                                        <p:tgtEl>
                                          <p:spTgt spid="1814"/>
                                        </p:tgtEl>
                                        <p:attrNameLst>
                                          <p:attrName>style.visibility</p:attrName>
                                        </p:attrNameLst>
                                      </p:cBhvr>
                                      <p:to>
                                        <p:strVal val="visible"/>
                                      </p:to>
                                    </p:set>
                                    <p:animEffect transition="in" filter="wipe(down)">
                                      <p:cBhvr additive="repl">
                                        <p:cTn id="152" dur="500"/>
                                        <p:tgtEl>
                                          <p:spTgt spid="1814"/>
                                        </p:tgtEl>
                                      </p:cBhvr>
                                    </p:animEffect>
                                  </p:childTnLst>
                                </p:cTn>
                              </p:par>
                              <p:par>
                                <p:cTn id="153" presetID="22" presetClass="entr" presetSubtype="4" dur="500" fill="hold" nodeType="withEffect">
                                  <p:stCondLst>
                                    <p:cond delay="0"/>
                                  </p:stCondLst>
                                  <p:childTnLst>
                                    <p:set>
                                      <p:cBhvr>
                                        <p:cTn id="154" dur="1" fill="hold">
                                          <p:stCondLst>
                                            <p:cond delay="0"/>
                                          </p:stCondLst>
                                        </p:cTn>
                                        <p:tgtEl>
                                          <p:spTgt spid="1815"/>
                                        </p:tgtEl>
                                        <p:attrNameLst>
                                          <p:attrName>style.visibility</p:attrName>
                                        </p:attrNameLst>
                                      </p:cBhvr>
                                      <p:to>
                                        <p:strVal val="visible"/>
                                      </p:to>
                                    </p:set>
                                    <p:animEffect transition="in" filter="wipe(down)">
                                      <p:cBhvr additive="repl">
                                        <p:cTn id="155" dur="500"/>
                                        <p:tgtEl>
                                          <p:spTgt spid="1815"/>
                                        </p:tgtEl>
                                      </p:cBhvr>
                                    </p:animEffect>
                                  </p:childTnLst>
                                </p:cTn>
                              </p:par>
                              <p:par>
                                <p:cTn id="156" presetID="22" presetClass="entr" presetSubtype="4" dur="500" fill="hold" nodeType="withEffect">
                                  <p:stCondLst>
                                    <p:cond delay="0"/>
                                  </p:stCondLst>
                                  <p:childTnLst>
                                    <p:set>
                                      <p:cBhvr>
                                        <p:cTn id="157" dur="1" fill="hold">
                                          <p:stCondLst>
                                            <p:cond delay="0"/>
                                          </p:stCondLst>
                                        </p:cTn>
                                        <p:tgtEl>
                                          <p:spTgt spid="1816"/>
                                        </p:tgtEl>
                                        <p:attrNameLst>
                                          <p:attrName>style.visibility</p:attrName>
                                        </p:attrNameLst>
                                      </p:cBhvr>
                                      <p:to>
                                        <p:strVal val="visible"/>
                                      </p:to>
                                    </p:set>
                                    <p:animEffect transition="in" filter="wipe(down)">
                                      <p:cBhvr additive="repl">
                                        <p:cTn id="158" dur="500"/>
                                        <p:tgtEl>
                                          <p:spTgt spid="1816"/>
                                        </p:tgtEl>
                                      </p:cBhvr>
                                    </p:animEffect>
                                  </p:childTnLst>
                                </p:cTn>
                              </p:par>
                              <p:par>
                                <p:cTn id="159" presetID="22" presetClass="entr" presetSubtype="4" dur="500" fill="hold" nodeType="withEffect">
                                  <p:stCondLst>
                                    <p:cond delay="0"/>
                                  </p:stCondLst>
                                  <p:childTnLst>
                                    <p:set>
                                      <p:cBhvr>
                                        <p:cTn id="160" dur="1" fill="hold">
                                          <p:stCondLst>
                                            <p:cond delay="0"/>
                                          </p:stCondLst>
                                        </p:cTn>
                                        <p:tgtEl>
                                          <p:spTgt spid="1817"/>
                                        </p:tgtEl>
                                        <p:attrNameLst>
                                          <p:attrName>style.visibility</p:attrName>
                                        </p:attrNameLst>
                                      </p:cBhvr>
                                      <p:to>
                                        <p:strVal val="visible"/>
                                      </p:to>
                                    </p:set>
                                    <p:animEffect transition="in" filter="wipe(down)">
                                      <p:cBhvr additive="repl">
                                        <p:cTn id="161" dur="500"/>
                                        <p:tgtEl>
                                          <p:spTgt spid="1817"/>
                                        </p:tgtEl>
                                      </p:cBhvr>
                                    </p:animEffect>
                                  </p:childTnLst>
                                </p:cTn>
                              </p:par>
                              <p:par>
                                <p:cTn id="162" presetID="22" presetClass="entr" presetSubtype="4" dur="500" fill="hold" nodeType="withEffect">
                                  <p:stCondLst>
                                    <p:cond delay="0"/>
                                  </p:stCondLst>
                                  <p:childTnLst>
                                    <p:set>
                                      <p:cBhvr>
                                        <p:cTn id="163" dur="1" fill="hold">
                                          <p:stCondLst>
                                            <p:cond delay="0"/>
                                          </p:stCondLst>
                                        </p:cTn>
                                        <p:tgtEl>
                                          <p:spTgt spid="1818"/>
                                        </p:tgtEl>
                                        <p:attrNameLst>
                                          <p:attrName>style.visibility</p:attrName>
                                        </p:attrNameLst>
                                      </p:cBhvr>
                                      <p:to>
                                        <p:strVal val="visible"/>
                                      </p:to>
                                    </p:set>
                                    <p:animEffect transition="in" filter="wipe(down)">
                                      <p:cBhvr additive="repl">
                                        <p:cTn id="164" dur="500"/>
                                        <p:tgtEl>
                                          <p:spTgt spid="1818"/>
                                        </p:tgtEl>
                                      </p:cBhvr>
                                    </p:animEffect>
                                  </p:childTnLst>
                                </p:cTn>
                              </p:par>
                              <p:par>
                                <p:cTn id="165" presetID="22" presetClass="entr" presetSubtype="4" dur="500" fill="hold" nodeType="withEffect">
                                  <p:stCondLst>
                                    <p:cond delay="0"/>
                                  </p:stCondLst>
                                  <p:childTnLst>
                                    <p:set>
                                      <p:cBhvr>
                                        <p:cTn id="166" dur="1" fill="hold">
                                          <p:stCondLst>
                                            <p:cond delay="0"/>
                                          </p:stCondLst>
                                        </p:cTn>
                                        <p:tgtEl>
                                          <p:spTgt spid="1819"/>
                                        </p:tgtEl>
                                        <p:attrNameLst>
                                          <p:attrName>style.visibility</p:attrName>
                                        </p:attrNameLst>
                                      </p:cBhvr>
                                      <p:to>
                                        <p:strVal val="visible"/>
                                      </p:to>
                                    </p:set>
                                    <p:animEffect transition="in" filter="wipe(down)">
                                      <p:cBhvr additive="repl">
                                        <p:cTn id="167" dur="500"/>
                                        <p:tgtEl>
                                          <p:spTgt spid="1819"/>
                                        </p:tgtEl>
                                      </p:cBhvr>
                                    </p:animEffect>
                                  </p:childTnLst>
                                </p:cTn>
                              </p:par>
                              <p:par>
                                <p:cTn id="168" presetID="22" presetClass="entr" presetSubtype="4" dur="500" fill="hold" nodeType="withEffect">
                                  <p:stCondLst>
                                    <p:cond delay="0"/>
                                  </p:stCondLst>
                                  <p:childTnLst>
                                    <p:set>
                                      <p:cBhvr>
                                        <p:cTn id="169" dur="1" fill="hold">
                                          <p:stCondLst>
                                            <p:cond delay="0"/>
                                          </p:stCondLst>
                                        </p:cTn>
                                        <p:tgtEl>
                                          <p:spTgt spid="1822"/>
                                        </p:tgtEl>
                                        <p:attrNameLst>
                                          <p:attrName>style.visibility</p:attrName>
                                        </p:attrNameLst>
                                      </p:cBhvr>
                                      <p:to>
                                        <p:strVal val="visible"/>
                                      </p:to>
                                    </p:set>
                                    <p:animEffect transition="in" filter="wipe(down)">
                                      <p:cBhvr additive="repl">
                                        <p:cTn id="170" dur="500"/>
                                        <p:tgtEl>
                                          <p:spTgt spid="1822"/>
                                        </p:tgtEl>
                                      </p:cBhvr>
                                    </p:animEffect>
                                  </p:childTnLst>
                                </p:cTn>
                              </p:par>
                              <p:par>
                                <p:cTn id="171" presetID="22" presetClass="entr" presetSubtype="4" dur="500" fill="hold" nodeType="withEffect">
                                  <p:stCondLst>
                                    <p:cond delay="0"/>
                                  </p:stCondLst>
                                  <p:childTnLst>
                                    <p:set>
                                      <p:cBhvr>
                                        <p:cTn id="172" dur="1" fill="hold">
                                          <p:stCondLst>
                                            <p:cond delay="0"/>
                                          </p:stCondLst>
                                        </p:cTn>
                                        <p:tgtEl>
                                          <p:spTgt spid="1823"/>
                                        </p:tgtEl>
                                        <p:attrNameLst>
                                          <p:attrName>style.visibility</p:attrName>
                                        </p:attrNameLst>
                                      </p:cBhvr>
                                      <p:to>
                                        <p:strVal val="visible"/>
                                      </p:to>
                                    </p:set>
                                    <p:animEffect transition="in" filter="wipe(down)">
                                      <p:cBhvr additive="repl">
                                        <p:cTn id="173" dur="500"/>
                                        <p:tgtEl>
                                          <p:spTgt spid="1823"/>
                                        </p:tgtEl>
                                      </p:cBhvr>
                                    </p:animEffect>
                                  </p:childTnLst>
                                </p:cTn>
                              </p:par>
                              <p:par>
                                <p:cTn id="174" presetID="22" presetClass="entr" presetSubtype="4" dur="500" fill="hold" nodeType="withEffect">
                                  <p:stCondLst>
                                    <p:cond delay="0"/>
                                  </p:stCondLst>
                                  <p:childTnLst>
                                    <p:set>
                                      <p:cBhvr>
                                        <p:cTn id="175" dur="1" fill="hold">
                                          <p:stCondLst>
                                            <p:cond delay="0"/>
                                          </p:stCondLst>
                                        </p:cTn>
                                        <p:tgtEl>
                                          <p:spTgt spid="1824"/>
                                        </p:tgtEl>
                                        <p:attrNameLst>
                                          <p:attrName>style.visibility</p:attrName>
                                        </p:attrNameLst>
                                      </p:cBhvr>
                                      <p:to>
                                        <p:strVal val="visible"/>
                                      </p:to>
                                    </p:set>
                                    <p:animEffect transition="in" filter="wipe(down)">
                                      <p:cBhvr additive="repl">
                                        <p:cTn id="176" dur="500"/>
                                        <p:tgtEl>
                                          <p:spTgt spid="1824"/>
                                        </p:tgtEl>
                                      </p:cBhvr>
                                    </p:animEffect>
                                  </p:childTnLst>
                                </p:cTn>
                              </p:par>
                              <p:par>
                                <p:cTn id="177" presetID="22" presetClass="entr" presetSubtype="4" dur="500" fill="hold" nodeType="withEffect">
                                  <p:stCondLst>
                                    <p:cond delay="0"/>
                                  </p:stCondLst>
                                  <p:childTnLst>
                                    <p:set>
                                      <p:cBhvr>
                                        <p:cTn id="178" dur="1" fill="hold">
                                          <p:stCondLst>
                                            <p:cond delay="0"/>
                                          </p:stCondLst>
                                        </p:cTn>
                                        <p:tgtEl>
                                          <p:spTgt spid="1825"/>
                                        </p:tgtEl>
                                        <p:attrNameLst>
                                          <p:attrName>style.visibility</p:attrName>
                                        </p:attrNameLst>
                                      </p:cBhvr>
                                      <p:to>
                                        <p:strVal val="visible"/>
                                      </p:to>
                                    </p:set>
                                    <p:animEffect transition="in" filter="wipe(down)">
                                      <p:cBhvr additive="repl">
                                        <p:cTn id="179" dur="500"/>
                                        <p:tgtEl>
                                          <p:spTgt spid="1825"/>
                                        </p:tgtEl>
                                      </p:cBhvr>
                                    </p:animEffect>
                                  </p:childTnLst>
                                </p:cTn>
                              </p:par>
                            </p:childTnLst>
                          </p:cTn>
                        </p:par>
                      </p:childTnLst>
                    </p:cTn>
                  </p:par>
                  <p:par>
                    <p:cTn id="180" fill="hold" nodeType="clickEffect">
                      <p:stCondLst>
                        <p:cond delay="indefinite"/>
                      </p:stCondLst>
                      <p:childTnLst>
                        <p:par>
                          <p:cTn id="181" fill="hold">
                            <p:stCondLst>
                              <p:cond delay="0"/>
                            </p:stCondLst>
                            <p:childTnLst>
                              <p:par>
                                <p:cTn id="182" presetID="22" presetClass="entr" presetSubtype="4" dur="500" fill="hold" nodeType="clickEffect">
                                  <p:stCondLst>
                                    <p:cond delay="0"/>
                                  </p:stCondLst>
                                  <p:childTnLst>
                                    <p:set>
                                      <p:cBhvr>
                                        <p:cTn id="183" dur="1" fill="hold">
                                          <p:stCondLst>
                                            <p:cond delay="0"/>
                                          </p:stCondLst>
                                        </p:cTn>
                                        <p:tgtEl>
                                          <p:spTgt spid="1826"/>
                                        </p:tgtEl>
                                        <p:attrNameLst>
                                          <p:attrName>style.visibility</p:attrName>
                                        </p:attrNameLst>
                                      </p:cBhvr>
                                      <p:to>
                                        <p:strVal val="visible"/>
                                      </p:to>
                                    </p:set>
                                    <p:animEffect transition="in" filter="wipe(down)">
                                      <p:cBhvr additive="repl">
                                        <p:cTn id="184" dur="500"/>
                                        <p:tgtEl>
                                          <p:spTgt spid="1826"/>
                                        </p:tgtEl>
                                      </p:cBhvr>
                                    </p:animEffect>
                                  </p:childTnLst>
                                </p:cTn>
                              </p:par>
                              <p:par>
                                <p:cTn id="185" presetID="22" presetClass="entr" presetSubtype="4" dur="500" fill="hold" nodeType="withEffect">
                                  <p:stCondLst>
                                    <p:cond delay="0"/>
                                  </p:stCondLst>
                                  <p:childTnLst>
                                    <p:set>
                                      <p:cBhvr>
                                        <p:cTn id="186" dur="1" fill="hold">
                                          <p:stCondLst>
                                            <p:cond delay="0"/>
                                          </p:stCondLst>
                                        </p:cTn>
                                        <p:tgtEl>
                                          <p:spTgt spid="1827"/>
                                        </p:tgtEl>
                                        <p:attrNameLst>
                                          <p:attrName>style.visibility</p:attrName>
                                        </p:attrNameLst>
                                      </p:cBhvr>
                                      <p:to>
                                        <p:strVal val="visible"/>
                                      </p:to>
                                    </p:set>
                                    <p:animEffect transition="in" filter="wipe(down)">
                                      <p:cBhvr additive="repl">
                                        <p:cTn id="187" dur="500"/>
                                        <p:tgtEl>
                                          <p:spTgt spid="1827"/>
                                        </p:tgtEl>
                                      </p:cBhvr>
                                    </p:animEffect>
                                  </p:childTnLst>
                                </p:cTn>
                              </p:par>
                              <p:par>
                                <p:cTn id="188" presetID="22" presetClass="entr" presetSubtype="4" dur="500" fill="hold" nodeType="withEffect">
                                  <p:stCondLst>
                                    <p:cond delay="0"/>
                                  </p:stCondLst>
                                  <p:childTnLst>
                                    <p:set>
                                      <p:cBhvr>
                                        <p:cTn id="189" dur="1" fill="hold">
                                          <p:stCondLst>
                                            <p:cond delay="0"/>
                                          </p:stCondLst>
                                        </p:cTn>
                                        <p:tgtEl>
                                          <p:spTgt spid="1828"/>
                                        </p:tgtEl>
                                        <p:attrNameLst>
                                          <p:attrName>style.visibility</p:attrName>
                                        </p:attrNameLst>
                                      </p:cBhvr>
                                      <p:to>
                                        <p:strVal val="visible"/>
                                      </p:to>
                                    </p:set>
                                    <p:animEffect transition="in" filter="wipe(down)">
                                      <p:cBhvr additive="repl">
                                        <p:cTn id="190" dur="500"/>
                                        <p:tgtEl>
                                          <p:spTgt spid="1828"/>
                                        </p:tgtEl>
                                      </p:cBhvr>
                                    </p:animEffect>
                                  </p:childTnLst>
                                </p:cTn>
                              </p:par>
                              <p:par>
                                <p:cTn id="191" presetID="22" presetClass="entr" presetSubtype="4" dur="500" fill="hold" nodeType="withEffect">
                                  <p:stCondLst>
                                    <p:cond delay="0"/>
                                  </p:stCondLst>
                                  <p:childTnLst>
                                    <p:set>
                                      <p:cBhvr>
                                        <p:cTn id="192" dur="1" fill="hold">
                                          <p:stCondLst>
                                            <p:cond delay="0"/>
                                          </p:stCondLst>
                                        </p:cTn>
                                        <p:tgtEl>
                                          <p:spTgt spid="1829"/>
                                        </p:tgtEl>
                                        <p:attrNameLst>
                                          <p:attrName>style.visibility</p:attrName>
                                        </p:attrNameLst>
                                      </p:cBhvr>
                                      <p:to>
                                        <p:strVal val="visible"/>
                                      </p:to>
                                    </p:set>
                                    <p:animEffect transition="in" filter="wipe(down)">
                                      <p:cBhvr additive="repl">
                                        <p:cTn id="193" dur="500"/>
                                        <p:tgtEl>
                                          <p:spTgt spid="1829"/>
                                        </p:tgtEl>
                                      </p:cBhvr>
                                    </p:animEffect>
                                  </p:childTnLst>
                                </p:cTn>
                              </p:par>
                            </p:childTnLst>
                          </p:cTn>
                        </p:par>
                      </p:childTnLst>
                    </p:cTn>
                  </p:par>
                  <p:par>
                    <p:cTn id="194" fill="hold" nodeType="clickEffect">
                      <p:stCondLst>
                        <p:cond delay="indefinite"/>
                      </p:stCondLst>
                      <p:childTnLst>
                        <p:par>
                          <p:cTn id="195" fill="hold">
                            <p:stCondLst>
                              <p:cond delay="0"/>
                            </p:stCondLst>
                            <p:childTnLst>
                              <p:par>
                                <p:cTn id="196" presetID="22" presetClass="entr" presetSubtype="4" dur="500" fill="hold" nodeType="clickEffect">
                                  <p:stCondLst>
                                    <p:cond delay="0"/>
                                  </p:stCondLst>
                                  <p:childTnLst>
                                    <p:set>
                                      <p:cBhvr>
                                        <p:cTn id="197" dur="1" fill="hold">
                                          <p:stCondLst>
                                            <p:cond delay="0"/>
                                          </p:stCondLst>
                                        </p:cTn>
                                        <p:tgtEl>
                                          <p:spTgt spid="1821"/>
                                        </p:tgtEl>
                                        <p:attrNameLst>
                                          <p:attrName>style.visibility</p:attrName>
                                        </p:attrNameLst>
                                      </p:cBhvr>
                                      <p:to>
                                        <p:strVal val="visible"/>
                                      </p:to>
                                    </p:set>
                                    <p:animEffect transition="in" filter="wipe(down)">
                                      <p:cBhvr additive="repl">
                                        <p:cTn id="198" dur="500"/>
                                        <p:tgtEl>
                                          <p:spTgt spid="1821"/>
                                        </p:tgtEl>
                                      </p:cBhvr>
                                    </p:animEffect>
                                  </p:childTnLst>
                                </p:cTn>
                              </p:par>
                              <p:par>
                                <p:cTn id="199" presetID="22" presetClass="entr" presetSubtype="4" dur="500" fill="hold" nodeType="withEffect">
                                  <p:stCondLst>
                                    <p:cond delay="0"/>
                                  </p:stCondLst>
                                  <p:childTnLst>
                                    <p:set>
                                      <p:cBhvr>
                                        <p:cTn id="200" dur="1" fill="hold">
                                          <p:stCondLst>
                                            <p:cond delay="0"/>
                                          </p:stCondLst>
                                        </p:cTn>
                                        <p:tgtEl>
                                          <p:spTgt spid="1820"/>
                                        </p:tgtEl>
                                        <p:attrNameLst>
                                          <p:attrName>style.visibility</p:attrName>
                                        </p:attrNameLst>
                                      </p:cBhvr>
                                      <p:to>
                                        <p:strVal val="visible"/>
                                      </p:to>
                                    </p:set>
                                    <p:animEffect transition="in" filter="wipe(down)">
                                      <p:cBhvr additive="repl">
                                        <p:cTn id="201" dur="500"/>
                                        <p:tgtEl>
                                          <p:spTgt spid="1820"/>
                                        </p:tgtEl>
                                      </p:cBhvr>
                                    </p:animEffect>
                                  </p:childTnLst>
                                </p:cTn>
                              </p:par>
                            </p:childTnLst>
                          </p:cTn>
                        </p:par>
                      </p:childTnLst>
                    </p:cTn>
                  </p:par>
                  <p:par>
                    <p:cTn id="202" fill="hold" nodeType="clickEffect">
                      <p:stCondLst>
                        <p:cond delay="indefinite"/>
                      </p:stCondLst>
                      <p:childTnLst>
                        <p:par>
                          <p:cTn id="203" fill="hold">
                            <p:stCondLst>
                              <p:cond delay="0"/>
                            </p:stCondLst>
                            <p:childTnLst>
                              <p:par>
                                <p:cTn id="204" presetID="22" presetClass="entr" presetSubtype="4" dur="500" fill="hold" nodeType="clickEffect">
                                  <p:stCondLst>
                                    <p:cond delay="0"/>
                                  </p:stCondLst>
                                  <p:childTnLst>
                                    <p:set>
                                      <p:cBhvr>
                                        <p:cTn id="205" dur="1" fill="hold">
                                          <p:stCondLst>
                                            <p:cond delay="0"/>
                                          </p:stCondLst>
                                        </p:cTn>
                                        <p:tgtEl>
                                          <p:spTgt spid="1830"/>
                                        </p:tgtEl>
                                        <p:attrNameLst>
                                          <p:attrName>style.visibility</p:attrName>
                                        </p:attrNameLst>
                                      </p:cBhvr>
                                      <p:to>
                                        <p:strVal val="visible"/>
                                      </p:to>
                                    </p:set>
                                    <p:animEffect transition="in" filter="wipe(down)">
                                      <p:cBhvr additive="repl">
                                        <p:cTn id="206" dur="500"/>
                                        <p:tgtEl>
                                          <p:spTgt spid="1830"/>
                                        </p:tgtEl>
                                      </p:cBhvr>
                                    </p:animEffect>
                                  </p:childTnLst>
                                </p:cTn>
                              </p:par>
                              <p:par>
                                <p:cTn id="207" presetID="22" presetClass="entr" presetSubtype="4" dur="500" fill="hold" nodeType="withEffect">
                                  <p:stCondLst>
                                    <p:cond delay="0"/>
                                  </p:stCondLst>
                                  <p:childTnLst>
                                    <p:set>
                                      <p:cBhvr>
                                        <p:cTn id="208" dur="1" fill="hold">
                                          <p:stCondLst>
                                            <p:cond delay="0"/>
                                          </p:stCondLst>
                                        </p:cTn>
                                        <p:tgtEl>
                                          <p:spTgt spid="1831"/>
                                        </p:tgtEl>
                                        <p:attrNameLst>
                                          <p:attrName>style.visibility</p:attrName>
                                        </p:attrNameLst>
                                      </p:cBhvr>
                                      <p:to>
                                        <p:strVal val="visible"/>
                                      </p:to>
                                    </p:set>
                                    <p:animEffect transition="in" filter="wipe(down)">
                                      <p:cBhvr additive="repl">
                                        <p:cTn id="209" dur="500"/>
                                        <p:tgtEl>
                                          <p:spTgt spid="1831"/>
                                        </p:tgtEl>
                                      </p:cBhvr>
                                    </p:animEffect>
                                  </p:childTnLst>
                                </p:cTn>
                              </p:par>
                              <p:par>
                                <p:cTn id="210" presetID="22" presetClass="entr" presetSubtype="4" dur="500" fill="hold" nodeType="withEffect">
                                  <p:stCondLst>
                                    <p:cond delay="0"/>
                                  </p:stCondLst>
                                  <p:childTnLst>
                                    <p:set>
                                      <p:cBhvr>
                                        <p:cTn id="211" dur="1" fill="hold">
                                          <p:stCondLst>
                                            <p:cond delay="0"/>
                                          </p:stCondLst>
                                        </p:cTn>
                                        <p:tgtEl>
                                          <p:spTgt spid="1832"/>
                                        </p:tgtEl>
                                        <p:attrNameLst>
                                          <p:attrName>style.visibility</p:attrName>
                                        </p:attrNameLst>
                                      </p:cBhvr>
                                      <p:to>
                                        <p:strVal val="visible"/>
                                      </p:to>
                                    </p:set>
                                    <p:animEffect transition="in" filter="wipe(down)">
                                      <p:cBhvr additive="repl">
                                        <p:cTn id="212" dur="500"/>
                                        <p:tgtEl>
                                          <p:spTgt spid="1832"/>
                                        </p:tgtEl>
                                      </p:cBhvr>
                                    </p:animEffect>
                                  </p:childTnLst>
                                </p:cTn>
                              </p:par>
                              <p:par>
                                <p:cTn id="213" presetID="22" presetClass="entr" presetSubtype="4" dur="500" fill="hold" nodeType="withEffect">
                                  <p:stCondLst>
                                    <p:cond delay="0"/>
                                  </p:stCondLst>
                                  <p:childTnLst>
                                    <p:set>
                                      <p:cBhvr>
                                        <p:cTn id="214" dur="1" fill="hold">
                                          <p:stCondLst>
                                            <p:cond delay="0"/>
                                          </p:stCondLst>
                                        </p:cTn>
                                        <p:tgtEl>
                                          <p:spTgt spid="1833"/>
                                        </p:tgtEl>
                                        <p:attrNameLst>
                                          <p:attrName>style.visibility</p:attrName>
                                        </p:attrNameLst>
                                      </p:cBhvr>
                                      <p:to>
                                        <p:strVal val="visible"/>
                                      </p:to>
                                    </p:set>
                                    <p:animEffect transition="in" filter="wipe(down)">
                                      <p:cBhvr additive="repl">
                                        <p:cTn id="215" dur="500"/>
                                        <p:tgtEl>
                                          <p:spTgt spid="1833"/>
                                        </p:tgtEl>
                                      </p:cBhvr>
                                    </p:animEffect>
                                  </p:childTnLst>
                                </p:cTn>
                              </p:par>
                              <p:par>
                                <p:cTn id="216" presetID="22" presetClass="entr" presetSubtype="4" dur="500" fill="hold" nodeType="withEffect">
                                  <p:stCondLst>
                                    <p:cond delay="0"/>
                                  </p:stCondLst>
                                  <p:childTnLst>
                                    <p:set>
                                      <p:cBhvr>
                                        <p:cTn id="217" dur="1" fill="hold">
                                          <p:stCondLst>
                                            <p:cond delay="0"/>
                                          </p:stCondLst>
                                        </p:cTn>
                                        <p:tgtEl>
                                          <p:spTgt spid="1834"/>
                                        </p:tgtEl>
                                        <p:attrNameLst>
                                          <p:attrName>style.visibility</p:attrName>
                                        </p:attrNameLst>
                                      </p:cBhvr>
                                      <p:to>
                                        <p:strVal val="visible"/>
                                      </p:to>
                                    </p:set>
                                    <p:animEffect transition="in" filter="wipe(down)">
                                      <p:cBhvr additive="repl">
                                        <p:cTn id="218" dur="500"/>
                                        <p:tgtEl>
                                          <p:spTgt spid="1834"/>
                                        </p:tgtEl>
                                      </p:cBhvr>
                                    </p:animEffect>
                                  </p:childTnLst>
                                </p:cTn>
                              </p:par>
                              <p:par>
                                <p:cTn id="219" presetID="22" presetClass="entr" presetSubtype="4" dur="500" fill="hold" nodeType="withEffect">
                                  <p:stCondLst>
                                    <p:cond delay="0"/>
                                  </p:stCondLst>
                                  <p:childTnLst>
                                    <p:set>
                                      <p:cBhvr>
                                        <p:cTn id="220" dur="1" fill="hold">
                                          <p:stCondLst>
                                            <p:cond delay="0"/>
                                          </p:stCondLst>
                                        </p:cTn>
                                        <p:tgtEl>
                                          <p:spTgt spid="1835"/>
                                        </p:tgtEl>
                                        <p:attrNameLst>
                                          <p:attrName>style.visibility</p:attrName>
                                        </p:attrNameLst>
                                      </p:cBhvr>
                                      <p:to>
                                        <p:strVal val="visible"/>
                                      </p:to>
                                    </p:set>
                                    <p:animEffect transition="in" filter="wipe(down)">
                                      <p:cBhvr additive="repl">
                                        <p:cTn id="221" dur="500"/>
                                        <p:tgtEl>
                                          <p:spTgt spid="1835"/>
                                        </p:tgtEl>
                                      </p:cBhvr>
                                    </p:animEffect>
                                  </p:childTnLst>
                                </p:cTn>
                              </p:par>
                              <p:par>
                                <p:cTn id="222" presetID="22" presetClass="entr" presetSubtype="4" dur="500" fill="hold" nodeType="withEffect">
                                  <p:stCondLst>
                                    <p:cond delay="0"/>
                                  </p:stCondLst>
                                  <p:childTnLst>
                                    <p:set>
                                      <p:cBhvr>
                                        <p:cTn id="223" dur="1" fill="hold">
                                          <p:stCondLst>
                                            <p:cond delay="0"/>
                                          </p:stCondLst>
                                        </p:cTn>
                                        <p:tgtEl>
                                          <p:spTgt spid="1836"/>
                                        </p:tgtEl>
                                        <p:attrNameLst>
                                          <p:attrName>style.visibility</p:attrName>
                                        </p:attrNameLst>
                                      </p:cBhvr>
                                      <p:to>
                                        <p:strVal val="visible"/>
                                      </p:to>
                                    </p:set>
                                    <p:animEffect transition="in" filter="wipe(down)">
                                      <p:cBhvr additive="repl">
                                        <p:cTn id="224" dur="500"/>
                                        <p:tgtEl>
                                          <p:spTgt spid="1836"/>
                                        </p:tgtEl>
                                      </p:cBhvr>
                                    </p:animEffect>
                                  </p:childTnLst>
                                </p:cTn>
                              </p:par>
                              <p:par>
                                <p:cTn id="225" presetID="22" presetClass="entr" presetSubtype="4" dur="500" fill="hold" nodeType="withEffect">
                                  <p:stCondLst>
                                    <p:cond delay="0"/>
                                  </p:stCondLst>
                                  <p:childTnLst>
                                    <p:set>
                                      <p:cBhvr>
                                        <p:cTn id="226" dur="1" fill="hold">
                                          <p:stCondLst>
                                            <p:cond delay="0"/>
                                          </p:stCondLst>
                                        </p:cTn>
                                        <p:tgtEl>
                                          <p:spTgt spid="1837"/>
                                        </p:tgtEl>
                                        <p:attrNameLst>
                                          <p:attrName>style.visibility</p:attrName>
                                        </p:attrNameLst>
                                      </p:cBhvr>
                                      <p:to>
                                        <p:strVal val="visible"/>
                                      </p:to>
                                    </p:set>
                                    <p:animEffect transition="in" filter="wipe(down)">
                                      <p:cBhvr additive="repl">
                                        <p:cTn id="227" dur="500"/>
                                        <p:tgtEl>
                                          <p:spTgt spid="1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200" b="0" strike="noStrike" spc="-1">
                <a:latin typeface="Century Schoolbook"/>
              </a:rPr>
              <a:t>Serial in Parallel out</a:t>
            </a:r>
            <a:r>
              <a:rPr lang="en-US" sz="3000" b="0" strike="noStrike" spc="-1">
                <a:latin typeface="Century Schoolbook"/>
              </a:rPr>
              <a:t>(SIPO) – 4 bit</a:t>
            </a:r>
            <a:endParaRPr lang="en-US" sz="3000" b="0" strike="noStrike" spc="-1">
              <a:solidFill>
                <a:srgbClr val="000000"/>
              </a:solidFill>
              <a:latin typeface="Century Schoolbook"/>
            </a:endParaRPr>
          </a:p>
        </p:txBody>
      </p:sp>
      <p:sp>
        <p:nvSpPr>
          <p:cNvPr id="1839" name="Rectangle 51"/>
          <p:cNvSpPr/>
          <p:nvPr/>
        </p:nvSpPr>
        <p:spPr>
          <a:xfrm>
            <a:off x="1073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40" name="Isosceles Triangle 52"/>
          <p:cNvSpPr/>
          <p:nvPr/>
        </p:nvSpPr>
        <p:spPr>
          <a:xfrm rot="5400000">
            <a:off x="103284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41" name="Straight Connector 56"/>
          <p:cNvSpPr/>
          <p:nvPr/>
        </p:nvSpPr>
        <p:spPr>
          <a:xfrm>
            <a:off x="501840" y="343008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42" name="Straight Connector 58"/>
          <p:cNvSpPr/>
          <p:nvPr/>
        </p:nvSpPr>
        <p:spPr>
          <a:xfrm>
            <a:off x="855360" y="30477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43" name="Straight Connector 61"/>
          <p:cNvSpPr/>
          <p:nvPr/>
        </p:nvSpPr>
        <p:spPr>
          <a:xfrm>
            <a:off x="2286000" y="3003840"/>
            <a:ext cx="257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44" name="TextBox 63"/>
          <p:cNvSpPr/>
          <p:nvPr/>
        </p:nvSpPr>
        <p:spPr>
          <a:xfrm>
            <a:off x="110880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845" name="TextBox 64"/>
          <p:cNvSpPr/>
          <p:nvPr/>
        </p:nvSpPr>
        <p:spPr>
          <a:xfrm>
            <a:off x="145476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846" name="TextBox 65"/>
          <p:cNvSpPr/>
          <p:nvPr/>
        </p:nvSpPr>
        <p:spPr>
          <a:xfrm>
            <a:off x="304920" y="308304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847" name="Rectangle 78"/>
          <p:cNvSpPr/>
          <p:nvPr/>
        </p:nvSpPr>
        <p:spPr>
          <a:xfrm>
            <a:off x="297864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48" name="Isosceles Triangle 79"/>
          <p:cNvSpPr/>
          <p:nvPr/>
        </p:nvSpPr>
        <p:spPr>
          <a:xfrm rot="5400000">
            <a:off x="29379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49" name="Straight Connector 80"/>
          <p:cNvSpPr/>
          <p:nvPr/>
        </p:nvSpPr>
        <p:spPr>
          <a:xfrm>
            <a:off x="264024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50" name="Straight Connector 83"/>
          <p:cNvSpPr/>
          <p:nvPr/>
        </p:nvSpPr>
        <p:spPr>
          <a:xfrm>
            <a:off x="275004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51" name="TextBox 84"/>
          <p:cNvSpPr/>
          <p:nvPr/>
        </p:nvSpPr>
        <p:spPr>
          <a:xfrm>
            <a:off x="301356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852" name="TextBox 85"/>
          <p:cNvSpPr/>
          <p:nvPr/>
        </p:nvSpPr>
        <p:spPr>
          <a:xfrm>
            <a:off x="335952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853" name="Straight Connector 86"/>
          <p:cNvSpPr/>
          <p:nvPr/>
        </p:nvSpPr>
        <p:spPr>
          <a:xfrm>
            <a:off x="66960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54" name="Straight Connector 87"/>
          <p:cNvSpPr/>
          <p:nvPr/>
        </p:nvSpPr>
        <p:spPr>
          <a:xfrm>
            <a:off x="265536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55" name="Straight Connector 88"/>
          <p:cNvSpPr/>
          <p:nvPr/>
        </p:nvSpPr>
        <p:spPr>
          <a:xfrm>
            <a:off x="251460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56" name="TextBox 89"/>
          <p:cNvSpPr/>
          <p:nvPr/>
        </p:nvSpPr>
        <p:spPr>
          <a:xfrm>
            <a:off x="252144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857" name="Straight Connector 90"/>
          <p:cNvSpPr/>
          <p:nvPr/>
        </p:nvSpPr>
        <p:spPr>
          <a:xfrm>
            <a:off x="663480" y="464796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58" name="Rectangle 91"/>
          <p:cNvSpPr/>
          <p:nvPr/>
        </p:nvSpPr>
        <p:spPr>
          <a:xfrm>
            <a:off x="469440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59" name="Isosceles Triangle 92"/>
          <p:cNvSpPr/>
          <p:nvPr/>
        </p:nvSpPr>
        <p:spPr>
          <a:xfrm rot="5400000">
            <a:off x="46533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60" name="Straight Connector 93"/>
          <p:cNvSpPr/>
          <p:nvPr/>
        </p:nvSpPr>
        <p:spPr>
          <a:xfrm>
            <a:off x="5934240" y="300384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61" name="TextBox 94"/>
          <p:cNvSpPr/>
          <p:nvPr/>
        </p:nvSpPr>
        <p:spPr>
          <a:xfrm>
            <a:off x="472932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862" name="TextBox 95"/>
          <p:cNvSpPr/>
          <p:nvPr/>
        </p:nvSpPr>
        <p:spPr>
          <a:xfrm>
            <a:off x="507528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863" name="Rectangle 96"/>
          <p:cNvSpPr/>
          <p:nvPr/>
        </p:nvSpPr>
        <p:spPr>
          <a:xfrm>
            <a:off x="6599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64" name="Isosceles Triangle 97"/>
          <p:cNvSpPr/>
          <p:nvPr/>
        </p:nvSpPr>
        <p:spPr>
          <a:xfrm rot="5400000">
            <a:off x="655848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65" name="Straight Connector 98"/>
          <p:cNvSpPr/>
          <p:nvPr/>
        </p:nvSpPr>
        <p:spPr>
          <a:xfrm>
            <a:off x="626112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66" name="Straight Connector 99"/>
          <p:cNvSpPr/>
          <p:nvPr/>
        </p:nvSpPr>
        <p:spPr>
          <a:xfrm>
            <a:off x="637056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67" name="Straight Connector 100"/>
          <p:cNvSpPr/>
          <p:nvPr/>
        </p:nvSpPr>
        <p:spPr>
          <a:xfrm>
            <a:off x="7838280" y="3003840"/>
            <a:ext cx="189720" cy="10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68" name="TextBox 101"/>
          <p:cNvSpPr/>
          <p:nvPr/>
        </p:nvSpPr>
        <p:spPr>
          <a:xfrm>
            <a:off x="663444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869" name="TextBox 102"/>
          <p:cNvSpPr/>
          <p:nvPr/>
        </p:nvSpPr>
        <p:spPr>
          <a:xfrm>
            <a:off x="698040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870" name="Straight Connector 103"/>
          <p:cNvSpPr/>
          <p:nvPr/>
        </p:nvSpPr>
        <p:spPr>
          <a:xfrm>
            <a:off x="441936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1" name="Straight Connector 104"/>
          <p:cNvSpPr/>
          <p:nvPr/>
        </p:nvSpPr>
        <p:spPr>
          <a:xfrm>
            <a:off x="627624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2" name="Straight Connector 105"/>
          <p:cNvSpPr/>
          <p:nvPr/>
        </p:nvSpPr>
        <p:spPr>
          <a:xfrm>
            <a:off x="61628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3" name="Straight Connector 106"/>
          <p:cNvSpPr/>
          <p:nvPr/>
        </p:nvSpPr>
        <p:spPr>
          <a:xfrm>
            <a:off x="8008920" y="1828800"/>
            <a:ext cx="360" cy="118512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4" name="TextBox 107"/>
          <p:cNvSpPr/>
          <p:nvPr/>
        </p:nvSpPr>
        <p:spPr>
          <a:xfrm>
            <a:off x="61423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875" name="Straight Connector 108"/>
          <p:cNvSpPr/>
          <p:nvPr/>
        </p:nvSpPr>
        <p:spPr>
          <a:xfrm>
            <a:off x="44193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6" name="Straight Connector 109"/>
          <p:cNvSpPr/>
          <p:nvPr/>
        </p:nvSpPr>
        <p:spPr>
          <a:xfrm>
            <a:off x="4190760" y="300384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7" name="Straight Connector 110"/>
          <p:cNvSpPr/>
          <p:nvPr/>
        </p:nvSpPr>
        <p:spPr>
          <a:xfrm>
            <a:off x="449568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8" name="Straight Connector 111"/>
          <p:cNvSpPr/>
          <p:nvPr/>
        </p:nvSpPr>
        <p:spPr>
          <a:xfrm>
            <a:off x="440100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79" name="TextBox 112"/>
          <p:cNvSpPr/>
          <p:nvPr/>
        </p:nvSpPr>
        <p:spPr>
          <a:xfrm>
            <a:off x="43999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880" name="Straight Connector 113"/>
          <p:cNvSpPr/>
          <p:nvPr/>
        </p:nvSpPr>
        <p:spPr>
          <a:xfrm>
            <a:off x="4398480" y="3429000"/>
            <a:ext cx="292680" cy="1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81" name="Straight Connector 114"/>
          <p:cNvSpPr/>
          <p:nvPr/>
        </p:nvSpPr>
        <p:spPr>
          <a:xfrm>
            <a:off x="25905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82" name="TextBox 115"/>
          <p:cNvSpPr/>
          <p:nvPr/>
        </p:nvSpPr>
        <p:spPr>
          <a:xfrm>
            <a:off x="773748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883" name="Straight Connector 116"/>
          <p:cNvSpPr/>
          <p:nvPr/>
        </p:nvSpPr>
        <p:spPr>
          <a:xfrm>
            <a:off x="2503080" y="3002040"/>
            <a:ext cx="2512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84" name="Straight Connector 117"/>
          <p:cNvSpPr/>
          <p:nvPr/>
        </p:nvSpPr>
        <p:spPr>
          <a:xfrm>
            <a:off x="4343400" y="2999160"/>
            <a:ext cx="2512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85" name="Straight Connector 118"/>
          <p:cNvSpPr/>
          <p:nvPr/>
        </p:nvSpPr>
        <p:spPr>
          <a:xfrm>
            <a:off x="6126480" y="2999160"/>
            <a:ext cx="2512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886" name="Rectangle 119"/>
          <p:cNvSpPr/>
          <p:nvPr/>
        </p:nvSpPr>
        <p:spPr>
          <a:xfrm>
            <a:off x="3080160" y="54100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87" name="Rectangle 120"/>
          <p:cNvSpPr/>
          <p:nvPr/>
        </p:nvSpPr>
        <p:spPr>
          <a:xfrm>
            <a:off x="3528000" y="54100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88" name="Rectangle 121"/>
          <p:cNvSpPr/>
          <p:nvPr/>
        </p:nvSpPr>
        <p:spPr>
          <a:xfrm>
            <a:off x="3976200" y="54100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89" name="Rectangle 122"/>
          <p:cNvSpPr/>
          <p:nvPr/>
        </p:nvSpPr>
        <p:spPr>
          <a:xfrm>
            <a:off x="4424040" y="54100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890" name="Straight Arrow Connector 123"/>
          <p:cNvSpPr/>
          <p:nvPr/>
        </p:nvSpPr>
        <p:spPr>
          <a:xfrm flipH="1">
            <a:off x="330552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91" name="Straight Arrow Connector 124"/>
          <p:cNvSpPr/>
          <p:nvPr/>
        </p:nvSpPr>
        <p:spPr>
          <a:xfrm flipH="1">
            <a:off x="376524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92" name="Straight Arrow Connector 125"/>
          <p:cNvSpPr/>
          <p:nvPr/>
        </p:nvSpPr>
        <p:spPr>
          <a:xfrm flipH="1">
            <a:off x="422244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93" name="Straight Arrow Connector 126"/>
          <p:cNvSpPr/>
          <p:nvPr/>
        </p:nvSpPr>
        <p:spPr>
          <a:xfrm flipH="1">
            <a:off x="4679640" y="49528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894" name="Straight Arrow Connector 127"/>
          <p:cNvSpPr/>
          <p:nvPr/>
        </p:nvSpPr>
        <p:spPr>
          <a:xfrm>
            <a:off x="2683080" y="567684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1895" name="TextBox 128"/>
          <p:cNvSpPr/>
          <p:nvPr/>
        </p:nvSpPr>
        <p:spPr>
          <a:xfrm>
            <a:off x="2454120" y="5789880"/>
            <a:ext cx="591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896" name="Straight Arrow Connector 129"/>
          <p:cNvSpPr/>
          <p:nvPr/>
        </p:nvSpPr>
        <p:spPr>
          <a:xfrm flipH="1">
            <a:off x="330552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97" name="Straight Arrow Connector 130"/>
          <p:cNvSpPr/>
          <p:nvPr/>
        </p:nvSpPr>
        <p:spPr>
          <a:xfrm flipH="1">
            <a:off x="376524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98" name="Straight Arrow Connector 131"/>
          <p:cNvSpPr/>
          <p:nvPr/>
        </p:nvSpPr>
        <p:spPr>
          <a:xfrm flipH="1">
            <a:off x="422244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899" name="Straight Arrow Connector 132"/>
          <p:cNvSpPr/>
          <p:nvPr/>
        </p:nvSpPr>
        <p:spPr>
          <a:xfrm flipH="1">
            <a:off x="4679640" y="59436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883"/>
                                        </p:tgtEl>
                                        <p:attrNameLst>
                                          <p:attrName>style.visibility</p:attrName>
                                        </p:attrNameLst>
                                      </p:cBhvr>
                                      <p:to>
                                        <p:strVal val="visible"/>
                                      </p:to>
                                    </p:set>
                                    <p:animEffect transition="in" filter="wipe(left)">
                                      <p:cBhvr additive="repl">
                                        <p:cTn id="7" dur="500"/>
                                        <p:tgtEl>
                                          <p:spTgt spid="1883"/>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1884"/>
                                        </p:tgtEl>
                                        <p:attrNameLst>
                                          <p:attrName>style.visibility</p:attrName>
                                        </p:attrNameLst>
                                      </p:cBhvr>
                                      <p:to>
                                        <p:strVal val="visible"/>
                                      </p:to>
                                    </p:set>
                                    <p:animEffect transition="in" filter="wipe(left)">
                                      <p:cBhvr additive="repl">
                                        <p:cTn id="10" dur="500"/>
                                        <p:tgtEl>
                                          <p:spTgt spid="1884"/>
                                        </p:tgtEl>
                                      </p:cBhvr>
                                    </p:animEffect>
                                  </p:childTnLst>
                                </p:cTn>
                              </p:par>
                              <p:par>
                                <p:cTn id="11" presetID="22" presetClass="entr" presetSubtype="8" dur="500" fill="hold" nodeType="withEffect">
                                  <p:stCondLst>
                                    <p:cond delay="0"/>
                                  </p:stCondLst>
                                  <p:childTnLst>
                                    <p:set>
                                      <p:cBhvr>
                                        <p:cTn id="12" dur="1" fill="hold">
                                          <p:stCondLst>
                                            <p:cond delay="0"/>
                                          </p:stCondLst>
                                        </p:cTn>
                                        <p:tgtEl>
                                          <p:spTgt spid="1885"/>
                                        </p:tgtEl>
                                        <p:attrNameLst>
                                          <p:attrName>style.visibility</p:attrName>
                                        </p:attrNameLst>
                                      </p:cBhvr>
                                      <p:to>
                                        <p:strVal val="visible"/>
                                      </p:to>
                                    </p:set>
                                    <p:animEffect transition="in" filter="wipe(left)">
                                      <p:cBhvr additive="repl">
                                        <p:cTn id="13" dur="500"/>
                                        <p:tgtEl>
                                          <p:spTgt spid="1885"/>
                                        </p:tgtEl>
                                      </p:cBhvr>
                                    </p:animEffect>
                                  </p:childTnLst>
                                </p:cTn>
                              </p:par>
                            </p:childTnLst>
                          </p:cTn>
                        </p:par>
                      </p:childTnLst>
                    </p:cTn>
                  </p:par>
                  <p:par>
                    <p:cTn id="14" fill="hold" nodeType="clickEffect">
                      <p:stCondLst>
                        <p:cond delay="indefinite"/>
                      </p:stCondLst>
                      <p:childTnLst>
                        <p:par>
                          <p:cTn id="15" fill="hold">
                            <p:stCondLst>
                              <p:cond delay="0"/>
                            </p:stCondLst>
                            <p:childTnLst>
                              <p:par>
                                <p:cTn id="16" presetID="10" presetClass="exit" dur="500" fill="hold" nodeType="clickEffect">
                                  <p:stCondLst>
                                    <p:cond delay="0"/>
                                  </p:stCondLst>
                                  <p:childTnLst>
                                    <p:animEffect transition="out" filter="fade">
                                      <p:cBhvr additive="repl">
                                        <p:cTn id="17" dur="500"/>
                                        <p:tgtEl>
                                          <p:spTgt spid="1893"/>
                                        </p:tgtEl>
                                      </p:cBhvr>
                                    </p:animEffect>
                                    <p:set>
                                      <p:cBhvr>
                                        <p:cTn id="18" dur="1" fill="hold">
                                          <p:stCondLst>
                                            <p:cond delay="499"/>
                                          </p:stCondLst>
                                        </p:cTn>
                                        <p:tgtEl>
                                          <p:spTgt spid="1893"/>
                                        </p:tgtEl>
                                        <p:attrNameLst>
                                          <p:attrName>style.visibility</p:attrName>
                                        </p:attrNameLst>
                                      </p:cBhvr>
                                      <p:to>
                                        <p:strVal val="hidden"/>
                                      </p:to>
                                    </p:set>
                                  </p:childTnLst>
                                </p:cTn>
                              </p:par>
                              <p:par>
                                <p:cTn id="19" presetID="10" presetClass="exit" dur="500" fill="hold" nodeType="withEffect">
                                  <p:stCondLst>
                                    <p:cond delay="0"/>
                                  </p:stCondLst>
                                  <p:childTnLst>
                                    <p:animEffect transition="out" filter="fade">
                                      <p:cBhvr additive="repl">
                                        <p:cTn id="20" dur="500"/>
                                        <p:tgtEl>
                                          <p:spTgt spid="1892"/>
                                        </p:tgtEl>
                                      </p:cBhvr>
                                    </p:animEffect>
                                    <p:set>
                                      <p:cBhvr>
                                        <p:cTn id="21" dur="1" fill="hold">
                                          <p:stCondLst>
                                            <p:cond delay="499"/>
                                          </p:stCondLst>
                                        </p:cTn>
                                        <p:tgtEl>
                                          <p:spTgt spid="1892"/>
                                        </p:tgtEl>
                                        <p:attrNameLst>
                                          <p:attrName>style.visibility</p:attrName>
                                        </p:attrNameLst>
                                      </p:cBhvr>
                                      <p:to>
                                        <p:strVal val="hidden"/>
                                      </p:to>
                                    </p:set>
                                  </p:childTnLst>
                                </p:cTn>
                              </p:par>
                              <p:par>
                                <p:cTn id="22" presetID="10" presetClass="exit" dur="500" fill="hold" nodeType="withEffect">
                                  <p:stCondLst>
                                    <p:cond delay="0"/>
                                  </p:stCondLst>
                                  <p:childTnLst>
                                    <p:animEffect transition="out" filter="fade">
                                      <p:cBhvr additive="repl">
                                        <p:cTn id="23" dur="500"/>
                                        <p:tgtEl>
                                          <p:spTgt spid="1891"/>
                                        </p:tgtEl>
                                      </p:cBhvr>
                                    </p:animEffect>
                                    <p:set>
                                      <p:cBhvr>
                                        <p:cTn id="24" dur="1" fill="hold">
                                          <p:stCondLst>
                                            <p:cond delay="499"/>
                                          </p:stCondLst>
                                        </p:cTn>
                                        <p:tgtEl>
                                          <p:spTgt spid="18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200" b="0" strike="noStrike" spc="-1">
                <a:latin typeface="Century Schoolbook"/>
              </a:rPr>
              <a:t>Serial in Parallel out</a:t>
            </a:r>
            <a:r>
              <a:rPr lang="en-US" sz="3000" b="0" strike="noStrike" spc="-1">
                <a:latin typeface="Century Schoolbook"/>
              </a:rPr>
              <a:t>(SIPO) – 4 bit</a:t>
            </a:r>
            <a:endParaRPr lang="en-US" sz="3000" b="0" strike="noStrike" spc="-1">
              <a:solidFill>
                <a:srgbClr val="000000"/>
              </a:solidFill>
              <a:latin typeface="Century Schoolbook"/>
            </a:endParaRPr>
          </a:p>
        </p:txBody>
      </p:sp>
      <p:sp>
        <p:nvSpPr>
          <p:cNvPr id="1901" name="Rectangle 119"/>
          <p:cNvSpPr/>
          <p:nvPr/>
        </p:nvSpPr>
        <p:spPr>
          <a:xfrm>
            <a:off x="125136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02" name="Rectangle 120"/>
          <p:cNvSpPr/>
          <p:nvPr/>
        </p:nvSpPr>
        <p:spPr>
          <a:xfrm>
            <a:off x="169920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03" name="Rectangle 121"/>
          <p:cNvSpPr/>
          <p:nvPr/>
        </p:nvSpPr>
        <p:spPr>
          <a:xfrm>
            <a:off x="214740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04" name="Rectangle 122"/>
          <p:cNvSpPr/>
          <p:nvPr/>
        </p:nvSpPr>
        <p:spPr>
          <a:xfrm>
            <a:off x="259524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05" name="Straight Arrow Connector 123"/>
          <p:cNvSpPr/>
          <p:nvPr/>
        </p:nvSpPr>
        <p:spPr>
          <a:xfrm flipH="1">
            <a:off x="1476720" y="17524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906" name="Straight Arrow Connector 127"/>
          <p:cNvSpPr/>
          <p:nvPr/>
        </p:nvSpPr>
        <p:spPr>
          <a:xfrm>
            <a:off x="854280" y="247644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1907" name="TextBox 128"/>
          <p:cNvSpPr/>
          <p:nvPr/>
        </p:nvSpPr>
        <p:spPr>
          <a:xfrm>
            <a:off x="631800" y="2664000"/>
            <a:ext cx="591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908" name="Straight Arrow Connector 129"/>
          <p:cNvSpPr/>
          <p:nvPr/>
        </p:nvSpPr>
        <p:spPr>
          <a:xfrm flipH="1">
            <a:off x="147672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09" name="Straight Arrow Connector 130"/>
          <p:cNvSpPr/>
          <p:nvPr/>
        </p:nvSpPr>
        <p:spPr>
          <a:xfrm flipH="1">
            <a:off x="193644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10" name="Straight Arrow Connector 131"/>
          <p:cNvSpPr/>
          <p:nvPr/>
        </p:nvSpPr>
        <p:spPr>
          <a:xfrm flipH="1">
            <a:off x="239364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11" name="Straight Arrow Connector 132"/>
          <p:cNvSpPr/>
          <p:nvPr/>
        </p:nvSpPr>
        <p:spPr>
          <a:xfrm flipH="1">
            <a:off x="285084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12" name="TextBox 155"/>
          <p:cNvSpPr/>
          <p:nvPr/>
        </p:nvSpPr>
        <p:spPr>
          <a:xfrm>
            <a:off x="1403640" y="1752480"/>
            <a:ext cx="277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13" name="TextBox 156"/>
          <p:cNvSpPr/>
          <p:nvPr/>
        </p:nvSpPr>
        <p:spPr>
          <a:xfrm>
            <a:off x="1860840" y="1752480"/>
            <a:ext cx="208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14" name="TextBox 157"/>
          <p:cNvSpPr/>
          <p:nvPr/>
        </p:nvSpPr>
        <p:spPr>
          <a:xfrm>
            <a:off x="2286000" y="1752480"/>
            <a:ext cx="304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915" name="TextBox 158"/>
          <p:cNvSpPr/>
          <p:nvPr/>
        </p:nvSpPr>
        <p:spPr>
          <a:xfrm>
            <a:off x="2795040" y="1752480"/>
            <a:ext cx="208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16" name="Rectangle 163"/>
          <p:cNvSpPr/>
          <p:nvPr/>
        </p:nvSpPr>
        <p:spPr>
          <a:xfrm>
            <a:off x="521352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17" name="Rectangle 164"/>
          <p:cNvSpPr/>
          <p:nvPr/>
        </p:nvSpPr>
        <p:spPr>
          <a:xfrm>
            <a:off x="566172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18" name="Rectangle 165"/>
          <p:cNvSpPr/>
          <p:nvPr/>
        </p:nvSpPr>
        <p:spPr>
          <a:xfrm>
            <a:off x="610956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19" name="Rectangle 166"/>
          <p:cNvSpPr/>
          <p:nvPr/>
        </p:nvSpPr>
        <p:spPr>
          <a:xfrm>
            <a:off x="6557760" y="2209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20" name="Straight Arrow Connector 167"/>
          <p:cNvSpPr/>
          <p:nvPr/>
        </p:nvSpPr>
        <p:spPr>
          <a:xfrm flipH="1">
            <a:off x="5439240" y="17524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921" name="Straight Arrow Connector 171"/>
          <p:cNvSpPr/>
          <p:nvPr/>
        </p:nvSpPr>
        <p:spPr>
          <a:xfrm>
            <a:off x="4816440" y="247644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1922" name="TextBox 172"/>
          <p:cNvSpPr/>
          <p:nvPr/>
        </p:nvSpPr>
        <p:spPr>
          <a:xfrm>
            <a:off x="4621680" y="2514600"/>
            <a:ext cx="591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923" name="Straight Arrow Connector 173"/>
          <p:cNvSpPr/>
          <p:nvPr/>
        </p:nvSpPr>
        <p:spPr>
          <a:xfrm flipH="1">
            <a:off x="543924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24" name="Straight Arrow Connector 174"/>
          <p:cNvSpPr/>
          <p:nvPr/>
        </p:nvSpPr>
        <p:spPr>
          <a:xfrm flipH="1">
            <a:off x="589860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25" name="Straight Arrow Connector 175"/>
          <p:cNvSpPr/>
          <p:nvPr/>
        </p:nvSpPr>
        <p:spPr>
          <a:xfrm flipH="1">
            <a:off x="635580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26" name="Straight Arrow Connector 176"/>
          <p:cNvSpPr/>
          <p:nvPr/>
        </p:nvSpPr>
        <p:spPr>
          <a:xfrm flipH="1">
            <a:off x="6813000" y="2743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27" name="TextBox 177"/>
          <p:cNvSpPr/>
          <p:nvPr/>
        </p:nvSpPr>
        <p:spPr>
          <a:xfrm>
            <a:off x="5366160" y="1752480"/>
            <a:ext cx="277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28" name="TextBox 179"/>
          <p:cNvSpPr/>
          <p:nvPr/>
        </p:nvSpPr>
        <p:spPr>
          <a:xfrm>
            <a:off x="5757840" y="1752480"/>
            <a:ext cx="260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929" name="TextBox 180"/>
          <p:cNvSpPr/>
          <p:nvPr/>
        </p:nvSpPr>
        <p:spPr>
          <a:xfrm>
            <a:off x="6098040" y="1752480"/>
            <a:ext cx="208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30" name="TextBox 181"/>
          <p:cNvSpPr/>
          <p:nvPr/>
        </p:nvSpPr>
        <p:spPr>
          <a:xfrm>
            <a:off x="5331600" y="2286000"/>
            <a:ext cx="251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31" name="Rectangle 182"/>
          <p:cNvSpPr/>
          <p:nvPr/>
        </p:nvSpPr>
        <p:spPr>
          <a:xfrm>
            <a:off x="123516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32" name="Rectangle 183"/>
          <p:cNvSpPr/>
          <p:nvPr/>
        </p:nvSpPr>
        <p:spPr>
          <a:xfrm>
            <a:off x="168336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33" name="Rectangle 184"/>
          <p:cNvSpPr/>
          <p:nvPr/>
        </p:nvSpPr>
        <p:spPr>
          <a:xfrm>
            <a:off x="213120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34" name="Rectangle 185"/>
          <p:cNvSpPr/>
          <p:nvPr/>
        </p:nvSpPr>
        <p:spPr>
          <a:xfrm>
            <a:off x="257940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35" name="Straight Arrow Connector 186"/>
          <p:cNvSpPr/>
          <p:nvPr/>
        </p:nvSpPr>
        <p:spPr>
          <a:xfrm flipH="1">
            <a:off x="1460880" y="396252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936" name="Straight Arrow Connector 187"/>
          <p:cNvSpPr/>
          <p:nvPr/>
        </p:nvSpPr>
        <p:spPr>
          <a:xfrm>
            <a:off x="838080" y="468648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1937" name="Straight Arrow Connector 188"/>
          <p:cNvSpPr/>
          <p:nvPr/>
        </p:nvSpPr>
        <p:spPr>
          <a:xfrm flipH="1">
            <a:off x="146088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38" name="Straight Arrow Connector 189"/>
          <p:cNvSpPr/>
          <p:nvPr/>
        </p:nvSpPr>
        <p:spPr>
          <a:xfrm flipH="1">
            <a:off x="192024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39" name="Straight Arrow Connector 190"/>
          <p:cNvSpPr/>
          <p:nvPr/>
        </p:nvSpPr>
        <p:spPr>
          <a:xfrm flipH="1">
            <a:off x="237744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40" name="Straight Arrow Connector 191"/>
          <p:cNvSpPr/>
          <p:nvPr/>
        </p:nvSpPr>
        <p:spPr>
          <a:xfrm flipH="1">
            <a:off x="283464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41" name="TextBox 192"/>
          <p:cNvSpPr/>
          <p:nvPr/>
        </p:nvSpPr>
        <p:spPr>
          <a:xfrm>
            <a:off x="1387440" y="3962520"/>
            <a:ext cx="277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942" name="TextBox 193"/>
          <p:cNvSpPr/>
          <p:nvPr/>
        </p:nvSpPr>
        <p:spPr>
          <a:xfrm>
            <a:off x="1779120" y="3962520"/>
            <a:ext cx="260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43" name="TextBox 194"/>
          <p:cNvSpPr/>
          <p:nvPr/>
        </p:nvSpPr>
        <p:spPr>
          <a:xfrm>
            <a:off x="1771920" y="4501800"/>
            <a:ext cx="208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44" name="TextBox 195"/>
          <p:cNvSpPr/>
          <p:nvPr/>
        </p:nvSpPr>
        <p:spPr>
          <a:xfrm>
            <a:off x="1353240" y="4495680"/>
            <a:ext cx="251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45" name="Rectangle 133"/>
          <p:cNvSpPr/>
          <p:nvPr/>
        </p:nvSpPr>
        <p:spPr>
          <a:xfrm>
            <a:off x="519768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46" name="Rectangle 134"/>
          <p:cNvSpPr/>
          <p:nvPr/>
        </p:nvSpPr>
        <p:spPr>
          <a:xfrm>
            <a:off x="564552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47" name="Rectangle 135"/>
          <p:cNvSpPr/>
          <p:nvPr/>
        </p:nvSpPr>
        <p:spPr>
          <a:xfrm>
            <a:off x="609372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48" name="Rectangle 136"/>
          <p:cNvSpPr/>
          <p:nvPr/>
        </p:nvSpPr>
        <p:spPr>
          <a:xfrm>
            <a:off x="6541920" y="4419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49" name="Straight Arrow Connector 137"/>
          <p:cNvSpPr/>
          <p:nvPr/>
        </p:nvSpPr>
        <p:spPr>
          <a:xfrm flipH="1">
            <a:off x="5423040" y="396252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950" name="Straight Arrow Connector 138"/>
          <p:cNvSpPr/>
          <p:nvPr/>
        </p:nvSpPr>
        <p:spPr>
          <a:xfrm>
            <a:off x="4800600" y="468648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1951" name="Straight Arrow Connector 139"/>
          <p:cNvSpPr/>
          <p:nvPr/>
        </p:nvSpPr>
        <p:spPr>
          <a:xfrm flipH="1">
            <a:off x="542304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52" name="Straight Arrow Connector 140"/>
          <p:cNvSpPr/>
          <p:nvPr/>
        </p:nvSpPr>
        <p:spPr>
          <a:xfrm flipH="1">
            <a:off x="588276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53" name="Straight Arrow Connector 141"/>
          <p:cNvSpPr/>
          <p:nvPr/>
        </p:nvSpPr>
        <p:spPr>
          <a:xfrm flipH="1">
            <a:off x="633996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54" name="Straight Arrow Connector 142"/>
          <p:cNvSpPr/>
          <p:nvPr/>
        </p:nvSpPr>
        <p:spPr>
          <a:xfrm flipH="1">
            <a:off x="6797160" y="4952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1955" name="TextBox 143"/>
          <p:cNvSpPr/>
          <p:nvPr/>
        </p:nvSpPr>
        <p:spPr>
          <a:xfrm>
            <a:off x="5349960" y="3962520"/>
            <a:ext cx="277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56" name="TextBox 145"/>
          <p:cNvSpPr/>
          <p:nvPr/>
        </p:nvSpPr>
        <p:spPr>
          <a:xfrm>
            <a:off x="6252120" y="4509000"/>
            <a:ext cx="208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57" name="TextBox 146"/>
          <p:cNvSpPr/>
          <p:nvPr/>
        </p:nvSpPr>
        <p:spPr>
          <a:xfrm>
            <a:off x="5773680" y="4510440"/>
            <a:ext cx="251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1958" name="TextBox 178"/>
          <p:cNvSpPr/>
          <p:nvPr/>
        </p:nvSpPr>
        <p:spPr>
          <a:xfrm>
            <a:off x="5338800" y="4509000"/>
            <a:ext cx="251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1959" name="TextBox 2"/>
          <p:cNvSpPr/>
          <p:nvPr/>
        </p:nvSpPr>
        <p:spPr>
          <a:xfrm>
            <a:off x="927720" y="3352680"/>
            <a:ext cx="233532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Century Schoolbook"/>
                <a:ea typeface="Century Schoolbook"/>
              </a:rPr>
              <a:t>1</a:t>
            </a:r>
            <a:r>
              <a:rPr lang="en-US" sz="1600" b="0" strike="noStrike" spc="-1" baseline="30000">
                <a:solidFill>
                  <a:srgbClr val="000000"/>
                </a:solidFill>
                <a:latin typeface="Century Schoolbook"/>
                <a:ea typeface="Century Schoolbook"/>
              </a:rPr>
              <a:t>st</a:t>
            </a:r>
            <a:r>
              <a:rPr lang="en-US" sz="1600" b="0" strike="noStrike" spc="-1">
                <a:solidFill>
                  <a:srgbClr val="000000"/>
                </a:solidFill>
                <a:latin typeface="Century Schoolbook"/>
                <a:ea typeface="Century Schoolbook"/>
              </a:rPr>
              <a:t> Clock Pulse</a:t>
            </a:r>
            <a:endParaRPr lang="en-US" sz="1600" b="0" strike="noStrike" spc="-1">
              <a:latin typeface="Arial"/>
            </a:endParaRPr>
          </a:p>
        </p:txBody>
      </p:sp>
      <p:sp>
        <p:nvSpPr>
          <p:cNvPr id="1960" name="TextBox 196"/>
          <p:cNvSpPr/>
          <p:nvPr/>
        </p:nvSpPr>
        <p:spPr>
          <a:xfrm>
            <a:off x="4827240" y="3352680"/>
            <a:ext cx="233532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Century Schoolbook"/>
                <a:ea typeface="Century Schoolbook"/>
              </a:rPr>
              <a:t>2</a:t>
            </a:r>
            <a:r>
              <a:rPr lang="en-US" sz="1600" b="0" strike="noStrike" spc="-1" baseline="30000">
                <a:solidFill>
                  <a:srgbClr val="000000"/>
                </a:solidFill>
                <a:latin typeface="Century Schoolbook"/>
                <a:ea typeface="Century Schoolbook"/>
              </a:rPr>
              <a:t>nd</a:t>
            </a:r>
            <a:r>
              <a:rPr lang="en-US" sz="1600" b="0" strike="noStrike" spc="-1">
                <a:solidFill>
                  <a:srgbClr val="000000"/>
                </a:solidFill>
                <a:latin typeface="Century Schoolbook"/>
                <a:ea typeface="Century Schoolbook"/>
              </a:rPr>
              <a:t> Clock Pulse</a:t>
            </a:r>
            <a:endParaRPr lang="en-US" sz="1600" b="0" strike="noStrike" spc="-1">
              <a:latin typeface="Arial"/>
            </a:endParaRPr>
          </a:p>
        </p:txBody>
      </p:sp>
      <p:sp>
        <p:nvSpPr>
          <p:cNvPr id="1961" name="TextBox 197"/>
          <p:cNvSpPr/>
          <p:nvPr/>
        </p:nvSpPr>
        <p:spPr>
          <a:xfrm>
            <a:off x="914400" y="5605200"/>
            <a:ext cx="233532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Century Schoolbook"/>
                <a:ea typeface="Century Schoolbook"/>
              </a:rPr>
              <a:t>3</a:t>
            </a:r>
            <a:r>
              <a:rPr lang="en-US" sz="1600" b="0" strike="noStrike" spc="-1" baseline="30000">
                <a:solidFill>
                  <a:srgbClr val="000000"/>
                </a:solidFill>
                <a:latin typeface="Century Schoolbook"/>
                <a:ea typeface="Century Schoolbook"/>
              </a:rPr>
              <a:t>rd</a:t>
            </a:r>
            <a:r>
              <a:rPr lang="en-US" sz="1600" b="0" strike="noStrike" spc="-1">
                <a:solidFill>
                  <a:srgbClr val="000000"/>
                </a:solidFill>
                <a:latin typeface="Century Schoolbook"/>
                <a:ea typeface="Century Schoolbook"/>
              </a:rPr>
              <a:t> Clock Pulse</a:t>
            </a:r>
            <a:endParaRPr lang="en-US" sz="1600" b="0" strike="noStrike" spc="-1">
              <a:latin typeface="Arial"/>
            </a:endParaRPr>
          </a:p>
        </p:txBody>
      </p:sp>
      <p:sp>
        <p:nvSpPr>
          <p:cNvPr id="1962" name="TextBox 198"/>
          <p:cNvSpPr/>
          <p:nvPr/>
        </p:nvSpPr>
        <p:spPr>
          <a:xfrm>
            <a:off x="4818960" y="5571720"/>
            <a:ext cx="233532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Century Schoolbook"/>
                <a:ea typeface="Century Schoolbook"/>
              </a:rPr>
              <a:t>4</a:t>
            </a:r>
            <a:r>
              <a:rPr lang="en-US" sz="1600" b="0" strike="noStrike" spc="-1" baseline="30000">
                <a:solidFill>
                  <a:srgbClr val="000000"/>
                </a:solidFill>
                <a:latin typeface="Century Schoolbook"/>
                <a:ea typeface="Century Schoolbook"/>
              </a:rPr>
              <a:t>th</a:t>
            </a:r>
            <a:r>
              <a:rPr lang="en-US" sz="1600" b="0" strike="noStrike" spc="-1">
                <a:solidFill>
                  <a:srgbClr val="000000"/>
                </a:solidFill>
                <a:latin typeface="Century Schoolbook"/>
                <a:ea typeface="Century Schoolbook"/>
              </a:rPr>
              <a:t> Clock Pulse</a:t>
            </a:r>
            <a:endParaRPr lang="en-US" sz="1600" b="0" strike="noStrike" spc="-1">
              <a:latin typeface="Arial"/>
            </a:endParaRPr>
          </a:p>
        </p:txBody>
      </p:sp>
      <p:sp>
        <p:nvSpPr>
          <p:cNvPr id="1963" name="TextBox 199"/>
          <p:cNvSpPr/>
          <p:nvPr/>
        </p:nvSpPr>
        <p:spPr>
          <a:xfrm>
            <a:off x="1143000" y="60314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964" name="TextBox 200"/>
          <p:cNvSpPr/>
          <p:nvPr/>
        </p:nvSpPr>
        <p:spPr>
          <a:xfrm>
            <a:off x="1950840" y="60314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965" name="TextBox 201"/>
          <p:cNvSpPr/>
          <p:nvPr/>
        </p:nvSpPr>
        <p:spPr>
          <a:xfrm>
            <a:off x="1570320" y="60314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966" name="TextBox 202"/>
          <p:cNvSpPr/>
          <p:nvPr/>
        </p:nvSpPr>
        <p:spPr>
          <a:xfrm>
            <a:off x="2336400" y="60314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967" name="TextBox 203"/>
          <p:cNvSpPr/>
          <p:nvPr/>
        </p:nvSpPr>
        <p:spPr>
          <a:xfrm>
            <a:off x="4105800" y="60199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1968" name="TextBox 204"/>
          <p:cNvSpPr/>
          <p:nvPr/>
        </p:nvSpPr>
        <p:spPr>
          <a:xfrm>
            <a:off x="4913280" y="60199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969" name="TextBox 205"/>
          <p:cNvSpPr/>
          <p:nvPr/>
        </p:nvSpPr>
        <p:spPr>
          <a:xfrm>
            <a:off x="4533120" y="60199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970" name="TextBox 206"/>
          <p:cNvSpPr/>
          <p:nvPr/>
        </p:nvSpPr>
        <p:spPr>
          <a:xfrm>
            <a:off x="5298840" y="60199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971" name="Right Arrow 5"/>
          <p:cNvSpPr/>
          <p:nvPr/>
        </p:nvSpPr>
        <p:spPr>
          <a:xfrm>
            <a:off x="3003840" y="6204600"/>
            <a:ext cx="805680" cy="272160"/>
          </a:xfrm>
          <a:prstGeom prst="rightArrow">
            <a:avLst>
              <a:gd name="adj1" fmla="val 50000"/>
              <a:gd name="adj2" fmla="val 50000"/>
            </a:avLst>
          </a:prstGeom>
          <a:solidFill>
            <a:srgbClr val="FE8637"/>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1972" name="Straight Arrow Connector 7"/>
          <p:cNvSpPr/>
          <p:nvPr/>
        </p:nvSpPr>
        <p:spPr>
          <a:xfrm>
            <a:off x="1251360" y="6477120"/>
            <a:ext cx="1327680" cy="36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973" name="Straight Arrow Connector 207"/>
          <p:cNvSpPr/>
          <p:nvPr/>
        </p:nvSpPr>
        <p:spPr>
          <a:xfrm flipH="1" flipV="1">
            <a:off x="4139640" y="6471000"/>
            <a:ext cx="1487160" cy="576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1974" name="TextBox 10"/>
          <p:cNvSpPr/>
          <p:nvPr/>
        </p:nvSpPr>
        <p:spPr>
          <a:xfrm>
            <a:off x="6109560" y="6107760"/>
            <a:ext cx="1734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Left Shift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42" presetClass="path" dur="2000" fill="hold" nodeType="clickEffect">
                                  <p:stCondLst>
                                    <p:cond delay="0"/>
                                  </p:stCondLst>
                                  <p:childTnLst>
                                    <p:animMotion origin="layout" path="M -1.11111E-006 -4.07407E-006 L -0.00486 0.07315 E">
                                      <p:cBhvr>
                                        <p:cTn id="6" dur="2000" fill="hold"/>
                                        <p:tgtEl>
                                          <p:spTgt spid="1912"/>
                                        </p:tgtEl>
                                        <p:attrNameLst>
                                          <p:attrName>ppt_x</p:attrName>
                                          <p:attrName>ppt_y</p:attrName>
                                        </p:attrNameLst>
                                      </p:cBhvr>
                                    </p:animMotion>
                                  </p:childTnLst>
                                </p:cTn>
                              </p:par>
                            </p:childTnLst>
                          </p:cTn>
                        </p:par>
                      </p:childTnLst>
                    </p:cTn>
                  </p:par>
                  <p:par>
                    <p:cTn id="7" fill="hold" nodeType="clickEffect">
                      <p:stCondLst>
                        <p:cond delay="indefinite"/>
                      </p:stCondLst>
                      <p:childTnLst>
                        <p:par>
                          <p:cTn id="8" fill="hold">
                            <p:stCondLst>
                              <p:cond delay="0"/>
                            </p:stCondLst>
                            <p:childTnLst>
                              <p:par>
                                <p:cTn id="9" presetID="42" presetClass="path" dur="2000" fill="hold" nodeType="clickEffect">
                                  <p:stCondLst>
                                    <p:cond delay="0"/>
                                  </p:stCondLst>
                                  <p:childTnLst>
                                    <p:animMotion origin="layout" path="M 0.00313 0.00555 L 0.0448 0.00555 E">
                                      <p:cBhvr>
                                        <p:cTn id="10" dur="2000" fill="hold"/>
                                        <p:tgtEl>
                                          <p:spTgt spid="1930"/>
                                        </p:tgtEl>
                                        <p:attrNameLst>
                                          <p:attrName>ppt_x</p:attrName>
                                          <p:attrName>ppt_y</p:attrName>
                                        </p:attrNameLst>
                                      </p:cBhvr>
                                    </p:animMotion>
                                  </p:childTnLst>
                                </p:cTn>
                              </p:par>
                            </p:childTnLst>
                          </p:cTn>
                        </p:par>
                      </p:childTnLst>
                    </p:cTn>
                  </p:par>
                  <p:par>
                    <p:cTn id="11" fill="hold" nodeType="clickEffect">
                      <p:stCondLst>
                        <p:cond delay="indefinite"/>
                      </p:stCondLst>
                      <p:childTnLst>
                        <p:par>
                          <p:cTn id="12" fill="hold">
                            <p:stCondLst>
                              <p:cond delay="0"/>
                            </p:stCondLst>
                            <p:childTnLst>
                              <p:par>
                                <p:cTn id="13" presetID="42" presetClass="path" dur="2000" fill="hold" nodeType="clickEffect">
                                  <p:stCondLst>
                                    <p:cond delay="0"/>
                                  </p:stCondLst>
                                  <p:childTnLst>
                                    <p:animMotion origin="layout" path="M 2.77778E-007 -4.07407E-006 L -0.00191 0.08426 E">
                                      <p:cBhvr>
                                        <p:cTn id="14" dur="2000" fill="hold"/>
                                        <p:tgtEl>
                                          <p:spTgt spid="1927"/>
                                        </p:tgtEl>
                                        <p:attrNameLst>
                                          <p:attrName>ppt_x</p:attrName>
                                          <p:attrName>ppt_y</p:attrName>
                                        </p:attrNameLst>
                                      </p:cBhvr>
                                    </p:animMotion>
                                  </p:childTnLst>
                                </p:cTn>
                              </p:par>
                            </p:childTnLst>
                          </p:cTn>
                        </p:par>
                      </p:childTnLst>
                    </p:cTn>
                  </p:par>
                  <p:par>
                    <p:cTn id="15" fill="hold" nodeType="clickEffect">
                      <p:stCondLst>
                        <p:cond delay="indefinite"/>
                      </p:stCondLst>
                      <p:childTnLst>
                        <p:par>
                          <p:cTn id="16" fill="hold">
                            <p:stCondLst>
                              <p:cond delay="0"/>
                            </p:stCondLst>
                            <p:childTnLst>
                              <p:par>
                                <p:cTn id="17" presetID="42" presetClass="path" dur="2000" fill="hold" nodeType="clickEffect">
                                  <p:stCondLst>
                                    <p:cond delay="0"/>
                                  </p:stCondLst>
                                  <p:childTnLst>
                                    <p:animMotion origin="layout" path="M 0.00972 2.22222E-006 L 0.05139 2.22222E-006 E">
                                      <p:cBhvr>
                                        <p:cTn id="18" dur="2000" fill="hold"/>
                                        <p:tgtEl>
                                          <p:spTgt spid="1943"/>
                                        </p:tgtEl>
                                        <p:attrNameLst>
                                          <p:attrName>ppt_x</p:attrName>
                                          <p:attrName>ppt_y</p:attrName>
                                        </p:attrNameLst>
                                      </p:cBhvr>
                                    </p:animMotion>
                                  </p:childTnLst>
                                </p:cTn>
                              </p:par>
                            </p:childTnLst>
                          </p:cTn>
                        </p:par>
                      </p:childTnLst>
                    </p:cTn>
                  </p:par>
                  <p:par>
                    <p:cTn id="19" fill="hold" nodeType="clickEffect">
                      <p:stCondLst>
                        <p:cond delay="indefinite"/>
                      </p:stCondLst>
                      <p:childTnLst>
                        <p:par>
                          <p:cTn id="20" fill="hold">
                            <p:stCondLst>
                              <p:cond delay="0"/>
                            </p:stCondLst>
                            <p:childTnLst>
                              <p:par>
                                <p:cTn id="21" presetID="42" presetClass="path" dur="2000" fill="hold" nodeType="clickEffect">
                                  <p:stCondLst>
                                    <p:cond delay="0"/>
                                  </p:stCondLst>
                                  <p:childTnLst>
                                    <p:animMotion origin="layout" path="M 0.00313 0.00555 L 0.0448 0.00555 E">
                                      <p:cBhvr>
                                        <p:cTn id="22" dur="2000" fill="hold"/>
                                        <p:tgtEl>
                                          <p:spTgt spid="1944"/>
                                        </p:tgtEl>
                                        <p:attrNameLst>
                                          <p:attrName>ppt_x</p:attrName>
                                          <p:attrName>ppt_y</p:attrName>
                                        </p:attrNameLst>
                                      </p:cBhvr>
                                    </p:animMotion>
                                  </p:childTnLst>
                                </p:cTn>
                              </p:par>
                            </p:childTnLst>
                          </p:cTn>
                        </p:par>
                      </p:childTnLst>
                    </p:cTn>
                  </p:par>
                  <p:par>
                    <p:cTn id="23" fill="hold" nodeType="clickEffect">
                      <p:stCondLst>
                        <p:cond delay="indefinite"/>
                      </p:stCondLst>
                      <p:childTnLst>
                        <p:par>
                          <p:cTn id="24" fill="hold">
                            <p:stCondLst>
                              <p:cond delay="0"/>
                            </p:stCondLst>
                            <p:childTnLst>
                              <p:par>
                                <p:cTn id="25" presetID="42" presetClass="path" dur="2000" fill="hold" nodeType="clickEffect">
                                  <p:stCondLst>
                                    <p:cond delay="0"/>
                                  </p:stCondLst>
                                  <p:childTnLst>
                                    <p:animMotion origin="layout" path="M 2.77778E-007 -4.07407E-006 L -0.00191 0.08426 E">
                                      <p:cBhvr>
                                        <p:cTn id="26" dur="2000" fill="hold"/>
                                        <p:tgtEl>
                                          <p:spTgt spid="1941"/>
                                        </p:tgtEl>
                                        <p:attrNameLst>
                                          <p:attrName>ppt_x</p:attrName>
                                          <p:attrName>ppt_y</p:attrName>
                                        </p:attrNameLst>
                                      </p:cBhvr>
                                    </p:animMotion>
                                  </p:childTnLst>
                                </p:cTn>
                              </p:par>
                            </p:childTnLst>
                          </p:cTn>
                        </p:par>
                      </p:childTnLst>
                    </p:cTn>
                  </p:par>
                  <p:par>
                    <p:cTn id="27" fill="hold" nodeType="clickEffect">
                      <p:stCondLst>
                        <p:cond delay="indefinite"/>
                      </p:stCondLst>
                      <p:childTnLst>
                        <p:par>
                          <p:cTn id="28" fill="hold">
                            <p:stCondLst>
                              <p:cond delay="0"/>
                            </p:stCondLst>
                            <p:childTnLst>
                              <p:par>
                                <p:cTn id="29" presetID="42" presetClass="path" dur="2000" fill="hold" nodeType="clickEffect">
                                  <p:stCondLst>
                                    <p:cond delay="0"/>
                                  </p:stCondLst>
                                  <p:childTnLst>
                                    <p:animMotion origin="layout" path="M 0.00486 7.40741E-007 L 0.04653 7.40741E-007 E">
                                      <p:cBhvr>
                                        <p:cTn id="30" dur="2000" fill="hold"/>
                                        <p:tgtEl>
                                          <p:spTgt spid="1956"/>
                                        </p:tgtEl>
                                        <p:attrNameLst>
                                          <p:attrName>ppt_x</p:attrName>
                                          <p:attrName>ppt_y</p:attrName>
                                        </p:attrNameLst>
                                      </p:cBhvr>
                                    </p:animMotion>
                                  </p:childTnLst>
                                </p:cTn>
                              </p:par>
                            </p:childTnLst>
                          </p:cTn>
                        </p:par>
                      </p:childTnLst>
                    </p:cTn>
                  </p:par>
                  <p:par>
                    <p:cTn id="31" fill="hold" nodeType="clickEffect">
                      <p:stCondLst>
                        <p:cond delay="indefinite"/>
                      </p:stCondLst>
                      <p:childTnLst>
                        <p:par>
                          <p:cTn id="32" fill="hold">
                            <p:stCondLst>
                              <p:cond delay="0"/>
                            </p:stCondLst>
                            <p:childTnLst>
                              <p:par>
                                <p:cTn id="33" presetID="42" presetClass="path" dur="2000" fill="hold" nodeType="clickEffect">
                                  <p:stCondLst>
                                    <p:cond delay="0"/>
                                  </p:stCondLst>
                                  <p:childTnLst>
                                    <p:animMotion origin="layout" path="M -3.33333E-006 1.11111E-006 L 0.04167 1.11111E-006 E">
                                      <p:cBhvr>
                                        <p:cTn id="34" dur="2000" fill="hold"/>
                                        <p:tgtEl>
                                          <p:spTgt spid="1957"/>
                                        </p:tgtEl>
                                        <p:attrNameLst>
                                          <p:attrName>ppt_x</p:attrName>
                                          <p:attrName>ppt_y</p:attrName>
                                        </p:attrNameLst>
                                      </p:cBhvr>
                                    </p:animMotion>
                                  </p:childTnLst>
                                </p:cTn>
                              </p:par>
                            </p:childTnLst>
                          </p:cTn>
                        </p:par>
                      </p:childTnLst>
                    </p:cTn>
                  </p:par>
                  <p:par>
                    <p:cTn id="35" fill="hold" nodeType="clickEffect">
                      <p:stCondLst>
                        <p:cond delay="indefinite"/>
                      </p:stCondLst>
                      <p:childTnLst>
                        <p:par>
                          <p:cTn id="36" fill="hold">
                            <p:stCondLst>
                              <p:cond delay="0"/>
                            </p:stCondLst>
                            <p:childTnLst>
                              <p:par>
                                <p:cTn id="37" presetID="42" presetClass="path" dur="2000" fill="hold" nodeType="clickEffect">
                                  <p:stCondLst>
                                    <p:cond delay="0"/>
                                  </p:stCondLst>
                                  <p:childTnLst>
                                    <p:animMotion origin="layout" path="M -3.33333E-006 1.11111E-006 L 0.04167 1.11111E-006 E">
                                      <p:cBhvr>
                                        <p:cTn id="38" dur="2000" fill="hold"/>
                                        <p:tgtEl>
                                          <p:spTgt spid="1958"/>
                                        </p:tgtEl>
                                        <p:attrNameLst>
                                          <p:attrName>ppt_x</p:attrName>
                                          <p:attrName>ppt_y</p:attrName>
                                        </p:attrNameLst>
                                      </p:cBhvr>
                                    </p:animMotion>
                                  </p:childTnLst>
                                </p:cTn>
                              </p:par>
                            </p:childTnLst>
                          </p:cTn>
                        </p:par>
                      </p:childTnLst>
                    </p:cTn>
                  </p:par>
                  <p:par>
                    <p:cTn id="39" fill="hold" nodeType="clickEffect">
                      <p:stCondLst>
                        <p:cond delay="indefinite"/>
                      </p:stCondLst>
                      <p:childTnLst>
                        <p:par>
                          <p:cTn id="40" fill="hold">
                            <p:stCondLst>
                              <p:cond delay="0"/>
                            </p:stCondLst>
                            <p:childTnLst>
                              <p:par>
                                <p:cTn id="41" presetID="42" presetClass="path" dur="2000" fill="hold" nodeType="clickEffect">
                                  <p:stCondLst>
                                    <p:cond delay="0"/>
                                  </p:stCondLst>
                                  <p:childTnLst>
                                    <p:animMotion origin="layout" path="M 2.77778E-007 -4.07407E-006 L -0.00191 0.08426 E">
                                      <p:cBhvr>
                                        <p:cTn id="42" dur="2000" fill="hold"/>
                                        <p:tgtEl>
                                          <p:spTgt spid="1955"/>
                                        </p:tgtEl>
                                        <p:attrNameLst>
                                          <p:attrName>ppt_x</p:attrName>
                                          <p:attrName>ppt_y</p:attrName>
                                        </p:attrNameLst>
                                      </p:cBhvr>
                                    </p:animMotion>
                                  </p:childTnLst>
                                </p:cTn>
                              </p:par>
                            </p:childTnLst>
                          </p:cTn>
                        </p:par>
                      </p:childTnLst>
                    </p:cTn>
                  </p:par>
                  <p:par>
                    <p:cTn id="43" fill="hold" nodeType="clickEffect">
                      <p:stCondLst>
                        <p:cond delay="indefinite"/>
                      </p:stCondLst>
                      <p:childTnLst>
                        <p:par>
                          <p:cTn id="44" fill="hold">
                            <p:stCondLst>
                              <p:cond delay="0"/>
                            </p:stCondLst>
                            <p:childTnLst>
                              <p:par>
                                <p:cTn id="45" presetID="22" presetClass="entr" presetSubtype="4" dur="500" fill="hold" nodeType="clickEffect">
                                  <p:stCondLst>
                                    <p:cond delay="0"/>
                                  </p:stCondLst>
                                  <p:childTnLst>
                                    <p:set>
                                      <p:cBhvr>
                                        <p:cTn id="46" dur="1" fill="hold">
                                          <p:stCondLst>
                                            <p:cond delay="0"/>
                                          </p:stCondLst>
                                        </p:cTn>
                                        <p:tgtEl>
                                          <p:spTgt spid="1963"/>
                                        </p:tgtEl>
                                        <p:attrNameLst>
                                          <p:attrName>style.visibility</p:attrName>
                                        </p:attrNameLst>
                                      </p:cBhvr>
                                      <p:to>
                                        <p:strVal val="visible"/>
                                      </p:to>
                                    </p:set>
                                    <p:animEffect transition="in" filter="wipe(down)">
                                      <p:cBhvr additive="repl">
                                        <p:cTn id="47" dur="500"/>
                                        <p:tgtEl>
                                          <p:spTgt spid="1963"/>
                                        </p:tgtEl>
                                      </p:cBhvr>
                                    </p:animEffect>
                                  </p:childTnLst>
                                </p:cTn>
                              </p:par>
                              <p:par>
                                <p:cTn id="48" presetID="22" presetClass="entr" presetSubtype="4" dur="500" fill="hold" nodeType="withEffect">
                                  <p:stCondLst>
                                    <p:cond delay="0"/>
                                  </p:stCondLst>
                                  <p:childTnLst>
                                    <p:set>
                                      <p:cBhvr>
                                        <p:cTn id="49" dur="1" fill="hold">
                                          <p:stCondLst>
                                            <p:cond delay="0"/>
                                          </p:stCondLst>
                                        </p:cTn>
                                        <p:tgtEl>
                                          <p:spTgt spid="1964"/>
                                        </p:tgtEl>
                                        <p:attrNameLst>
                                          <p:attrName>style.visibility</p:attrName>
                                        </p:attrNameLst>
                                      </p:cBhvr>
                                      <p:to>
                                        <p:strVal val="visible"/>
                                      </p:to>
                                    </p:set>
                                    <p:animEffect transition="in" filter="wipe(down)">
                                      <p:cBhvr additive="repl">
                                        <p:cTn id="50" dur="500"/>
                                        <p:tgtEl>
                                          <p:spTgt spid="1964"/>
                                        </p:tgtEl>
                                      </p:cBhvr>
                                    </p:animEffect>
                                  </p:childTnLst>
                                </p:cTn>
                              </p:par>
                              <p:par>
                                <p:cTn id="51" presetID="22" presetClass="entr" presetSubtype="4" dur="500" fill="hold" nodeType="withEffect">
                                  <p:stCondLst>
                                    <p:cond delay="0"/>
                                  </p:stCondLst>
                                  <p:childTnLst>
                                    <p:set>
                                      <p:cBhvr>
                                        <p:cTn id="52" dur="1" fill="hold">
                                          <p:stCondLst>
                                            <p:cond delay="0"/>
                                          </p:stCondLst>
                                        </p:cTn>
                                        <p:tgtEl>
                                          <p:spTgt spid="1965"/>
                                        </p:tgtEl>
                                        <p:attrNameLst>
                                          <p:attrName>style.visibility</p:attrName>
                                        </p:attrNameLst>
                                      </p:cBhvr>
                                      <p:to>
                                        <p:strVal val="visible"/>
                                      </p:to>
                                    </p:set>
                                    <p:animEffect transition="in" filter="wipe(down)">
                                      <p:cBhvr additive="repl">
                                        <p:cTn id="53" dur="500"/>
                                        <p:tgtEl>
                                          <p:spTgt spid="1965"/>
                                        </p:tgtEl>
                                      </p:cBhvr>
                                    </p:animEffect>
                                  </p:childTnLst>
                                </p:cTn>
                              </p:par>
                              <p:par>
                                <p:cTn id="54" presetID="22" presetClass="entr" presetSubtype="4" dur="500" fill="hold" nodeType="withEffect">
                                  <p:stCondLst>
                                    <p:cond delay="0"/>
                                  </p:stCondLst>
                                  <p:childTnLst>
                                    <p:set>
                                      <p:cBhvr>
                                        <p:cTn id="55" dur="1" fill="hold">
                                          <p:stCondLst>
                                            <p:cond delay="0"/>
                                          </p:stCondLst>
                                        </p:cTn>
                                        <p:tgtEl>
                                          <p:spTgt spid="1966"/>
                                        </p:tgtEl>
                                        <p:attrNameLst>
                                          <p:attrName>style.visibility</p:attrName>
                                        </p:attrNameLst>
                                      </p:cBhvr>
                                      <p:to>
                                        <p:strVal val="visible"/>
                                      </p:to>
                                    </p:set>
                                    <p:animEffect transition="in" filter="wipe(down)">
                                      <p:cBhvr additive="repl">
                                        <p:cTn id="56" dur="500"/>
                                        <p:tgtEl>
                                          <p:spTgt spid="1966"/>
                                        </p:tgtEl>
                                      </p:cBhvr>
                                    </p:animEffect>
                                  </p:childTnLst>
                                </p:cTn>
                              </p:par>
                            </p:childTnLst>
                          </p:cTn>
                        </p:par>
                      </p:childTnLst>
                    </p:cTn>
                  </p:par>
                  <p:par>
                    <p:cTn id="57" fill="hold" nodeType="clickEffect">
                      <p:stCondLst>
                        <p:cond delay="indefinite"/>
                      </p:stCondLst>
                      <p:childTnLst>
                        <p:par>
                          <p:cTn id="58" fill="hold">
                            <p:stCondLst>
                              <p:cond delay="0"/>
                            </p:stCondLst>
                            <p:childTnLst>
                              <p:par>
                                <p:cTn id="59" presetID="22" presetClass="entr" presetSubtype="4" dur="500" fill="hold" nodeType="clickEffect">
                                  <p:stCondLst>
                                    <p:cond delay="0"/>
                                  </p:stCondLst>
                                  <p:childTnLst>
                                    <p:set>
                                      <p:cBhvr>
                                        <p:cTn id="60" dur="1" fill="hold">
                                          <p:stCondLst>
                                            <p:cond delay="0"/>
                                          </p:stCondLst>
                                        </p:cTn>
                                        <p:tgtEl>
                                          <p:spTgt spid="1971"/>
                                        </p:tgtEl>
                                        <p:attrNameLst>
                                          <p:attrName>style.visibility</p:attrName>
                                        </p:attrNameLst>
                                      </p:cBhvr>
                                      <p:to>
                                        <p:strVal val="visible"/>
                                      </p:to>
                                    </p:set>
                                    <p:animEffect transition="in" filter="wipe(down)">
                                      <p:cBhvr additive="repl">
                                        <p:cTn id="61" dur="500"/>
                                        <p:tgtEl>
                                          <p:spTgt spid="1971"/>
                                        </p:tgtEl>
                                      </p:cBhvr>
                                    </p:animEffect>
                                  </p:childTnLst>
                                </p:cTn>
                              </p:par>
                            </p:childTnLst>
                          </p:cTn>
                        </p:par>
                      </p:childTnLst>
                    </p:cTn>
                  </p:par>
                  <p:par>
                    <p:cTn id="62" fill="hold" nodeType="clickEffect">
                      <p:stCondLst>
                        <p:cond delay="indefinite"/>
                      </p:stCondLst>
                      <p:childTnLst>
                        <p:par>
                          <p:cTn id="63" fill="hold">
                            <p:stCondLst>
                              <p:cond delay="0"/>
                            </p:stCondLst>
                            <p:childTnLst>
                              <p:par>
                                <p:cTn id="64" presetID="22" presetClass="entr" presetSubtype="4" dur="500" fill="hold" nodeType="clickEffect">
                                  <p:stCondLst>
                                    <p:cond delay="0"/>
                                  </p:stCondLst>
                                  <p:childTnLst>
                                    <p:set>
                                      <p:cBhvr>
                                        <p:cTn id="65" dur="1" fill="hold">
                                          <p:stCondLst>
                                            <p:cond delay="0"/>
                                          </p:stCondLst>
                                        </p:cTn>
                                        <p:tgtEl>
                                          <p:spTgt spid="1967"/>
                                        </p:tgtEl>
                                        <p:attrNameLst>
                                          <p:attrName>style.visibility</p:attrName>
                                        </p:attrNameLst>
                                      </p:cBhvr>
                                      <p:to>
                                        <p:strVal val="visible"/>
                                      </p:to>
                                    </p:set>
                                    <p:animEffect transition="in" filter="wipe(down)">
                                      <p:cBhvr additive="repl">
                                        <p:cTn id="66" dur="500"/>
                                        <p:tgtEl>
                                          <p:spTgt spid="1967"/>
                                        </p:tgtEl>
                                      </p:cBhvr>
                                    </p:animEffect>
                                  </p:childTnLst>
                                </p:cTn>
                              </p:par>
                              <p:par>
                                <p:cTn id="67" presetID="22" presetClass="entr" presetSubtype="4" dur="500" fill="hold" nodeType="withEffect">
                                  <p:stCondLst>
                                    <p:cond delay="0"/>
                                  </p:stCondLst>
                                  <p:childTnLst>
                                    <p:set>
                                      <p:cBhvr>
                                        <p:cTn id="68" dur="1" fill="hold">
                                          <p:stCondLst>
                                            <p:cond delay="0"/>
                                          </p:stCondLst>
                                        </p:cTn>
                                        <p:tgtEl>
                                          <p:spTgt spid="1968"/>
                                        </p:tgtEl>
                                        <p:attrNameLst>
                                          <p:attrName>style.visibility</p:attrName>
                                        </p:attrNameLst>
                                      </p:cBhvr>
                                      <p:to>
                                        <p:strVal val="visible"/>
                                      </p:to>
                                    </p:set>
                                    <p:animEffect transition="in" filter="wipe(down)">
                                      <p:cBhvr additive="repl">
                                        <p:cTn id="69" dur="500"/>
                                        <p:tgtEl>
                                          <p:spTgt spid="1968"/>
                                        </p:tgtEl>
                                      </p:cBhvr>
                                    </p:animEffect>
                                  </p:childTnLst>
                                </p:cTn>
                              </p:par>
                              <p:par>
                                <p:cTn id="70" presetID="22" presetClass="entr" presetSubtype="4" dur="500" fill="hold" nodeType="withEffect">
                                  <p:stCondLst>
                                    <p:cond delay="0"/>
                                  </p:stCondLst>
                                  <p:childTnLst>
                                    <p:set>
                                      <p:cBhvr>
                                        <p:cTn id="71" dur="1" fill="hold">
                                          <p:stCondLst>
                                            <p:cond delay="0"/>
                                          </p:stCondLst>
                                        </p:cTn>
                                        <p:tgtEl>
                                          <p:spTgt spid="1969"/>
                                        </p:tgtEl>
                                        <p:attrNameLst>
                                          <p:attrName>style.visibility</p:attrName>
                                        </p:attrNameLst>
                                      </p:cBhvr>
                                      <p:to>
                                        <p:strVal val="visible"/>
                                      </p:to>
                                    </p:set>
                                    <p:animEffect transition="in" filter="wipe(down)">
                                      <p:cBhvr additive="repl">
                                        <p:cTn id="72" dur="500"/>
                                        <p:tgtEl>
                                          <p:spTgt spid="1969"/>
                                        </p:tgtEl>
                                      </p:cBhvr>
                                    </p:animEffect>
                                  </p:childTnLst>
                                </p:cTn>
                              </p:par>
                              <p:par>
                                <p:cTn id="73" presetID="22" presetClass="entr" presetSubtype="4" dur="500" fill="hold" nodeType="withEffect">
                                  <p:stCondLst>
                                    <p:cond delay="0"/>
                                  </p:stCondLst>
                                  <p:childTnLst>
                                    <p:set>
                                      <p:cBhvr>
                                        <p:cTn id="74" dur="1" fill="hold">
                                          <p:stCondLst>
                                            <p:cond delay="0"/>
                                          </p:stCondLst>
                                        </p:cTn>
                                        <p:tgtEl>
                                          <p:spTgt spid="1970"/>
                                        </p:tgtEl>
                                        <p:attrNameLst>
                                          <p:attrName>style.visibility</p:attrName>
                                        </p:attrNameLst>
                                      </p:cBhvr>
                                      <p:to>
                                        <p:strVal val="visible"/>
                                      </p:to>
                                    </p:set>
                                    <p:animEffect transition="in" filter="wipe(down)">
                                      <p:cBhvr additive="repl">
                                        <p:cTn id="75" dur="500"/>
                                        <p:tgtEl>
                                          <p:spTgt spid="1970"/>
                                        </p:tgtEl>
                                      </p:cBhvr>
                                    </p:animEffect>
                                  </p:childTnLst>
                                </p:cTn>
                              </p:par>
                            </p:childTnLst>
                          </p:cTn>
                        </p:par>
                      </p:childTnLst>
                    </p:cTn>
                  </p:par>
                  <p:par>
                    <p:cTn id="76" fill="hold" nodeType="clickEffect">
                      <p:stCondLst>
                        <p:cond delay="indefinite"/>
                      </p:stCondLst>
                      <p:childTnLst>
                        <p:par>
                          <p:cTn id="77" fill="hold">
                            <p:stCondLst>
                              <p:cond delay="0"/>
                            </p:stCondLst>
                            <p:childTnLst>
                              <p:par>
                                <p:cTn id="78" presetID="22" presetClass="entr" presetSubtype="8" dur="500" fill="hold" nodeType="clickEffect">
                                  <p:stCondLst>
                                    <p:cond delay="0"/>
                                  </p:stCondLst>
                                  <p:childTnLst>
                                    <p:set>
                                      <p:cBhvr>
                                        <p:cTn id="79" dur="1" fill="hold">
                                          <p:stCondLst>
                                            <p:cond delay="0"/>
                                          </p:stCondLst>
                                        </p:cTn>
                                        <p:tgtEl>
                                          <p:spTgt spid="1972"/>
                                        </p:tgtEl>
                                        <p:attrNameLst>
                                          <p:attrName>style.visibility</p:attrName>
                                        </p:attrNameLst>
                                      </p:cBhvr>
                                      <p:to>
                                        <p:strVal val="visible"/>
                                      </p:to>
                                    </p:set>
                                    <p:animEffect transition="in" filter="wipe(left)">
                                      <p:cBhvr additive="repl">
                                        <p:cTn id="80" dur="500"/>
                                        <p:tgtEl>
                                          <p:spTgt spid="1972"/>
                                        </p:tgtEl>
                                      </p:cBhvr>
                                    </p:animEffect>
                                  </p:childTnLst>
                                </p:cTn>
                              </p:par>
                            </p:childTnLst>
                          </p:cTn>
                        </p:par>
                      </p:childTnLst>
                    </p:cTn>
                  </p:par>
                  <p:par>
                    <p:cTn id="81" fill="hold" nodeType="clickEffect">
                      <p:stCondLst>
                        <p:cond delay="indefinite"/>
                      </p:stCondLst>
                      <p:childTnLst>
                        <p:par>
                          <p:cTn id="82" fill="hold">
                            <p:stCondLst>
                              <p:cond delay="0"/>
                            </p:stCondLst>
                            <p:childTnLst>
                              <p:par>
                                <p:cTn id="83" presetID="22" presetClass="entr" presetSubtype="2" dur="500" fill="hold" nodeType="clickEffect">
                                  <p:stCondLst>
                                    <p:cond delay="0"/>
                                  </p:stCondLst>
                                  <p:childTnLst>
                                    <p:set>
                                      <p:cBhvr>
                                        <p:cTn id="84" dur="1" fill="hold">
                                          <p:stCondLst>
                                            <p:cond delay="0"/>
                                          </p:stCondLst>
                                        </p:cTn>
                                        <p:tgtEl>
                                          <p:spTgt spid="1973"/>
                                        </p:tgtEl>
                                        <p:attrNameLst>
                                          <p:attrName>style.visibility</p:attrName>
                                        </p:attrNameLst>
                                      </p:cBhvr>
                                      <p:to>
                                        <p:strVal val="visible"/>
                                      </p:to>
                                    </p:set>
                                    <p:animEffect transition="in" filter="wipe(right)">
                                      <p:cBhvr additive="repl">
                                        <p:cTn id="85" dur="500"/>
                                        <p:tgtEl>
                                          <p:spTgt spid="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5"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000" b="0" strike="noStrike" spc="-1">
                <a:latin typeface="Century Schoolbook"/>
              </a:rPr>
              <a:t>SIPO(Right Shift) – 4 bit</a:t>
            </a:r>
            <a:endParaRPr lang="en-US" sz="3000" b="0" strike="noStrike" spc="-1">
              <a:solidFill>
                <a:srgbClr val="000000"/>
              </a:solidFill>
              <a:latin typeface="Century Schoolbook"/>
            </a:endParaRPr>
          </a:p>
        </p:txBody>
      </p:sp>
      <p:sp>
        <p:nvSpPr>
          <p:cNvPr id="1976" name="Rectangle 51"/>
          <p:cNvSpPr/>
          <p:nvPr/>
        </p:nvSpPr>
        <p:spPr>
          <a:xfrm>
            <a:off x="1073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77" name="Isosceles Triangle 52"/>
          <p:cNvSpPr/>
          <p:nvPr/>
        </p:nvSpPr>
        <p:spPr>
          <a:xfrm rot="5400000">
            <a:off x="103284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78" name="Straight Connector 56"/>
          <p:cNvSpPr/>
          <p:nvPr/>
        </p:nvSpPr>
        <p:spPr>
          <a:xfrm>
            <a:off x="501840" y="343008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79" name="Straight Connector 58"/>
          <p:cNvSpPr/>
          <p:nvPr/>
        </p:nvSpPr>
        <p:spPr>
          <a:xfrm>
            <a:off x="891720" y="3047760"/>
            <a:ext cx="171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80" name="Straight Connector 61"/>
          <p:cNvSpPr/>
          <p:nvPr/>
        </p:nvSpPr>
        <p:spPr>
          <a:xfrm>
            <a:off x="2286000" y="3003840"/>
            <a:ext cx="257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81" name="TextBox 63"/>
          <p:cNvSpPr/>
          <p:nvPr/>
        </p:nvSpPr>
        <p:spPr>
          <a:xfrm>
            <a:off x="110880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982" name="TextBox 64"/>
          <p:cNvSpPr/>
          <p:nvPr/>
        </p:nvSpPr>
        <p:spPr>
          <a:xfrm>
            <a:off x="145476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983" name="TextBox 65"/>
          <p:cNvSpPr/>
          <p:nvPr/>
        </p:nvSpPr>
        <p:spPr>
          <a:xfrm>
            <a:off x="304920" y="308304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1984" name="Rectangle 78"/>
          <p:cNvSpPr/>
          <p:nvPr/>
        </p:nvSpPr>
        <p:spPr>
          <a:xfrm>
            <a:off x="297864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85" name="Isosceles Triangle 79"/>
          <p:cNvSpPr/>
          <p:nvPr/>
        </p:nvSpPr>
        <p:spPr>
          <a:xfrm rot="5400000">
            <a:off x="29379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86" name="Straight Connector 80"/>
          <p:cNvSpPr/>
          <p:nvPr/>
        </p:nvSpPr>
        <p:spPr>
          <a:xfrm>
            <a:off x="264024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87" name="Straight Connector 83"/>
          <p:cNvSpPr/>
          <p:nvPr/>
        </p:nvSpPr>
        <p:spPr>
          <a:xfrm>
            <a:off x="275004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88" name="TextBox 84"/>
          <p:cNvSpPr/>
          <p:nvPr/>
        </p:nvSpPr>
        <p:spPr>
          <a:xfrm>
            <a:off x="301356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1989" name="TextBox 85"/>
          <p:cNvSpPr/>
          <p:nvPr/>
        </p:nvSpPr>
        <p:spPr>
          <a:xfrm>
            <a:off x="335952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1990" name="Straight Connector 86"/>
          <p:cNvSpPr/>
          <p:nvPr/>
        </p:nvSpPr>
        <p:spPr>
          <a:xfrm>
            <a:off x="66960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91" name="Straight Connector 87"/>
          <p:cNvSpPr/>
          <p:nvPr/>
        </p:nvSpPr>
        <p:spPr>
          <a:xfrm>
            <a:off x="265536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92" name="Straight Connector 88"/>
          <p:cNvSpPr/>
          <p:nvPr/>
        </p:nvSpPr>
        <p:spPr>
          <a:xfrm>
            <a:off x="251460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93" name="TextBox 89"/>
          <p:cNvSpPr/>
          <p:nvPr/>
        </p:nvSpPr>
        <p:spPr>
          <a:xfrm>
            <a:off x="252144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1994" name="Straight Connector 90"/>
          <p:cNvSpPr/>
          <p:nvPr/>
        </p:nvSpPr>
        <p:spPr>
          <a:xfrm>
            <a:off x="663480" y="464796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95" name="Rectangle 91"/>
          <p:cNvSpPr/>
          <p:nvPr/>
        </p:nvSpPr>
        <p:spPr>
          <a:xfrm>
            <a:off x="469440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96" name="Isosceles Triangle 92"/>
          <p:cNvSpPr/>
          <p:nvPr/>
        </p:nvSpPr>
        <p:spPr>
          <a:xfrm rot="5400000">
            <a:off x="46533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997" name="Straight Connector 93"/>
          <p:cNvSpPr/>
          <p:nvPr/>
        </p:nvSpPr>
        <p:spPr>
          <a:xfrm>
            <a:off x="5934240" y="300384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1998" name="TextBox 94"/>
          <p:cNvSpPr/>
          <p:nvPr/>
        </p:nvSpPr>
        <p:spPr>
          <a:xfrm>
            <a:off x="472932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1999" name="TextBox 95"/>
          <p:cNvSpPr/>
          <p:nvPr/>
        </p:nvSpPr>
        <p:spPr>
          <a:xfrm>
            <a:off x="507528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000" name="Rectangle 96"/>
          <p:cNvSpPr/>
          <p:nvPr/>
        </p:nvSpPr>
        <p:spPr>
          <a:xfrm>
            <a:off x="6599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01" name="Isosceles Triangle 97"/>
          <p:cNvSpPr/>
          <p:nvPr/>
        </p:nvSpPr>
        <p:spPr>
          <a:xfrm rot="5400000">
            <a:off x="655848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02" name="Straight Connector 98"/>
          <p:cNvSpPr/>
          <p:nvPr/>
        </p:nvSpPr>
        <p:spPr>
          <a:xfrm>
            <a:off x="626112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03" name="Straight Connector 99"/>
          <p:cNvSpPr/>
          <p:nvPr/>
        </p:nvSpPr>
        <p:spPr>
          <a:xfrm>
            <a:off x="6370560" y="2999160"/>
            <a:ext cx="228600" cy="360"/>
          </a:xfrm>
          <a:prstGeom prst="line">
            <a:avLst/>
          </a:prstGeom>
          <a:ln w="57150">
            <a:solidFill>
              <a:srgbClr val="000000"/>
            </a:solidFill>
            <a:round/>
          </a:ln>
        </p:spPr>
        <p:style>
          <a:lnRef idx="1">
            <a:schemeClr val="accent1"/>
          </a:lnRef>
          <a:fillRef idx="0">
            <a:schemeClr val="accent1"/>
          </a:fillRef>
          <a:effectRef idx="0">
            <a:schemeClr val="accent1"/>
          </a:effectRef>
          <a:fontRef idx="minor"/>
        </p:style>
      </p:sp>
      <p:sp>
        <p:nvSpPr>
          <p:cNvPr id="2004" name="Straight Connector 100"/>
          <p:cNvSpPr/>
          <p:nvPr/>
        </p:nvSpPr>
        <p:spPr>
          <a:xfrm>
            <a:off x="7838280" y="3003840"/>
            <a:ext cx="189720" cy="10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05" name="TextBox 101"/>
          <p:cNvSpPr/>
          <p:nvPr/>
        </p:nvSpPr>
        <p:spPr>
          <a:xfrm>
            <a:off x="663444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2006" name="TextBox 102"/>
          <p:cNvSpPr/>
          <p:nvPr/>
        </p:nvSpPr>
        <p:spPr>
          <a:xfrm>
            <a:off x="698040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007" name="Straight Connector 103"/>
          <p:cNvSpPr/>
          <p:nvPr/>
        </p:nvSpPr>
        <p:spPr>
          <a:xfrm>
            <a:off x="441936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08" name="Straight Connector 104"/>
          <p:cNvSpPr/>
          <p:nvPr/>
        </p:nvSpPr>
        <p:spPr>
          <a:xfrm>
            <a:off x="627624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09" name="Straight Connector 105"/>
          <p:cNvSpPr/>
          <p:nvPr/>
        </p:nvSpPr>
        <p:spPr>
          <a:xfrm>
            <a:off x="61628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0" name="Straight Connector 106"/>
          <p:cNvSpPr/>
          <p:nvPr/>
        </p:nvSpPr>
        <p:spPr>
          <a:xfrm>
            <a:off x="8008920" y="1828800"/>
            <a:ext cx="360" cy="118512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1" name="TextBox 107"/>
          <p:cNvSpPr/>
          <p:nvPr/>
        </p:nvSpPr>
        <p:spPr>
          <a:xfrm>
            <a:off x="61423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012" name="Straight Connector 108"/>
          <p:cNvSpPr/>
          <p:nvPr/>
        </p:nvSpPr>
        <p:spPr>
          <a:xfrm>
            <a:off x="44193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3" name="Straight Connector 109"/>
          <p:cNvSpPr/>
          <p:nvPr/>
        </p:nvSpPr>
        <p:spPr>
          <a:xfrm>
            <a:off x="4190760" y="3003840"/>
            <a:ext cx="2343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4" name="Straight Connector 110"/>
          <p:cNvSpPr/>
          <p:nvPr/>
        </p:nvSpPr>
        <p:spPr>
          <a:xfrm>
            <a:off x="449568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5" name="Straight Connector 111"/>
          <p:cNvSpPr/>
          <p:nvPr/>
        </p:nvSpPr>
        <p:spPr>
          <a:xfrm>
            <a:off x="440100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6" name="TextBox 112"/>
          <p:cNvSpPr/>
          <p:nvPr/>
        </p:nvSpPr>
        <p:spPr>
          <a:xfrm>
            <a:off x="43999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017" name="Straight Connector 113"/>
          <p:cNvSpPr/>
          <p:nvPr/>
        </p:nvSpPr>
        <p:spPr>
          <a:xfrm>
            <a:off x="4398480" y="3429000"/>
            <a:ext cx="292680" cy="1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8" name="Straight Connector 114"/>
          <p:cNvSpPr/>
          <p:nvPr/>
        </p:nvSpPr>
        <p:spPr>
          <a:xfrm>
            <a:off x="25905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19" name="TextBox 115"/>
          <p:cNvSpPr/>
          <p:nvPr/>
        </p:nvSpPr>
        <p:spPr>
          <a:xfrm>
            <a:off x="773748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2020" name="TextBox 66"/>
          <p:cNvSpPr/>
          <p:nvPr/>
        </p:nvSpPr>
        <p:spPr>
          <a:xfrm>
            <a:off x="533520" y="55627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2021" name="TextBox 67"/>
          <p:cNvSpPr/>
          <p:nvPr/>
        </p:nvSpPr>
        <p:spPr>
          <a:xfrm>
            <a:off x="1341000" y="55627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022" name="TextBox 68"/>
          <p:cNvSpPr/>
          <p:nvPr/>
        </p:nvSpPr>
        <p:spPr>
          <a:xfrm>
            <a:off x="960840" y="55627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023" name="TextBox 69"/>
          <p:cNvSpPr/>
          <p:nvPr/>
        </p:nvSpPr>
        <p:spPr>
          <a:xfrm>
            <a:off x="1726560" y="55627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024" name="Straight Arrow Connector 70"/>
          <p:cNvSpPr/>
          <p:nvPr/>
        </p:nvSpPr>
        <p:spPr>
          <a:xfrm flipH="1" flipV="1">
            <a:off x="567360" y="6013800"/>
            <a:ext cx="1487160" cy="576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2025" name="TextBox 71"/>
          <p:cNvSpPr/>
          <p:nvPr/>
        </p:nvSpPr>
        <p:spPr>
          <a:xfrm>
            <a:off x="634680" y="6032520"/>
            <a:ext cx="1734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Left Shift</a:t>
            </a:r>
            <a:endParaRPr lang="en-US" sz="1800" b="0" strike="noStrike" spc="-1">
              <a:latin typeface="Arial"/>
            </a:endParaRPr>
          </a:p>
        </p:txBody>
      </p:sp>
      <p:sp>
        <p:nvSpPr>
          <p:cNvPr id="2026" name="TextBox 72"/>
          <p:cNvSpPr/>
          <p:nvPr/>
        </p:nvSpPr>
        <p:spPr>
          <a:xfrm>
            <a:off x="3352680" y="5637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2027" name="TextBox 73"/>
          <p:cNvSpPr/>
          <p:nvPr/>
        </p:nvSpPr>
        <p:spPr>
          <a:xfrm>
            <a:off x="4160520" y="5637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028" name="TextBox 74"/>
          <p:cNvSpPr/>
          <p:nvPr/>
        </p:nvSpPr>
        <p:spPr>
          <a:xfrm>
            <a:off x="3780360" y="5637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029" name="TextBox 75"/>
          <p:cNvSpPr/>
          <p:nvPr/>
        </p:nvSpPr>
        <p:spPr>
          <a:xfrm>
            <a:off x="4546080" y="5637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030" name="Straight Arrow Connector 76"/>
          <p:cNvSpPr/>
          <p:nvPr/>
        </p:nvSpPr>
        <p:spPr>
          <a:xfrm flipV="1">
            <a:off x="3463560" y="6088680"/>
            <a:ext cx="1412640" cy="576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2031" name="TextBox 77"/>
          <p:cNvSpPr/>
          <p:nvPr/>
        </p:nvSpPr>
        <p:spPr>
          <a:xfrm>
            <a:off x="3454200" y="6107760"/>
            <a:ext cx="1734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Right Shift</a:t>
            </a:r>
            <a:endParaRPr lang="en-US" sz="1800" b="0" strike="noStrike" spc="-1">
              <a:latin typeface="Arial"/>
            </a:endParaRPr>
          </a:p>
        </p:txBody>
      </p:sp>
      <p:sp>
        <p:nvSpPr>
          <p:cNvPr id="2032" name="Straight Connector 81"/>
          <p:cNvSpPr/>
          <p:nvPr/>
        </p:nvSpPr>
        <p:spPr>
          <a:xfrm>
            <a:off x="4495680" y="2209680"/>
            <a:ext cx="3525840" cy="3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033" name="Straight Connector 82"/>
          <p:cNvSpPr/>
          <p:nvPr/>
        </p:nvSpPr>
        <p:spPr>
          <a:xfrm>
            <a:off x="4495680" y="2205360"/>
            <a:ext cx="360" cy="8085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034" name="Straight Connector 133"/>
          <p:cNvSpPr/>
          <p:nvPr/>
        </p:nvSpPr>
        <p:spPr>
          <a:xfrm flipV="1">
            <a:off x="2743200" y="2057400"/>
            <a:ext cx="3425400" cy="39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035" name="Straight Connector 134"/>
          <p:cNvSpPr/>
          <p:nvPr/>
        </p:nvSpPr>
        <p:spPr>
          <a:xfrm>
            <a:off x="2743200" y="2057400"/>
            <a:ext cx="6840" cy="92340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036" name="Straight Connector 135"/>
          <p:cNvSpPr/>
          <p:nvPr/>
        </p:nvSpPr>
        <p:spPr>
          <a:xfrm>
            <a:off x="896040" y="1909080"/>
            <a:ext cx="3525840" cy="3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037" name="Straight Connector 136"/>
          <p:cNvSpPr/>
          <p:nvPr/>
        </p:nvSpPr>
        <p:spPr>
          <a:xfrm>
            <a:off x="905040" y="1904760"/>
            <a:ext cx="360" cy="114300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animEffect transition="in" filter="wipe(down)">
                                      <p:cBhvr additive="repl">
                                        <p:cTn id="7" dur="500"/>
                                        <p:tgtEl>
                                          <p:spTgt spid="2020"/>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021"/>
                                        </p:tgtEl>
                                        <p:attrNameLst>
                                          <p:attrName>style.visibility</p:attrName>
                                        </p:attrNameLst>
                                      </p:cBhvr>
                                      <p:to>
                                        <p:strVal val="visible"/>
                                      </p:to>
                                    </p:set>
                                    <p:animEffect transition="in" filter="wipe(down)">
                                      <p:cBhvr additive="repl">
                                        <p:cTn id="10" dur="500"/>
                                        <p:tgtEl>
                                          <p:spTgt spid="2021"/>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2022"/>
                                        </p:tgtEl>
                                        <p:attrNameLst>
                                          <p:attrName>style.visibility</p:attrName>
                                        </p:attrNameLst>
                                      </p:cBhvr>
                                      <p:to>
                                        <p:strVal val="visible"/>
                                      </p:to>
                                    </p:set>
                                    <p:animEffect transition="in" filter="wipe(down)">
                                      <p:cBhvr additive="repl">
                                        <p:cTn id="13" dur="500"/>
                                        <p:tgtEl>
                                          <p:spTgt spid="2022"/>
                                        </p:tgtEl>
                                      </p:cBhvr>
                                    </p:animEffect>
                                  </p:childTnLst>
                                </p:cTn>
                              </p:par>
                              <p:par>
                                <p:cTn id="14" presetID="22" presetClass="entr" presetSubtype="4" dur="500" fill="hold" nodeType="withEffect">
                                  <p:stCondLst>
                                    <p:cond delay="0"/>
                                  </p:stCondLst>
                                  <p:childTnLst>
                                    <p:set>
                                      <p:cBhvr>
                                        <p:cTn id="15" dur="1" fill="hold">
                                          <p:stCondLst>
                                            <p:cond delay="0"/>
                                          </p:stCondLst>
                                        </p:cTn>
                                        <p:tgtEl>
                                          <p:spTgt spid="2023"/>
                                        </p:tgtEl>
                                        <p:attrNameLst>
                                          <p:attrName>style.visibility</p:attrName>
                                        </p:attrNameLst>
                                      </p:cBhvr>
                                      <p:to>
                                        <p:strVal val="visible"/>
                                      </p:to>
                                    </p:set>
                                    <p:animEffect transition="in" filter="wipe(down)">
                                      <p:cBhvr additive="repl">
                                        <p:cTn id="16" dur="500"/>
                                        <p:tgtEl>
                                          <p:spTgt spid="2023"/>
                                        </p:tgtEl>
                                      </p:cBhvr>
                                    </p:animEffect>
                                  </p:childTnLst>
                                </p:cTn>
                              </p:par>
                              <p:par>
                                <p:cTn id="17" presetID="22" presetClass="entr" presetSubtype="4" dur="500" fill="hold" nodeType="withEffect">
                                  <p:stCondLst>
                                    <p:cond delay="0"/>
                                  </p:stCondLst>
                                  <p:childTnLst>
                                    <p:set>
                                      <p:cBhvr>
                                        <p:cTn id="18" dur="1" fill="hold">
                                          <p:stCondLst>
                                            <p:cond delay="0"/>
                                          </p:stCondLst>
                                        </p:cTn>
                                        <p:tgtEl>
                                          <p:spTgt spid="2024"/>
                                        </p:tgtEl>
                                        <p:attrNameLst>
                                          <p:attrName>style.visibility</p:attrName>
                                        </p:attrNameLst>
                                      </p:cBhvr>
                                      <p:to>
                                        <p:strVal val="visible"/>
                                      </p:to>
                                    </p:set>
                                    <p:animEffect transition="in" filter="wipe(down)">
                                      <p:cBhvr additive="repl">
                                        <p:cTn id="19" dur="500"/>
                                        <p:tgtEl>
                                          <p:spTgt spid="2024"/>
                                        </p:tgtEl>
                                      </p:cBhvr>
                                    </p:animEffect>
                                  </p:childTnLst>
                                </p:cTn>
                              </p:par>
                              <p:par>
                                <p:cTn id="20" presetID="22" presetClass="entr" presetSubtype="4" dur="500" fill="hold" nodeType="withEffect">
                                  <p:stCondLst>
                                    <p:cond delay="0"/>
                                  </p:stCondLst>
                                  <p:childTnLst>
                                    <p:set>
                                      <p:cBhvr>
                                        <p:cTn id="21" dur="1" fill="hold">
                                          <p:stCondLst>
                                            <p:cond delay="0"/>
                                          </p:stCondLst>
                                        </p:cTn>
                                        <p:tgtEl>
                                          <p:spTgt spid="2025"/>
                                        </p:tgtEl>
                                        <p:attrNameLst>
                                          <p:attrName>style.visibility</p:attrName>
                                        </p:attrNameLst>
                                      </p:cBhvr>
                                      <p:to>
                                        <p:strVal val="visible"/>
                                      </p:to>
                                    </p:set>
                                    <p:animEffect transition="in" filter="wipe(down)">
                                      <p:cBhvr additive="repl">
                                        <p:cTn id="22" dur="500"/>
                                        <p:tgtEl>
                                          <p:spTgt spid="2025"/>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2026"/>
                                        </p:tgtEl>
                                        <p:attrNameLst>
                                          <p:attrName>style.visibility</p:attrName>
                                        </p:attrNameLst>
                                      </p:cBhvr>
                                      <p:to>
                                        <p:strVal val="visible"/>
                                      </p:to>
                                    </p:set>
                                    <p:animEffect transition="in" filter="wipe(down)">
                                      <p:cBhvr additive="repl">
                                        <p:cTn id="27" dur="500"/>
                                        <p:tgtEl>
                                          <p:spTgt spid="2026"/>
                                        </p:tgtEl>
                                      </p:cBhvr>
                                    </p:animEffect>
                                  </p:childTnLst>
                                </p:cTn>
                              </p:par>
                              <p:par>
                                <p:cTn id="28" presetID="22" presetClass="entr" presetSubtype="4" dur="500" fill="hold" nodeType="withEffect">
                                  <p:stCondLst>
                                    <p:cond delay="0"/>
                                  </p:stCondLst>
                                  <p:childTnLst>
                                    <p:set>
                                      <p:cBhvr>
                                        <p:cTn id="29" dur="1" fill="hold">
                                          <p:stCondLst>
                                            <p:cond delay="0"/>
                                          </p:stCondLst>
                                        </p:cTn>
                                        <p:tgtEl>
                                          <p:spTgt spid="2027"/>
                                        </p:tgtEl>
                                        <p:attrNameLst>
                                          <p:attrName>style.visibility</p:attrName>
                                        </p:attrNameLst>
                                      </p:cBhvr>
                                      <p:to>
                                        <p:strVal val="visible"/>
                                      </p:to>
                                    </p:set>
                                    <p:animEffect transition="in" filter="wipe(down)">
                                      <p:cBhvr additive="repl">
                                        <p:cTn id="30" dur="500"/>
                                        <p:tgtEl>
                                          <p:spTgt spid="2027"/>
                                        </p:tgtEl>
                                      </p:cBhvr>
                                    </p:animEffect>
                                  </p:childTnLst>
                                </p:cTn>
                              </p:par>
                              <p:par>
                                <p:cTn id="31" presetID="22" presetClass="entr" presetSubtype="4" dur="500" fill="hold" nodeType="withEffect">
                                  <p:stCondLst>
                                    <p:cond delay="0"/>
                                  </p:stCondLst>
                                  <p:childTnLst>
                                    <p:set>
                                      <p:cBhvr>
                                        <p:cTn id="32" dur="1" fill="hold">
                                          <p:stCondLst>
                                            <p:cond delay="0"/>
                                          </p:stCondLst>
                                        </p:cTn>
                                        <p:tgtEl>
                                          <p:spTgt spid="2028"/>
                                        </p:tgtEl>
                                        <p:attrNameLst>
                                          <p:attrName>style.visibility</p:attrName>
                                        </p:attrNameLst>
                                      </p:cBhvr>
                                      <p:to>
                                        <p:strVal val="visible"/>
                                      </p:to>
                                    </p:set>
                                    <p:animEffect transition="in" filter="wipe(down)">
                                      <p:cBhvr additive="repl">
                                        <p:cTn id="33" dur="500"/>
                                        <p:tgtEl>
                                          <p:spTgt spid="2028"/>
                                        </p:tgtEl>
                                      </p:cBhvr>
                                    </p:animEffect>
                                  </p:childTnLst>
                                </p:cTn>
                              </p:par>
                              <p:par>
                                <p:cTn id="34" presetID="22" presetClass="entr" presetSubtype="4" dur="500" fill="hold" nodeType="withEffect">
                                  <p:stCondLst>
                                    <p:cond delay="0"/>
                                  </p:stCondLst>
                                  <p:childTnLst>
                                    <p:set>
                                      <p:cBhvr>
                                        <p:cTn id="35" dur="1" fill="hold">
                                          <p:stCondLst>
                                            <p:cond delay="0"/>
                                          </p:stCondLst>
                                        </p:cTn>
                                        <p:tgtEl>
                                          <p:spTgt spid="2029"/>
                                        </p:tgtEl>
                                        <p:attrNameLst>
                                          <p:attrName>style.visibility</p:attrName>
                                        </p:attrNameLst>
                                      </p:cBhvr>
                                      <p:to>
                                        <p:strVal val="visible"/>
                                      </p:to>
                                    </p:set>
                                    <p:animEffect transition="in" filter="wipe(down)">
                                      <p:cBhvr additive="repl">
                                        <p:cTn id="36" dur="500"/>
                                        <p:tgtEl>
                                          <p:spTgt spid="2029"/>
                                        </p:tgtEl>
                                      </p:cBhvr>
                                    </p:animEffect>
                                  </p:childTnLst>
                                </p:cTn>
                              </p:par>
                              <p:par>
                                <p:cTn id="37" presetID="22" presetClass="entr" presetSubtype="4" dur="500" fill="hold" nodeType="withEffect">
                                  <p:stCondLst>
                                    <p:cond delay="0"/>
                                  </p:stCondLst>
                                  <p:childTnLst>
                                    <p:set>
                                      <p:cBhvr>
                                        <p:cTn id="38" dur="1" fill="hold">
                                          <p:stCondLst>
                                            <p:cond delay="0"/>
                                          </p:stCondLst>
                                        </p:cTn>
                                        <p:tgtEl>
                                          <p:spTgt spid="2030"/>
                                        </p:tgtEl>
                                        <p:attrNameLst>
                                          <p:attrName>style.visibility</p:attrName>
                                        </p:attrNameLst>
                                      </p:cBhvr>
                                      <p:to>
                                        <p:strVal val="visible"/>
                                      </p:to>
                                    </p:set>
                                    <p:animEffect transition="in" filter="wipe(down)">
                                      <p:cBhvr additive="repl">
                                        <p:cTn id="39" dur="500"/>
                                        <p:tgtEl>
                                          <p:spTgt spid="2030"/>
                                        </p:tgtEl>
                                      </p:cBhvr>
                                    </p:animEffect>
                                  </p:childTnLst>
                                </p:cTn>
                              </p:par>
                              <p:par>
                                <p:cTn id="40" presetID="22" presetClass="entr" presetSubtype="4" dur="500" fill="hold" nodeType="withEffect">
                                  <p:stCondLst>
                                    <p:cond delay="0"/>
                                  </p:stCondLst>
                                  <p:childTnLst>
                                    <p:set>
                                      <p:cBhvr>
                                        <p:cTn id="41" dur="1" fill="hold">
                                          <p:stCondLst>
                                            <p:cond delay="0"/>
                                          </p:stCondLst>
                                        </p:cTn>
                                        <p:tgtEl>
                                          <p:spTgt spid="2031"/>
                                        </p:tgtEl>
                                        <p:attrNameLst>
                                          <p:attrName>style.visibility</p:attrName>
                                        </p:attrNameLst>
                                      </p:cBhvr>
                                      <p:to>
                                        <p:strVal val="visible"/>
                                      </p:to>
                                    </p:set>
                                    <p:animEffect transition="in" filter="wipe(down)">
                                      <p:cBhvr additive="repl">
                                        <p:cTn id="42" dur="500"/>
                                        <p:tgtEl>
                                          <p:spTgt spid="2031"/>
                                        </p:tgtEl>
                                      </p:cBhvr>
                                    </p:animEffect>
                                  </p:childTnLst>
                                </p:cTn>
                              </p:par>
                            </p:childTnLst>
                          </p:cTn>
                        </p:par>
                      </p:childTnLst>
                    </p:cTn>
                  </p:par>
                  <p:par>
                    <p:cTn id="43" fill="hold" nodeType="clickEffect">
                      <p:stCondLst>
                        <p:cond delay="indefinite"/>
                      </p:stCondLst>
                      <p:childTnLst>
                        <p:par>
                          <p:cTn id="44" fill="hold">
                            <p:stCondLst>
                              <p:cond delay="0"/>
                            </p:stCondLst>
                            <p:childTnLst>
                              <p:par>
                                <p:cTn id="45" presetID="22" presetClass="entr" presetSubtype="2" dur="500" fill="hold" nodeType="clickEffect">
                                  <p:stCondLst>
                                    <p:cond delay="0"/>
                                  </p:stCondLst>
                                  <p:childTnLst>
                                    <p:set>
                                      <p:cBhvr>
                                        <p:cTn id="46" dur="1" fill="hold">
                                          <p:stCondLst>
                                            <p:cond delay="0"/>
                                          </p:stCondLst>
                                        </p:cTn>
                                        <p:tgtEl>
                                          <p:spTgt spid="2032"/>
                                        </p:tgtEl>
                                        <p:attrNameLst>
                                          <p:attrName>style.visibility</p:attrName>
                                        </p:attrNameLst>
                                      </p:cBhvr>
                                      <p:to>
                                        <p:strVal val="visible"/>
                                      </p:to>
                                    </p:set>
                                    <p:animEffect transition="in" filter="wipe(right)">
                                      <p:cBhvr additive="repl">
                                        <p:cTn id="47" dur="500"/>
                                        <p:tgtEl>
                                          <p:spTgt spid="2032"/>
                                        </p:tgtEl>
                                      </p:cBhvr>
                                    </p:animEffect>
                                  </p:childTnLst>
                                </p:cTn>
                              </p:par>
                            </p:childTnLst>
                          </p:cTn>
                        </p:par>
                        <p:par>
                          <p:cTn id="48" fill="hold" nodeType="afterEffect">
                            <p:stCondLst>
                              <p:cond delay="500"/>
                            </p:stCondLst>
                            <p:childTnLst>
                              <p:par>
                                <p:cTn id="49" presetID="22" presetClass="entr" presetSubtype="1" dur="500" fill="hold" nodeType="afterEffect">
                                  <p:stCondLst>
                                    <p:cond delay="0"/>
                                  </p:stCondLst>
                                  <p:childTnLst>
                                    <p:set>
                                      <p:cBhvr>
                                        <p:cTn id="50" dur="1" fill="hold">
                                          <p:stCondLst>
                                            <p:cond delay="0"/>
                                          </p:stCondLst>
                                        </p:cTn>
                                        <p:tgtEl>
                                          <p:spTgt spid="2033"/>
                                        </p:tgtEl>
                                        <p:attrNameLst>
                                          <p:attrName>style.visibility</p:attrName>
                                        </p:attrNameLst>
                                      </p:cBhvr>
                                      <p:to>
                                        <p:strVal val="visible"/>
                                      </p:to>
                                    </p:set>
                                    <p:animEffect transition="in" filter="wipe(up)">
                                      <p:cBhvr additive="repl">
                                        <p:cTn id="51" dur="500"/>
                                        <p:tgtEl>
                                          <p:spTgt spid="2033"/>
                                        </p:tgtEl>
                                      </p:cBhvr>
                                    </p:animEffect>
                                  </p:childTnLst>
                                </p:cTn>
                              </p:par>
                            </p:childTnLst>
                          </p:cTn>
                        </p:par>
                      </p:childTnLst>
                    </p:cTn>
                  </p:par>
                  <p:par>
                    <p:cTn id="52" fill="hold" nodeType="clickEffect">
                      <p:stCondLst>
                        <p:cond delay="indefinite"/>
                      </p:stCondLst>
                      <p:childTnLst>
                        <p:par>
                          <p:cTn id="53" fill="hold">
                            <p:stCondLst>
                              <p:cond delay="0"/>
                            </p:stCondLst>
                            <p:childTnLst>
                              <p:par>
                                <p:cTn id="54" presetID="22" presetClass="entr" presetSubtype="2" dur="500" fill="hold" nodeType="clickEffect">
                                  <p:stCondLst>
                                    <p:cond delay="0"/>
                                  </p:stCondLst>
                                  <p:childTnLst>
                                    <p:set>
                                      <p:cBhvr>
                                        <p:cTn id="55" dur="1" fill="hold">
                                          <p:stCondLst>
                                            <p:cond delay="0"/>
                                          </p:stCondLst>
                                        </p:cTn>
                                        <p:tgtEl>
                                          <p:spTgt spid="2034"/>
                                        </p:tgtEl>
                                        <p:attrNameLst>
                                          <p:attrName>style.visibility</p:attrName>
                                        </p:attrNameLst>
                                      </p:cBhvr>
                                      <p:to>
                                        <p:strVal val="visible"/>
                                      </p:to>
                                    </p:set>
                                    <p:animEffect transition="in" filter="wipe(right)">
                                      <p:cBhvr additive="repl">
                                        <p:cTn id="56" dur="500"/>
                                        <p:tgtEl>
                                          <p:spTgt spid="2034"/>
                                        </p:tgtEl>
                                      </p:cBhvr>
                                    </p:animEffect>
                                  </p:childTnLst>
                                </p:cTn>
                              </p:par>
                            </p:childTnLst>
                          </p:cTn>
                        </p:par>
                        <p:par>
                          <p:cTn id="57" fill="hold" nodeType="afterEffect">
                            <p:stCondLst>
                              <p:cond delay="500"/>
                            </p:stCondLst>
                            <p:childTnLst>
                              <p:par>
                                <p:cTn id="58" presetID="22" presetClass="entr" presetSubtype="1" dur="500" fill="hold" nodeType="afterEffect">
                                  <p:stCondLst>
                                    <p:cond delay="0"/>
                                  </p:stCondLst>
                                  <p:childTnLst>
                                    <p:set>
                                      <p:cBhvr>
                                        <p:cTn id="59" dur="1" fill="hold">
                                          <p:stCondLst>
                                            <p:cond delay="0"/>
                                          </p:stCondLst>
                                        </p:cTn>
                                        <p:tgtEl>
                                          <p:spTgt spid="2035"/>
                                        </p:tgtEl>
                                        <p:attrNameLst>
                                          <p:attrName>style.visibility</p:attrName>
                                        </p:attrNameLst>
                                      </p:cBhvr>
                                      <p:to>
                                        <p:strVal val="visible"/>
                                      </p:to>
                                    </p:set>
                                    <p:animEffect transition="in" filter="wipe(up)">
                                      <p:cBhvr additive="repl">
                                        <p:cTn id="60" dur="500"/>
                                        <p:tgtEl>
                                          <p:spTgt spid="2035"/>
                                        </p:tgtEl>
                                      </p:cBhvr>
                                    </p:animEffect>
                                  </p:childTnLst>
                                </p:cTn>
                              </p:par>
                            </p:childTnLst>
                          </p:cTn>
                        </p:par>
                      </p:childTnLst>
                    </p:cTn>
                  </p:par>
                  <p:par>
                    <p:cTn id="61" fill="hold" nodeType="clickEffect">
                      <p:stCondLst>
                        <p:cond delay="indefinite"/>
                      </p:stCondLst>
                      <p:childTnLst>
                        <p:par>
                          <p:cTn id="62" fill="hold">
                            <p:stCondLst>
                              <p:cond delay="0"/>
                            </p:stCondLst>
                            <p:childTnLst>
                              <p:par>
                                <p:cTn id="63" presetID="22" presetClass="entr" presetSubtype="2" dur="500" fill="hold" nodeType="clickEffect">
                                  <p:stCondLst>
                                    <p:cond delay="0"/>
                                  </p:stCondLst>
                                  <p:childTnLst>
                                    <p:set>
                                      <p:cBhvr>
                                        <p:cTn id="64" dur="1" fill="hold">
                                          <p:stCondLst>
                                            <p:cond delay="0"/>
                                          </p:stCondLst>
                                        </p:cTn>
                                        <p:tgtEl>
                                          <p:spTgt spid="2036"/>
                                        </p:tgtEl>
                                        <p:attrNameLst>
                                          <p:attrName>style.visibility</p:attrName>
                                        </p:attrNameLst>
                                      </p:cBhvr>
                                      <p:to>
                                        <p:strVal val="visible"/>
                                      </p:to>
                                    </p:set>
                                    <p:animEffect transition="in" filter="wipe(right)">
                                      <p:cBhvr additive="repl">
                                        <p:cTn id="65" dur="500"/>
                                        <p:tgtEl>
                                          <p:spTgt spid="2036"/>
                                        </p:tgtEl>
                                      </p:cBhvr>
                                    </p:animEffect>
                                  </p:childTnLst>
                                </p:cTn>
                              </p:par>
                            </p:childTnLst>
                          </p:cTn>
                        </p:par>
                        <p:par>
                          <p:cTn id="66" fill="hold" nodeType="afterEffect">
                            <p:stCondLst>
                              <p:cond delay="500"/>
                            </p:stCondLst>
                            <p:childTnLst>
                              <p:par>
                                <p:cTn id="67" presetID="22" presetClass="entr" presetSubtype="1" dur="500" fill="hold" nodeType="afterEffect">
                                  <p:stCondLst>
                                    <p:cond delay="0"/>
                                  </p:stCondLst>
                                  <p:childTnLst>
                                    <p:set>
                                      <p:cBhvr>
                                        <p:cTn id="68" dur="1" fill="hold">
                                          <p:stCondLst>
                                            <p:cond delay="0"/>
                                          </p:stCondLst>
                                        </p:cTn>
                                        <p:tgtEl>
                                          <p:spTgt spid="2037"/>
                                        </p:tgtEl>
                                        <p:attrNameLst>
                                          <p:attrName>style.visibility</p:attrName>
                                        </p:attrNameLst>
                                      </p:cBhvr>
                                      <p:to>
                                        <p:strVal val="visible"/>
                                      </p:to>
                                    </p:set>
                                    <p:animEffect transition="in" filter="wipe(up)">
                                      <p:cBhvr additive="repl">
                                        <p:cTn id="69" dur="500"/>
                                        <p:tgtEl>
                                          <p:spTgt spid="2037"/>
                                        </p:tgtEl>
                                      </p:cBhvr>
                                    </p:animEffect>
                                  </p:childTnLst>
                                </p:cTn>
                              </p:par>
                            </p:childTnLst>
                          </p:cTn>
                        </p:par>
                      </p:childTnLst>
                    </p:cTn>
                  </p:par>
                  <p:par>
                    <p:cTn id="70" fill="hold" nodeType="clickEffect">
                      <p:stCondLst>
                        <p:cond delay="indefinite"/>
                      </p:stCondLst>
                      <p:childTnLst>
                        <p:par>
                          <p:cTn id="71" fill="hold">
                            <p:stCondLst>
                              <p:cond delay="0"/>
                            </p:stCondLst>
                            <p:childTnLst>
                              <p:par>
                                <p:cTn id="72" presetID="7" presetClass="emph" presetSubtype="2" dur="500" fill="hold" nodeType="clickEffect">
                                  <p:stCondLst>
                                    <p:cond delay="0"/>
                                  </p:stCondLst>
                                  <p:childTnLst>
                                    <p:animClr clrSpc="rgb" dir="cw">
                                      <p:cBhvr>
                                        <p:cTn id="73" dur="500" fill="hold"/>
                                        <p:tgtEl>
                                          <p:spTgt spid="2003"/>
                                        </p:tgtEl>
                                        <p:attrNameLst>
                                          <p:attrName>stroke.color</p:attrName>
                                        </p:attrNameLst>
                                      </p:cBhvr>
                                      <p:to>
                                        <a:srgbClr val="E34025"/>
                                      </p:to>
                                    </p:animClr>
                                    <p:set>
                                      <p:cBhvr>
                                        <p:cTn id="74" dur="500" fill="hold"/>
                                        <p:tgtEl>
                                          <p:spTgt spid="200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Synchronous and Asynchronous Circuit</a:t>
            </a:r>
            <a:endParaRPr lang="en-US" sz="3000" b="0" strike="noStrike" spc="-1">
              <a:solidFill>
                <a:srgbClr val="000000"/>
              </a:solidFill>
              <a:latin typeface="Arial"/>
            </a:endParaRPr>
          </a:p>
        </p:txBody>
      </p:sp>
      <p:pic>
        <p:nvPicPr>
          <p:cNvPr id="571" name="Picture 2"/>
          <p:cNvPicPr/>
          <p:nvPr/>
        </p:nvPicPr>
        <p:blipFill>
          <a:blip r:embed="rId2"/>
          <a:stretch/>
        </p:blipFill>
        <p:spPr>
          <a:xfrm>
            <a:off x="380880" y="1591200"/>
            <a:ext cx="7904880" cy="5095080"/>
          </a:xfrm>
          <a:prstGeom prst="rect">
            <a:avLst/>
          </a:prstGeom>
          <a:ln w="0">
            <a:noFill/>
          </a:ln>
        </p:spPr>
      </p:pic>
      <p:sp>
        <p:nvSpPr>
          <p:cNvPr id="3" name="PlaceHolder 2"/>
          <p:cNvSpPr>
            <a:spLocks noGrp="1"/>
          </p:cNvSpPr>
          <p:nvPr>
            <p:ph type="sldNum" idx="5"/>
          </p:nvPr>
        </p:nvSpPr>
        <p:spPr/>
        <p:txBody>
          <a:bodyPr/>
          <a:lstStyle/>
          <a:p>
            <a:fld id="{73280D11-6EF6-42B7-942A-76277F66159A}"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000" b="0" strike="noStrike" spc="-1">
                <a:latin typeface="Century Schoolbook"/>
              </a:rPr>
              <a:t>Serial in Serial out(SISO) – 4 bit</a:t>
            </a:r>
            <a:endParaRPr lang="en-US" sz="3000" b="0" strike="noStrike" spc="-1">
              <a:solidFill>
                <a:srgbClr val="000000"/>
              </a:solidFill>
              <a:latin typeface="Century Schoolbook"/>
            </a:endParaRPr>
          </a:p>
        </p:txBody>
      </p:sp>
      <p:sp>
        <p:nvSpPr>
          <p:cNvPr id="2039" name="Rectangle 5"/>
          <p:cNvSpPr/>
          <p:nvPr/>
        </p:nvSpPr>
        <p:spPr>
          <a:xfrm>
            <a:off x="107352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40" name="Isosceles Triangle 6"/>
          <p:cNvSpPr/>
          <p:nvPr/>
        </p:nvSpPr>
        <p:spPr>
          <a:xfrm rot="5400000">
            <a:off x="103284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41" name="Straight Connector 7"/>
          <p:cNvSpPr/>
          <p:nvPr/>
        </p:nvSpPr>
        <p:spPr>
          <a:xfrm>
            <a:off x="501840" y="373500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42" name="Straight Connector 9"/>
          <p:cNvSpPr/>
          <p:nvPr/>
        </p:nvSpPr>
        <p:spPr>
          <a:xfrm>
            <a:off x="855360" y="335268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43" name="Straight Connector 11"/>
          <p:cNvSpPr/>
          <p:nvPr/>
        </p:nvSpPr>
        <p:spPr>
          <a:xfrm>
            <a:off x="2312640" y="330876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44" name="TextBox 12"/>
          <p:cNvSpPr/>
          <p:nvPr/>
        </p:nvSpPr>
        <p:spPr>
          <a:xfrm>
            <a:off x="1108800" y="31240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045" name="TextBox 14"/>
          <p:cNvSpPr/>
          <p:nvPr/>
        </p:nvSpPr>
        <p:spPr>
          <a:xfrm>
            <a:off x="145476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046" name="TextBox 16"/>
          <p:cNvSpPr/>
          <p:nvPr/>
        </p:nvSpPr>
        <p:spPr>
          <a:xfrm>
            <a:off x="304920" y="338796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2047" name="Rectangle 19"/>
          <p:cNvSpPr/>
          <p:nvPr/>
        </p:nvSpPr>
        <p:spPr>
          <a:xfrm>
            <a:off x="297864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48" name="Isosceles Triangle 20"/>
          <p:cNvSpPr/>
          <p:nvPr/>
        </p:nvSpPr>
        <p:spPr>
          <a:xfrm rot="5400000">
            <a:off x="293796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49" name="Straight Connector 21"/>
          <p:cNvSpPr/>
          <p:nvPr/>
        </p:nvSpPr>
        <p:spPr>
          <a:xfrm>
            <a:off x="2640240" y="37242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50" name="Straight Connector 23"/>
          <p:cNvSpPr/>
          <p:nvPr/>
        </p:nvSpPr>
        <p:spPr>
          <a:xfrm>
            <a:off x="275004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51" name="TextBox 26"/>
          <p:cNvSpPr/>
          <p:nvPr/>
        </p:nvSpPr>
        <p:spPr>
          <a:xfrm>
            <a:off x="301356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052" name="TextBox 28"/>
          <p:cNvSpPr/>
          <p:nvPr/>
        </p:nvSpPr>
        <p:spPr>
          <a:xfrm>
            <a:off x="335952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053" name="TextBox 31"/>
          <p:cNvSpPr/>
          <p:nvPr/>
        </p:nvSpPr>
        <p:spPr>
          <a:xfrm>
            <a:off x="349920" y="2590920"/>
            <a:ext cx="60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VCC</a:t>
            </a:r>
            <a:endParaRPr lang="en-US" sz="1400" b="0" strike="noStrike" spc="-1">
              <a:latin typeface="Arial"/>
            </a:endParaRPr>
          </a:p>
        </p:txBody>
      </p:sp>
      <p:sp>
        <p:nvSpPr>
          <p:cNvPr id="2054" name="Straight Connector 32"/>
          <p:cNvSpPr/>
          <p:nvPr/>
        </p:nvSpPr>
        <p:spPr>
          <a:xfrm>
            <a:off x="669600" y="3742920"/>
            <a:ext cx="360" cy="1209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55" name="Straight Connector 33"/>
          <p:cNvSpPr/>
          <p:nvPr/>
        </p:nvSpPr>
        <p:spPr>
          <a:xfrm>
            <a:off x="2655360" y="372960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56" name="Straight Connector 34"/>
          <p:cNvSpPr/>
          <p:nvPr/>
        </p:nvSpPr>
        <p:spPr>
          <a:xfrm>
            <a:off x="2644560" y="21002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57" name="TextBox 36"/>
          <p:cNvSpPr/>
          <p:nvPr/>
        </p:nvSpPr>
        <p:spPr>
          <a:xfrm>
            <a:off x="252144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058" name="Straight Connector 37"/>
          <p:cNvSpPr/>
          <p:nvPr/>
        </p:nvSpPr>
        <p:spPr>
          <a:xfrm>
            <a:off x="663480" y="495288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59" name="Straight Connector 38"/>
          <p:cNvSpPr/>
          <p:nvPr/>
        </p:nvSpPr>
        <p:spPr>
          <a:xfrm>
            <a:off x="263556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60" name="Rectangle 39"/>
          <p:cNvSpPr/>
          <p:nvPr/>
        </p:nvSpPr>
        <p:spPr>
          <a:xfrm>
            <a:off x="469440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61" name="Isosceles Triangle 40"/>
          <p:cNvSpPr/>
          <p:nvPr/>
        </p:nvSpPr>
        <p:spPr>
          <a:xfrm rot="5400000">
            <a:off x="465336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62" name="Straight Connector 45"/>
          <p:cNvSpPr/>
          <p:nvPr/>
        </p:nvSpPr>
        <p:spPr>
          <a:xfrm>
            <a:off x="5933160" y="33087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63" name="TextBox 46"/>
          <p:cNvSpPr/>
          <p:nvPr/>
        </p:nvSpPr>
        <p:spPr>
          <a:xfrm>
            <a:off x="4729320" y="31240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064" name="TextBox 48"/>
          <p:cNvSpPr/>
          <p:nvPr/>
        </p:nvSpPr>
        <p:spPr>
          <a:xfrm>
            <a:off x="507528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065" name="Rectangle 53"/>
          <p:cNvSpPr/>
          <p:nvPr/>
        </p:nvSpPr>
        <p:spPr>
          <a:xfrm>
            <a:off x="6599520" y="281952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66" name="Isosceles Triangle 54"/>
          <p:cNvSpPr/>
          <p:nvPr/>
        </p:nvSpPr>
        <p:spPr>
          <a:xfrm rot="5400000">
            <a:off x="6558480" y="36208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67" name="Straight Connector 55"/>
          <p:cNvSpPr/>
          <p:nvPr/>
        </p:nvSpPr>
        <p:spPr>
          <a:xfrm>
            <a:off x="6261120" y="37242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68" name="Straight Connector 57"/>
          <p:cNvSpPr/>
          <p:nvPr/>
        </p:nvSpPr>
        <p:spPr>
          <a:xfrm>
            <a:off x="637056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69" name="Straight Connector 59"/>
          <p:cNvSpPr/>
          <p:nvPr/>
        </p:nvSpPr>
        <p:spPr>
          <a:xfrm>
            <a:off x="7838280" y="3308760"/>
            <a:ext cx="189720" cy="10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0" name="TextBox 60"/>
          <p:cNvSpPr/>
          <p:nvPr/>
        </p:nvSpPr>
        <p:spPr>
          <a:xfrm>
            <a:off x="663444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2071" name="TextBox 62"/>
          <p:cNvSpPr/>
          <p:nvPr/>
        </p:nvSpPr>
        <p:spPr>
          <a:xfrm>
            <a:off x="698040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072" name="Straight Connector 66"/>
          <p:cNvSpPr/>
          <p:nvPr/>
        </p:nvSpPr>
        <p:spPr>
          <a:xfrm>
            <a:off x="4419360" y="3742920"/>
            <a:ext cx="360" cy="1209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3" name="Straight Connector 67"/>
          <p:cNvSpPr/>
          <p:nvPr/>
        </p:nvSpPr>
        <p:spPr>
          <a:xfrm>
            <a:off x="6276240" y="372960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4" name="Straight Connector 68"/>
          <p:cNvSpPr/>
          <p:nvPr/>
        </p:nvSpPr>
        <p:spPr>
          <a:xfrm>
            <a:off x="6265440" y="21002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5" name="Straight Connector 69"/>
          <p:cNvSpPr/>
          <p:nvPr/>
        </p:nvSpPr>
        <p:spPr>
          <a:xfrm>
            <a:off x="8008920" y="213336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6" name="TextBox 70"/>
          <p:cNvSpPr/>
          <p:nvPr/>
        </p:nvSpPr>
        <p:spPr>
          <a:xfrm>
            <a:off x="614232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077" name="Straight Connector 71"/>
          <p:cNvSpPr/>
          <p:nvPr/>
        </p:nvSpPr>
        <p:spPr>
          <a:xfrm>
            <a:off x="4419360" y="495288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8" name="Straight Connector 72"/>
          <p:cNvSpPr/>
          <p:nvPr/>
        </p:nvSpPr>
        <p:spPr>
          <a:xfrm>
            <a:off x="625644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79" name="Straight Connector 73"/>
          <p:cNvSpPr/>
          <p:nvPr/>
        </p:nvSpPr>
        <p:spPr>
          <a:xfrm>
            <a:off x="4190760" y="330876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80" name="Straight Connector 74"/>
          <p:cNvSpPr/>
          <p:nvPr/>
        </p:nvSpPr>
        <p:spPr>
          <a:xfrm>
            <a:off x="4495680" y="330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81" name="Straight Connector 75"/>
          <p:cNvSpPr/>
          <p:nvPr/>
        </p:nvSpPr>
        <p:spPr>
          <a:xfrm>
            <a:off x="4523040" y="210024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82" name="TextBox 76"/>
          <p:cNvSpPr/>
          <p:nvPr/>
        </p:nvSpPr>
        <p:spPr>
          <a:xfrm>
            <a:off x="439992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083" name="Straight Connector 77"/>
          <p:cNvSpPr/>
          <p:nvPr/>
        </p:nvSpPr>
        <p:spPr>
          <a:xfrm>
            <a:off x="4398480" y="3733560"/>
            <a:ext cx="292680" cy="1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84" name="Straight Connector 81"/>
          <p:cNvSpPr/>
          <p:nvPr/>
        </p:nvSpPr>
        <p:spPr>
          <a:xfrm>
            <a:off x="2590560" y="495288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085" name="TextBox 82"/>
          <p:cNvSpPr/>
          <p:nvPr/>
        </p:nvSpPr>
        <p:spPr>
          <a:xfrm>
            <a:off x="7737480" y="167652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3</a:t>
            </a:r>
            <a:endParaRPr lang="en-US" sz="1800" b="0" strike="noStrike" spc="-1">
              <a:latin typeface="Arial"/>
            </a:endParaRPr>
          </a:p>
        </p:txBody>
      </p:sp>
      <p:sp>
        <p:nvSpPr>
          <p:cNvPr id="2086" name="Rectangle 51"/>
          <p:cNvSpPr/>
          <p:nvPr/>
        </p:nvSpPr>
        <p:spPr>
          <a:xfrm>
            <a:off x="3080160" y="5562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87" name="Rectangle 52"/>
          <p:cNvSpPr/>
          <p:nvPr/>
        </p:nvSpPr>
        <p:spPr>
          <a:xfrm>
            <a:off x="3528000" y="5562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88" name="Rectangle 56"/>
          <p:cNvSpPr/>
          <p:nvPr/>
        </p:nvSpPr>
        <p:spPr>
          <a:xfrm>
            <a:off x="3976200" y="5562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89" name="Rectangle 58"/>
          <p:cNvSpPr/>
          <p:nvPr/>
        </p:nvSpPr>
        <p:spPr>
          <a:xfrm>
            <a:off x="4424040" y="556272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90" name="Straight Arrow Connector 61"/>
          <p:cNvSpPr/>
          <p:nvPr/>
        </p:nvSpPr>
        <p:spPr>
          <a:xfrm flipH="1">
            <a:off x="3305520" y="510552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2091" name="Straight Arrow Connector 78"/>
          <p:cNvSpPr/>
          <p:nvPr/>
        </p:nvSpPr>
        <p:spPr>
          <a:xfrm>
            <a:off x="2683080" y="582948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2092" name="TextBox 79"/>
          <p:cNvSpPr/>
          <p:nvPr/>
        </p:nvSpPr>
        <p:spPr>
          <a:xfrm>
            <a:off x="2454120" y="5942160"/>
            <a:ext cx="591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2093" name="Straight Arrow Connector 80"/>
          <p:cNvSpPr/>
          <p:nvPr/>
        </p:nvSpPr>
        <p:spPr>
          <a:xfrm flipH="1">
            <a:off x="3305520" y="6095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2094" name="Straight Arrow Connector 83"/>
          <p:cNvSpPr/>
          <p:nvPr/>
        </p:nvSpPr>
        <p:spPr>
          <a:xfrm flipH="1">
            <a:off x="3765240" y="6095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2095" name="Straight Arrow Connector 84"/>
          <p:cNvSpPr/>
          <p:nvPr/>
        </p:nvSpPr>
        <p:spPr>
          <a:xfrm flipH="1">
            <a:off x="4222440" y="6095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2096" name="Straight Arrow Connector 85"/>
          <p:cNvSpPr/>
          <p:nvPr/>
        </p:nvSpPr>
        <p:spPr>
          <a:xfrm flipH="1">
            <a:off x="4679640" y="609588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10" presetClass="exit" dur="500" fill="hold" nodeType="clickEffect">
                                  <p:stCondLst>
                                    <p:cond delay="0"/>
                                  </p:stCondLst>
                                  <p:childTnLst>
                                    <p:animEffect transition="out" filter="fade">
                                      <p:cBhvr additive="repl">
                                        <p:cTn id="6" dur="500"/>
                                        <p:tgtEl>
                                          <p:spTgt spid="2056"/>
                                        </p:tgtEl>
                                      </p:cBhvr>
                                    </p:animEffect>
                                    <p:set>
                                      <p:cBhvr>
                                        <p:cTn id="7" dur="1" fill="hold">
                                          <p:stCondLst>
                                            <p:cond delay="499"/>
                                          </p:stCondLst>
                                        </p:cTn>
                                        <p:tgtEl>
                                          <p:spTgt spid="2056"/>
                                        </p:tgtEl>
                                        <p:attrNameLst>
                                          <p:attrName>style.visibility</p:attrName>
                                        </p:attrNameLst>
                                      </p:cBhvr>
                                      <p:to>
                                        <p:strVal val="hidden"/>
                                      </p:to>
                                    </p:set>
                                  </p:childTnLst>
                                </p:cTn>
                              </p:par>
                              <p:par>
                                <p:cTn id="8" presetID="10" presetClass="exit" dur="500" fill="hold" nodeType="withEffect">
                                  <p:stCondLst>
                                    <p:cond delay="0"/>
                                  </p:stCondLst>
                                  <p:childTnLst>
                                    <p:animEffect transition="out" filter="fade">
                                      <p:cBhvr additive="repl">
                                        <p:cTn id="9" dur="500"/>
                                        <p:tgtEl>
                                          <p:spTgt spid="2057"/>
                                        </p:tgtEl>
                                      </p:cBhvr>
                                    </p:animEffect>
                                    <p:set>
                                      <p:cBhvr>
                                        <p:cTn id="10" dur="1" fill="hold">
                                          <p:stCondLst>
                                            <p:cond delay="499"/>
                                          </p:stCondLst>
                                        </p:cTn>
                                        <p:tgtEl>
                                          <p:spTgt spid="2057"/>
                                        </p:tgtEl>
                                        <p:attrNameLst>
                                          <p:attrName>style.visibility</p:attrName>
                                        </p:attrNameLst>
                                      </p:cBhvr>
                                      <p:to>
                                        <p:strVal val="hidden"/>
                                      </p:to>
                                    </p:set>
                                  </p:childTnLst>
                                </p:cTn>
                              </p:par>
                              <p:par>
                                <p:cTn id="11" presetID="10" presetClass="exit" dur="500" fill="hold" nodeType="withEffect">
                                  <p:stCondLst>
                                    <p:cond delay="0"/>
                                  </p:stCondLst>
                                  <p:childTnLst>
                                    <p:animEffect transition="out" filter="fade">
                                      <p:cBhvr additive="repl">
                                        <p:cTn id="12" dur="500"/>
                                        <p:tgtEl>
                                          <p:spTgt spid="2081"/>
                                        </p:tgtEl>
                                      </p:cBhvr>
                                    </p:animEffect>
                                    <p:set>
                                      <p:cBhvr>
                                        <p:cTn id="13" dur="1" fill="hold">
                                          <p:stCondLst>
                                            <p:cond delay="499"/>
                                          </p:stCondLst>
                                        </p:cTn>
                                        <p:tgtEl>
                                          <p:spTgt spid="2081"/>
                                        </p:tgtEl>
                                        <p:attrNameLst>
                                          <p:attrName>style.visibility</p:attrName>
                                        </p:attrNameLst>
                                      </p:cBhvr>
                                      <p:to>
                                        <p:strVal val="hidden"/>
                                      </p:to>
                                    </p:set>
                                  </p:childTnLst>
                                </p:cTn>
                              </p:par>
                              <p:par>
                                <p:cTn id="14" presetID="10" presetClass="exit" dur="500" fill="hold" nodeType="withEffect">
                                  <p:stCondLst>
                                    <p:cond delay="0"/>
                                  </p:stCondLst>
                                  <p:childTnLst>
                                    <p:animEffect transition="out" filter="fade">
                                      <p:cBhvr additive="repl">
                                        <p:cTn id="15" dur="500"/>
                                        <p:tgtEl>
                                          <p:spTgt spid="2082"/>
                                        </p:tgtEl>
                                      </p:cBhvr>
                                    </p:animEffect>
                                    <p:set>
                                      <p:cBhvr>
                                        <p:cTn id="16" dur="1" fill="hold">
                                          <p:stCondLst>
                                            <p:cond delay="499"/>
                                          </p:stCondLst>
                                        </p:cTn>
                                        <p:tgtEl>
                                          <p:spTgt spid="2082"/>
                                        </p:tgtEl>
                                        <p:attrNameLst>
                                          <p:attrName>style.visibility</p:attrName>
                                        </p:attrNameLst>
                                      </p:cBhvr>
                                      <p:to>
                                        <p:strVal val="hidden"/>
                                      </p:to>
                                    </p:set>
                                  </p:childTnLst>
                                </p:cTn>
                              </p:par>
                              <p:par>
                                <p:cTn id="17" presetID="10" presetClass="exit" dur="500" fill="hold" nodeType="withEffect">
                                  <p:stCondLst>
                                    <p:cond delay="0"/>
                                  </p:stCondLst>
                                  <p:childTnLst>
                                    <p:animEffect transition="out" filter="fade">
                                      <p:cBhvr additive="repl">
                                        <p:cTn id="18" dur="500"/>
                                        <p:tgtEl>
                                          <p:spTgt spid="2074"/>
                                        </p:tgtEl>
                                      </p:cBhvr>
                                    </p:animEffect>
                                    <p:set>
                                      <p:cBhvr>
                                        <p:cTn id="19" dur="1" fill="hold">
                                          <p:stCondLst>
                                            <p:cond delay="499"/>
                                          </p:stCondLst>
                                        </p:cTn>
                                        <p:tgtEl>
                                          <p:spTgt spid="2074"/>
                                        </p:tgtEl>
                                        <p:attrNameLst>
                                          <p:attrName>style.visibility</p:attrName>
                                        </p:attrNameLst>
                                      </p:cBhvr>
                                      <p:to>
                                        <p:strVal val="hidden"/>
                                      </p:to>
                                    </p:set>
                                  </p:childTnLst>
                                </p:cTn>
                              </p:par>
                              <p:par>
                                <p:cTn id="20" presetID="10" presetClass="exit" dur="500" fill="hold" nodeType="withEffect">
                                  <p:stCondLst>
                                    <p:cond delay="0"/>
                                  </p:stCondLst>
                                  <p:childTnLst>
                                    <p:animEffect transition="out" filter="fade">
                                      <p:cBhvr additive="repl">
                                        <p:cTn id="21" dur="500"/>
                                        <p:tgtEl>
                                          <p:spTgt spid="2076"/>
                                        </p:tgtEl>
                                      </p:cBhvr>
                                    </p:animEffect>
                                    <p:set>
                                      <p:cBhvr>
                                        <p:cTn id="22" dur="1" fill="hold">
                                          <p:stCondLst>
                                            <p:cond delay="499"/>
                                          </p:stCondLst>
                                        </p:cTn>
                                        <p:tgtEl>
                                          <p:spTgt spid="2076"/>
                                        </p:tgtEl>
                                        <p:attrNameLst>
                                          <p:attrName>style.visibility</p:attrName>
                                        </p:attrNameLst>
                                      </p:cBhvr>
                                      <p:to>
                                        <p:strVal val="hidden"/>
                                      </p:to>
                                    </p:set>
                                  </p:childTnLst>
                                </p:cTn>
                              </p:par>
                            </p:childTnLst>
                          </p:cTn>
                        </p:par>
                      </p:childTnLst>
                    </p:cTn>
                  </p:par>
                  <p:par>
                    <p:cTn id="23" fill="hold" nodeType="clickEffect">
                      <p:stCondLst>
                        <p:cond delay="indefinite"/>
                      </p:stCondLst>
                      <p:childTnLst>
                        <p:par>
                          <p:cTn id="24" fill="hold">
                            <p:stCondLst>
                              <p:cond delay="0"/>
                            </p:stCondLst>
                            <p:childTnLst>
                              <p:par>
                                <p:cTn id="25" presetID="10" presetClass="exit" dur="500" fill="hold" nodeType="clickEffect">
                                  <p:stCondLst>
                                    <p:cond delay="0"/>
                                  </p:stCondLst>
                                  <p:childTnLst>
                                    <p:animEffect transition="out" filter="fade">
                                      <p:cBhvr additive="repl">
                                        <p:cTn id="26" dur="500"/>
                                        <p:tgtEl>
                                          <p:spTgt spid="2093"/>
                                        </p:tgtEl>
                                      </p:cBhvr>
                                    </p:animEffect>
                                    <p:set>
                                      <p:cBhvr>
                                        <p:cTn id="27" dur="1" fill="hold">
                                          <p:stCondLst>
                                            <p:cond delay="499"/>
                                          </p:stCondLst>
                                        </p:cTn>
                                        <p:tgtEl>
                                          <p:spTgt spid="2093"/>
                                        </p:tgtEl>
                                        <p:attrNameLst>
                                          <p:attrName>style.visibility</p:attrName>
                                        </p:attrNameLst>
                                      </p:cBhvr>
                                      <p:to>
                                        <p:strVal val="hidden"/>
                                      </p:to>
                                    </p:set>
                                  </p:childTnLst>
                                </p:cTn>
                              </p:par>
                              <p:par>
                                <p:cTn id="28" presetID="10" presetClass="exit" dur="500" fill="hold" nodeType="withEffect">
                                  <p:stCondLst>
                                    <p:cond delay="0"/>
                                  </p:stCondLst>
                                  <p:childTnLst>
                                    <p:animEffect transition="out" filter="fade">
                                      <p:cBhvr additive="repl">
                                        <p:cTn id="29" dur="500"/>
                                        <p:tgtEl>
                                          <p:spTgt spid="2094"/>
                                        </p:tgtEl>
                                      </p:cBhvr>
                                    </p:animEffect>
                                    <p:set>
                                      <p:cBhvr>
                                        <p:cTn id="30" dur="1" fill="hold">
                                          <p:stCondLst>
                                            <p:cond delay="499"/>
                                          </p:stCondLst>
                                        </p:cTn>
                                        <p:tgtEl>
                                          <p:spTgt spid="2094"/>
                                        </p:tgtEl>
                                        <p:attrNameLst>
                                          <p:attrName>style.visibility</p:attrName>
                                        </p:attrNameLst>
                                      </p:cBhvr>
                                      <p:to>
                                        <p:strVal val="hidden"/>
                                      </p:to>
                                    </p:set>
                                  </p:childTnLst>
                                </p:cTn>
                              </p:par>
                              <p:par>
                                <p:cTn id="31" presetID="10" presetClass="exit" dur="500" fill="hold" nodeType="withEffect">
                                  <p:stCondLst>
                                    <p:cond delay="0"/>
                                  </p:stCondLst>
                                  <p:childTnLst>
                                    <p:animEffect transition="out" filter="fade">
                                      <p:cBhvr additive="repl">
                                        <p:cTn id="32" dur="500"/>
                                        <p:tgtEl>
                                          <p:spTgt spid="2095"/>
                                        </p:tgtEl>
                                      </p:cBhvr>
                                    </p:animEffect>
                                    <p:set>
                                      <p:cBhvr>
                                        <p:cTn id="33" dur="1" fill="hold">
                                          <p:stCondLst>
                                            <p:cond delay="499"/>
                                          </p:stCondLst>
                                        </p:cTn>
                                        <p:tgtEl>
                                          <p:spTgt spid="20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200" b="0" strike="noStrike" spc="-1">
                <a:latin typeface="Century Schoolbook"/>
              </a:rPr>
              <a:t>Johnson Counter</a:t>
            </a:r>
            <a:r>
              <a:rPr lang="en-US" sz="3000" b="0" strike="noStrike" spc="-1">
                <a:latin typeface="Century Schoolbook"/>
              </a:rPr>
              <a:t>– 3 bit</a:t>
            </a:r>
            <a:endParaRPr lang="en-US" sz="3000" b="0" strike="noStrike" spc="-1">
              <a:solidFill>
                <a:srgbClr val="000000"/>
              </a:solidFill>
              <a:latin typeface="Century Schoolbook"/>
            </a:endParaRPr>
          </a:p>
        </p:txBody>
      </p:sp>
      <p:sp>
        <p:nvSpPr>
          <p:cNvPr id="2098" name="Rectangle 5"/>
          <p:cNvSpPr/>
          <p:nvPr/>
        </p:nvSpPr>
        <p:spPr>
          <a:xfrm>
            <a:off x="1073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099" name="Isosceles Triangle 6"/>
          <p:cNvSpPr/>
          <p:nvPr/>
        </p:nvSpPr>
        <p:spPr>
          <a:xfrm rot="5400000">
            <a:off x="103284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00" name="Straight Connector 7"/>
          <p:cNvSpPr/>
          <p:nvPr/>
        </p:nvSpPr>
        <p:spPr>
          <a:xfrm>
            <a:off x="501840" y="343008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01" name="Straight Connector 9"/>
          <p:cNvSpPr/>
          <p:nvPr/>
        </p:nvSpPr>
        <p:spPr>
          <a:xfrm>
            <a:off x="855360" y="30477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02" name="Straight Connector 11"/>
          <p:cNvSpPr/>
          <p:nvPr/>
        </p:nvSpPr>
        <p:spPr>
          <a:xfrm>
            <a:off x="2312640" y="300384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03" name="TextBox 12"/>
          <p:cNvSpPr/>
          <p:nvPr/>
        </p:nvSpPr>
        <p:spPr>
          <a:xfrm>
            <a:off x="110880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104" name="TextBox 14"/>
          <p:cNvSpPr/>
          <p:nvPr/>
        </p:nvSpPr>
        <p:spPr>
          <a:xfrm>
            <a:off x="145476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105" name="TextBox 16"/>
          <p:cNvSpPr/>
          <p:nvPr/>
        </p:nvSpPr>
        <p:spPr>
          <a:xfrm>
            <a:off x="304920" y="308304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2106" name="Rectangle 19"/>
          <p:cNvSpPr/>
          <p:nvPr/>
        </p:nvSpPr>
        <p:spPr>
          <a:xfrm>
            <a:off x="297864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07" name="Isosceles Triangle 20"/>
          <p:cNvSpPr/>
          <p:nvPr/>
        </p:nvSpPr>
        <p:spPr>
          <a:xfrm rot="5400000">
            <a:off x="29379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08" name="Straight Connector 21"/>
          <p:cNvSpPr/>
          <p:nvPr/>
        </p:nvSpPr>
        <p:spPr>
          <a:xfrm>
            <a:off x="264024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09" name="Straight Connector 23"/>
          <p:cNvSpPr/>
          <p:nvPr/>
        </p:nvSpPr>
        <p:spPr>
          <a:xfrm>
            <a:off x="275004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10" name="TextBox 26"/>
          <p:cNvSpPr/>
          <p:nvPr/>
        </p:nvSpPr>
        <p:spPr>
          <a:xfrm>
            <a:off x="301356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111" name="TextBox 28"/>
          <p:cNvSpPr/>
          <p:nvPr/>
        </p:nvSpPr>
        <p:spPr>
          <a:xfrm>
            <a:off x="335952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112" name="Straight Connector 32"/>
          <p:cNvSpPr/>
          <p:nvPr/>
        </p:nvSpPr>
        <p:spPr>
          <a:xfrm>
            <a:off x="66960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13" name="Straight Connector 33"/>
          <p:cNvSpPr/>
          <p:nvPr/>
        </p:nvSpPr>
        <p:spPr>
          <a:xfrm>
            <a:off x="265536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14" name="Straight Connector 34"/>
          <p:cNvSpPr/>
          <p:nvPr/>
        </p:nvSpPr>
        <p:spPr>
          <a:xfrm>
            <a:off x="264456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15" name="TextBox 36"/>
          <p:cNvSpPr/>
          <p:nvPr/>
        </p:nvSpPr>
        <p:spPr>
          <a:xfrm>
            <a:off x="252144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116" name="Straight Connector 37"/>
          <p:cNvSpPr/>
          <p:nvPr/>
        </p:nvSpPr>
        <p:spPr>
          <a:xfrm>
            <a:off x="663480" y="464796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17" name="Straight Connector 38"/>
          <p:cNvSpPr/>
          <p:nvPr/>
        </p:nvSpPr>
        <p:spPr>
          <a:xfrm>
            <a:off x="263556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18" name="Rectangle 39"/>
          <p:cNvSpPr/>
          <p:nvPr/>
        </p:nvSpPr>
        <p:spPr>
          <a:xfrm>
            <a:off x="469440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19" name="Isosceles Triangle 40"/>
          <p:cNvSpPr/>
          <p:nvPr/>
        </p:nvSpPr>
        <p:spPr>
          <a:xfrm rot="5400000">
            <a:off x="46533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20" name="Straight Connector 45"/>
          <p:cNvSpPr/>
          <p:nvPr/>
        </p:nvSpPr>
        <p:spPr>
          <a:xfrm>
            <a:off x="59331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21" name="TextBox 46"/>
          <p:cNvSpPr/>
          <p:nvPr/>
        </p:nvSpPr>
        <p:spPr>
          <a:xfrm>
            <a:off x="472932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122" name="TextBox 48"/>
          <p:cNvSpPr/>
          <p:nvPr/>
        </p:nvSpPr>
        <p:spPr>
          <a:xfrm>
            <a:off x="507528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123" name="Straight Connector 66"/>
          <p:cNvSpPr/>
          <p:nvPr/>
        </p:nvSpPr>
        <p:spPr>
          <a:xfrm>
            <a:off x="441936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24" name="Straight Connector 68"/>
          <p:cNvSpPr/>
          <p:nvPr/>
        </p:nvSpPr>
        <p:spPr>
          <a:xfrm>
            <a:off x="62654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25" name="TextBox 70"/>
          <p:cNvSpPr/>
          <p:nvPr/>
        </p:nvSpPr>
        <p:spPr>
          <a:xfrm>
            <a:off x="61423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126" name="Straight Connector 73"/>
          <p:cNvSpPr/>
          <p:nvPr/>
        </p:nvSpPr>
        <p:spPr>
          <a:xfrm>
            <a:off x="41907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27" name="Straight Connector 74"/>
          <p:cNvSpPr/>
          <p:nvPr/>
        </p:nvSpPr>
        <p:spPr>
          <a:xfrm>
            <a:off x="449568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28" name="Straight Connector 75"/>
          <p:cNvSpPr/>
          <p:nvPr/>
        </p:nvSpPr>
        <p:spPr>
          <a:xfrm>
            <a:off x="45230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29" name="TextBox 76"/>
          <p:cNvSpPr/>
          <p:nvPr/>
        </p:nvSpPr>
        <p:spPr>
          <a:xfrm>
            <a:off x="43999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130" name="Straight Connector 77"/>
          <p:cNvSpPr/>
          <p:nvPr/>
        </p:nvSpPr>
        <p:spPr>
          <a:xfrm>
            <a:off x="4398480" y="3429000"/>
            <a:ext cx="292680" cy="1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31" name="Straight Connector 81"/>
          <p:cNvSpPr/>
          <p:nvPr/>
        </p:nvSpPr>
        <p:spPr>
          <a:xfrm>
            <a:off x="25905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32" name="Straight Connector 51"/>
          <p:cNvSpPr/>
          <p:nvPr/>
        </p:nvSpPr>
        <p:spPr>
          <a:xfrm flipV="1">
            <a:off x="5978520" y="3885840"/>
            <a:ext cx="467280" cy="36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sp>
        <p:nvSpPr>
          <p:cNvPr id="2133" name="Oval 2"/>
          <p:cNvSpPr/>
          <p:nvPr/>
        </p:nvSpPr>
        <p:spPr>
          <a:xfrm>
            <a:off x="5943600" y="3814200"/>
            <a:ext cx="151920" cy="144000"/>
          </a:xfrm>
          <a:prstGeom prst="ellipse">
            <a:avLst/>
          </a:prstGeom>
          <a:solidFill>
            <a:srgbClr val="0070C0"/>
          </a:solid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2134" name="Straight Connector 56"/>
          <p:cNvSpPr/>
          <p:nvPr/>
        </p:nvSpPr>
        <p:spPr>
          <a:xfrm flipV="1">
            <a:off x="855360" y="2274480"/>
            <a:ext cx="5643720" cy="39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135" name="Straight Connector 58"/>
          <p:cNvSpPr/>
          <p:nvPr/>
        </p:nvSpPr>
        <p:spPr>
          <a:xfrm>
            <a:off x="855360" y="2274480"/>
            <a:ext cx="360" cy="8085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136" name="Straight Connector 61"/>
          <p:cNvSpPr/>
          <p:nvPr/>
        </p:nvSpPr>
        <p:spPr>
          <a:xfrm>
            <a:off x="6445800" y="2286000"/>
            <a:ext cx="360" cy="1599840"/>
          </a:xfrm>
          <a:prstGeom prst="line">
            <a:avLst/>
          </a:prstGeom>
          <a:ln w="38100">
            <a:solidFill>
              <a:srgbClr val="0070C0"/>
            </a:solidFill>
            <a:round/>
          </a:ln>
        </p:spPr>
        <p:style>
          <a:lnRef idx="1">
            <a:schemeClr val="accent1"/>
          </a:lnRef>
          <a:fillRef idx="0">
            <a:schemeClr val="accent1"/>
          </a:fillRef>
          <a:effectRef idx="0">
            <a:schemeClr val="accent1"/>
          </a:effectRef>
          <a:fontRef idx="minor"/>
        </p:style>
      </p:sp>
      <p:graphicFrame>
        <p:nvGraphicFramePr>
          <p:cNvPr id="2137" name="Table 63"/>
          <p:cNvGraphicFramePr/>
          <p:nvPr/>
        </p:nvGraphicFramePr>
        <p:xfrm>
          <a:off x="6722640" y="2439720"/>
          <a:ext cx="1829880" cy="741600"/>
        </p:xfrm>
        <a:graphic>
          <a:graphicData uri="http://schemas.openxmlformats.org/drawingml/2006/table">
            <a:tbl>
              <a:tblPr/>
              <a:tblGrid>
                <a:gridCol w="609840"/>
                <a:gridCol w="609840"/>
                <a:gridCol w="61020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sp>
        <p:nvSpPr>
          <p:cNvPr id="2138" name="TextBox 17"/>
          <p:cNvSpPr/>
          <p:nvPr/>
        </p:nvSpPr>
        <p:spPr>
          <a:xfrm>
            <a:off x="2666880" y="179568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39" name="TextBox 64"/>
          <p:cNvSpPr/>
          <p:nvPr/>
        </p:nvSpPr>
        <p:spPr>
          <a:xfrm>
            <a:off x="4589640" y="18291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40" name="TextBox 65"/>
          <p:cNvSpPr/>
          <p:nvPr/>
        </p:nvSpPr>
        <p:spPr>
          <a:xfrm>
            <a:off x="6367320" y="182592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41" name="TextBox 79"/>
          <p:cNvSpPr/>
          <p:nvPr/>
        </p:nvSpPr>
        <p:spPr>
          <a:xfrm>
            <a:off x="5943600" y="39657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graphicFrame>
        <p:nvGraphicFramePr>
          <p:cNvPr id="2142" name="Table 18"/>
          <p:cNvGraphicFramePr/>
          <p:nvPr/>
        </p:nvGraphicFramePr>
        <p:xfrm>
          <a:off x="6716520" y="318888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sp>
        <p:nvSpPr>
          <p:cNvPr id="2143" name="TextBox 80"/>
          <p:cNvSpPr/>
          <p:nvPr/>
        </p:nvSpPr>
        <p:spPr>
          <a:xfrm>
            <a:off x="2819520" y="17946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44" name="TextBox 84"/>
          <p:cNvSpPr/>
          <p:nvPr/>
        </p:nvSpPr>
        <p:spPr>
          <a:xfrm>
            <a:off x="30481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45" name="TextBox 85"/>
          <p:cNvSpPr/>
          <p:nvPr/>
        </p:nvSpPr>
        <p:spPr>
          <a:xfrm>
            <a:off x="4746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46" name="TextBox 87"/>
          <p:cNvSpPr/>
          <p:nvPr/>
        </p:nvSpPr>
        <p:spPr>
          <a:xfrm>
            <a:off x="49752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47" name="TextBox 88"/>
          <p:cNvSpPr/>
          <p:nvPr/>
        </p:nvSpPr>
        <p:spPr>
          <a:xfrm>
            <a:off x="64990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48" name="TextBox 89"/>
          <p:cNvSpPr/>
          <p:nvPr/>
        </p:nvSpPr>
        <p:spPr>
          <a:xfrm>
            <a:off x="52038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49" name="TextBox 90"/>
          <p:cNvSpPr/>
          <p:nvPr/>
        </p:nvSpPr>
        <p:spPr>
          <a:xfrm>
            <a:off x="7032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50" name="TextBox 92"/>
          <p:cNvSpPr/>
          <p:nvPr/>
        </p:nvSpPr>
        <p:spPr>
          <a:xfrm>
            <a:off x="32767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51" name="TextBox 93"/>
          <p:cNvSpPr/>
          <p:nvPr/>
        </p:nvSpPr>
        <p:spPr>
          <a:xfrm>
            <a:off x="3505320" y="181044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52" name="TextBox 94"/>
          <p:cNvSpPr/>
          <p:nvPr/>
        </p:nvSpPr>
        <p:spPr>
          <a:xfrm>
            <a:off x="6149880" y="396576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53" name="TextBox 95"/>
          <p:cNvSpPr/>
          <p:nvPr/>
        </p:nvSpPr>
        <p:spPr>
          <a:xfrm>
            <a:off x="3773520" y="1798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graphicFrame>
        <p:nvGraphicFramePr>
          <p:cNvPr id="2154" name="Table 100"/>
          <p:cNvGraphicFramePr/>
          <p:nvPr/>
        </p:nvGraphicFramePr>
        <p:xfrm>
          <a:off x="6705720" y="35917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2155" name="Table 101"/>
          <p:cNvGraphicFramePr/>
          <p:nvPr/>
        </p:nvGraphicFramePr>
        <p:xfrm>
          <a:off x="6705720" y="397260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2156" name="Table 102"/>
          <p:cNvGraphicFramePr/>
          <p:nvPr/>
        </p:nvGraphicFramePr>
        <p:xfrm>
          <a:off x="6705720" y="435348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2157" name="Table 103"/>
          <p:cNvGraphicFramePr/>
          <p:nvPr/>
        </p:nvGraphicFramePr>
        <p:xfrm>
          <a:off x="6705720" y="47347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2158" name="Table 104"/>
          <p:cNvGraphicFramePr/>
          <p:nvPr/>
        </p:nvGraphicFramePr>
        <p:xfrm>
          <a:off x="6705720" y="51055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sp>
        <p:nvSpPr>
          <p:cNvPr id="2159" name="TextBox 105"/>
          <p:cNvSpPr/>
          <p:nvPr/>
        </p:nvSpPr>
        <p:spPr>
          <a:xfrm>
            <a:off x="54324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60" name="TextBox 106"/>
          <p:cNvSpPr/>
          <p:nvPr/>
        </p:nvSpPr>
        <p:spPr>
          <a:xfrm>
            <a:off x="56610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61" name="TextBox 107"/>
          <p:cNvSpPr/>
          <p:nvPr/>
        </p:nvSpPr>
        <p:spPr>
          <a:xfrm>
            <a:off x="6727680" y="184032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162" name="TextBox 108"/>
          <p:cNvSpPr/>
          <p:nvPr/>
        </p:nvSpPr>
        <p:spPr>
          <a:xfrm>
            <a:off x="72388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63" name="TextBox 109"/>
          <p:cNvSpPr/>
          <p:nvPr/>
        </p:nvSpPr>
        <p:spPr>
          <a:xfrm>
            <a:off x="74898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164" name="TextBox 10"/>
          <p:cNvSpPr/>
          <p:nvPr/>
        </p:nvSpPr>
        <p:spPr>
          <a:xfrm>
            <a:off x="1073520" y="5486400"/>
            <a:ext cx="479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Input n bit so output 2n bit.</a:t>
            </a:r>
            <a:endParaRPr lang="en-US" sz="1800" b="0" strike="noStrike" spc="-1">
              <a:latin typeface="Arial"/>
            </a:endParaRPr>
          </a:p>
          <a:p>
            <a:pPr>
              <a:lnSpc>
                <a:spcPct val="100000"/>
              </a:lnSpc>
              <a:buNone/>
            </a:pPr>
            <a:r>
              <a:rPr lang="en-US" sz="1800" b="0" strike="noStrike" spc="-1">
                <a:solidFill>
                  <a:srgbClr val="000000"/>
                </a:solidFill>
                <a:latin typeface="Century Schoolbook"/>
                <a:ea typeface="Century Schoolbook"/>
              </a:rPr>
              <a:t>(3 bit input so it can count 2x3=6 values)</a:t>
            </a:r>
            <a:endParaRPr lang="en-US" sz="1800" b="0" strike="noStrike" spc="-1">
              <a:latin typeface="Arial"/>
            </a:endParaRPr>
          </a:p>
        </p:txBody>
      </p:sp>
      <p:sp>
        <p:nvSpPr>
          <p:cNvPr id="2165" name="TextBox 8"/>
          <p:cNvSpPr/>
          <p:nvPr/>
        </p:nvSpPr>
        <p:spPr>
          <a:xfrm>
            <a:off x="1873800" y="6248520"/>
            <a:ext cx="3764520" cy="363960"/>
          </a:xfrm>
          <a:prstGeom prst="rect">
            <a:avLst/>
          </a:prstGeom>
          <a:noFill/>
          <a:ln w="28575">
            <a:solidFill>
              <a:srgbClr val="FF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Applications(read yourself)</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wipe(left)">
                                      <p:cBhvr additive="repl">
                                        <p:cTn id="7" dur="500"/>
                                        <p:tgtEl>
                                          <p:spTgt spid="2133"/>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2132"/>
                                        </p:tgtEl>
                                        <p:attrNameLst>
                                          <p:attrName>style.visibility</p:attrName>
                                        </p:attrNameLst>
                                      </p:cBhvr>
                                      <p:to>
                                        <p:strVal val="visible"/>
                                      </p:to>
                                    </p:set>
                                    <p:animEffect transition="in" filter="wipe(left)">
                                      <p:cBhvr additive="repl">
                                        <p:cTn id="10" dur="500"/>
                                        <p:tgtEl>
                                          <p:spTgt spid="2132"/>
                                        </p:tgtEl>
                                      </p:cBhvr>
                                    </p:animEffect>
                                  </p:childTnLst>
                                </p:cTn>
                              </p:par>
                            </p:childTnLst>
                          </p:cTn>
                        </p:par>
                        <p:par>
                          <p:cTn id="11" fill="hold" nodeType="afterEffect">
                            <p:stCondLst>
                              <p:cond delay="500"/>
                            </p:stCondLst>
                            <p:childTnLst>
                              <p:par>
                                <p:cTn id="12" presetID="22" presetClass="entr" presetSubtype="4" dur="500" fill="hold" nodeType="afterEffect">
                                  <p:stCondLst>
                                    <p:cond delay="0"/>
                                  </p:stCondLst>
                                  <p:childTnLst>
                                    <p:set>
                                      <p:cBhvr>
                                        <p:cTn id="13" dur="1" fill="hold">
                                          <p:stCondLst>
                                            <p:cond delay="0"/>
                                          </p:stCondLst>
                                        </p:cTn>
                                        <p:tgtEl>
                                          <p:spTgt spid="2136"/>
                                        </p:tgtEl>
                                        <p:attrNameLst>
                                          <p:attrName>style.visibility</p:attrName>
                                        </p:attrNameLst>
                                      </p:cBhvr>
                                      <p:to>
                                        <p:strVal val="visible"/>
                                      </p:to>
                                    </p:set>
                                    <p:animEffect transition="in" filter="wipe(down)">
                                      <p:cBhvr additive="repl">
                                        <p:cTn id="14" dur="500"/>
                                        <p:tgtEl>
                                          <p:spTgt spid="2136"/>
                                        </p:tgtEl>
                                      </p:cBhvr>
                                    </p:animEffect>
                                  </p:childTnLst>
                                </p:cTn>
                              </p:par>
                            </p:childTnLst>
                          </p:cTn>
                        </p:par>
                        <p:par>
                          <p:cTn id="15" fill="hold" nodeType="afterEffect">
                            <p:stCondLst>
                              <p:cond delay="1000"/>
                            </p:stCondLst>
                            <p:childTnLst>
                              <p:par>
                                <p:cTn id="16" presetID="22" presetClass="entr" presetSubtype="2" dur="500" fill="hold" nodeType="afterEffect">
                                  <p:stCondLst>
                                    <p:cond delay="0"/>
                                  </p:stCondLst>
                                  <p:childTnLst>
                                    <p:set>
                                      <p:cBhvr>
                                        <p:cTn id="17" dur="1" fill="hold">
                                          <p:stCondLst>
                                            <p:cond delay="0"/>
                                          </p:stCondLst>
                                        </p:cTn>
                                        <p:tgtEl>
                                          <p:spTgt spid="2134"/>
                                        </p:tgtEl>
                                        <p:attrNameLst>
                                          <p:attrName>style.visibility</p:attrName>
                                        </p:attrNameLst>
                                      </p:cBhvr>
                                      <p:to>
                                        <p:strVal val="visible"/>
                                      </p:to>
                                    </p:set>
                                    <p:animEffect transition="in" filter="wipe(right)">
                                      <p:cBhvr additive="repl">
                                        <p:cTn id="18" dur="500"/>
                                        <p:tgtEl>
                                          <p:spTgt spid="2134"/>
                                        </p:tgtEl>
                                      </p:cBhvr>
                                    </p:animEffect>
                                  </p:childTnLst>
                                </p:cTn>
                              </p:par>
                            </p:childTnLst>
                          </p:cTn>
                        </p:par>
                        <p:par>
                          <p:cTn id="19" fill="hold" nodeType="afterEffect">
                            <p:stCondLst>
                              <p:cond delay="1500"/>
                            </p:stCondLst>
                            <p:childTnLst>
                              <p:par>
                                <p:cTn id="20" presetID="22" presetClass="entr" presetSubtype="1" dur="500" fill="hold" nodeType="afterEffect">
                                  <p:stCondLst>
                                    <p:cond delay="0"/>
                                  </p:stCondLst>
                                  <p:childTnLst>
                                    <p:set>
                                      <p:cBhvr>
                                        <p:cTn id="21" dur="1" fill="hold">
                                          <p:stCondLst>
                                            <p:cond delay="0"/>
                                          </p:stCondLst>
                                        </p:cTn>
                                        <p:tgtEl>
                                          <p:spTgt spid="2135"/>
                                        </p:tgtEl>
                                        <p:attrNameLst>
                                          <p:attrName>style.visibility</p:attrName>
                                        </p:attrNameLst>
                                      </p:cBhvr>
                                      <p:to>
                                        <p:strVal val="visible"/>
                                      </p:to>
                                    </p:set>
                                    <p:animEffect transition="in" filter="wipe(up)">
                                      <p:cBhvr additive="repl">
                                        <p:cTn id="22" dur="500"/>
                                        <p:tgtEl>
                                          <p:spTgt spid="2135"/>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2138"/>
                                        </p:tgtEl>
                                        <p:attrNameLst>
                                          <p:attrName>style.visibility</p:attrName>
                                        </p:attrNameLst>
                                      </p:cBhvr>
                                      <p:to>
                                        <p:strVal val="visible"/>
                                      </p:to>
                                    </p:set>
                                    <p:animEffect transition="in" filter="wipe(down)">
                                      <p:cBhvr additive="repl">
                                        <p:cTn id="27" dur="500"/>
                                        <p:tgtEl>
                                          <p:spTgt spid="2138"/>
                                        </p:tgtEl>
                                      </p:cBhvr>
                                    </p:animEffect>
                                  </p:childTnLst>
                                </p:cTn>
                              </p:par>
                              <p:par>
                                <p:cTn id="28" presetID="22" presetClass="entr" presetSubtype="4" dur="500" fill="hold" nodeType="withEffect">
                                  <p:stCondLst>
                                    <p:cond delay="0"/>
                                  </p:stCondLst>
                                  <p:childTnLst>
                                    <p:set>
                                      <p:cBhvr>
                                        <p:cTn id="29" dur="1" fill="hold">
                                          <p:stCondLst>
                                            <p:cond delay="0"/>
                                          </p:stCondLst>
                                        </p:cTn>
                                        <p:tgtEl>
                                          <p:spTgt spid="2139"/>
                                        </p:tgtEl>
                                        <p:attrNameLst>
                                          <p:attrName>style.visibility</p:attrName>
                                        </p:attrNameLst>
                                      </p:cBhvr>
                                      <p:to>
                                        <p:strVal val="visible"/>
                                      </p:to>
                                    </p:set>
                                    <p:animEffect transition="in" filter="wipe(down)">
                                      <p:cBhvr additive="repl">
                                        <p:cTn id="30" dur="500"/>
                                        <p:tgtEl>
                                          <p:spTgt spid="2139"/>
                                        </p:tgtEl>
                                      </p:cBhvr>
                                    </p:animEffect>
                                  </p:childTnLst>
                                </p:cTn>
                              </p:par>
                              <p:par>
                                <p:cTn id="31" presetID="22" presetClass="entr" presetSubtype="4" dur="500" fill="hold" nodeType="withEffect">
                                  <p:stCondLst>
                                    <p:cond delay="0"/>
                                  </p:stCondLst>
                                  <p:childTnLst>
                                    <p:set>
                                      <p:cBhvr>
                                        <p:cTn id="32" dur="1" fill="hold">
                                          <p:stCondLst>
                                            <p:cond delay="0"/>
                                          </p:stCondLst>
                                        </p:cTn>
                                        <p:tgtEl>
                                          <p:spTgt spid="2140"/>
                                        </p:tgtEl>
                                        <p:attrNameLst>
                                          <p:attrName>style.visibility</p:attrName>
                                        </p:attrNameLst>
                                      </p:cBhvr>
                                      <p:to>
                                        <p:strVal val="visible"/>
                                      </p:to>
                                    </p:set>
                                    <p:animEffect transition="in" filter="wipe(down)">
                                      <p:cBhvr additive="repl">
                                        <p:cTn id="33" dur="500"/>
                                        <p:tgtEl>
                                          <p:spTgt spid="2140"/>
                                        </p:tgtEl>
                                      </p:cBhvr>
                                    </p:animEffect>
                                  </p:childTnLst>
                                </p:cTn>
                              </p:par>
                            </p:childTnLst>
                          </p:cTn>
                        </p:par>
                        <p:par>
                          <p:cTn id="34" fill="hold" nodeType="afterEffect">
                            <p:stCondLst>
                              <p:cond delay="500"/>
                            </p:stCondLst>
                            <p:childTnLst>
                              <p:par>
                                <p:cTn id="35" presetID="22" presetClass="entr" presetSubtype="4" dur="500" fill="hold" nodeType="afterEffect">
                                  <p:stCondLst>
                                    <p:cond delay="0"/>
                                  </p:stCondLst>
                                  <p:childTnLst>
                                    <p:set>
                                      <p:cBhvr>
                                        <p:cTn id="36" dur="1" fill="hold">
                                          <p:stCondLst>
                                            <p:cond delay="0"/>
                                          </p:stCondLst>
                                        </p:cTn>
                                        <p:tgtEl>
                                          <p:spTgt spid="2137"/>
                                        </p:tgtEl>
                                        <p:attrNameLst>
                                          <p:attrName>style.visibility</p:attrName>
                                        </p:attrNameLst>
                                      </p:cBhvr>
                                      <p:to>
                                        <p:strVal val="visible"/>
                                      </p:to>
                                    </p:set>
                                    <p:animEffect transition="in" filter="wipe(down)">
                                      <p:cBhvr additive="repl">
                                        <p:cTn id="37" dur="500"/>
                                        <p:tgtEl>
                                          <p:spTgt spid="2137"/>
                                        </p:tgtEl>
                                      </p:cBhvr>
                                    </p:animEffect>
                                  </p:childTnLst>
                                </p:cTn>
                              </p:par>
                            </p:childTnLst>
                          </p:cTn>
                        </p:par>
                        <p:par>
                          <p:cTn id="38" fill="hold" nodeType="afterEffect">
                            <p:stCondLst>
                              <p:cond delay="1000"/>
                            </p:stCondLst>
                            <p:childTnLst>
                              <p:par>
                                <p:cTn id="39" presetID="22" presetClass="entr" presetSubtype="4" dur="500" fill="hold" nodeType="afterEffect">
                                  <p:stCondLst>
                                    <p:cond delay="0"/>
                                  </p:stCondLst>
                                  <p:childTnLst>
                                    <p:set>
                                      <p:cBhvr>
                                        <p:cTn id="40" dur="1" fill="hold">
                                          <p:stCondLst>
                                            <p:cond delay="0"/>
                                          </p:stCondLst>
                                        </p:cTn>
                                        <p:tgtEl>
                                          <p:spTgt spid="2141"/>
                                        </p:tgtEl>
                                        <p:attrNameLst>
                                          <p:attrName>style.visibility</p:attrName>
                                        </p:attrNameLst>
                                      </p:cBhvr>
                                      <p:to>
                                        <p:strVal val="visible"/>
                                      </p:to>
                                    </p:set>
                                    <p:animEffect transition="in" filter="wipe(down)">
                                      <p:cBhvr additive="repl">
                                        <p:cTn id="41" dur="500"/>
                                        <p:tgtEl>
                                          <p:spTgt spid="2141"/>
                                        </p:tgtEl>
                                      </p:cBhvr>
                                    </p:animEffect>
                                  </p:childTnLst>
                                </p:cTn>
                              </p:par>
                            </p:childTnLst>
                          </p:cTn>
                        </p:par>
                      </p:childTnLst>
                    </p:cTn>
                  </p:par>
                  <p:par>
                    <p:cTn id="42" fill="hold" nodeType="clickEffect">
                      <p:stCondLst>
                        <p:cond delay="indefinite"/>
                      </p:stCondLst>
                      <p:childTnLst>
                        <p:par>
                          <p:cTn id="43" fill="hold">
                            <p:stCondLst>
                              <p:cond delay="0"/>
                            </p:stCondLst>
                            <p:childTnLst>
                              <p:par>
                                <p:cTn id="44" presetID="22" presetClass="entr" presetSubtype="4" dur="500" fill="hold" nodeType="clickEffect">
                                  <p:stCondLst>
                                    <p:cond delay="0"/>
                                  </p:stCondLst>
                                  <p:childTnLst>
                                    <p:set>
                                      <p:cBhvr>
                                        <p:cTn id="45" dur="1" fill="hold">
                                          <p:stCondLst>
                                            <p:cond delay="0"/>
                                          </p:stCondLst>
                                        </p:cTn>
                                        <p:tgtEl>
                                          <p:spTgt spid="2143"/>
                                        </p:tgtEl>
                                        <p:attrNameLst>
                                          <p:attrName>style.visibility</p:attrName>
                                        </p:attrNameLst>
                                      </p:cBhvr>
                                      <p:to>
                                        <p:strVal val="visible"/>
                                      </p:to>
                                    </p:set>
                                    <p:animEffect transition="in" filter="wipe(down)">
                                      <p:cBhvr additive="repl">
                                        <p:cTn id="46" dur="500"/>
                                        <p:tgtEl>
                                          <p:spTgt spid="2143"/>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2145"/>
                                        </p:tgtEl>
                                        <p:attrNameLst>
                                          <p:attrName>style.visibility</p:attrName>
                                        </p:attrNameLst>
                                      </p:cBhvr>
                                      <p:to>
                                        <p:strVal val="visible"/>
                                      </p:to>
                                    </p:set>
                                    <p:animEffect transition="in" filter="wipe(down)">
                                      <p:cBhvr additive="repl">
                                        <p:cTn id="49" dur="500"/>
                                        <p:tgtEl>
                                          <p:spTgt spid="2145"/>
                                        </p:tgtEl>
                                      </p:cBhvr>
                                    </p:animEffect>
                                  </p:childTnLst>
                                </p:cTn>
                              </p:par>
                              <p:par>
                                <p:cTn id="50" presetID="22" presetClass="entr" presetSubtype="4" dur="500" fill="hold" nodeType="withEffect">
                                  <p:stCondLst>
                                    <p:cond delay="0"/>
                                  </p:stCondLst>
                                  <p:childTnLst>
                                    <p:set>
                                      <p:cBhvr>
                                        <p:cTn id="51" dur="1" fill="hold">
                                          <p:stCondLst>
                                            <p:cond delay="0"/>
                                          </p:stCondLst>
                                        </p:cTn>
                                        <p:tgtEl>
                                          <p:spTgt spid="2147"/>
                                        </p:tgtEl>
                                        <p:attrNameLst>
                                          <p:attrName>style.visibility</p:attrName>
                                        </p:attrNameLst>
                                      </p:cBhvr>
                                      <p:to>
                                        <p:strVal val="visible"/>
                                      </p:to>
                                    </p:set>
                                    <p:animEffect transition="in" filter="wipe(down)">
                                      <p:cBhvr additive="repl">
                                        <p:cTn id="52" dur="500"/>
                                        <p:tgtEl>
                                          <p:spTgt spid="2147"/>
                                        </p:tgtEl>
                                      </p:cBhvr>
                                    </p:animEffect>
                                  </p:childTnLst>
                                </p:cTn>
                              </p:par>
                            </p:childTnLst>
                          </p:cTn>
                        </p:par>
                        <p:par>
                          <p:cTn id="53" fill="hold" nodeType="afterEffect">
                            <p:stCondLst>
                              <p:cond delay="500"/>
                            </p:stCondLst>
                            <p:childTnLst>
                              <p:par>
                                <p:cTn id="54" presetID="22" presetClass="entr" presetSubtype="4" dur="500" fill="hold" nodeType="afterEffect">
                                  <p:stCondLst>
                                    <p:cond delay="0"/>
                                  </p:stCondLst>
                                  <p:childTnLst>
                                    <p:set>
                                      <p:cBhvr>
                                        <p:cTn id="55" dur="1" fill="hold">
                                          <p:stCondLst>
                                            <p:cond delay="0"/>
                                          </p:stCondLst>
                                        </p:cTn>
                                        <p:tgtEl>
                                          <p:spTgt spid="2142"/>
                                        </p:tgtEl>
                                        <p:attrNameLst>
                                          <p:attrName>style.visibility</p:attrName>
                                        </p:attrNameLst>
                                      </p:cBhvr>
                                      <p:to>
                                        <p:strVal val="visible"/>
                                      </p:to>
                                    </p:set>
                                    <p:animEffect transition="in" filter="wipe(down)">
                                      <p:cBhvr additive="repl">
                                        <p:cTn id="56" dur="500"/>
                                        <p:tgtEl>
                                          <p:spTgt spid="2142"/>
                                        </p:tgtEl>
                                      </p:cBhvr>
                                    </p:animEffect>
                                  </p:childTnLst>
                                </p:cTn>
                              </p:par>
                            </p:childTnLst>
                          </p:cTn>
                        </p:par>
                      </p:childTnLst>
                    </p:cTn>
                  </p:par>
                  <p:par>
                    <p:cTn id="57" fill="hold" nodeType="clickEffect">
                      <p:stCondLst>
                        <p:cond delay="indefinite"/>
                      </p:stCondLst>
                      <p:childTnLst>
                        <p:par>
                          <p:cTn id="58" fill="hold">
                            <p:stCondLst>
                              <p:cond delay="0"/>
                            </p:stCondLst>
                            <p:childTnLst>
                              <p:par>
                                <p:cTn id="59" presetID="22" presetClass="entr" presetSubtype="4" dur="500" fill="hold" nodeType="clickEffect">
                                  <p:stCondLst>
                                    <p:cond delay="0"/>
                                  </p:stCondLst>
                                  <p:childTnLst>
                                    <p:set>
                                      <p:cBhvr>
                                        <p:cTn id="60" dur="1" fill="hold">
                                          <p:stCondLst>
                                            <p:cond delay="0"/>
                                          </p:stCondLst>
                                        </p:cTn>
                                        <p:tgtEl>
                                          <p:spTgt spid="2161"/>
                                        </p:tgtEl>
                                        <p:attrNameLst>
                                          <p:attrName>style.visibility</p:attrName>
                                        </p:attrNameLst>
                                      </p:cBhvr>
                                      <p:to>
                                        <p:strVal val="visible"/>
                                      </p:to>
                                    </p:set>
                                    <p:animEffect transition="in" filter="wipe(down)">
                                      <p:cBhvr additive="repl">
                                        <p:cTn id="61" dur="500"/>
                                        <p:tgtEl>
                                          <p:spTgt spid="2161"/>
                                        </p:tgtEl>
                                      </p:cBhvr>
                                    </p:animEffect>
                                  </p:childTnLst>
                                </p:cTn>
                              </p:par>
                              <p:par>
                                <p:cTn id="62" presetID="22" presetClass="entr" presetSubtype="4" dur="500" fill="hold" nodeType="withEffect">
                                  <p:stCondLst>
                                    <p:cond delay="0"/>
                                  </p:stCondLst>
                                  <p:childTnLst>
                                    <p:set>
                                      <p:cBhvr>
                                        <p:cTn id="63" dur="1" fill="hold">
                                          <p:stCondLst>
                                            <p:cond delay="0"/>
                                          </p:stCondLst>
                                        </p:cTn>
                                        <p:tgtEl>
                                          <p:spTgt spid="2154"/>
                                        </p:tgtEl>
                                        <p:attrNameLst>
                                          <p:attrName>style.visibility</p:attrName>
                                        </p:attrNameLst>
                                      </p:cBhvr>
                                      <p:to>
                                        <p:strVal val="visible"/>
                                      </p:to>
                                    </p:set>
                                    <p:animEffect transition="in" filter="wipe(down)">
                                      <p:cBhvr additive="repl">
                                        <p:cTn id="64" dur="500"/>
                                        <p:tgtEl>
                                          <p:spTgt spid="2154"/>
                                        </p:tgtEl>
                                      </p:cBhvr>
                                    </p:animEffect>
                                  </p:childTnLst>
                                </p:cTn>
                              </p:par>
                              <p:par>
                                <p:cTn id="65" presetID="22" presetClass="entr" presetSubtype="4" dur="500" fill="hold" nodeType="withEffect">
                                  <p:stCondLst>
                                    <p:cond delay="0"/>
                                  </p:stCondLst>
                                  <p:childTnLst>
                                    <p:set>
                                      <p:cBhvr>
                                        <p:cTn id="66" dur="1" fill="hold">
                                          <p:stCondLst>
                                            <p:cond delay="0"/>
                                          </p:stCondLst>
                                        </p:cTn>
                                        <p:tgtEl>
                                          <p:spTgt spid="2146"/>
                                        </p:tgtEl>
                                        <p:attrNameLst>
                                          <p:attrName>style.visibility</p:attrName>
                                        </p:attrNameLst>
                                      </p:cBhvr>
                                      <p:to>
                                        <p:strVal val="visible"/>
                                      </p:to>
                                    </p:set>
                                    <p:animEffect transition="in" filter="wipe(down)">
                                      <p:cBhvr additive="repl">
                                        <p:cTn id="67" dur="500"/>
                                        <p:tgtEl>
                                          <p:spTgt spid="2146"/>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2144"/>
                                        </p:tgtEl>
                                        <p:attrNameLst>
                                          <p:attrName>style.visibility</p:attrName>
                                        </p:attrNameLst>
                                      </p:cBhvr>
                                      <p:to>
                                        <p:strVal val="visible"/>
                                      </p:to>
                                    </p:set>
                                    <p:animEffect transition="in" filter="wipe(down)">
                                      <p:cBhvr additive="repl">
                                        <p:cTn id="70" dur="500"/>
                                        <p:tgtEl>
                                          <p:spTgt spid="2144"/>
                                        </p:tgtEl>
                                      </p:cBhvr>
                                    </p:animEffect>
                                  </p:childTnLst>
                                </p:cTn>
                              </p:par>
                            </p:childTnLst>
                          </p:cTn>
                        </p:par>
                      </p:childTnLst>
                    </p:cTn>
                  </p:par>
                  <p:par>
                    <p:cTn id="71" fill="hold" nodeType="clickEffect">
                      <p:stCondLst>
                        <p:cond delay="indefinite"/>
                      </p:stCondLst>
                      <p:childTnLst>
                        <p:par>
                          <p:cTn id="72" fill="hold">
                            <p:stCondLst>
                              <p:cond delay="0"/>
                            </p:stCondLst>
                            <p:childTnLst>
                              <p:par>
                                <p:cTn id="73" presetID="22" presetClass="entr" presetSubtype="4" dur="500" fill="hold" nodeType="clickEffect">
                                  <p:stCondLst>
                                    <p:cond delay="0"/>
                                  </p:stCondLst>
                                  <p:childTnLst>
                                    <p:set>
                                      <p:cBhvr>
                                        <p:cTn id="74" dur="1" fill="hold">
                                          <p:stCondLst>
                                            <p:cond delay="0"/>
                                          </p:stCondLst>
                                        </p:cTn>
                                        <p:tgtEl>
                                          <p:spTgt spid="2148"/>
                                        </p:tgtEl>
                                        <p:attrNameLst>
                                          <p:attrName>style.visibility</p:attrName>
                                        </p:attrNameLst>
                                      </p:cBhvr>
                                      <p:to>
                                        <p:strVal val="visible"/>
                                      </p:to>
                                    </p:set>
                                    <p:animEffect transition="in" filter="wipe(down)">
                                      <p:cBhvr additive="repl">
                                        <p:cTn id="75" dur="500"/>
                                        <p:tgtEl>
                                          <p:spTgt spid="2148"/>
                                        </p:tgtEl>
                                      </p:cBhvr>
                                    </p:animEffect>
                                  </p:childTnLst>
                                </p:cTn>
                              </p:par>
                              <p:par>
                                <p:cTn id="76" presetID="22" presetClass="entr" presetSubtype="4" dur="500" fill="hold" nodeType="withEffect">
                                  <p:stCondLst>
                                    <p:cond delay="0"/>
                                  </p:stCondLst>
                                  <p:childTnLst>
                                    <p:set>
                                      <p:cBhvr>
                                        <p:cTn id="77" dur="1" fill="hold">
                                          <p:stCondLst>
                                            <p:cond delay="0"/>
                                          </p:stCondLst>
                                        </p:cTn>
                                        <p:tgtEl>
                                          <p:spTgt spid="2149"/>
                                        </p:tgtEl>
                                        <p:attrNameLst>
                                          <p:attrName>style.visibility</p:attrName>
                                        </p:attrNameLst>
                                      </p:cBhvr>
                                      <p:to>
                                        <p:strVal val="visible"/>
                                      </p:to>
                                    </p:set>
                                    <p:animEffect transition="in" filter="wipe(down)">
                                      <p:cBhvr additive="repl">
                                        <p:cTn id="78" dur="500"/>
                                        <p:tgtEl>
                                          <p:spTgt spid="2149"/>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2155"/>
                                        </p:tgtEl>
                                        <p:attrNameLst>
                                          <p:attrName>style.visibility</p:attrName>
                                        </p:attrNameLst>
                                      </p:cBhvr>
                                      <p:to>
                                        <p:strVal val="visible"/>
                                      </p:to>
                                    </p:set>
                                    <p:animEffect transition="in" filter="wipe(down)">
                                      <p:cBhvr additive="repl">
                                        <p:cTn id="81" dur="500"/>
                                        <p:tgtEl>
                                          <p:spTgt spid="2155"/>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2150"/>
                                        </p:tgtEl>
                                        <p:attrNameLst>
                                          <p:attrName>style.visibility</p:attrName>
                                        </p:attrNameLst>
                                      </p:cBhvr>
                                      <p:to>
                                        <p:strVal val="visible"/>
                                      </p:to>
                                    </p:set>
                                    <p:animEffect transition="in" filter="wipe(down)">
                                      <p:cBhvr additive="repl">
                                        <p:cTn id="84" dur="500"/>
                                        <p:tgtEl>
                                          <p:spTgt spid="2150"/>
                                        </p:tgtEl>
                                      </p:cBhvr>
                                    </p:animEffect>
                                  </p:childTnLst>
                                </p:cTn>
                              </p:par>
                            </p:childTnLst>
                          </p:cTn>
                        </p:par>
                      </p:childTnLst>
                    </p:cTn>
                  </p:par>
                  <p:par>
                    <p:cTn id="85" fill="hold" nodeType="clickEffect">
                      <p:stCondLst>
                        <p:cond delay="indefinite"/>
                      </p:stCondLst>
                      <p:childTnLst>
                        <p:par>
                          <p:cTn id="86" fill="hold">
                            <p:stCondLst>
                              <p:cond delay="0"/>
                            </p:stCondLst>
                            <p:childTnLst>
                              <p:par>
                                <p:cTn id="87" presetID="22" presetClass="entr" presetSubtype="4" dur="500" fill="hold" nodeType="clickEffect">
                                  <p:stCondLst>
                                    <p:cond delay="0"/>
                                  </p:stCondLst>
                                  <p:childTnLst>
                                    <p:set>
                                      <p:cBhvr>
                                        <p:cTn id="88" dur="1" fill="hold">
                                          <p:stCondLst>
                                            <p:cond delay="0"/>
                                          </p:stCondLst>
                                        </p:cTn>
                                        <p:tgtEl>
                                          <p:spTgt spid="2152"/>
                                        </p:tgtEl>
                                        <p:attrNameLst>
                                          <p:attrName>style.visibility</p:attrName>
                                        </p:attrNameLst>
                                      </p:cBhvr>
                                      <p:to>
                                        <p:strVal val="visible"/>
                                      </p:to>
                                    </p:set>
                                    <p:animEffect transition="in" filter="wipe(down)">
                                      <p:cBhvr additive="repl">
                                        <p:cTn id="89" dur="500"/>
                                        <p:tgtEl>
                                          <p:spTgt spid="2152"/>
                                        </p:tgtEl>
                                      </p:cBhvr>
                                    </p:animEffect>
                                  </p:childTnLst>
                                </p:cTn>
                              </p:par>
                            </p:childTnLst>
                          </p:cTn>
                        </p:par>
                      </p:childTnLst>
                    </p:cTn>
                  </p:par>
                  <p:par>
                    <p:cTn id="90" fill="hold" nodeType="clickEffect">
                      <p:stCondLst>
                        <p:cond delay="indefinite"/>
                      </p:stCondLst>
                      <p:childTnLst>
                        <p:par>
                          <p:cTn id="91" fill="hold">
                            <p:stCondLst>
                              <p:cond delay="0"/>
                            </p:stCondLst>
                            <p:childTnLst>
                              <p:par>
                                <p:cTn id="92" presetID="22" presetClass="entr" presetSubtype="4" dur="500" fill="hold" nodeType="clickEffect">
                                  <p:stCondLst>
                                    <p:cond delay="0"/>
                                  </p:stCondLst>
                                  <p:childTnLst>
                                    <p:set>
                                      <p:cBhvr>
                                        <p:cTn id="93" dur="1" fill="hold">
                                          <p:stCondLst>
                                            <p:cond delay="0"/>
                                          </p:stCondLst>
                                        </p:cTn>
                                        <p:tgtEl>
                                          <p:spTgt spid="2151"/>
                                        </p:tgtEl>
                                        <p:attrNameLst>
                                          <p:attrName>style.visibility</p:attrName>
                                        </p:attrNameLst>
                                      </p:cBhvr>
                                      <p:to>
                                        <p:strVal val="visible"/>
                                      </p:to>
                                    </p:set>
                                    <p:animEffect transition="in" filter="wipe(down)">
                                      <p:cBhvr additive="repl">
                                        <p:cTn id="94" dur="500"/>
                                        <p:tgtEl>
                                          <p:spTgt spid="2151"/>
                                        </p:tgtEl>
                                      </p:cBhvr>
                                    </p:animEffect>
                                  </p:childTnLst>
                                </p:cTn>
                              </p:par>
                              <p:par>
                                <p:cTn id="95" presetID="22" presetClass="entr" presetSubtype="4" dur="500" fill="hold" nodeType="withEffect">
                                  <p:stCondLst>
                                    <p:cond delay="0"/>
                                  </p:stCondLst>
                                  <p:childTnLst>
                                    <p:set>
                                      <p:cBhvr>
                                        <p:cTn id="96" dur="1" fill="hold">
                                          <p:stCondLst>
                                            <p:cond delay="0"/>
                                          </p:stCondLst>
                                        </p:cTn>
                                        <p:tgtEl>
                                          <p:spTgt spid="2159"/>
                                        </p:tgtEl>
                                        <p:attrNameLst>
                                          <p:attrName>style.visibility</p:attrName>
                                        </p:attrNameLst>
                                      </p:cBhvr>
                                      <p:to>
                                        <p:strVal val="visible"/>
                                      </p:to>
                                    </p:set>
                                    <p:animEffect transition="in" filter="wipe(down)">
                                      <p:cBhvr additive="repl">
                                        <p:cTn id="97" dur="500"/>
                                        <p:tgtEl>
                                          <p:spTgt spid="2159"/>
                                        </p:tgtEl>
                                      </p:cBhvr>
                                    </p:animEffect>
                                  </p:childTnLst>
                                </p:cTn>
                              </p:par>
                              <p:par>
                                <p:cTn id="98" presetID="22" presetClass="entr" presetSubtype="4" dur="500" fill="hold" nodeType="withEffect">
                                  <p:stCondLst>
                                    <p:cond delay="0"/>
                                  </p:stCondLst>
                                  <p:childTnLst>
                                    <p:set>
                                      <p:cBhvr>
                                        <p:cTn id="99" dur="1" fill="hold">
                                          <p:stCondLst>
                                            <p:cond delay="0"/>
                                          </p:stCondLst>
                                        </p:cTn>
                                        <p:tgtEl>
                                          <p:spTgt spid="2162"/>
                                        </p:tgtEl>
                                        <p:attrNameLst>
                                          <p:attrName>style.visibility</p:attrName>
                                        </p:attrNameLst>
                                      </p:cBhvr>
                                      <p:to>
                                        <p:strVal val="visible"/>
                                      </p:to>
                                    </p:set>
                                    <p:animEffect transition="in" filter="wipe(down)">
                                      <p:cBhvr additive="repl">
                                        <p:cTn id="100" dur="500"/>
                                        <p:tgtEl>
                                          <p:spTgt spid="2162"/>
                                        </p:tgtEl>
                                      </p:cBhvr>
                                    </p:animEffect>
                                  </p:childTnLst>
                                </p:cTn>
                              </p:par>
                              <p:par>
                                <p:cTn id="101" presetID="22" presetClass="entr" presetSubtype="4" dur="500" fill="hold" nodeType="withEffect">
                                  <p:stCondLst>
                                    <p:cond delay="0"/>
                                  </p:stCondLst>
                                  <p:childTnLst>
                                    <p:set>
                                      <p:cBhvr>
                                        <p:cTn id="102" dur="1" fill="hold">
                                          <p:stCondLst>
                                            <p:cond delay="0"/>
                                          </p:stCondLst>
                                        </p:cTn>
                                        <p:tgtEl>
                                          <p:spTgt spid="2156"/>
                                        </p:tgtEl>
                                        <p:attrNameLst>
                                          <p:attrName>style.visibility</p:attrName>
                                        </p:attrNameLst>
                                      </p:cBhvr>
                                      <p:to>
                                        <p:strVal val="visible"/>
                                      </p:to>
                                    </p:set>
                                    <p:animEffect transition="in" filter="wipe(down)">
                                      <p:cBhvr additive="repl">
                                        <p:cTn id="103" dur="500"/>
                                        <p:tgtEl>
                                          <p:spTgt spid="2156"/>
                                        </p:tgtEl>
                                      </p:cBhvr>
                                    </p:animEffect>
                                  </p:childTnLst>
                                </p:cTn>
                              </p:par>
                            </p:childTnLst>
                          </p:cTn>
                        </p:par>
                      </p:childTnLst>
                    </p:cTn>
                  </p:par>
                  <p:par>
                    <p:cTn id="104" fill="hold" nodeType="clickEffect">
                      <p:stCondLst>
                        <p:cond delay="indefinite"/>
                      </p:stCondLst>
                      <p:childTnLst>
                        <p:par>
                          <p:cTn id="105" fill="hold">
                            <p:stCondLst>
                              <p:cond delay="0"/>
                            </p:stCondLst>
                            <p:childTnLst>
                              <p:par>
                                <p:cTn id="106" presetID="22" presetClass="entr" presetSubtype="4" dur="500" fill="hold" nodeType="clickEffect">
                                  <p:stCondLst>
                                    <p:cond delay="0"/>
                                  </p:stCondLst>
                                  <p:childTnLst>
                                    <p:set>
                                      <p:cBhvr>
                                        <p:cTn id="107" dur="1" fill="hold">
                                          <p:stCondLst>
                                            <p:cond delay="0"/>
                                          </p:stCondLst>
                                        </p:cTn>
                                        <p:tgtEl>
                                          <p:spTgt spid="2160"/>
                                        </p:tgtEl>
                                        <p:attrNameLst>
                                          <p:attrName>style.visibility</p:attrName>
                                        </p:attrNameLst>
                                      </p:cBhvr>
                                      <p:to>
                                        <p:strVal val="visible"/>
                                      </p:to>
                                    </p:set>
                                    <p:animEffect transition="in" filter="wipe(down)">
                                      <p:cBhvr additive="repl">
                                        <p:cTn id="108" dur="500"/>
                                        <p:tgtEl>
                                          <p:spTgt spid="2160"/>
                                        </p:tgtEl>
                                      </p:cBhvr>
                                    </p:animEffect>
                                  </p:childTnLst>
                                </p:cTn>
                              </p:par>
                              <p:par>
                                <p:cTn id="109" presetID="22" presetClass="entr" presetSubtype="4" dur="500" fill="hold" nodeType="withEffect">
                                  <p:stCondLst>
                                    <p:cond delay="0"/>
                                  </p:stCondLst>
                                  <p:childTnLst>
                                    <p:set>
                                      <p:cBhvr>
                                        <p:cTn id="110" dur="1" fill="hold">
                                          <p:stCondLst>
                                            <p:cond delay="0"/>
                                          </p:stCondLst>
                                        </p:cTn>
                                        <p:tgtEl>
                                          <p:spTgt spid="2153"/>
                                        </p:tgtEl>
                                        <p:attrNameLst>
                                          <p:attrName>style.visibility</p:attrName>
                                        </p:attrNameLst>
                                      </p:cBhvr>
                                      <p:to>
                                        <p:strVal val="visible"/>
                                      </p:to>
                                    </p:set>
                                    <p:animEffect transition="in" filter="wipe(down)">
                                      <p:cBhvr additive="repl">
                                        <p:cTn id="111" dur="500"/>
                                        <p:tgtEl>
                                          <p:spTgt spid="2153"/>
                                        </p:tgtEl>
                                      </p:cBhvr>
                                    </p:animEffect>
                                  </p:childTnLst>
                                </p:cTn>
                              </p:par>
                              <p:par>
                                <p:cTn id="112" presetID="22" presetClass="entr" presetSubtype="4" dur="500" fill="hold" nodeType="withEffect">
                                  <p:stCondLst>
                                    <p:cond delay="0"/>
                                  </p:stCondLst>
                                  <p:childTnLst>
                                    <p:set>
                                      <p:cBhvr>
                                        <p:cTn id="113" dur="1" fill="hold">
                                          <p:stCondLst>
                                            <p:cond delay="0"/>
                                          </p:stCondLst>
                                        </p:cTn>
                                        <p:tgtEl>
                                          <p:spTgt spid="2163"/>
                                        </p:tgtEl>
                                        <p:attrNameLst>
                                          <p:attrName>style.visibility</p:attrName>
                                        </p:attrNameLst>
                                      </p:cBhvr>
                                      <p:to>
                                        <p:strVal val="visible"/>
                                      </p:to>
                                    </p:set>
                                    <p:animEffect transition="in" filter="wipe(down)">
                                      <p:cBhvr additive="repl">
                                        <p:cTn id="114" dur="500"/>
                                        <p:tgtEl>
                                          <p:spTgt spid="2163"/>
                                        </p:tgtEl>
                                      </p:cBhvr>
                                    </p:animEffect>
                                  </p:childTnLst>
                                </p:cTn>
                              </p:par>
                              <p:par>
                                <p:cTn id="115" presetID="22" presetClass="entr" presetSubtype="4" dur="500" fill="hold" nodeType="withEffect">
                                  <p:stCondLst>
                                    <p:cond delay="0"/>
                                  </p:stCondLst>
                                  <p:childTnLst>
                                    <p:set>
                                      <p:cBhvr>
                                        <p:cTn id="116" dur="1" fill="hold">
                                          <p:stCondLst>
                                            <p:cond delay="0"/>
                                          </p:stCondLst>
                                        </p:cTn>
                                        <p:tgtEl>
                                          <p:spTgt spid="2157"/>
                                        </p:tgtEl>
                                        <p:attrNameLst>
                                          <p:attrName>style.visibility</p:attrName>
                                        </p:attrNameLst>
                                      </p:cBhvr>
                                      <p:to>
                                        <p:strVal val="visible"/>
                                      </p:to>
                                    </p:set>
                                    <p:animEffect transition="in" filter="wipe(down)">
                                      <p:cBhvr additive="repl">
                                        <p:cTn id="117" dur="500"/>
                                        <p:tgtEl>
                                          <p:spTgt spid="2157"/>
                                        </p:tgtEl>
                                      </p:cBhvr>
                                    </p:animEffect>
                                  </p:childTnLst>
                                </p:cTn>
                              </p:par>
                            </p:childTnLst>
                          </p:cTn>
                        </p:par>
                      </p:childTnLst>
                    </p:cTn>
                  </p:par>
                  <p:par>
                    <p:cTn id="118" fill="hold" nodeType="clickEffect">
                      <p:stCondLst>
                        <p:cond delay="indefinite"/>
                      </p:stCondLst>
                      <p:childTnLst>
                        <p:par>
                          <p:cTn id="119" fill="hold">
                            <p:stCondLst>
                              <p:cond delay="0"/>
                            </p:stCondLst>
                            <p:childTnLst>
                              <p:par>
                                <p:cTn id="120" presetID="22" presetClass="entr" presetSubtype="4" dur="500" fill="hold" nodeType="clickEffect">
                                  <p:stCondLst>
                                    <p:cond delay="0"/>
                                  </p:stCondLst>
                                  <p:childTnLst>
                                    <p:set>
                                      <p:cBhvr>
                                        <p:cTn id="121" dur="1" fill="hold">
                                          <p:stCondLst>
                                            <p:cond delay="0"/>
                                          </p:stCondLst>
                                        </p:cTn>
                                        <p:tgtEl>
                                          <p:spTgt spid="2158"/>
                                        </p:tgtEl>
                                        <p:attrNameLst>
                                          <p:attrName>style.visibility</p:attrName>
                                        </p:attrNameLst>
                                      </p:cBhvr>
                                      <p:to>
                                        <p:strVal val="visible"/>
                                      </p:to>
                                    </p:set>
                                    <p:animEffect transition="in" filter="wipe(down)">
                                      <p:cBhvr additive="repl">
                                        <p:cTn id="122" dur="500"/>
                                        <p:tgtEl>
                                          <p:spTgt spid="2158"/>
                                        </p:tgtEl>
                                      </p:cBhvr>
                                    </p:animEffect>
                                  </p:childTnLst>
                                </p:cTn>
                              </p:par>
                            </p:childTnLst>
                          </p:cTn>
                        </p:par>
                      </p:childTnLst>
                    </p:cTn>
                  </p:par>
                  <p:par>
                    <p:cTn id="123" fill="hold" nodeType="clickEffect">
                      <p:stCondLst>
                        <p:cond delay="indefinite"/>
                      </p:stCondLst>
                      <p:childTnLst>
                        <p:par>
                          <p:cTn id="124" fill="hold">
                            <p:stCondLst>
                              <p:cond delay="0"/>
                            </p:stCondLst>
                            <p:childTnLst>
                              <p:par>
                                <p:cTn id="125" presetID="22" presetClass="entr" presetSubtype="4" dur="500" fill="hold" nodeType="clickEffect">
                                  <p:stCondLst>
                                    <p:cond delay="0"/>
                                  </p:stCondLst>
                                  <p:childTnLst>
                                    <p:set>
                                      <p:cBhvr>
                                        <p:cTn id="126" dur="1" fill="hold">
                                          <p:stCondLst>
                                            <p:cond delay="0"/>
                                          </p:stCondLst>
                                        </p:cTn>
                                        <p:tgtEl>
                                          <p:spTgt spid="2164"/>
                                        </p:tgtEl>
                                        <p:attrNameLst>
                                          <p:attrName>style.visibility</p:attrName>
                                        </p:attrNameLst>
                                      </p:cBhvr>
                                      <p:to>
                                        <p:strVal val="visible"/>
                                      </p:to>
                                    </p:set>
                                    <p:animEffect transition="in" filter="wipe(down)">
                                      <p:cBhvr additive="repl">
                                        <p:cTn id="127" dur="500"/>
                                        <p:tgtEl>
                                          <p:spTgt spid="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6" name="PlaceHolder 1"/>
          <p:cNvSpPr>
            <a:spLocks noGrp="1"/>
          </p:cNvSpPr>
          <p:nvPr>
            <p:ph type="title"/>
          </p:nvPr>
        </p:nvSpPr>
        <p:spPr>
          <a:xfrm>
            <a:off x="457200" y="274680"/>
            <a:ext cx="7467120" cy="1142640"/>
          </a:xfrm>
          <a:prstGeom prst="rect">
            <a:avLst/>
          </a:prstGeom>
          <a:noFill/>
          <a:ln w="0">
            <a:noFill/>
          </a:ln>
        </p:spPr>
        <p:txBody>
          <a:bodyPr lIns="90000" tIns="45000" rIns="90000" bIns="45000" anchor="b">
            <a:normAutofit/>
          </a:bodyPr>
          <a:lstStyle/>
          <a:p>
            <a:pPr>
              <a:lnSpc>
                <a:spcPct val="100000"/>
              </a:lnSpc>
              <a:buNone/>
            </a:pPr>
            <a:r>
              <a:rPr lang="en-US" sz="3200" b="0" strike="noStrike" spc="-1">
                <a:latin typeface="Century Schoolbook"/>
              </a:rPr>
              <a:t>Ring Counter</a:t>
            </a:r>
            <a:r>
              <a:rPr lang="en-US" sz="3000" b="0" strike="noStrike" spc="-1">
                <a:latin typeface="Century Schoolbook"/>
              </a:rPr>
              <a:t>– 3 bit</a:t>
            </a:r>
            <a:endParaRPr lang="en-US" sz="3000" b="0" strike="noStrike" spc="-1">
              <a:solidFill>
                <a:srgbClr val="000000"/>
              </a:solidFill>
              <a:latin typeface="Century Schoolbook"/>
            </a:endParaRPr>
          </a:p>
        </p:txBody>
      </p:sp>
      <p:sp>
        <p:nvSpPr>
          <p:cNvPr id="2167" name="Rectangle 5"/>
          <p:cNvSpPr/>
          <p:nvPr/>
        </p:nvSpPr>
        <p:spPr>
          <a:xfrm>
            <a:off x="107352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68" name="Isosceles Triangle 6"/>
          <p:cNvSpPr/>
          <p:nvPr/>
        </p:nvSpPr>
        <p:spPr>
          <a:xfrm rot="5400000">
            <a:off x="103284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69" name="Straight Connector 7"/>
          <p:cNvSpPr/>
          <p:nvPr/>
        </p:nvSpPr>
        <p:spPr>
          <a:xfrm>
            <a:off x="501840" y="343008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70" name="Straight Connector 9"/>
          <p:cNvSpPr/>
          <p:nvPr/>
        </p:nvSpPr>
        <p:spPr>
          <a:xfrm>
            <a:off x="855360" y="3047760"/>
            <a:ext cx="207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71" name="Straight Connector 11"/>
          <p:cNvSpPr/>
          <p:nvPr/>
        </p:nvSpPr>
        <p:spPr>
          <a:xfrm>
            <a:off x="2312640" y="3003840"/>
            <a:ext cx="3427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72" name="TextBox 12"/>
          <p:cNvSpPr/>
          <p:nvPr/>
        </p:nvSpPr>
        <p:spPr>
          <a:xfrm>
            <a:off x="110880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173" name="TextBox 14"/>
          <p:cNvSpPr/>
          <p:nvPr/>
        </p:nvSpPr>
        <p:spPr>
          <a:xfrm>
            <a:off x="145476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174" name="TextBox 16"/>
          <p:cNvSpPr/>
          <p:nvPr/>
        </p:nvSpPr>
        <p:spPr>
          <a:xfrm>
            <a:off x="304920" y="308304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2175" name="Rectangle 19"/>
          <p:cNvSpPr/>
          <p:nvPr/>
        </p:nvSpPr>
        <p:spPr>
          <a:xfrm>
            <a:off x="297864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76" name="Isosceles Triangle 20"/>
          <p:cNvSpPr/>
          <p:nvPr/>
        </p:nvSpPr>
        <p:spPr>
          <a:xfrm rot="5400000">
            <a:off x="29379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77" name="Straight Connector 21"/>
          <p:cNvSpPr/>
          <p:nvPr/>
        </p:nvSpPr>
        <p:spPr>
          <a:xfrm>
            <a:off x="2640240" y="341928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78" name="Straight Connector 23"/>
          <p:cNvSpPr/>
          <p:nvPr/>
        </p:nvSpPr>
        <p:spPr>
          <a:xfrm>
            <a:off x="275004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79" name="TextBox 26"/>
          <p:cNvSpPr/>
          <p:nvPr/>
        </p:nvSpPr>
        <p:spPr>
          <a:xfrm>
            <a:off x="3013560" y="281952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180" name="TextBox 28"/>
          <p:cNvSpPr/>
          <p:nvPr/>
        </p:nvSpPr>
        <p:spPr>
          <a:xfrm>
            <a:off x="335952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181" name="Straight Connector 32"/>
          <p:cNvSpPr/>
          <p:nvPr/>
        </p:nvSpPr>
        <p:spPr>
          <a:xfrm>
            <a:off x="66960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82" name="Straight Connector 33"/>
          <p:cNvSpPr/>
          <p:nvPr/>
        </p:nvSpPr>
        <p:spPr>
          <a:xfrm>
            <a:off x="2655360" y="3424680"/>
            <a:ext cx="360" cy="12232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83" name="Straight Connector 34"/>
          <p:cNvSpPr/>
          <p:nvPr/>
        </p:nvSpPr>
        <p:spPr>
          <a:xfrm>
            <a:off x="264456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84" name="TextBox 36"/>
          <p:cNvSpPr/>
          <p:nvPr/>
        </p:nvSpPr>
        <p:spPr>
          <a:xfrm>
            <a:off x="252144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185" name="Straight Connector 37"/>
          <p:cNvSpPr/>
          <p:nvPr/>
        </p:nvSpPr>
        <p:spPr>
          <a:xfrm>
            <a:off x="663480" y="4647960"/>
            <a:ext cx="19918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86" name="Straight Connector 38"/>
          <p:cNvSpPr/>
          <p:nvPr/>
        </p:nvSpPr>
        <p:spPr>
          <a:xfrm>
            <a:off x="263556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87" name="Rectangle 39"/>
          <p:cNvSpPr/>
          <p:nvPr/>
        </p:nvSpPr>
        <p:spPr>
          <a:xfrm>
            <a:off x="4694400" y="2514600"/>
            <a:ext cx="1218960" cy="175212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88" name="Isosceles Triangle 40"/>
          <p:cNvSpPr/>
          <p:nvPr/>
        </p:nvSpPr>
        <p:spPr>
          <a:xfrm rot="5400000">
            <a:off x="4653360" y="331596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189" name="Straight Connector 45"/>
          <p:cNvSpPr/>
          <p:nvPr/>
        </p:nvSpPr>
        <p:spPr>
          <a:xfrm>
            <a:off x="59331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90" name="TextBox 46"/>
          <p:cNvSpPr/>
          <p:nvPr/>
        </p:nvSpPr>
        <p:spPr>
          <a:xfrm>
            <a:off x="4729320" y="281952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191" name="TextBox 48"/>
          <p:cNvSpPr/>
          <p:nvPr/>
        </p:nvSpPr>
        <p:spPr>
          <a:xfrm>
            <a:off x="5075280" y="327672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192" name="Straight Connector 66"/>
          <p:cNvSpPr/>
          <p:nvPr/>
        </p:nvSpPr>
        <p:spPr>
          <a:xfrm>
            <a:off x="4419360" y="3438360"/>
            <a:ext cx="360" cy="1209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93" name="Straight Connector 68"/>
          <p:cNvSpPr/>
          <p:nvPr/>
        </p:nvSpPr>
        <p:spPr>
          <a:xfrm>
            <a:off x="62654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94" name="TextBox 70"/>
          <p:cNvSpPr/>
          <p:nvPr/>
        </p:nvSpPr>
        <p:spPr>
          <a:xfrm>
            <a:off x="61423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195" name="Straight Connector 73"/>
          <p:cNvSpPr/>
          <p:nvPr/>
        </p:nvSpPr>
        <p:spPr>
          <a:xfrm>
            <a:off x="4190760" y="3003840"/>
            <a:ext cx="3430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96" name="Straight Connector 74"/>
          <p:cNvSpPr/>
          <p:nvPr/>
        </p:nvSpPr>
        <p:spPr>
          <a:xfrm>
            <a:off x="4495680" y="299916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97" name="Straight Connector 75"/>
          <p:cNvSpPr/>
          <p:nvPr/>
        </p:nvSpPr>
        <p:spPr>
          <a:xfrm>
            <a:off x="4523040" y="1795320"/>
            <a:ext cx="360" cy="11854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198" name="TextBox 76"/>
          <p:cNvSpPr/>
          <p:nvPr/>
        </p:nvSpPr>
        <p:spPr>
          <a:xfrm>
            <a:off x="4399920" y="137160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199" name="Straight Connector 77"/>
          <p:cNvSpPr/>
          <p:nvPr/>
        </p:nvSpPr>
        <p:spPr>
          <a:xfrm>
            <a:off x="4398480" y="3429000"/>
            <a:ext cx="292680" cy="10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00" name="Straight Connector 81"/>
          <p:cNvSpPr/>
          <p:nvPr/>
        </p:nvSpPr>
        <p:spPr>
          <a:xfrm>
            <a:off x="2590560" y="4647960"/>
            <a:ext cx="1868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01" name="Straight Connector 56"/>
          <p:cNvSpPr/>
          <p:nvPr/>
        </p:nvSpPr>
        <p:spPr>
          <a:xfrm flipV="1">
            <a:off x="855360" y="2274480"/>
            <a:ext cx="5410080" cy="39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sp>
        <p:nvSpPr>
          <p:cNvPr id="2202" name="Straight Connector 58"/>
          <p:cNvSpPr/>
          <p:nvPr/>
        </p:nvSpPr>
        <p:spPr>
          <a:xfrm>
            <a:off x="855360" y="2274480"/>
            <a:ext cx="360" cy="808560"/>
          </a:xfrm>
          <a:prstGeom prst="line">
            <a:avLst/>
          </a:prstGeom>
          <a:ln w="38100">
            <a:solidFill>
              <a:srgbClr val="7598D9">
                <a:lumMod val="75000"/>
              </a:srgbClr>
            </a:solidFill>
            <a:round/>
          </a:ln>
        </p:spPr>
        <p:style>
          <a:lnRef idx="1">
            <a:schemeClr val="accent1"/>
          </a:lnRef>
          <a:fillRef idx="0">
            <a:schemeClr val="accent1"/>
          </a:fillRef>
          <a:effectRef idx="0">
            <a:schemeClr val="accent1"/>
          </a:effectRef>
          <a:fontRef idx="minor"/>
        </p:style>
      </p:sp>
      <p:graphicFrame>
        <p:nvGraphicFramePr>
          <p:cNvPr id="2203" name="Table 63"/>
          <p:cNvGraphicFramePr/>
          <p:nvPr/>
        </p:nvGraphicFramePr>
        <p:xfrm>
          <a:off x="6722640" y="2439720"/>
          <a:ext cx="1829880" cy="741600"/>
        </p:xfrm>
        <a:graphic>
          <a:graphicData uri="http://schemas.openxmlformats.org/drawingml/2006/table">
            <a:tbl>
              <a:tblPr/>
              <a:tblGrid>
                <a:gridCol w="609840"/>
                <a:gridCol w="609840"/>
                <a:gridCol w="610200"/>
              </a:tblGrid>
              <a:tr h="370800">
                <a:tc>
                  <a:txBody>
                    <a:bodyPr/>
                    <a:lstStyle/>
                    <a:p>
                      <a:pPr>
                        <a:lnSpc>
                          <a:spcPct val="100000"/>
                        </a:lnSpc>
                        <a:buNone/>
                      </a:pPr>
                      <a:r>
                        <a:rPr lang="en-US" sz="1800" b="1" strike="noStrike" spc="-1">
                          <a:solidFill>
                            <a:srgbClr val="FFFFFF"/>
                          </a:solidFill>
                          <a:latin typeface="Century Schoolbook"/>
                          <a:ea typeface="Century Schoolbook"/>
                        </a:rPr>
                        <a:t>Q2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Q0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bl>
          </a:graphicData>
        </a:graphic>
      </p:graphicFrame>
      <p:sp>
        <p:nvSpPr>
          <p:cNvPr id="2204" name="TextBox 17"/>
          <p:cNvSpPr/>
          <p:nvPr/>
        </p:nvSpPr>
        <p:spPr>
          <a:xfrm>
            <a:off x="2666880" y="179568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05" name="TextBox 64"/>
          <p:cNvSpPr/>
          <p:nvPr/>
        </p:nvSpPr>
        <p:spPr>
          <a:xfrm>
            <a:off x="4589640" y="18291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06" name="TextBox 65"/>
          <p:cNvSpPr/>
          <p:nvPr/>
        </p:nvSpPr>
        <p:spPr>
          <a:xfrm>
            <a:off x="6367320" y="182592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07" name="TextBox 79"/>
          <p:cNvSpPr/>
          <p:nvPr/>
        </p:nvSpPr>
        <p:spPr>
          <a:xfrm>
            <a:off x="228600" y="2678760"/>
            <a:ext cx="339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graphicFrame>
        <p:nvGraphicFramePr>
          <p:cNvPr id="2208" name="Table 18"/>
          <p:cNvGraphicFramePr/>
          <p:nvPr/>
        </p:nvGraphicFramePr>
        <p:xfrm>
          <a:off x="6716520" y="318888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sp>
        <p:nvSpPr>
          <p:cNvPr id="2209" name="TextBox 80"/>
          <p:cNvSpPr/>
          <p:nvPr/>
        </p:nvSpPr>
        <p:spPr>
          <a:xfrm>
            <a:off x="2819520" y="17946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210" name="TextBox 84"/>
          <p:cNvSpPr/>
          <p:nvPr/>
        </p:nvSpPr>
        <p:spPr>
          <a:xfrm>
            <a:off x="30481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11" name="TextBox 85"/>
          <p:cNvSpPr/>
          <p:nvPr/>
        </p:nvSpPr>
        <p:spPr>
          <a:xfrm>
            <a:off x="4746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12" name="TextBox 87"/>
          <p:cNvSpPr/>
          <p:nvPr/>
        </p:nvSpPr>
        <p:spPr>
          <a:xfrm>
            <a:off x="49752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213" name="TextBox 88"/>
          <p:cNvSpPr/>
          <p:nvPr/>
        </p:nvSpPr>
        <p:spPr>
          <a:xfrm>
            <a:off x="64990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14" name="TextBox 89"/>
          <p:cNvSpPr/>
          <p:nvPr/>
        </p:nvSpPr>
        <p:spPr>
          <a:xfrm>
            <a:off x="52038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15" name="TextBox 90"/>
          <p:cNvSpPr/>
          <p:nvPr/>
        </p:nvSpPr>
        <p:spPr>
          <a:xfrm>
            <a:off x="70326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216" name="TextBox 92"/>
          <p:cNvSpPr/>
          <p:nvPr/>
        </p:nvSpPr>
        <p:spPr>
          <a:xfrm>
            <a:off x="3276720" y="17892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17" name="TextBox 93"/>
          <p:cNvSpPr/>
          <p:nvPr/>
        </p:nvSpPr>
        <p:spPr>
          <a:xfrm>
            <a:off x="3505320" y="181044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a:t>
            </a:r>
            <a:endParaRPr lang="en-US" sz="1800" b="0" strike="noStrike" spc="-1">
              <a:latin typeface="Arial"/>
            </a:endParaRPr>
          </a:p>
        </p:txBody>
      </p:sp>
      <p:sp>
        <p:nvSpPr>
          <p:cNvPr id="2218" name="TextBox 95"/>
          <p:cNvSpPr/>
          <p:nvPr/>
        </p:nvSpPr>
        <p:spPr>
          <a:xfrm>
            <a:off x="457200" y="267876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graphicFrame>
        <p:nvGraphicFramePr>
          <p:cNvPr id="2219" name="Table 100"/>
          <p:cNvGraphicFramePr/>
          <p:nvPr/>
        </p:nvGraphicFramePr>
        <p:xfrm>
          <a:off x="6705720" y="359172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2220" name="Table 101"/>
          <p:cNvGraphicFramePr/>
          <p:nvPr/>
        </p:nvGraphicFramePr>
        <p:xfrm>
          <a:off x="6705720" y="397260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000000"/>
                          </a:solidFill>
                          <a:latin typeface="Century Schoolbook"/>
                          <a:ea typeface="Century Schoolbook"/>
                        </a:rPr>
                        <a:t>1</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c>
                  <a:txBody>
                    <a:bodyPr/>
                    <a:lstStyle/>
                    <a:p>
                      <a:pPr>
                        <a:lnSpc>
                          <a:spcPct val="100000"/>
                        </a:lnSpc>
                        <a:buNone/>
                      </a:pPr>
                      <a:r>
                        <a:rPr lang="en-US" sz="1800" b="1" strike="noStrike" spc="-1">
                          <a:solidFill>
                            <a:srgbClr val="000000"/>
                          </a:solidFill>
                          <a:latin typeface="Century Schoolbook"/>
                          <a:ea typeface="Century Schoolbook"/>
                        </a:rPr>
                        <a:t>0</a:t>
                      </a:r>
                      <a:endParaRPr lang="en-US" sz="1800" b="0" strike="noStrike" spc="-1">
                        <a:latin typeface="Arial"/>
                      </a:endParaRPr>
                    </a:p>
                  </a:txBody>
                  <a:tcPr>
                    <a:lnL>
                      <a:noFill/>
                    </a:lnL>
                    <a:lnR>
                      <a:noFill/>
                    </a:lnR>
                    <a:lnT w="12240">
                      <a:solidFill>
                        <a:srgbClr val="FE8637"/>
                      </a:solidFill>
                    </a:lnT>
                    <a:lnB w="12240">
                      <a:solidFill>
                        <a:srgbClr val="FE8637"/>
                      </a:solidFill>
                    </a:lnB>
                    <a:noFill/>
                  </a:tcPr>
                </a:tc>
              </a:tr>
            </a:tbl>
          </a:graphicData>
        </a:graphic>
      </p:graphicFrame>
      <p:graphicFrame>
        <p:nvGraphicFramePr>
          <p:cNvPr id="2221" name="Table 104"/>
          <p:cNvGraphicFramePr/>
          <p:nvPr/>
        </p:nvGraphicFramePr>
        <p:xfrm>
          <a:off x="6716520" y="4343400"/>
          <a:ext cx="1820880" cy="370800"/>
        </p:xfrm>
        <a:graphic>
          <a:graphicData uri="http://schemas.openxmlformats.org/drawingml/2006/table">
            <a:tbl>
              <a:tblPr/>
              <a:tblGrid>
                <a:gridCol w="606960"/>
                <a:gridCol w="606960"/>
                <a:gridCol w="606960"/>
              </a:tblGrid>
              <a:tr h="370800">
                <a:tc>
                  <a:txBody>
                    <a:bodyPr/>
                    <a:lstStyle/>
                    <a:p>
                      <a:pPr>
                        <a:lnSpc>
                          <a:spcPct val="100000"/>
                        </a:lnSpc>
                        <a:buNone/>
                      </a:pPr>
                      <a:r>
                        <a:rPr lang="en-US" sz="1800" b="1" strike="noStrike" spc="-1">
                          <a:solidFill>
                            <a:srgbClr val="FFFFFF"/>
                          </a:solidFill>
                          <a:latin typeface="Century Schoolbook"/>
                          <a:ea typeface="Century Schoolbook"/>
                        </a:rPr>
                        <a:t>0</a:t>
                      </a:r>
                      <a:endParaRPr lang="en-US" sz="1800" b="0" strike="noStrike" spc="-1">
                        <a:latin typeface="Arial"/>
                      </a:endParaRPr>
                    </a:p>
                  </a:txBody>
                  <a:tcPr>
                    <a:lnL w="12240">
                      <a:solidFill>
                        <a:srgbClr val="FF6A09"/>
                      </a:solidFill>
                    </a:lnL>
                    <a:lnR w="12240">
                      <a:solidFill>
                        <a:srgbClr val="FF6A09"/>
                      </a:solidFill>
                    </a:lnR>
                    <a:lnT w="12240">
                      <a:solidFill>
                        <a:srgbClr val="FF6A09"/>
                      </a:solidFill>
                    </a:lnT>
                    <a:lnB w="2520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0</a:t>
                      </a:r>
                      <a:endParaRPr lang="en-US" sz="1800" b="0" strike="noStrike" spc="-1">
                        <a:latin typeface="Arial"/>
                      </a:endParaRPr>
                    </a:p>
                  </a:txBody>
                  <a:tcPr>
                    <a:lnL w="12240">
                      <a:solidFill>
                        <a:srgbClr val="FF6A09"/>
                      </a:solidFill>
                    </a:lnL>
                    <a:lnR w="12240">
                      <a:solidFill>
                        <a:srgbClr val="FF6A09"/>
                      </a:solidFill>
                    </a:lnR>
                    <a:lnT w="12240">
                      <a:solidFill>
                        <a:srgbClr val="FF6A09"/>
                      </a:solidFill>
                    </a:lnT>
                    <a:lnB w="2520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1</a:t>
                      </a:r>
                      <a:endParaRPr lang="en-US" sz="1800" b="0" strike="noStrike" spc="-1">
                        <a:latin typeface="Arial"/>
                      </a:endParaRPr>
                    </a:p>
                  </a:txBody>
                  <a:tcPr>
                    <a:lnL w="12240">
                      <a:solidFill>
                        <a:srgbClr val="FF6A09"/>
                      </a:solidFill>
                    </a:lnL>
                    <a:lnR w="12240">
                      <a:solidFill>
                        <a:srgbClr val="FF6A09"/>
                      </a:solidFill>
                    </a:lnR>
                    <a:lnT w="12240">
                      <a:solidFill>
                        <a:srgbClr val="FF6A09"/>
                      </a:solidFill>
                    </a:lnT>
                    <a:lnB w="25200">
                      <a:solidFill>
                        <a:srgbClr val="FFFFFF"/>
                      </a:solidFill>
                    </a:lnB>
                    <a:solidFill>
                      <a:srgbClr val="FE8637"/>
                    </a:solidFill>
                  </a:tcPr>
                </a:tc>
              </a:tr>
            </a:tbl>
          </a:graphicData>
        </a:graphic>
      </p:graphicFrame>
      <p:sp>
        <p:nvSpPr>
          <p:cNvPr id="2222" name="TextBox 105"/>
          <p:cNvSpPr/>
          <p:nvPr/>
        </p:nvSpPr>
        <p:spPr>
          <a:xfrm>
            <a:off x="543240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23" name="TextBox 107"/>
          <p:cNvSpPr/>
          <p:nvPr/>
        </p:nvSpPr>
        <p:spPr>
          <a:xfrm>
            <a:off x="6727680" y="184032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24" name="TextBox 108"/>
          <p:cNvSpPr/>
          <p:nvPr/>
        </p:nvSpPr>
        <p:spPr>
          <a:xfrm>
            <a:off x="7238880" y="1828800"/>
            <a:ext cx="434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225" name="TextBox 10"/>
          <p:cNvSpPr/>
          <p:nvPr/>
        </p:nvSpPr>
        <p:spPr>
          <a:xfrm>
            <a:off x="1007280" y="5172480"/>
            <a:ext cx="479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Input n bit so output n bit.</a:t>
            </a:r>
            <a:endParaRPr lang="en-US" sz="1800" b="0" strike="noStrike" spc="-1">
              <a:latin typeface="Arial"/>
            </a:endParaRPr>
          </a:p>
          <a:p>
            <a:pPr>
              <a:lnSpc>
                <a:spcPct val="100000"/>
              </a:lnSpc>
              <a:buNone/>
            </a:pPr>
            <a:r>
              <a:rPr lang="en-US" sz="1800" b="0" strike="noStrike" spc="-1">
                <a:solidFill>
                  <a:srgbClr val="000000"/>
                </a:solidFill>
                <a:latin typeface="Century Schoolbook"/>
                <a:ea typeface="Century Schoolbook"/>
              </a:rPr>
              <a:t>(3 bit input so it can count 3 values)</a:t>
            </a:r>
            <a:endParaRPr lang="en-US" sz="1800" b="0" strike="noStrike" spc="-1">
              <a:latin typeface="Arial"/>
            </a:endParaRPr>
          </a:p>
        </p:txBody>
      </p:sp>
      <p:sp>
        <p:nvSpPr>
          <p:cNvPr id="2226" name="TextBox 67"/>
          <p:cNvSpPr/>
          <p:nvPr/>
        </p:nvSpPr>
        <p:spPr>
          <a:xfrm>
            <a:off x="1873800" y="6248520"/>
            <a:ext cx="3764520" cy="363960"/>
          </a:xfrm>
          <a:prstGeom prst="rect">
            <a:avLst/>
          </a:prstGeom>
          <a:noFill/>
          <a:ln w="28575">
            <a:solidFill>
              <a:srgbClr val="FF000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Applications(read yourself)</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204"/>
                                        </p:tgtEl>
                                        <p:attrNameLst>
                                          <p:attrName>style.visibility</p:attrName>
                                        </p:attrNameLst>
                                      </p:cBhvr>
                                      <p:to>
                                        <p:strVal val="visible"/>
                                      </p:to>
                                    </p:set>
                                    <p:animEffect transition="in" filter="wipe(down)">
                                      <p:cBhvr additive="repl">
                                        <p:cTn id="7" dur="500"/>
                                        <p:tgtEl>
                                          <p:spTgt spid="2204"/>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205"/>
                                        </p:tgtEl>
                                        <p:attrNameLst>
                                          <p:attrName>style.visibility</p:attrName>
                                        </p:attrNameLst>
                                      </p:cBhvr>
                                      <p:to>
                                        <p:strVal val="visible"/>
                                      </p:to>
                                    </p:set>
                                    <p:animEffect transition="in" filter="wipe(down)">
                                      <p:cBhvr additive="repl">
                                        <p:cTn id="10" dur="500"/>
                                        <p:tgtEl>
                                          <p:spTgt spid="2205"/>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2206"/>
                                        </p:tgtEl>
                                        <p:attrNameLst>
                                          <p:attrName>style.visibility</p:attrName>
                                        </p:attrNameLst>
                                      </p:cBhvr>
                                      <p:to>
                                        <p:strVal val="visible"/>
                                      </p:to>
                                    </p:set>
                                    <p:animEffect transition="in" filter="wipe(down)">
                                      <p:cBhvr additive="repl">
                                        <p:cTn id="13" dur="500"/>
                                        <p:tgtEl>
                                          <p:spTgt spid="2206"/>
                                        </p:tgtEl>
                                      </p:cBhvr>
                                    </p:animEffect>
                                  </p:childTnLst>
                                </p:cTn>
                              </p:par>
                            </p:childTnLst>
                          </p:cTn>
                        </p:par>
                        <p:par>
                          <p:cTn id="14" fill="hold" nodeType="afterEffect">
                            <p:stCondLst>
                              <p:cond delay="500"/>
                            </p:stCondLst>
                            <p:childTnLst>
                              <p:par>
                                <p:cTn id="15" presetID="22" presetClass="entr" presetSubtype="4" dur="500" fill="hold" nodeType="afterEffect">
                                  <p:stCondLst>
                                    <p:cond delay="0"/>
                                  </p:stCondLst>
                                  <p:childTnLst>
                                    <p:set>
                                      <p:cBhvr>
                                        <p:cTn id="16" dur="1" fill="hold">
                                          <p:stCondLst>
                                            <p:cond delay="0"/>
                                          </p:stCondLst>
                                        </p:cTn>
                                        <p:tgtEl>
                                          <p:spTgt spid="2203"/>
                                        </p:tgtEl>
                                        <p:attrNameLst>
                                          <p:attrName>style.visibility</p:attrName>
                                        </p:attrNameLst>
                                      </p:cBhvr>
                                      <p:to>
                                        <p:strVal val="visible"/>
                                      </p:to>
                                    </p:set>
                                    <p:animEffect transition="in" filter="wipe(down)">
                                      <p:cBhvr additive="repl">
                                        <p:cTn id="17" dur="500"/>
                                        <p:tgtEl>
                                          <p:spTgt spid="2203"/>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2207"/>
                                        </p:tgtEl>
                                        <p:attrNameLst>
                                          <p:attrName>style.visibility</p:attrName>
                                        </p:attrNameLst>
                                      </p:cBhvr>
                                      <p:to>
                                        <p:strVal val="visible"/>
                                      </p:to>
                                    </p:set>
                                    <p:animEffect transition="in" filter="wipe(down)">
                                      <p:cBhvr additive="repl">
                                        <p:cTn id="22" dur="500"/>
                                        <p:tgtEl>
                                          <p:spTgt spid="2207"/>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4" dur="500" fill="hold" nodeType="clickEffect">
                                  <p:stCondLst>
                                    <p:cond delay="0"/>
                                  </p:stCondLst>
                                  <p:childTnLst>
                                    <p:set>
                                      <p:cBhvr>
                                        <p:cTn id="26" dur="1" fill="hold">
                                          <p:stCondLst>
                                            <p:cond delay="0"/>
                                          </p:stCondLst>
                                        </p:cTn>
                                        <p:tgtEl>
                                          <p:spTgt spid="2211"/>
                                        </p:tgtEl>
                                        <p:attrNameLst>
                                          <p:attrName>style.visibility</p:attrName>
                                        </p:attrNameLst>
                                      </p:cBhvr>
                                      <p:to>
                                        <p:strVal val="visible"/>
                                      </p:to>
                                    </p:set>
                                    <p:animEffect transition="in" filter="wipe(down)">
                                      <p:cBhvr additive="repl">
                                        <p:cTn id="27" dur="500"/>
                                        <p:tgtEl>
                                          <p:spTgt spid="2211"/>
                                        </p:tgtEl>
                                      </p:cBhvr>
                                    </p:animEffect>
                                  </p:childTnLst>
                                </p:cTn>
                              </p:par>
                              <p:par>
                                <p:cTn id="28" presetID="22" presetClass="entr" presetSubtype="4" dur="500" fill="hold" nodeType="withEffect">
                                  <p:stCondLst>
                                    <p:cond delay="0"/>
                                  </p:stCondLst>
                                  <p:childTnLst>
                                    <p:set>
                                      <p:cBhvr>
                                        <p:cTn id="29" dur="1" fill="hold">
                                          <p:stCondLst>
                                            <p:cond delay="0"/>
                                          </p:stCondLst>
                                        </p:cTn>
                                        <p:tgtEl>
                                          <p:spTgt spid="2213"/>
                                        </p:tgtEl>
                                        <p:attrNameLst>
                                          <p:attrName>style.visibility</p:attrName>
                                        </p:attrNameLst>
                                      </p:cBhvr>
                                      <p:to>
                                        <p:strVal val="visible"/>
                                      </p:to>
                                    </p:set>
                                    <p:animEffect transition="in" filter="wipe(down)">
                                      <p:cBhvr additive="repl">
                                        <p:cTn id="30" dur="500"/>
                                        <p:tgtEl>
                                          <p:spTgt spid="2213"/>
                                        </p:tgtEl>
                                      </p:cBhvr>
                                    </p:animEffect>
                                  </p:childTnLst>
                                </p:cTn>
                              </p:par>
                              <p:par>
                                <p:cTn id="31" presetID="22" presetClass="entr" presetSubtype="4" dur="500" fill="hold" nodeType="withEffect">
                                  <p:stCondLst>
                                    <p:cond delay="0"/>
                                  </p:stCondLst>
                                  <p:childTnLst>
                                    <p:set>
                                      <p:cBhvr>
                                        <p:cTn id="32" dur="1" fill="hold">
                                          <p:stCondLst>
                                            <p:cond delay="0"/>
                                          </p:stCondLst>
                                        </p:cTn>
                                        <p:tgtEl>
                                          <p:spTgt spid="2209"/>
                                        </p:tgtEl>
                                        <p:attrNameLst>
                                          <p:attrName>style.visibility</p:attrName>
                                        </p:attrNameLst>
                                      </p:cBhvr>
                                      <p:to>
                                        <p:strVal val="visible"/>
                                      </p:to>
                                    </p:set>
                                    <p:animEffect transition="in" filter="wipe(down)">
                                      <p:cBhvr additive="repl">
                                        <p:cTn id="33" dur="500"/>
                                        <p:tgtEl>
                                          <p:spTgt spid="2209"/>
                                        </p:tgtEl>
                                      </p:cBhvr>
                                    </p:animEffect>
                                  </p:childTnLst>
                                </p:cTn>
                              </p:par>
                            </p:childTnLst>
                          </p:cTn>
                        </p:par>
                        <p:par>
                          <p:cTn id="34" fill="hold" nodeType="afterEffect">
                            <p:stCondLst>
                              <p:cond delay="500"/>
                            </p:stCondLst>
                            <p:childTnLst>
                              <p:par>
                                <p:cTn id="35" presetID="22" presetClass="entr" presetSubtype="4" dur="500" fill="hold" nodeType="afterEffect">
                                  <p:stCondLst>
                                    <p:cond delay="0"/>
                                  </p:stCondLst>
                                  <p:childTnLst>
                                    <p:set>
                                      <p:cBhvr>
                                        <p:cTn id="36" dur="1" fill="hold">
                                          <p:stCondLst>
                                            <p:cond delay="0"/>
                                          </p:stCondLst>
                                        </p:cTn>
                                        <p:tgtEl>
                                          <p:spTgt spid="2208"/>
                                        </p:tgtEl>
                                        <p:attrNameLst>
                                          <p:attrName>style.visibility</p:attrName>
                                        </p:attrNameLst>
                                      </p:cBhvr>
                                      <p:to>
                                        <p:strVal val="visible"/>
                                      </p:to>
                                    </p:set>
                                    <p:animEffect transition="in" filter="wipe(down)">
                                      <p:cBhvr additive="repl">
                                        <p:cTn id="37" dur="500"/>
                                        <p:tgtEl>
                                          <p:spTgt spid="2208"/>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2" dur="500" fill="hold" nodeType="clickEffect">
                                  <p:stCondLst>
                                    <p:cond delay="0"/>
                                  </p:stCondLst>
                                  <p:childTnLst>
                                    <p:set>
                                      <p:cBhvr>
                                        <p:cTn id="41" dur="1" fill="hold">
                                          <p:stCondLst>
                                            <p:cond delay="0"/>
                                          </p:stCondLst>
                                        </p:cTn>
                                        <p:tgtEl>
                                          <p:spTgt spid="2201"/>
                                        </p:tgtEl>
                                        <p:attrNameLst>
                                          <p:attrName>style.visibility</p:attrName>
                                        </p:attrNameLst>
                                      </p:cBhvr>
                                      <p:to>
                                        <p:strVal val="visible"/>
                                      </p:to>
                                    </p:set>
                                    <p:animEffect transition="in" filter="wipe(right)">
                                      <p:cBhvr additive="repl">
                                        <p:cTn id="42" dur="500"/>
                                        <p:tgtEl>
                                          <p:spTgt spid="2201"/>
                                        </p:tgtEl>
                                      </p:cBhvr>
                                    </p:animEffect>
                                  </p:childTnLst>
                                </p:cTn>
                              </p:par>
                            </p:childTnLst>
                          </p:cTn>
                        </p:par>
                        <p:par>
                          <p:cTn id="43" fill="hold" nodeType="afterEffect">
                            <p:stCondLst>
                              <p:cond delay="500"/>
                            </p:stCondLst>
                            <p:childTnLst>
                              <p:par>
                                <p:cTn id="44" presetID="22" presetClass="entr" presetSubtype="1" dur="500" fill="hold" nodeType="afterEffect">
                                  <p:stCondLst>
                                    <p:cond delay="0"/>
                                  </p:stCondLst>
                                  <p:childTnLst>
                                    <p:set>
                                      <p:cBhvr>
                                        <p:cTn id="45" dur="1" fill="hold">
                                          <p:stCondLst>
                                            <p:cond delay="0"/>
                                          </p:stCondLst>
                                        </p:cTn>
                                        <p:tgtEl>
                                          <p:spTgt spid="2202"/>
                                        </p:tgtEl>
                                        <p:attrNameLst>
                                          <p:attrName>style.visibility</p:attrName>
                                        </p:attrNameLst>
                                      </p:cBhvr>
                                      <p:to>
                                        <p:strVal val="visible"/>
                                      </p:to>
                                    </p:set>
                                    <p:animEffect transition="in" filter="wipe(up)">
                                      <p:cBhvr additive="repl">
                                        <p:cTn id="46" dur="500"/>
                                        <p:tgtEl>
                                          <p:spTgt spid="2202"/>
                                        </p:tgtEl>
                                      </p:cBhvr>
                                    </p:animEffect>
                                  </p:childTnLst>
                                </p:cTn>
                              </p:par>
                            </p:childTnLst>
                          </p:cTn>
                        </p:par>
                      </p:childTnLst>
                    </p:cTn>
                  </p:par>
                  <p:par>
                    <p:cTn id="47" fill="hold" nodeType="clickEffect">
                      <p:stCondLst>
                        <p:cond delay="indefinite"/>
                      </p:stCondLst>
                      <p:childTnLst>
                        <p:par>
                          <p:cTn id="48" fill="hold">
                            <p:stCondLst>
                              <p:cond delay="0"/>
                            </p:stCondLst>
                            <p:childTnLst>
                              <p:par>
                                <p:cTn id="49" presetID="22" presetClass="entr" presetSubtype="4" dur="500" fill="hold" nodeType="clickEffect">
                                  <p:stCondLst>
                                    <p:cond delay="0"/>
                                  </p:stCondLst>
                                  <p:childTnLst>
                                    <p:set>
                                      <p:cBhvr>
                                        <p:cTn id="50" dur="1" fill="hold">
                                          <p:stCondLst>
                                            <p:cond delay="0"/>
                                          </p:stCondLst>
                                        </p:cTn>
                                        <p:tgtEl>
                                          <p:spTgt spid="2218"/>
                                        </p:tgtEl>
                                        <p:attrNameLst>
                                          <p:attrName>style.visibility</p:attrName>
                                        </p:attrNameLst>
                                      </p:cBhvr>
                                      <p:to>
                                        <p:strVal val="visible"/>
                                      </p:to>
                                    </p:set>
                                    <p:animEffect transition="in" filter="wipe(down)">
                                      <p:cBhvr additive="repl">
                                        <p:cTn id="51" dur="500"/>
                                        <p:tgtEl>
                                          <p:spTgt spid="2218"/>
                                        </p:tgtEl>
                                      </p:cBhvr>
                                    </p:animEffect>
                                  </p:childTnLst>
                                </p:cTn>
                              </p:par>
                            </p:childTnLst>
                          </p:cTn>
                        </p:par>
                      </p:childTnLst>
                    </p:cTn>
                  </p:par>
                  <p:par>
                    <p:cTn id="52" fill="hold" nodeType="clickEffect">
                      <p:stCondLst>
                        <p:cond delay="indefinite"/>
                      </p:stCondLst>
                      <p:childTnLst>
                        <p:par>
                          <p:cTn id="53" fill="hold">
                            <p:stCondLst>
                              <p:cond delay="0"/>
                            </p:stCondLst>
                            <p:childTnLst>
                              <p:par>
                                <p:cTn id="54" presetID="22" presetClass="entr" presetSubtype="4" dur="500" fill="hold" nodeType="clickEffect">
                                  <p:stCondLst>
                                    <p:cond delay="0"/>
                                  </p:stCondLst>
                                  <p:childTnLst>
                                    <p:set>
                                      <p:cBhvr>
                                        <p:cTn id="55" dur="1" fill="hold">
                                          <p:stCondLst>
                                            <p:cond delay="0"/>
                                          </p:stCondLst>
                                        </p:cTn>
                                        <p:tgtEl>
                                          <p:spTgt spid="2223"/>
                                        </p:tgtEl>
                                        <p:attrNameLst>
                                          <p:attrName>style.visibility</p:attrName>
                                        </p:attrNameLst>
                                      </p:cBhvr>
                                      <p:to>
                                        <p:strVal val="visible"/>
                                      </p:to>
                                    </p:set>
                                    <p:animEffect transition="in" filter="wipe(down)">
                                      <p:cBhvr additive="repl">
                                        <p:cTn id="56" dur="500"/>
                                        <p:tgtEl>
                                          <p:spTgt spid="2223"/>
                                        </p:tgtEl>
                                      </p:cBhvr>
                                    </p:animEffect>
                                  </p:childTnLst>
                                </p:cTn>
                              </p:par>
                              <p:par>
                                <p:cTn id="57" presetID="22" presetClass="entr" presetSubtype="4" dur="500" fill="hold" nodeType="withEffect">
                                  <p:stCondLst>
                                    <p:cond delay="0"/>
                                  </p:stCondLst>
                                  <p:childTnLst>
                                    <p:set>
                                      <p:cBhvr>
                                        <p:cTn id="58" dur="1" fill="hold">
                                          <p:stCondLst>
                                            <p:cond delay="0"/>
                                          </p:stCondLst>
                                        </p:cTn>
                                        <p:tgtEl>
                                          <p:spTgt spid="2219"/>
                                        </p:tgtEl>
                                        <p:attrNameLst>
                                          <p:attrName>style.visibility</p:attrName>
                                        </p:attrNameLst>
                                      </p:cBhvr>
                                      <p:to>
                                        <p:strVal val="visible"/>
                                      </p:to>
                                    </p:set>
                                    <p:animEffect transition="in" filter="wipe(down)">
                                      <p:cBhvr additive="repl">
                                        <p:cTn id="59" dur="500"/>
                                        <p:tgtEl>
                                          <p:spTgt spid="2219"/>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2212"/>
                                        </p:tgtEl>
                                        <p:attrNameLst>
                                          <p:attrName>style.visibility</p:attrName>
                                        </p:attrNameLst>
                                      </p:cBhvr>
                                      <p:to>
                                        <p:strVal val="visible"/>
                                      </p:to>
                                    </p:set>
                                    <p:animEffect transition="in" filter="wipe(down)">
                                      <p:cBhvr additive="repl">
                                        <p:cTn id="62" dur="500"/>
                                        <p:tgtEl>
                                          <p:spTgt spid="2212"/>
                                        </p:tgtEl>
                                      </p:cBhvr>
                                    </p:animEffect>
                                  </p:childTnLst>
                                </p:cTn>
                              </p:par>
                              <p:par>
                                <p:cTn id="63" presetID="22" presetClass="entr" presetSubtype="4" dur="500" fill="hold" nodeType="withEffect">
                                  <p:stCondLst>
                                    <p:cond delay="0"/>
                                  </p:stCondLst>
                                  <p:childTnLst>
                                    <p:set>
                                      <p:cBhvr>
                                        <p:cTn id="64" dur="1" fill="hold">
                                          <p:stCondLst>
                                            <p:cond delay="0"/>
                                          </p:stCondLst>
                                        </p:cTn>
                                        <p:tgtEl>
                                          <p:spTgt spid="2210"/>
                                        </p:tgtEl>
                                        <p:attrNameLst>
                                          <p:attrName>style.visibility</p:attrName>
                                        </p:attrNameLst>
                                      </p:cBhvr>
                                      <p:to>
                                        <p:strVal val="visible"/>
                                      </p:to>
                                    </p:set>
                                    <p:animEffect transition="in" filter="wipe(down)">
                                      <p:cBhvr additive="repl">
                                        <p:cTn id="65" dur="500"/>
                                        <p:tgtEl>
                                          <p:spTgt spid="2210"/>
                                        </p:tgtEl>
                                      </p:cBhvr>
                                    </p:animEffect>
                                  </p:childTnLst>
                                </p:cTn>
                              </p:par>
                            </p:childTnLst>
                          </p:cTn>
                        </p:par>
                      </p:childTnLst>
                    </p:cTn>
                  </p:par>
                  <p:par>
                    <p:cTn id="66" fill="hold" nodeType="clickEffect">
                      <p:stCondLst>
                        <p:cond delay="indefinite"/>
                      </p:stCondLst>
                      <p:childTnLst>
                        <p:par>
                          <p:cTn id="67" fill="hold">
                            <p:stCondLst>
                              <p:cond delay="0"/>
                            </p:stCondLst>
                            <p:childTnLst>
                              <p:par>
                                <p:cTn id="68" presetID="22" presetClass="entr" presetSubtype="4" dur="500" fill="hold" nodeType="clickEffect">
                                  <p:stCondLst>
                                    <p:cond delay="0"/>
                                  </p:stCondLst>
                                  <p:childTnLst>
                                    <p:set>
                                      <p:cBhvr>
                                        <p:cTn id="69" dur="1" fill="hold">
                                          <p:stCondLst>
                                            <p:cond delay="0"/>
                                          </p:stCondLst>
                                        </p:cTn>
                                        <p:tgtEl>
                                          <p:spTgt spid="2214"/>
                                        </p:tgtEl>
                                        <p:attrNameLst>
                                          <p:attrName>style.visibility</p:attrName>
                                        </p:attrNameLst>
                                      </p:cBhvr>
                                      <p:to>
                                        <p:strVal val="visible"/>
                                      </p:to>
                                    </p:set>
                                    <p:animEffect transition="in" filter="wipe(down)">
                                      <p:cBhvr additive="repl">
                                        <p:cTn id="70" dur="500"/>
                                        <p:tgtEl>
                                          <p:spTgt spid="2214"/>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2215"/>
                                        </p:tgtEl>
                                        <p:attrNameLst>
                                          <p:attrName>style.visibility</p:attrName>
                                        </p:attrNameLst>
                                      </p:cBhvr>
                                      <p:to>
                                        <p:strVal val="visible"/>
                                      </p:to>
                                    </p:set>
                                    <p:animEffect transition="in" filter="wipe(down)">
                                      <p:cBhvr additive="repl">
                                        <p:cTn id="73" dur="500"/>
                                        <p:tgtEl>
                                          <p:spTgt spid="2215"/>
                                        </p:tgtEl>
                                      </p:cBhvr>
                                    </p:animEffect>
                                  </p:childTnLst>
                                </p:cTn>
                              </p:par>
                              <p:par>
                                <p:cTn id="74" presetID="22" presetClass="entr" presetSubtype="4" dur="500" fill="hold" nodeType="withEffect">
                                  <p:stCondLst>
                                    <p:cond delay="0"/>
                                  </p:stCondLst>
                                  <p:childTnLst>
                                    <p:set>
                                      <p:cBhvr>
                                        <p:cTn id="75" dur="1" fill="hold">
                                          <p:stCondLst>
                                            <p:cond delay="0"/>
                                          </p:stCondLst>
                                        </p:cTn>
                                        <p:tgtEl>
                                          <p:spTgt spid="2220"/>
                                        </p:tgtEl>
                                        <p:attrNameLst>
                                          <p:attrName>style.visibility</p:attrName>
                                        </p:attrNameLst>
                                      </p:cBhvr>
                                      <p:to>
                                        <p:strVal val="visible"/>
                                      </p:to>
                                    </p:set>
                                    <p:animEffect transition="in" filter="wipe(down)">
                                      <p:cBhvr additive="repl">
                                        <p:cTn id="76" dur="500"/>
                                        <p:tgtEl>
                                          <p:spTgt spid="2220"/>
                                        </p:tgtEl>
                                      </p:cBhvr>
                                    </p:animEffect>
                                  </p:childTnLst>
                                </p:cTn>
                              </p:par>
                              <p:par>
                                <p:cTn id="77" presetID="22" presetClass="entr" presetSubtype="4" dur="500" fill="hold" nodeType="withEffect">
                                  <p:stCondLst>
                                    <p:cond delay="0"/>
                                  </p:stCondLst>
                                  <p:childTnLst>
                                    <p:set>
                                      <p:cBhvr>
                                        <p:cTn id="78" dur="1" fill="hold">
                                          <p:stCondLst>
                                            <p:cond delay="0"/>
                                          </p:stCondLst>
                                        </p:cTn>
                                        <p:tgtEl>
                                          <p:spTgt spid="2216"/>
                                        </p:tgtEl>
                                        <p:attrNameLst>
                                          <p:attrName>style.visibility</p:attrName>
                                        </p:attrNameLst>
                                      </p:cBhvr>
                                      <p:to>
                                        <p:strVal val="visible"/>
                                      </p:to>
                                    </p:set>
                                    <p:animEffect transition="in" filter="wipe(down)">
                                      <p:cBhvr additive="repl">
                                        <p:cTn id="79" dur="500"/>
                                        <p:tgtEl>
                                          <p:spTgt spid="2216"/>
                                        </p:tgtEl>
                                      </p:cBhvr>
                                    </p:animEffect>
                                  </p:childTnLst>
                                </p:cTn>
                              </p:par>
                            </p:childTnLst>
                          </p:cTn>
                        </p:par>
                      </p:childTnLst>
                    </p:cTn>
                  </p:par>
                  <p:par>
                    <p:cTn id="80" fill="hold" nodeType="clickEffect">
                      <p:stCondLst>
                        <p:cond delay="indefinite"/>
                      </p:stCondLst>
                      <p:childTnLst>
                        <p:par>
                          <p:cTn id="81" fill="hold">
                            <p:stCondLst>
                              <p:cond delay="0"/>
                            </p:stCondLst>
                            <p:childTnLst>
                              <p:par>
                                <p:cTn id="82" presetID="22" presetClass="entr" presetSubtype="4" dur="500" fill="hold" nodeType="clickEffect">
                                  <p:stCondLst>
                                    <p:cond delay="0"/>
                                  </p:stCondLst>
                                  <p:childTnLst>
                                    <p:set>
                                      <p:cBhvr>
                                        <p:cTn id="83" dur="1" fill="hold">
                                          <p:stCondLst>
                                            <p:cond delay="0"/>
                                          </p:stCondLst>
                                        </p:cTn>
                                        <p:tgtEl>
                                          <p:spTgt spid="2217"/>
                                        </p:tgtEl>
                                        <p:attrNameLst>
                                          <p:attrName>style.visibility</p:attrName>
                                        </p:attrNameLst>
                                      </p:cBhvr>
                                      <p:to>
                                        <p:strVal val="visible"/>
                                      </p:to>
                                    </p:set>
                                    <p:animEffect transition="in" filter="wipe(down)">
                                      <p:cBhvr additive="repl">
                                        <p:cTn id="84" dur="500"/>
                                        <p:tgtEl>
                                          <p:spTgt spid="2217"/>
                                        </p:tgtEl>
                                      </p:cBhvr>
                                    </p:animEffect>
                                  </p:childTnLst>
                                </p:cTn>
                              </p:par>
                              <p:par>
                                <p:cTn id="85" presetID="22" presetClass="entr" presetSubtype="4" dur="500" fill="hold" nodeType="withEffect">
                                  <p:stCondLst>
                                    <p:cond delay="0"/>
                                  </p:stCondLst>
                                  <p:childTnLst>
                                    <p:set>
                                      <p:cBhvr>
                                        <p:cTn id="86" dur="1" fill="hold">
                                          <p:stCondLst>
                                            <p:cond delay="0"/>
                                          </p:stCondLst>
                                        </p:cTn>
                                        <p:tgtEl>
                                          <p:spTgt spid="2222"/>
                                        </p:tgtEl>
                                        <p:attrNameLst>
                                          <p:attrName>style.visibility</p:attrName>
                                        </p:attrNameLst>
                                      </p:cBhvr>
                                      <p:to>
                                        <p:strVal val="visible"/>
                                      </p:to>
                                    </p:set>
                                    <p:animEffect transition="in" filter="wipe(down)">
                                      <p:cBhvr additive="repl">
                                        <p:cTn id="87" dur="500"/>
                                        <p:tgtEl>
                                          <p:spTgt spid="2222"/>
                                        </p:tgtEl>
                                      </p:cBhvr>
                                    </p:animEffect>
                                  </p:childTnLst>
                                </p:cTn>
                              </p:par>
                              <p:par>
                                <p:cTn id="88" presetID="22" presetClass="entr" presetSubtype="4" dur="500" fill="hold" nodeType="withEffect">
                                  <p:stCondLst>
                                    <p:cond delay="0"/>
                                  </p:stCondLst>
                                  <p:childTnLst>
                                    <p:set>
                                      <p:cBhvr>
                                        <p:cTn id="89" dur="1" fill="hold">
                                          <p:stCondLst>
                                            <p:cond delay="0"/>
                                          </p:stCondLst>
                                        </p:cTn>
                                        <p:tgtEl>
                                          <p:spTgt spid="2224"/>
                                        </p:tgtEl>
                                        <p:attrNameLst>
                                          <p:attrName>style.visibility</p:attrName>
                                        </p:attrNameLst>
                                      </p:cBhvr>
                                      <p:to>
                                        <p:strVal val="visible"/>
                                      </p:to>
                                    </p:set>
                                    <p:animEffect transition="in" filter="wipe(down)">
                                      <p:cBhvr additive="repl">
                                        <p:cTn id="90" dur="500"/>
                                        <p:tgtEl>
                                          <p:spTgt spid="2224"/>
                                        </p:tgtEl>
                                      </p:cBhvr>
                                    </p:animEffect>
                                  </p:childTnLst>
                                </p:cTn>
                              </p:par>
                              <p:par>
                                <p:cTn id="91" presetID="22" presetClass="entr" presetSubtype="4" dur="500" fill="hold" nodeType="withEffect">
                                  <p:stCondLst>
                                    <p:cond delay="0"/>
                                  </p:stCondLst>
                                  <p:childTnLst>
                                    <p:set>
                                      <p:cBhvr>
                                        <p:cTn id="92" dur="1" fill="hold">
                                          <p:stCondLst>
                                            <p:cond delay="0"/>
                                          </p:stCondLst>
                                        </p:cTn>
                                        <p:tgtEl>
                                          <p:spTgt spid="2221"/>
                                        </p:tgtEl>
                                        <p:attrNameLst>
                                          <p:attrName>style.visibility</p:attrName>
                                        </p:attrNameLst>
                                      </p:cBhvr>
                                      <p:to>
                                        <p:strVal val="visible"/>
                                      </p:to>
                                    </p:set>
                                    <p:animEffect transition="in" filter="wipe(down)">
                                      <p:cBhvr additive="repl">
                                        <p:cTn id="93" dur="500"/>
                                        <p:tgtEl>
                                          <p:spTgt spid="2221"/>
                                        </p:tgtEl>
                                      </p:cBhvr>
                                    </p:animEffect>
                                  </p:childTnLst>
                                </p:cTn>
                              </p:par>
                            </p:childTnLst>
                          </p:cTn>
                        </p:par>
                      </p:childTnLst>
                    </p:cTn>
                  </p:par>
                  <p:par>
                    <p:cTn id="94" fill="hold" nodeType="clickEffect">
                      <p:stCondLst>
                        <p:cond delay="indefinite"/>
                      </p:stCondLst>
                      <p:childTnLst>
                        <p:par>
                          <p:cTn id="95" fill="hold">
                            <p:stCondLst>
                              <p:cond delay="0"/>
                            </p:stCondLst>
                            <p:childTnLst>
                              <p:par>
                                <p:cTn id="96" presetID="22" presetClass="entr" presetSubtype="4" dur="500" fill="hold" nodeType="clickEffect">
                                  <p:stCondLst>
                                    <p:cond delay="0"/>
                                  </p:stCondLst>
                                  <p:childTnLst>
                                    <p:set>
                                      <p:cBhvr>
                                        <p:cTn id="97" dur="1" fill="hold">
                                          <p:stCondLst>
                                            <p:cond delay="0"/>
                                          </p:stCondLst>
                                        </p:cTn>
                                        <p:tgtEl>
                                          <p:spTgt spid="2225"/>
                                        </p:tgtEl>
                                        <p:attrNameLst>
                                          <p:attrName>style.visibility</p:attrName>
                                        </p:attrNameLst>
                                      </p:cBhvr>
                                      <p:to>
                                        <p:strVal val="visible"/>
                                      </p:to>
                                    </p:set>
                                    <p:animEffect transition="in" filter="wipe(down)">
                                      <p:cBhvr additive="repl">
                                        <p:cTn id="98" dur="500"/>
                                        <p:tgtEl>
                                          <p:spTgt spid="2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7" name="Straight Connector 110"/>
          <p:cNvSpPr/>
          <p:nvPr/>
        </p:nvSpPr>
        <p:spPr>
          <a:xfrm>
            <a:off x="3352680" y="1726560"/>
            <a:ext cx="360" cy="552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28" name="Straight Connector 114"/>
          <p:cNvSpPr/>
          <p:nvPr/>
        </p:nvSpPr>
        <p:spPr>
          <a:xfrm>
            <a:off x="3047760" y="1942560"/>
            <a:ext cx="360" cy="3434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29" name="Straight Connector 113"/>
          <p:cNvSpPr/>
          <p:nvPr/>
        </p:nvSpPr>
        <p:spPr>
          <a:xfrm>
            <a:off x="2666880" y="2112120"/>
            <a:ext cx="360" cy="173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30" name="PlaceHolder 1"/>
          <p:cNvSpPr>
            <a:spLocks noGrp="1"/>
          </p:cNvSpPr>
          <p:nvPr>
            <p:ph type="title"/>
          </p:nvPr>
        </p:nvSpPr>
        <p:spPr>
          <a:xfrm>
            <a:off x="198360" y="-228600"/>
            <a:ext cx="7467120" cy="1142640"/>
          </a:xfrm>
          <a:prstGeom prst="rect">
            <a:avLst/>
          </a:prstGeom>
          <a:noFill/>
          <a:ln w="0">
            <a:noFill/>
          </a:ln>
        </p:spPr>
        <p:txBody>
          <a:bodyPr lIns="90000" tIns="45000" rIns="90000" bIns="45000" anchor="b">
            <a:normAutofit/>
          </a:bodyPr>
          <a:lstStyle/>
          <a:p>
            <a:pPr>
              <a:lnSpc>
                <a:spcPct val="100000"/>
              </a:lnSpc>
              <a:buNone/>
            </a:pPr>
            <a:r>
              <a:rPr lang="en-US" sz="3000" b="0" strike="noStrike" spc="-1" dirty="0">
                <a:latin typeface="Century Schoolbook"/>
              </a:rPr>
              <a:t>Parallel in Serial out(PISO) – 3 bit</a:t>
            </a:r>
            <a:endParaRPr lang="en-US" sz="3000" b="0" strike="noStrike" spc="-1" dirty="0">
              <a:solidFill>
                <a:srgbClr val="000000"/>
              </a:solidFill>
              <a:latin typeface="Century Schoolbook"/>
            </a:endParaRPr>
          </a:p>
        </p:txBody>
      </p:sp>
      <p:sp>
        <p:nvSpPr>
          <p:cNvPr id="2231" name="Rectangle 5"/>
          <p:cNvSpPr/>
          <p:nvPr/>
        </p:nvSpPr>
        <p:spPr>
          <a:xfrm>
            <a:off x="1292400" y="2971800"/>
            <a:ext cx="993240" cy="159984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32" name="Isosceles Triangle 6"/>
          <p:cNvSpPr/>
          <p:nvPr/>
        </p:nvSpPr>
        <p:spPr>
          <a:xfrm rot="5400000">
            <a:off x="1274400" y="37720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33" name="Straight Connector 7"/>
          <p:cNvSpPr/>
          <p:nvPr/>
        </p:nvSpPr>
        <p:spPr>
          <a:xfrm>
            <a:off x="743400" y="388620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34" name="Straight Connector 9"/>
          <p:cNvSpPr/>
          <p:nvPr/>
        </p:nvSpPr>
        <p:spPr>
          <a:xfrm>
            <a:off x="927000" y="3429000"/>
            <a:ext cx="3682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35" name="Straight Connector 11"/>
          <p:cNvSpPr/>
          <p:nvPr/>
        </p:nvSpPr>
        <p:spPr>
          <a:xfrm>
            <a:off x="2286000" y="3352680"/>
            <a:ext cx="201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36" name="TextBox 12"/>
          <p:cNvSpPr/>
          <p:nvPr/>
        </p:nvSpPr>
        <p:spPr>
          <a:xfrm>
            <a:off x="1254240" y="3124080"/>
            <a:ext cx="57420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sp>
        <p:nvSpPr>
          <p:cNvPr id="2237" name="TextBox 14"/>
          <p:cNvSpPr/>
          <p:nvPr/>
        </p:nvSpPr>
        <p:spPr>
          <a:xfrm>
            <a:off x="156204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238" name="TextBox 16"/>
          <p:cNvSpPr/>
          <p:nvPr/>
        </p:nvSpPr>
        <p:spPr>
          <a:xfrm>
            <a:off x="304920" y="3387960"/>
            <a:ext cx="69912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CLK</a:t>
            </a:r>
            <a:endParaRPr lang="en-US" sz="1400" b="0" strike="noStrike" spc="-1">
              <a:latin typeface="Arial"/>
            </a:endParaRPr>
          </a:p>
        </p:txBody>
      </p:sp>
      <p:sp>
        <p:nvSpPr>
          <p:cNvPr id="2239" name="Rectangle 19"/>
          <p:cNvSpPr/>
          <p:nvPr/>
        </p:nvSpPr>
        <p:spPr>
          <a:xfrm>
            <a:off x="3959280" y="2971800"/>
            <a:ext cx="1008360" cy="159984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40" name="Isosceles Triangle 20"/>
          <p:cNvSpPr/>
          <p:nvPr/>
        </p:nvSpPr>
        <p:spPr>
          <a:xfrm rot="5400000">
            <a:off x="3924720" y="37720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41" name="Straight Connector 21"/>
          <p:cNvSpPr/>
          <p:nvPr/>
        </p:nvSpPr>
        <p:spPr>
          <a:xfrm>
            <a:off x="3630240" y="38754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42" name="Straight Connector 23"/>
          <p:cNvSpPr/>
          <p:nvPr/>
        </p:nvSpPr>
        <p:spPr>
          <a:xfrm>
            <a:off x="3733560" y="348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43" name="TextBox 26"/>
          <p:cNvSpPr/>
          <p:nvPr/>
        </p:nvSpPr>
        <p:spPr>
          <a:xfrm>
            <a:off x="395928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244" name="TextBox 28"/>
          <p:cNvSpPr/>
          <p:nvPr/>
        </p:nvSpPr>
        <p:spPr>
          <a:xfrm>
            <a:off x="422928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245" name="Straight Connector 32"/>
          <p:cNvSpPr/>
          <p:nvPr/>
        </p:nvSpPr>
        <p:spPr>
          <a:xfrm>
            <a:off x="1066680" y="3887280"/>
            <a:ext cx="360" cy="10656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46" name="Straight Connector 33"/>
          <p:cNvSpPr/>
          <p:nvPr/>
        </p:nvSpPr>
        <p:spPr>
          <a:xfrm>
            <a:off x="3657600" y="3886200"/>
            <a:ext cx="360" cy="10666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47" name="Straight Connector 34"/>
          <p:cNvSpPr/>
          <p:nvPr/>
        </p:nvSpPr>
        <p:spPr>
          <a:xfrm>
            <a:off x="2487600" y="2124360"/>
            <a:ext cx="360" cy="12542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48" name="TextBox 36"/>
          <p:cNvSpPr/>
          <p:nvPr/>
        </p:nvSpPr>
        <p:spPr>
          <a:xfrm>
            <a:off x="3373200" y="103428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1</a:t>
            </a:r>
            <a:endParaRPr lang="en-US" sz="1800" b="0" strike="noStrike" spc="-1">
              <a:latin typeface="Arial"/>
            </a:endParaRPr>
          </a:p>
        </p:txBody>
      </p:sp>
      <p:sp>
        <p:nvSpPr>
          <p:cNvPr id="2249" name="Straight Connector 37"/>
          <p:cNvSpPr/>
          <p:nvPr/>
        </p:nvSpPr>
        <p:spPr>
          <a:xfrm>
            <a:off x="1066680" y="4952880"/>
            <a:ext cx="25909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50" name="Straight Connector 73"/>
          <p:cNvSpPr/>
          <p:nvPr/>
        </p:nvSpPr>
        <p:spPr>
          <a:xfrm>
            <a:off x="4971240" y="3352680"/>
            <a:ext cx="2574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51" name="Straight Connector 81"/>
          <p:cNvSpPr/>
          <p:nvPr/>
        </p:nvSpPr>
        <p:spPr>
          <a:xfrm>
            <a:off x="3669480" y="4952880"/>
            <a:ext cx="276012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52" name="Rectangle 51"/>
          <p:cNvSpPr/>
          <p:nvPr/>
        </p:nvSpPr>
        <p:spPr>
          <a:xfrm>
            <a:off x="777960" y="5638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53" name="Rectangle 52"/>
          <p:cNvSpPr/>
          <p:nvPr/>
        </p:nvSpPr>
        <p:spPr>
          <a:xfrm>
            <a:off x="1226160" y="5638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54" name="Rectangle 56"/>
          <p:cNvSpPr/>
          <p:nvPr/>
        </p:nvSpPr>
        <p:spPr>
          <a:xfrm>
            <a:off x="1674000" y="5638680"/>
            <a:ext cx="452160" cy="53316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55" name="Straight Arrow Connector 61"/>
          <p:cNvSpPr/>
          <p:nvPr/>
        </p:nvSpPr>
        <p:spPr>
          <a:xfrm flipH="1">
            <a:off x="1003680" y="51814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2256" name="Straight Arrow Connector 63"/>
          <p:cNvSpPr/>
          <p:nvPr/>
        </p:nvSpPr>
        <p:spPr>
          <a:xfrm flipH="1">
            <a:off x="1463040" y="51814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2257" name="Straight Arrow Connector 64"/>
          <p:cNvSpPr/>
          <p:nvPr/>
        </p:nvSpPr>
        <p:spPr>
          <a:xfrm flipH="1">
            <a:off x="1920240" y="5181480"/>
            <a:ext cx="360" cy="456840"/>
          </a:xfrm>
          <a:custGeom>
            <a:avLst/>
            <a:gdLst/>
            <a:ahLst/>
            <a:cxnLst/>
            <a:rect l="l" t="t" r="r" b="b"/>
            <a:pathLst>
              <a:path w="21600" h="21600">
                <a:moveTo>
                  <a:pt x="0" y="0"/>
                </a:moveTo>
                <a:lnTo>
                  <a:pt x="21600" y="21600"/>
                </a:lnTo>
              </a:path>
            </a:pathLst>
          </a:custGeom>
          <a:noFill/>
          <a:ln w="28575">
            <a:solidFill>
              <a:srgbClr val="FF6A09"/>
            </a:solidFill>
            <a:round/>
            <a:tailEnd type="arrow" w="med" len="med"/>
          </a:ln>
        </p:spPr>
        <p:style>
          <a:lnRef idx="1">
            <a:schemeClr val="accent1"/>
          </a:lnRef>
          <a:fillRef idx="0">
            <a:schemeClr val="accent1"/>
          </a:fillRef>
          <a:effectRef idx="0">
            <a:schemeClr val="accent1"/>
          </a:effectRef>
          <a:fontRef idx="minor"/>
        </p:style>
      </p:sp>
      <p:sp>
        <p:nvSpPr>
          <p:cNvPr id="2258" name="Straight Arrow Connector 78"/>
          <p:cNvSpPr/>
          <p:nvPr/>
        </p:nvSpPr>
        <p:spPr>
          <a:xfrm>
            <a:off x="380880" y="579132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2259" name="Straight Arrow Connector 83"/>
          <p:cNvSpPr/>
          <p:nvPr/>
        </p:nvSpPr>
        <p:spPr>
          <a:xfrm flipH="1">
            <a:off x="1920240" y="6172200"/>
            <a:ext cx="360" cy="456840"/>
          </a:xfrm>
          <a:custGeom>
            <a:avLst/>
            <a:gdLst/>
            <a:ahLst/>
            <a:cxnLst/>
            <a:rect l="l" t="t" r="r" b="b"/>
            <a:pathLst>
              <a:path w="21600" h="21600">
                <a:moveTo>
                  <a:pt x="0" y="0"/>
                </a:moveTo>
                <a:lnTo>
                  <a:pt x="21600" y="21600"/>
                </a:lnTo>
              </a:path>
            </a:pathLst>
          </a:custGeom>
          <a:noFill/>
          <a:ln w="28575">
            <a:solidFill>
              <a:srgbClr val="00B050"/>
            </a:solidFill>
            <a:round/>
            <a:tailEnd type="arrow" w="med" len="med"/>
          </a:ln>
        </p:spPr>
        <p:style>
          <a:lnRef idx="1">
            <a:schemeClr val="accent1"/>
          </a:lnRef>
          <a:fillRef idx="0">
            <a:schemeClr val="accent1"/>
          </a:fillRef>
          <a:effectRef idx="0">
            <a:schemeClr val="accent1"/>
          </a:effectRef>
          <a:fontRef idx="minor"/>
        </p:style>
      </p:sp>
      <p:sp>
        <p:nvSpPr>
          <p:cNvPr id="2260" name="Straight Arrow Connector 85"/>
          <p:cNvSpPr/>
          <p:nvPr/>
        </p:nvSpPr>
        <p:spPr>
          <a:xfrm>
            <a:off x="380880" y="6019920"/>
            <a:ext cx="396720" cy="360"/>
          </a:xfrm>
          <a:custGeom>
            <a:avLst/>
            <a:gdLst/>
            <a:ahLst/>
            <a:cxnLst/>
            <a:rect l="l" t="t" r="r" b="b"/>
            <a:pathLst>
              <a:path w="21600" h="21600">
                <a:moveTo>
                  <a:pt x="0" y="0"/>
                </a:moveTo>
                <a:lnTo>
                  <a:pt x="21600" y="21600"/>
                </a:lnTo>
              </a:path>
            </a:pathLst>
          </a:custGeom>
          <a:noFill/>
          <a:ln w="38100">
            <a:solidFill>
              <a:srgbClr val="0070C0"/>
            </a:solidFill>
            <a:round/>
            <a:tailEnd type="arrow" w="med" len="med"/>
          </a:ln>
        </p:spPr>
        <p:style>
          <a:lnRef idx="1">
            <a:schemeClr val="accent1"/>
          </a:lnRef>
          <a:fillRef idx="0">
            <a:schemeClr val="accent1"/>
          </a:fillRef>
          <a:effectRef idx="0">
            <a:schemeClr val="accent1"/>
          </a:effectRef>
          <a:fontRef idx="minor"/>
        </p:style>
      </p:sp>
      <p:sp>
        <p:nvSpPr>
          <p:cNvPr id="2261" name="TextBox 2"/>
          <p:cNvSpPr/>
          <p:nvPr/>
        </p:nvSpPr>
        <p:spPr>
          <a:xfrm>
            <a:off x="252360" y="6062400"/>
            <a:ext cx="654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S/L</a:t>
            </a:r>
            <a:endParaRPr lang="en-US" sz="1800" b="0" strike="noStrike" spc="-1">
              <a:latin typeface="Arial"/>
            </a:endParaRPr>
          </a:p>
        </p:txBody>
      </p:sp>
      <p:pic>
        <p:nvPicPr>
          <p:cNvPr id="2262" name="Picture 6"/>
          <p:cNvPicPr/>
          <p:nvPr/>
        </p:nvPicPr>
        <p:blipFill>
          <a:blip r:embed="rId2"/>
          <a:stretch/>
        </p:blipFill>
        <p:spPr>
          <a:xfrm rot="5400000">
            <a:off x="2912760" y="2711520"/>
            <a:ext cx="545760" cy="888480"/>
          </a:xfrm>
          <a:prstGeom prst="rect">
            <a:avLst/>
          </a:prstGeom>
          <a:ln w="0">
            <a:noFill/>
          </a:ln>
        </p:spPr>
      </p:pic>
      <p:pic>
        <p:nvPicPr>
          <p:cNvPr id="2263" name="Picture 3"/>
          <p:cNvPicPr/>
          <p:nvPr/>
        </p:nvPicPr>
        <p:blipFill>
          <a:blip r:embed="rId3"/>
          <a:stretch/>
        </p:blipFill>
        <p:spPr>
          <a:xfrm>
            <a:off x="317160" y="1532160"/>
            <a:ext cx="596880" cy="372240"/>
          </a:xfrm>
          <a:prstGeom prst="rect">
            <a:avLst/>
          </a:prstGeom>
          <a:ln w="0">
            <a:noFill/>
          </a:ln>
        </p:spPr>
      </p:pic>
      <p:sp>
        <p:nvSpPr>
          <p:cNvPr id="2264" name="Straight Connector 96"/>
          <p:cNvSpPr/>
          <p:nvPr/>
        </p:nvSpPr>
        <p:spPr>
          <a:xfrm>
            <a:off x="206640" y="1715400"/>
            <a:ext cx="25128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65" name="Straight Connector 97"/>
          <p:cNvSpPr/>
          <p:nvPr/>
        </p:nvSpPr>
        <p:spPr>
          <a:xfrm>
            <a:off x="816120" y="1715400"/>
            <a:ext cx="5279760" cy="136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66" name="Straight Connector 98"/>
          <p:cNvSpPr/>
          <p:nvPr/>
        </p:nvSpPr>
        <p:spPr>
          <a:xfrm>
            <a:off x="340560" y="1932480"/>
            <a:ext cx="5450400" cy="2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67" name="Straight Connector 99"/>
          <p:cNvSpPr/>
          <p:nvPr/>
        </p:nvSpPr>
        <p:spPr>
          <a:xfrm>
            <a:off x="335160" y="1729080"/>
            <a:ext cx="360" cy="23112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68" name="TextBox 100"/>
          <p:cNvSpPr/>
          <p:nvPr/>
        </p:nvSpPr>
        <p:spPr>
          <a:xfrm>
            <a:off x="1473120" y="1366200"/>
            <a:ext cx="111744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0" strike="noStrike" spc="-1">
                <a:solidFill>
                  <a:srgbClr val="000000"/>
                </a:solidFill>
                <a:latin typeface="Times New Roman"/>
                <a:ea typeface="Century Schoolbook"/>
              </a:rPr>
              <a:t>Shift/Load</a:t>
            </a:r>
            <a:endParaRPr lang="en-US" sz="1600" b="0" strike="noStrike" spc="-1">
              <a:latin typeface="Arial"/>
            </a:endParaRPr>
          </a:p>
        </p:txBody>
      </p:sp>
      <p:sp>
        <p:nvSpPr>
          <p:cNvPr id="2269" name="Straight Connector 35"/>
          <p:cNvSpPr/>
          <p:nvPr/>
        </p:nvSpPr>
        <p:spPr>
          <a:xfrm flipV="1">
            <a:off x="1987200" y="1388880"/>
            <a:ext cx="374760" cy="252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2270" name="Straight Connector 102"/>
          <p:cNvSpPr/>
          <p:nvPr/>
        </p:nvSpPr>
        <p:spPr>
          <a:xfrm>
            <a:off x="1066680" y="1418400"/>
            <a:ext cx="360" cy="8096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71" name="Straight Connector 103"/>
          <p:cNvSpPr/>
          <p:nvPr/>
        </p:nvSpPr>
        <p:spPr>
          <a:xfrm>
            <a:off x="914400" y="1708920"/>
            <a:ext cx="360" cy="552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pic>
        <p:nvPicPr>
          <p:cNvPr id="2272" name="Picture 5"/>
          <p:cNvPicPr/>
          <p:nvPr/>
        </p:nvPicPr>
        <p:blipFill>
          <a:blip r:embed="rId4"/>
          <a:stretch/>
        </p:blipFill>
        <p:spPr>
          <a:xfrm rot="5400000">
            <a:off x="630720" y="2206080"/>
            <a:ext cx="584640" cy="591840"/>
          </a:xfrm>
          <a:prstGeom prst="rect">
            <a:avLst/>
          </a:prstGeom>
          <a:ln w="0">
            <a:noFill/>
          </a:ln>
        </p:spPr>
      </p:pic>
      <p:sp>
        <p:nvSpPr>
          <p:cNvPr id="2273" name="Straight Connector 101"/>
          <p:cNvSpPr/>
          <p:nvPr/>
        </p:nvSpPr>
        <p:spPr>
          <a:xfrm flipH="1">
            <a:off x="914400" y="2722320"/>
            <a:ext cx="8640" cy="7066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74" name="TextBox 104"/>
          <p:cNvSpPr/>
          <p:nvPr/>
        </p:nvSpPr>
        <p:spPr>
          <a:xfrm>
            <a:off x="857880" y="10328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0</a:t>
            </a:r>
            <a:endParaRPr lang="en-US" sz="1800" b="0" strike="noStrike" spc="-1">
              <a:latin typeface="Arial"/>
            </a:endParaRPr>
          </a:p>
        </p:txBody>
      </p:sp>
      <p:pic>
        <p:nvPicPr>
          <p:cNvPr id="2275" name="Picture 5"/>
          <p:cNvPicPr/>
          <p:nvPr/>
        </p:nvPicPr>
        <p:blipFill>
          <a:blip r:embed="rId4"/>
          <a:stretch/>
        </p:blipFill>
        <p:spPr>
          <a:xfrm rot="5400000">
            <a:off x="2572560" y="2223720"/>
            <a:ext cx="584640" cy="591840"/>
          </a:xfrm>
          <a:prstGeom prst="rect">
            <a:avLst/>
          </a:prstGeom>
          <a:ln w="0">
            <a:noFill/>
          </a:ln>
        </p:spPr>
      </p:pic>
      <p:pic>
        <p:nvPicPr>
          <p:cNvPr id="2276" name="Picture 5"/>
          <p:cNvPicPr/>
          <p:nvPr/>
        </p:nvPicPr>
        <p:blipFill>
          <a:blip r:embed="rId4"/>
          <a:stretch/>
        </p:blipFill>
        <p:spPr>
          <a:xfrm rot="5400000">
            <a:off x="3196080" y="2233800"/>
            <a:ext cx="584640" cy="591840"/>
          </a:xfrm>
          <a:prstGeom prst="rect">
            <a:avLst/>
          </a:prstGeom>
          <a:ln w="0">
            <a:noFill/>
          </a:ln>
        </p:spPr>
      </p:pic>
      <p:sp>
        <p:nvSpPr>
          <p:cNvPr id="2277" name="TextBox 42"/>
          <p:cNvSpPr/>
          <p:nvPr/>
        </p:nvSpPr>
        <p:spPr>
          <a:xfrm>
            <a:off x="777960" y="2244960"/>
            <a:ext cx="226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L</a:t>
            </a:r>
            <a:endParaRPr lang="en-US" sz="1800" b="0" strike="noStrike" spc="-1">
              <a:latin typeface="Arial"/>
            </a:endParaRPr>
          </a:p>
        </p:txBody>
      </p:sp>
      <p:sp>
        <p:nvSpPr>
          <p:cNvPr id="2278" name="TextBox 43"/>
          <p:cNvSpPr/>
          <p:nvPr/>
        </p:nvSpPr>
        <p:spPr>
          <a:xfrm>
            <a:off x="3352680" y="2244960"/>
            <a:ext cx="201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L</a:t>
            </a:r>
            <a:endParaRPr lang="en-US" sz="1800" b="0" strike="noStrike" spc="-1">
              <a:latin typeface="Arial"/>
            </a:endParaRPr>
          </a:p>
        </p:txBody>
      </p:sp>
      <p:sp>
        <p:nvSpPr>
          <p:cNvPr id="2279" name="TextBox 44"/>
          <p:cNvSpPr/>
          <p:nvPr/>
        </p:nvSpPr>
        <p:spPr>
          <a:xfrm>
            <a:off x="2655720" y="2261880"/>
            <a:ext cx="315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S</a:t>
            </a:r>
            <a:endParaRPr lang="en-US" sz="1800" b="0" strike="noStrike" spc="-1">
              <a:latin typeface="Arial"/>
            </a:endParaRPr>
          </a:p>
        </p:txBody>
      </p:sp>
      <p:sp>
        <p:nvSpPr>
          <p:cNvPr id="2280" name="Straight Connector 109"/>
          <p:cNvSpPr/>
          <p:nvPr/>
        </p:nvSpPr>
        <p:spPr>
          <a:xfrm>
            <a:off x="3669480" y="1447560"/>
            <a:ext cx="360" cy="8096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1" name="Straight Connector 112"/>
          <p:cNvSpPr/>
          <p:nvPr/>
        </p:nvSpPr>
        <p:spPr>
          <a:xfrm>
            <a:off x="2474640" y="2133360"/>
            <a:ext cx="2019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2" name="Straight Connector 115"/>
          <p:cNvSpPr/>
          <p:nvPr/>
        </p:nvSpPr>
        <p:spPr>
          <a:xfrm>
            <a:off x="2858760" y="2739960"/>
            <a:ext cx="360" cy="173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3" name="Straight Connector 116"/>
          <p:cNvSpPr/>
          <p:nvPr/>
        </p:nvSpPr>
        <p:spPr>
          <a:xfrm>
            <a:off x="3483720" y="2743200"/>
            <a:ext cx="360" cy="17352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4" name="Straight Connector 117"/>
          <p:cNvSpPr/>
          <p:nvPr/>
        </p:nvSpPr>
        <p:spPr>
          <a:xfrm>
            <a:off x="3182040" y="3331080"/>
            <a:ext cx="360" cy="173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5" name="Straight Connector 118"/>
          <p:cNvSpPr/>
          <p:nvPr/>
        </p:nvSpPr>
        <p:spPr>
          <a:xfrm>
            <a:off x="3182040" y="3486600"/>
            <a:ext cx="56844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6" name="Rectangle 121"/>
          <p:cNvSpPr/>
          <p:nvPr/>
        </p:nvSpPr>
        <p:spPr>
          <a:xfrm>
            <a:off x="6731280" y="2971800"/>
            <a:ext cx="1008360" cy="159984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87" name="Isosceles Triangle 122"/>
          <p:cNvSpPr/>
          <p:nvPr/>
        </p:nvSpPr>
        <p:spPr>
          <a:xfrm rot="5400000">
            <a:off x="6696720" y="3772080"/>
            <a:ext cx="304560" cy="228240"/>
          </a:xfrm>
          <a:prstGeom prst="triangle">
            <a:avLst>
              <a:gd name="adj" fmla="val 50000"/>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2288" name="Straight Connector 123"/>
          <p:cNvSpPr/>
          <p:nvPr/>
        </p:nvSpPr>
        <p:spPr>
          <a:xfrm>
            <a:off x="6402240" y="3875400"/>
            <a:ext cx="331920" cy="1080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89" name="Straight Connector 124"/>
          <p:cNvSpPr/>
          <p:nvPr/>
        </p:nvSpPr>
        <p:spPr>
          <a:xfrm>
            <a:off x="6505560" y="3483720"/>
            <a:ext cx="22860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0" name="TextBox 125"/>
          <p:cNvSpPr/>
          <p:nvPr/>
        </p:nvSpPr>
        <p:spPr>
          <a:xfrm>
            <a:off x="6731280" y="3124080"/>
            <a:ext cx="45972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
        <p:nvSpPr>
          <p:cNvPr id="2291" name="TextBox 126"/>
          <p:cNvSpPr/>
          <p:nvPr/>
        </p:nvSpPr>
        <p:spPr>
          <a:xfrm>
            <a:off x="7001280" y="3581280"/>
            <a:ext cx="837720" cy="4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Century Schoolbook"/>
                <a:ea typeface="Century Schoolbook"/>
              </a:rPr>
              <a:t>D Flip Flop</a:t>
            </a:r>
            <a:endParaRPr lang="en-US" sz="1200" b="0" strike="noStrike" spc="-1">
              <a:latin typeface="Arial"/>
            </a:endParaRPr>
          </a:p>
        </p:txBody>
      </p:sp>
      <p:sp>
        <p:nvSpPr>
          <p:cNvPr id="2292" name="Straight Connector 127"/>
          <p:cNvSpPr/>
          <p:nvPr/>
        </p:nvSpPr>
        <p:spPr>
          <a:xfrm>
            <a:off x="6429600" y="3886200"/>
            <a:ext cx="360" cy="10666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3" name="Straight Connector 128"/>
          <p:cNvSpPr/>
          <p:nvPr/>
        </p:nvSpPr>
        <p:spPr>
          <a:xfrm>
            <a:off x="7743240" y="3276360"/>
            <a:ext cx="2577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4" name="Straight Connector 132"/>
          <p:cNvSpPr/>
          <p:nvPr/>
        </p:nvSpPr>
        <p:spPr>
          <a:xfrm>
            <a:off x="6095880" y="1726560"/>
            <a:ext cx="360" cy="5529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5" name="Straight Connector 133"/>
          <p:cNvSpPr/>
          <p:nvPr/>
        </p:nvSpPr>
        <p:spPr>
          <a:xfrm>
            <a:off x="5790960" y="1932480"/>
            <a:ext cx="360" cy="35352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6" name="Straight Connector 134"/>
          <p:cNvSpPr/>
          <p:nvPr/>
        </p:nvSpPr>
        <p:spPr>
          <a:xfrm>
            <a:off x="5410080" y="2112120"/>
            <a:ext cx="360" cy="173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7" name="Straight Connector 135"/>
          <p:cNvSpPr/>
          <p:nvPr/>
        </p:nvSpPr>
        <p:spPr>
          <a:xfrm>
            <a:off x="5943600" y="3474720"/>
            <a:ext cx="763560" cy="9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8" name="Straight Connector 136"/>
          <p:cNvSpPr/>
          <p:nvPr/>
        </p:nvSpPr>
        <p:spPr>
          <a:xfrm>
            <a:off x="5230800" y="2124360"/>
            <a:ext cx="360" cy="12542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299" name="TextBox 137"/>
          <p:cNvSpPr/>
          <p:nvPr/>
        </p:nvSpPr>
        <p:spPr>
          <a:xfrm>
            <a:off x="6116400" y="103428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D</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pic>
        <p:nvPicPr>
          <p:cNvPr id="2300" name="Picture 6"/>
          <p:cNvPicPr/>
          <p:nvPr/>
        </p:nvPicPr>
        <p:blipFill>
          <a:blip r:embed="rId2"/>
          <a:stretch/>
        </p:blipFill>
        <p:spPr>
          <a:xfrm rot="5400000">
            <a:off x="5655960" y="2711520"/>
            <a:ext cx="545760" cy="888480"/>
          </a:xfrm>
          <a:prstGeom prst="rect">
            <a:avLst/>
          </a:prstGeom>
          <a:ln w="0">
            <a:noFill/>
          </a:ln>
        </p:spPr>
      </p:pic>
      <p:pic>
        <p:nvPicPr>
          <p:cNvPr id="2301" name="Picture 5"/>
          <p:cNvPicPr/>
          <p:nvPr/>
        </p:nvPicPr>
        <p:blipFill>
          <a:blip r:embed="rId4"/>
          <a:stretch/>
        </p:blipFill>
        <p:spPr>
          <a:xfrm rot="5400000">
            <a:off x="5315760" y="2223720"/>
            <a:ext cx="584640" cy="591840"/>
          </a:xfrm>
          <a:prstGeom prst="rect">
            <a:avLst/>
          </a:prstGeom>
          <a:ln w="0">
            <a:noFill/>
          </a:ln>
        </p:spPr>
      </p:pic>
      <p:pic>
        <p:nvPicPr>
          <p:cNvPr id="2302" name="Picture 5"/>
          <p:cNvPicPr/>
          <p:nvPr/>
        </p:nvPicPr>
        <p:blipFill>
          <a:blip r:embed="rId4"/>
          <a:stretch/>
        </p:blipFill>
        <p:spPr>
          <a:xfrm rot="5400000">
            <a:off x="5939280" y="2233800"/>
            <a:ext cx="584640" cy="591840"/>
          </a:xfrm>
          <a:prstGeom prst="rect">
            <a:avLst/>
          </a:prstGeom>
          <a:ln w="0">
            <a:noFill/>
          </a:ln>
        </p:spPr>
      </p:pic>
      <p:sp>
        <p:nvSpPr>
          <p:cNvPr id="2303" name="TextBox 141"/>
          <p:cNvSpPr/>
          <p:nvPr/>
        </p:nvSpPr>
        <p:spPr>
          <a:xfrm>
            <a:off x="6095880" y="2244960"/>
            <a:ext cx="201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L</a:t>
            </a:r>
            <a:endParaRPr lang="en-US" sz="1800" b="0" strike="noStrike" spc="-1">
              <a:latin typeface="Arial"/>
            </a:endParaRPr>
          </a:p>
        </p:txBody>
      </p:sp>
      <p:sp>
        <p:nvSpPr>
          <p:cNvPr id="2304" name="TextBox 142"/>
          <p:cNvSpPr/>
          <p:nvPr/>
        </p:nvSpPr>
        <p:spPr>
          <a:xfrm>
            <a:off x="5398920" y="2261880"/>
            <a:ext cx="315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S</a:t>
            </a:r>
            <a:endParaRPr lang="en-US" sz="1800" b="0" strike="noStrike" spc="-1">
              <a:latin typeface="Arial"/>
            </a:endParaRPr>
          </a:p>
        </p:txBody>
      </p:sp>
      <p:sp>
        <p:nvSpPr>
          <p:cNvPr id="2305" name="Straight Connector 143"/>
          <p:cNvSpPr/>
          <p:nvPr/>
        </p:nvSpPr>
        <p:spPr>
          <a:xfrm>
            <a:off x="6412680" y="1447560"/>
            <a:ext cx="360" cy="80964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306" name="Straight Connector 144"/>
          <p:cNvSpPr/>
          <p:nvPr/>
        </p:nvSpPr>
        <p:spPr>
          <a:xfrm>
            <a:off x="5217840" y="2133360"/>
            <a:ext cx="201960" cy="36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307" name="Straight Connector 145"/>
          <p:cNvSpPr/>
          <p:nvPr/>
        </p:nvSpPr>
        <p:spPr>
          <a:xfrm>
            <a:off x="5601960" y="2739960"/>
            <a:ext cx="360" cy="173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308" name="Straight Connector 146"/>
          <p:cNvSpPr/>
          <p:nvPr/>
        </p:nvSpPr>
        <p:spPr>
          <a:xfrm>
            <a:off x="6226920" y="2743200"/>
            <a:ext cx="360" cy="17352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309" name="Straight Connector 147"/>
          <p:cNvSpPr/>
          <p:nvPr/>
        </p:nvSpPr>
        <p:spPr>
          <a:xfrm>
            <a:off x="5925240" y="3331080"/>
            <a:ext cx="360" cy="173880"/>
          </a:xfrm>
          <a:prstGeom prst="line">
            <a:avLst/>
          </a:prstGeom>
          <a:ln w="38100">
            <a:solidFill>
              <a:srgbClr val="000000"/>
            </a:solidFill>
            <a:round/>
          </a:ln>
        </p:spPr>
        <p:style>
          <a:lnRef idx="1">
            <a:schemeClr val="accent1"/>
          </a:lnRef>
          <a:fillRef idx="0">
            <a:schemeClr val="accent1"/>
          </a:fillRef>
          <a:effectRef idx="0">
            <a:schemeClr val="accent1"/>
          </a:effectRef>
          <a:fontRef idx="minor"/>
        </p:style>
      </p:sp>
      <p:sp>
        <p:nvSpPr>
          <p:cNvPr id="2310" name="TextBox 153"/>
          <p:cNvSpPr/>
          <p:nvPr/>
        </p:nvSpPr>
        <p:spPr>
          <a:xfrm>
            <a:off x="7737480" y="2831040"/>
            <a:ext cx="568080" cy="40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Q</a:t>
            </a:r>
            <a:r>
              <a:rPr lang="en-US" sz="1800" b="0" strike="noStrike" spc="-1" baseline="-25000">
                <a:solidFill>
                  <a:srgbClr val="000000"/>
                </a:solidFill>
                <a:latin typeface="Century Schoolbook"/>
                <a:ea typeface="Century Schoolbook"/>
              </a:rPr>
              <a:t>2</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261"/>
                                        </p:tgtEl>
                                        <p:attrNameLst>
                                          <p:attrName>style.visibility</p:attrName>
                                        </p:attrNameLst>
                                      </p:cBhvr>
                                      <p:to>
                                        <p:strVal val="visible"/>
                                      </p:to>
                                    </p:set>
                                    <p:animEffect transition="in" filter="wipe(down)">
                                      <p:cBhvr additive="repl">
                                        <p:cTn id="7" dur="500"/>
                                        <p:tgtEl>
                                          <p:spTgt spid="2261"/>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260"/>
                                        </p:tgtEl>
                                        <p:attrNameLst>
                                          <p:attrName>style.visibility</p:attrName>
                                        </p:attrNameLst>
                                      </p:cBhvr>
                                      <p:to>
                                        <p:strVal val="visible"/>
                                      </p:to>
                                    </p:set>
                                    <p:animEffect transition="in" filter="wipe(down)">
                                      <p:cBhvr additive="repl">
                                        <p:cTn id="10" dur="500"/>
                                        <p:tgtEl>
                                          <p:spTgt spid="2260"/>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2231"/>
                                        </p:tgtEl>
                                        <p:attrNameLst>
                                          <p:attrName>style.visibility</p:attrName>
                                        </p:attrNameLst>
                                      </p:cBhvr>
                                      <p:to>
                                        <p:strVal val="visible"/>
                                      </p:to>
                                    </p:set>
                                    <p:animEffect transition="in" filter="wipe(down)">
                                      <p:cBhvr additive="repl">
                                        <p:cTn id="15" dur="500"/>
                                        <p:tgtEl>
                                          <p:spTgt spid="2231"/>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2232"/>
                                        </p:tgtEl>
                                        <p:attrNameLst>
                                          <p:attrName>style.visibility</p:attrName>
                                        </p:attrNameLst>
                                      </p:cBhvr>
                                      <p:to>
                                        <p:strVal val="visible"/>
                                      </p:to>
                                    </p:set>
                                    <p:animEffect transition="in" filter="wipe(down)">
                                      <p:cBhvr additive="repl">
                                        <p:cTn id="18" dur="500"/>
                                        <p:tgtEl>
                                          <p:spTgt spid="2232"/>
                                        </p:tgtEl>
                                      </p:cBhvr>
                                    </p:animEffect>
                                  </p:childTnLst>
                                </p:cTn>
                              </p:par>
                              <p:par>
                                <p:cTn id="19" presetID="22" presetClass="entr" presetSubtype="4" dur="500" fill="hold" nodeType="withEffect">
                                  <p:stCondLst>
                                    <p:cond delay="0"/>
                                  </p:stCondLst>
                                  <p:childTnLst>
                                    <p:set>
                                      <p:cBhvr>
                                        <p:cTn id="20" dur="1" fill="hold">
                                          <p:stCondLst>
                                            <p:cond delay="0"/>
                                          </p:stCondLst>
                                        </p:cTn>
                                        <p:tgtEl>
                                          <p:spTgt spid="2233"/>
                                        </p:tgtEl>
                                        <p:attrNameLst>
                                          <p:attrName>style.visibility</p:attrName>
                                        </p:attrNameLst>
                                      </p:cBhvr>
                                      <p:to>
                                        <p:strVal val="visible"/>
                                      </p:to>
                                    </p:set>
                                    <p:animEffect transition="in" filter="wipe(down)">
                                      <p:cBhvr additive="repl">
                                        <p:cTn id="21" dur="500"/>
                                        <p:tgtEl>
                                          <p:spTgt spid="2233"/>
                                        </p:tgtEl>
                                      </p:cBhvr>
                                    </p:animEffect>
                                  </p:childTnLst>
                                </p:cTn>
                              </p:par>
                              <p:par>
                                <p:cTn id="22" presetID="22" presetClass="entr" presetSubtype="4" dur="500" fill="hold" nodeType="withEffect">
                                  <p:stCondLst>
                                    <p:cond delay="0"/>
                                  </p:stCondLst>
                                  <p:childTnLst>
                                    <p:set>
                                      <p:cBhvr>
                                        <p:cTn id="23" dur="1" fill="hold">
                                          <p:stCondLst>
                                            <p:cond delay="0"/>
                                          </p:stCondLst>
                                        </p:cTn>
                                        <p:tgtEl>
                                          <p:spTgt spid="2238"/>
                                        </p:tgtEl>
                                        <p:attrNameLst>
                                          <p:attrName>style.visibility</p:attrName>
                                        </p:attrNameLst>
                                      </p:cBhvr>
                                      <p:to>
                                        <p:strVal val="visible"/>
                                      </p:to>
                                    </p:set>
                                    <p:animEffect transition="in" filter="wipe(down)">
                                      <p:cBhvr additive="repl">
                                        <p:cTn id="24" dur="500"/>
                                        <p:tgtEl>
                                          <p:spTgt spid="2238"/>
                                        </p:tgtEl>
                                      </p:cBhvr>
                                    </p:animEffect>
                                  </p:childTnLst>
                                </p:cTn>
                              </p:par>
                              <p:par>
                                <p:cTn id="25" presetID="22" presetClass="entr" presetSubtype="4" dur="500" fill="hold" nodeType="withEffect">
                                  <p:stCondLst>
                                    <p:cond delay="0"/>
                                  </p:stCondLst>
                                  <p:childTnLst>
                                    <p:set>
                                      <p:cBhvr>
                                        <p:cTn id="26" dur="1" fill="hold">
                                          <p:stCondLst>
                                            <p:cond delay="0"/>
                                          </p:stCondLst>
                                        </p:cTn>
                                        <p:tgtEl>
                                          <p:spTgt spid="2237"/>
                                        </p:tgtEl>
                                        <p:attrNameLst>
                                          <p:attrName>style.visibility</p:attrName>
                                        </p:attrNameLst>
                                      </p:cBhvr>
                                      <p:to>
                                        <p:strVal val="visible"/>
                                      </p:to>
                                    </p:set>
                                    <p:animEffect transition="in" filter="wipe(down)">
                                      <p:cBhvr additive="repl">
                                        <p:cTn id="27" dur="500"/>
                                        <p:tgtEl>
                                          <p:spTgt spid="2237"/>
                                        </p:tgtEl>
                                      </p:cBhvr>
                                    </p:animEffect>
                                  </p:childTnLst>
                                </p:cTn>
                              </p:par>
                              <p:par>
                                <p:cTn id="28" presetID="22" presetClass="entr" presetSubtype="4" dur="500" fill="hold" nodeType="withEffect">
                                  <p:stCondLst>
                                    <p:cond delay="0"/>
                                  </p:stCondLst>
                                  <p:childTnLst>
                                    <p:set>
                                      <p:cBhvr>
                                        <p:cTn id="29" dur="1" fill="hold">
                                          <p:stCondLst>
                                            <p:cond delay="0"/>
                                          </p:stCondLst>
                                        </p:cTn>
                                        <p:tgtEl>
                                          <p:spTgt spid="2236"/>
                                        </p:tgtEl>
                                        <p:attrNameLst>
                                          <p:attrName>style.visibility</p:attrName>
                                        </p:attrNameLst>
                                      </p:cBhvr>
                                      <p:to>
                                        <p:strVal val="visible"/>
                                      </p:to>
                                    </p:set>
                                    <p:animEffect transition="in" filter="wipe(down)">
                                      <p:cBhvr additive="repl">
                                        <p:cTn id="30" dur="500"/>
                                        <p:tgtEl>
                                          <p:spTgt spid="2236"/>
                                        </p:tgtEl>
                                      </p:cBhvr>
                                    </p:animEffect>
                                  </p:childTnLst>
                                </p:cTn>
                              </p:par>
                              <p:par>
                                <p:cTn id="31" presetID="22" presetClass="entr" presetSubtype="4" dur="500" fill="hold" nodeType="withEffect">
                                  <p:stCondLst>
                                    <p:cond delay="0"/>
                                  </p:stCondLst>
                                  <p:childTnLst>
                                    <p:set>
                                      <p:cBhvr>
                                        <p:cTn id="32" dur="1" fill="hold">
                                          <p:stCondLst>
                                            <p:cond delay="0"/>
                                          </p:stCondLst>
                                        </p:cTn>
                                        <p:tgtEl>
                                          <p:spTgt spid="2242"/>
                                        </p:tgtEl>
                                        <p:attrNameLst>
                                          <p:attrName>style.visibility</p:attrName>
                                        </p:attrNameLst>
                                      </p:cBhvr>
                                      <p:to>
                                        <p:strVal val="visible"/>
                                      </p:to>
                                    </p:set>
                                    <p:animEffect transition="in" filter="wipe(down)">
                                      <p:cBhvr additive="repl">
                                        <p:cTn id="33" dur="500"/>
                                        <p:tgtEl>
                                          <p:spTgt spid="2242"/>
                                        </p:tgtEl>
                                      </p:cBhvr>
                                    </p:animEffect>
                                  </p:childTnLst>
                                </p:cTn>
                              </p:par>
                              <p:par>
                                <p:cTn id="34" presetID="22" presetClass="entr" presetSubtype="4" dur="500" fill="hold" nodeType="withEffect">
                                  <p:stCondLst>
                                    <p:cond delay="0"/>
                                  </p:stCondLst>
                                  <p:childTnLst>
                                    <p:set>
                                      <p:cBhvr>
                                        <p:cTn id="35" dur="1" fill="hold">
                                          <p:stCondLst>
                                            <p:cond delay="0"/>
                                          </p:stCondLst>
                                        </p:cTn>
                                        <p:tgtEl>
                                          <p:spTgt spid="2239"/>
                                        </p:tgtEl>
                                        <p:attrNameLst>
                                          <p:attrName>style.visibility</p:attrName>
                                        </p:attrNameLst>
                                      </p:cBhvr>
                                      <p:to>
                                        <p:strVal val="visible"/>
                                      </p:to>
                                    </p:set>
                                    <p:animEffect transition="in" filter="wipe(down)">
                                      <p:cBhvr additive="repl">
                                        <p:cTn id="36" dur="500"/>
                                        <p:tgtEl>
                                          <p:spTgt spid="2239"/>
                                        </p:tgtEl>
                                      </p:cBhvr>
                                    </p:animEffect>
                                  </p:childTnLst>
                                </p:cTn>
                              </p:par>
                              <p:par>
                                <p:cTn id="37" presetID="22" presetClass="entr" presetSubtype="4" dur="500" fill="hold" nodeType="withEffect">
                                  <p:stCondLst>
                                    <p:cond delay="0"/>
                                  </p:stCondLst>
                                  <p:childTnLst>
                                    <p:set>
                                      <p:cBhvr>
                                        <p:cTn id="38" dur="1" fill="hold">
                                          <p:stCondLst>
                                            <p:cond delay="0"/>
                                          </p:stCondLst>
                                        </p:cTn>
                                        <p:tgtEl>
                                          <p:spTgt spid="2240"/>
                                        </p:tgtEl>
                                        <p:attrNameLst>
                                          <p:attrName>style.visibility</p:attrName>
                                        </p:attrNameLst>
                                      </p:cBhvr>
                                      <p:to>
                                        <p:strVal val="visible"/>
                                      </p:to>
                                    </p:set>
                                    <p:animEffect transition="in" filter="wipe(down)">
                                      <p:cBhvr additive="repl">
                                        <p:cTn id="39" dur="500"/>
                                        <p:tgtEl>
                                          <p:spTgt spid="2240"/>
                                        </p:tgtEl>
                                      </p:cBhvr>
                                    </p:animEffect>
                                  </p:childTnLst>
                                </p:cTn>
                              </p:par>
                              <p:par>
                                <p:cTn id="40" presetID="22" presetClass="entr" presetSubtype="4" dur="500" fill="hold" nodeType="withEffect">
                                  <p:stCondLst>
                                    <p:cond delay="0"/>
                                  </p:stCondLst>
                                  <p:childTnLst>
                                    <p:set>
                                      <p:cBhvr>
                                        <p:cTn id="41" dur="1" fill="hold">
                                          <p:stCondLst>
                                            <p:cond delay="0"/>
                                          </p:stCondLst>
                                        </p:cTn>
                                        <p:tgtEl>
                                          <p:spTgt spid="2244"/>
                                        </p:tgtEl>
                                        <p:attrNameLst>
                                          <p:attrName>style.visibility</p:attrName>
                                        </p:attrNameLst>
                                      </p:cBhvr>
                                      <p:to>
                                        <p:strVal val="visible"/>
                                      </p:to>
                                    </p:set>
                                    <p:animEffect transition="in" filter="wipe(down)">
                                      <p:cBhvr additive="repl">
                                        <p:cTn id="42" dur="500"/>
                                        <p:tgtEl>
                                          <p:spTgt spid="2244"/>
                                        </p:tgtEl>
                                      </p:cBhvr>
                                    </p:animEffect>
                                  </p:childTnLst>
                                </p:cTn>
                              </p:par>
                              <p:par>
                                <p:cTn id="43" presetID="22" presetClass="entr" presetSubtype="4" dur="500" fill="hold" nodeType="withEffect">
                                  <p:stCondLst>
                                    <p:cond delay="0"/>
                                  </p:stCondLst>
                                  <p:childTnLst>
                                    <p:set>
                                      <p:cBhvr>
                                        <p:cTn id="44" dur="1" fill="hold">
                                          <p:stCondLst>
                                            <p:cond delay="0"/>
                                          </p:stCondLst>
                                        </p:cTn>
                                        <p:tgtEl>
                                          <p:spTgt spid="2241"/>
                                        </p:tgtEl>
                                        <p:attrNameLst>
                                          <p:attrName>style.visibility</p:attrName>
                                        </p:attrNameLst>
                                      </p:cBhvr>
                                      <p:to>
                                        <p:strVal val="visible"/>
                                      </p:to>
                                    </p:set>
                                    <p:animEffect transition="in" filter="wipe(down)">
                                      <p:cBhvr additive="repl">
                                        <p:cTn id="45" dur="500"/>
                                        <p:tgtEl>
                                          <p:spTgt spid="2241"/>
                                        </p:tgtEl>
                                      </p:cBhvr>
                                    </p:animEffect>
                                  </p:childTnLst>
                                </p:cTn>
                              </p:par>
                              <p:par>
                                <p:cTn id="46" presetID="22" presetClass="entr" presetSubtype="4" dur="500" fill="hold" nodeType="withEffect">
                                  <p:stCondLst>
                                    <p:cond delay="0"/>
                                  </p:stCondLst>
                                  <p:childTnLst>
                                    <p:set>
                                      <p:cBhvr>
                                        <p:cTn id="47" dur="1" fill="hold">
                                          <p:stCondLst>
                                            <p:cond delay="0"/>
                                          </p:stCondLst>
                                        </p:cTn>
                                        <p:tgtEl>
                                          <p:spTgt spid="2250"/>
                                        </p:tgtEl>
                                        <p:attrNameLst>
                                          <p:attrName>style.visibility</p:attrName>
                                        </p:attrNameLst>
                                      </p:cBhvr>
                                      <p:to>
                                        <p:strVal val="visible"/>
                                      </p:to>
                                    </p:set>
                                    <p:animEffect transition="in" filter="wipe(down)">
                                      <p:cBhvr additive="repl">
                                        <p:cTn id="48" dur="500"/>
                                        <p:tgtEl>
                                          <p:spTgt spid="2250"/>
                                        </p:tgtEl>
                                      </p:cBhvr>
                                    </p:animEffect>
                                  </p:childTnLst>
                                </p:cTn>
                              </p:par>
                              <p:par>
                                <p:cTn id="49" presetID="22" presetClass="entr" presetSubtype="4" dur="500" fill="hold" nodeType="withEffect">
                                  <p:stCondLst>
                                    <p:cond delay="0"/>
                                  </p:stCondLst>
                                  <p:childTnLst>
                                    <p:set>
                                      <p:cBhvr>
                                        <p:cTn id="50" dur="1" fill="hold">
                                          <p:stCondLst>
                                            <p:cond delay="0"/>
                                          </p:stCondLst>
                                        </p:cTn>
                                        <p:tgtEl>
                                          <p:spTgt spid="2235"/>
                                        </p:tgtEl>
                                        <p:attrNameLst>
                                          <p:attrName>style.visibility</p:attrName>
                                        </p:attrNameLst>
                                      </p:cBhvr>
                                      <p:to>
                                        <p:strVal val="visible"/>
                                      </p:to>
                                    </p:set>
                                    <p:animEffect transition="in" filter="wipe(down)">
                                      <p:cBhvr additive="repl">
                                        <p:cTn id="51" dur="500"/>
                                        <p:tgtEl>
                                          <p:spTgt spid="2235"/>
                                        </p:tgtEl>
                                      </p:cBhvr>
                                    </p:animEffect>
                                  </p:childTnLst>
                                </p:cTn>
                              </p:par>
                              <p:par>
                                <p:cTn id="52" presetID="22" presetClass="entr" presetSubtype="4" dur="500" fill="hold" nodeType="withEffect">
                                  <p:stCondLst>
                                    <p:cond delay="0"/>
                                  </p:stCondLst>
                                  <p:childTnLst>
                                    <p:set>
                                      <p:cBhvr>
                                        <p:cTn id="53" dur="1" fill="hold">
                                          <p:stCondLst>
                                            <p:cond delay="0"/>
                                          </p:stCondLst>
                                        </p:cTn>
                                        <p:tgtEl>
                                          <p:spTgt spid="2234"/>
                                        </p:tgtEl>
                                        <p:attrNameLst>
                                          <p:attrName>style.visibility</p:attrName>
                                        </p:attrNameLst>
                                      </p:cBhvr>
                                      <p:to>
                                        <p:strVal val="visible"/>
                                      </p:to>
                                    </p:set>
                                    <p:animEffect transition="in" filter="wipe(down)">
                                      <p:cBhvr additive="repl">
                                        <p:cTn id="54" dur="500"/>
                                        <p:tgtEl>
                                          <p:spTgt spid="2234"/>
                                        </p:tgtEl>
                                      </p:cBhvr>
                                    </p:animEffect>
                                  </p:childTnLst>
                                </p:cTn>
                              </p:par>
                              <p:par>
                                <p:cTn id="55" presetID="22" presetClass="entr" presetSubtype="4" dur="500" fill="hold" nodeType="withEffect">
                                  <p:stCondLst>
                                    <p:cond delay="0"/>
                                  </p:stCondLst>
                                  <p:childTnLst>
                                    <p:set>
                                      <p:cBhvr>
                                        <p:cTn id="56" dur="1" fill="hold">
                                          <p:stCondLst>
                                            <p:cond delay="0"/>
                                          </p:stCondLst>
                                        </p:cTn>
                                        <p:tgtEl>
                                          <p:spTgt spid="2243"/>
                                        </p:tgtEl>
                                        <p:attrNameLst>
                                          <p:attrName>style.visibility</p:attrName>
                                        </p:attrNameLst>
                                      </p:cBhvr>
                                      <p:to>
                                        <p:strVal val="visible"/>
                                      </p:to>
                                    </p:set>
                                    <p:animEffect transition="in" filter="wipe(down)">
                                      <p:cBhvr additive="repl">
                                        <p:cTn id="57" dur="500"/>
                                        <p:tgtEl>
                                          <p:spTgt spid="2243"/>
                                        </p:tgtEl>
                                      </p:cBhvr>
                                    </p:animEffect>
                                  </p:childTnLst>
                                </p:cTn>
                              </p:par>
                            </p:childTnLst>
                          </p:cTn>
                        </p:par>
                      </p:childTnLst>
                    </p:cTn>
                  </p:par>
                  <p:par>
                    <p:cTn id="58" fill="hold" nodeType="clickEffect">
                      <p:stCondLst>
                        <p:cond delay="indefinite"/>
                      </p:stCondLst>
                      <p:childTnLst>
                        <p:par>
                          <p:cTn id="59" fill="hold">
                            <p:stCondLst>
                              <p:cond delay="0"/>
                            </p:stCondLst>
                            <p:childTnLst>
                              <p:par>
                                <p:cTn id="60" presetID="22" presetClass="entr" presetSubtype="1" dur="500" fill="hold" nodeType="clickEffect">
                                  <p:stCondLst>
                                    <p:cond delay="0"/>
                                  </p:stCondLst>
                                  <p:childTnLst>
                                    <p:set>
                                      <p:cBhvr>
                                        <p:cTn id="61" dur="1" fill="hold">
                                          <p:stCondLst>
                                            <p:cond delay="0"/>
                                          </p:stCondLst>
                                        </p:cTn>
                                        <p:tgtEl>
                                          <p:spTgt spid="2245"/>
                                        </p:tgtEl>
                                        <p:attrNameLst>
                                          <p:attrName>style.visibility</p:attrName>
                                        </p:attrNameLst>
                                      </p:cBhvr>
                                      <p:to>
                                        <p:strVal val="visible"/>
                                      </p:to>
                                    </p:set>
                                    <p:animEffect transition="in" filter="wipe(up)">
                                      <p:cBhvr additive="repl">
                                        <p:cTn id="62" dur="500"/>
                                        <p:tgtEl>
                                          <p:spTgt spid="2245"/>
                                        </p:tgtEl>
                                      </p:cBhvr>
                                    </p:animEffect>
                                  </p:childTnLst>
                                </p:cTn>
                              </p:par>
                            </p:childTnLst>
                          </p:cTn>
                        </p:par>
                        <p:par>
                          <p:cTn id="63" fill="hold" nodeType="afterEffect">
                            <p:stCondLst>
                              <p:cond delay="500"/>
                            </p:stCondLst>
                            <p:childTnLst>
                              <p:par>
                                <p:cTn id="64" presetID="22" presetClass="entr" presetSubtype="4" dur="500" fill="hold" nodeType="afterEffect">
                                  <p:stCondLst>
                                    <p:cond delay="0"/>
                                  </p:stCondLst>
                                  <p:childTnLst>
                                    <p:set>
                                      <p:cBhvr>
                                        <p:cTn id="65" dur="1" fill="hold">
                                          <p:stCondLst>
                                            <p:cond delay="0"/>
                                          </p:stCondLst>
                                        </p:cTn>
                                        <p:tgtEl>
                                          <p:spTgt spid="2249"/>
                                        </p:tgtEl>
                                        <p:attrNameLst>
                                          <p:attrName>style.visibility</p:attrName>
                                        </p:attrNameLst>
                                      </p:cBhvr>
                                      <p:to>
                                        <p:strVal val="visible"/>
                                      </p:to>
                                    </p:set>
                                    <p:animEffect transition="in" filter="wipe(down)">
                                      <p:cBhvr additive="repl">
                                        <p:cTn id="66" dur="500"/>
                                        <p:tgtEl>
                                          <p:spTgt spid="2249"/>
                                        </p:tgtEl>
                                      </p:cBhvr>
                                    </p:animEffect>
                                  </p:childTnLst>
                                </p:cTn>
                              </p:par>
                            </p:childTnLst>
                          </p:cTn>
                        </p:par>
                        <p:par>
                          <p:cTn id="67" fill="hold" nodeType="afterEffect">
                            <p:stCondLst>
                              <p:cond delay="1000"/>
                            </p:stCondLst>
                            <p:childTnLst>
                              <p:par>
                                <p:cTn id="68" presetID="22" presetClass="entr" presetSubtype="4" dur="500" fill="hold" nodeType="afterEffect">
                                  <p:stCondLst>
                                    <p:cond delay="0"/>
                                  </p:stCondLst>
                                  <p:childTnLst>
                                    <p:set>
                                      <p:cBhvr>
                                        <p:cTn id="69" dur="1" fill="hold">
                                          <p:stCondLst>
                                            <p:cond delay="0"/>
                                          </p:stCondLst>
                                        </p:cTn>
                                        <p:tgtEl>
                                          <p:spTgt spid="2246"/>
                                        </p:tgtEl>
                                        <p:attrNameLst>
                                          <p:attrName>style.visibility</p:attrName>
                                        </p:attrNameLst>
                                      </p:cBhvr>
                                      <p:to>
                                        <p:strVal val="visible"/>
                                      </p:to>
                                    </p:set>
                                    <p:animEffect transition="in" filter="wipe(down)">
                                      <p:cBhvr additive="repl">
                                        <p:cTn id="70" dur="500"/>
                                        <p:tgtEl>
                                          <p:spTgt spid="2246"/>
                                        </p:tgtEl>
                                      </p:cBhvr>
                                    </p:animEffect>
                                  </p:childTnLst>
                                </p:cTn>
                              </p:par>
                            </p:childTnLst>
                          </p:cTn>
                        </p:par>
                      </p:childTnLst>
                    </p:cTn>
                  </p:par>
                  <p:par>
                    <p:cTn id="71" fill="hold" nodeType="clickEffect">
                      <p:stCondLst>
                        <p:cond delay="indefinite"/>
                      </p:stCondLst>
                      <p:childTnLst>
                        <p:par>
                          <p:cTn id="72" fill="hold">
                            <p:stCondLst>
                              <p:cond delay="0"/>
                            </p:stCondLst>
                            <p:childTnLst>
                              <p:par>
                                <p:cTn id="73" presetID="22" presetClass="entr" presetSubtype="8" dur="500" fill="hold" nodeType="clickEffect">
                                  <p:stCondLst>
                                    <p:cond delay="0"/>
                                  </p:stCondLst>
                                  <p:childTnLst>
                                    <p:set>
                                      <p:cBhvr>
                                        <p:cTn id="74" dur="1" fill="hold">
                                          <p:stCondLst>
                                            <p:cond delay="0"/>
                                          </p:stCondLst>
                                        </p:cTn>
                                        <p:tgtEl>
                                          <p:spTgt spid="2264"/>
                                        </p:tgtEl>
                                        <p:attrNameLst>
                                          <p:attrName>style.visibility</p:attrName>
                                        </p:attrNameLst>
                                      </p:cBhvr>
                                      <p:to>
                                        <p:strVal val="visible"/>
                                      </p:to>
                                    </p:set>
                                    <p:animEffect transition="in" filter="wipe(left)">
                                      <p:cBhvr additive="repl">
                                        <p:cTn id="75" dur="500"/>
                                        <p:tgtEl>
                                          <p:spTgt spid="2264"/>
                                        </p:tgtEl>
                                      </p:cBhvr>
                                    </p:animEffect>
                                  </p:childTnLst>
                                </p:cTn>
                              </p:par>
                              <p:par>
                                <p:cTn id="76" presetID="22" presetClass="entr" presetSubtype="8" dur="500" fill="hold" nodeType="withEffect">
                                  <p:stCondLst>
                                    <p:cond delay="0"/>
                                  </p:stCondLst>
                                  <p:childTnLst>
                                    <p:set>
                                      <p:cBhvr>
                                        <p:cTn id="77" dur="1" fill="hold">
                                          <p:stCondLst>
                                            <p:cond delay="0"/>
                                          </p:stCondLst>
                                        </p:cTn>
                                        <p:tgtEl>
                                          <p:spTgt spid="2263"/>
                                        </p:tgtEl>
                                        <p:attrNameLst>
                                          <p:attrName>style.visibility</p:attrName>
                                        </p:attrNameLst>
                                      </p:cBhvr>
                                      <p:to>
                                        <p:strVal val="visible"/>
                                      </p:to>
                                    </p:set>
                                    <p:animEffect transition="in" filter="wipe(left)">
                                      <p:cBhvr additive="repl">
                                        <p:cTn id="78" dur="500"/>
                                        <p:tgtEl>
                                          <p:spTgt spid="2263"/>
                                        </p:tgtEl>
                                      </p:cBhvr>
                                    </p:animEffect>
                                  </p:childTnLst>
                                </p:cTn>
                              </p:par>
                              <p:par>
                                <p:cTn id="79" presetID="22" presetClass="entr" presetSubtype="8" dur="500" fill="hold" nodeType="withEffect">
                                  <p:stCondLst>
                                    <p:cond delay="0"/>
                                  </p:stCondLst>
                                  <p:childTnLst>
                                    <p:set>
                                      <p:cBhvr>
                                        <p:cTn id="80" dur="1" fill="hold">
                                          <p:stCondLst>
                                            <p:cond delay="0"/>
                                          </p:stCondLst>
                                        </p:cTn>
                                        <p:tgtEl>
                                          <p:spTgt spid="2265"/>
                                        </p:tgtEl>
                                        <p:attrNameLst>
                                          <p:attrName>style.visibility</p:attrName>
                                        </p:attrNameLst>
                                      </p:cBhvr>
                                      <p:to>
                                        <p:strVal val="visible"/>
                                      </p:to>
                                    </p:set>
                                    <p:animEffect transition="in" filter="wipe(left)">
                                      <p:cBhvr additive="repl">
                                        <p:cTn id="81" dur="500"/>
                                        <p:tgtEl>
                                          <p:spTgt spid="2265"/>
                                        </p:tgtEl>
                                      </p:cBhvr>
                                    </p:animEffect>
                                  </p:childTnLst>
                                </p:cTn>
                              </p:par>
                              <p:par>
                                <p:cTn id="82" presetID="22" presetClass="entr" presetSubtype="8" dur="500" fill="hold" nodeType="withEffect">
                                  <p:stCondLst>
                                    <p:cond delay="0"/>
                                  </p:stCondLst>
                                  <p:childTnLst>
                                    <p:set>
                                      <p:cBhvr>
                                        <p:cTn id="83" dur="1" fill="hold">
                                          <p:stCondLst>
                                            <p:cond delay="0"/>
                                          </p:stCondLst>
                                        </p:cTn>
                                        <p:tgtEl>
                                          <p:spTgt spid="2266"/>
                                        </p:tgtEl>
                                        <p:attrNameLst>
                                          <p:attrName>style.visibility</p:attrName>
                                        </p:attrNameLst>
                                      </p:cBhvr>
                                      <p:to>
                                        <p:strVal val="visible"/>
                                      </p:to>
                                    </p:set>
                                    <p:animEffect transition="in" filter="wipe(left)">
                                      <p:cBhvr additive="repl">
                                        <p:cTn id="84" dur="500"/>
                                        <p:tgtEl>
                                          <p:spTgt spid="2266"/>
                                        </p:tgtEl>
                                      </p:cBhvr>
                                    </p:animEffect>
                                  </p:childTnLst>
                                </p:cTn>
                              </p:par>
                              <p:par>
                                <p:cTn id="85" presetID="22" presetClass="entr" presetSubtype="8" dur="500" fill="hold" nodeType="withEffect">
                                  <p:stCondLst>
                                    <p:cond delay="0"/>
                                  </p:stCondLst>
                                  <p:childTnLst>
                                    <p:set>
                                      <p:cBhvr>
                                        <p:cTn id="86" dur="1" fill="hold">
                                          <p:stCondLst>
                                            <p:cond delay="0"/>
                                          </p:stCondLst>
                                        </p:cTn>
                                        <p:tgtEl>
                                          <p:spTgt spid="2267"/>
                                        </p:tgtEl>
                                        <p:attrNameLst>
                                          <p:attrName>style.visibility</p:attrName>
                                        </p:attrNameLst>
                                      </p:cBhvr>
                                      <p:to>
                                        <p:strVal val="visible"/>
                                      </p:to>
                                    </p:set>
                                    <p:animEffect transition="in" filter="wipe(left)">
                                      <p:cBhvr additive="repl">
                                        <p:cTn id="87" dur="500"/>
                                        <p:tgtEl>
                                          <p:spTgt spid="2267"/>
                                        </p:tgtEl>
                                      </p:cBhvr>
                                    </p:animEffect>
                                  </p:childTnLst>
                                </p:cTn>
                              </p:par>
                            </p:childTnLst>
                          </p:cTn>
                        </p:par>
                      </p:childTnLst>
                    </p:cTn>
                  </p:par>
                  <p:par>
                    <p:cTn id="88" fill="hold" nodeType="clickEffect">
                      <p:stCondLst>
                        <p:cond delay="indefinite"/>
                      </p:stCondLst>
                      <p:childTnLst>
                        <p:par>
                          <p:cTn id="89" fill="hold">
                            <p:stCondLst>
                              <p:cond delay="0"/>
                            </p:stCondLst>
                            <p:childTnLst>
                              <p:par>
                                <p:cTn id="90" presetID="22" presetClass="entr" presetSubtype="4" dur="500" fill="hold" nodeType="clickEffect">
                                  <p:stCondLst>
                                    <p:cond delay="0"/>
                                  </p:stCondLst>
                                  <p:childTnLst>
                                    <p:set>
                                      <p:cBhvr>
                                        <p:cTn id="91" dur="1" fill="hold">
                                          <p:stCondLst>
                                            <p:cond delay="0"/>
                                          </p:stCondLst>
                                        </p:cTn>
                                        <p:tgtEl>
                                          <p:spTgt spid="2269"/>
                                        </p:tgtEl>
                                        <p:attrNameLst>
                                          <p:attrName>style.visibility</p:attrName>
                                        </p:attrNameLst>
                                      </p:cBhvr>
                                      <p:to>
                                        <p:strVal val="visible"/>
                                      </p:to>
                                    </p:set>
                                    <p:animEffect transition="in" filter="wipe(down)">
                                      <p:cBhvr additive="repl">
                                        <p:cTn id="92" dur="500"/>
                                        <p:tgtEl>
                                          <p:spTgt spid="2269"/>
                                        </p:tgtEl>
                                      </p:cBhvr>
                                    </p:animEffect>
                                  </p:childTnLst>
                                </p:cTn>
                              </p:par>
                              <p:par>
                                <p:cTn id="93" presetID="22" presetClass="entr" presetSubtype="4" dur="500" fill="hold" nodeType="withEffect">
                                  <p:stCondLst>
                                    <p:cond delay="0"/>
                                  </p:stCondLst>
                                  <p:childTnLst>
                                    <p:set>
                                      <p:cBhvr>
                                        <p:cTn id="94" dur="1" fill="hold">
                                          <p:stCondLst>
                                            <p:cond delay="0"/>
                                          </p:stCondLst>
                                        </p:cTn>
                                        <p:tgtEl>
                                          <p:spTgt spid="2268"/>
                                        </p:tgtEl>
                                        <p:attrNameLst>
                                          <p:attrName>style.visibility</p:attrName>
                                        </p:attrNameLst>
                                      </p:cBhvr>
                                      <p:to>
                                        <p:strVal val="visible"/>
                                      </p:to>
                                    </p:set>
                                    <p:animEffect transition="in" filter="wipe(down)">
                                      <p:cBhvr additive="repl">
                                        <p:cTn id="95" dur="500"/>
                                        <p:tgtEl>
                                          <p:spTgt spid="2268"/>
                                        </p:tgtEl>
                                      </p:cBhvr>
                                    </p:animEffect>
                                  </p:childTnLst>
                                </p:cTn>
                              </p:par>
                            </p:childTnLst>
                          </p:cTn>
                        </p:par>
                      </p:childTnLst>
                    </p:cTn>
                  </p:par>
                  <p:par>
                    <p:cTn id="96" fill="hold" nodeType="clickEffect">
                      <p:stCondLst>
                        <p:cond delay="indefinite"/>
                      </p:stCondLst>
                      <p:childTnLst>
                        <p:par>
                          <p:cTn id="97" fill="hold">
                            <p:stCondLst>
                              <p:cond delay="0"/>
                            </p:stCondLst>
                            <p:childTnLst>
                              <p:par>
                                <p:cTn id="98" presetID="22" presetClass="entr" presetSubtype="4" dur="500" fill="hold" nodeType="clickEffect">
                                  <p:stCondLst>
                                    <p:cond delay="0"/>
                                  </p:stCondLst>
                                  <p:childTnLst>
                                    <p:set>
                                      <p:cBhvr>
                                        <p:cTn id="99" dur="1" fill="hold">
                                          <p:stCondLst>
                                            <p:cond delay="0"/>
                                          </p:stCondLst>
                                        </p:cTn>
                                        <p:tgtEl>
                                          <p:spTgt spid="2272"/>
                                        </p:tgtEl>
                                        <p:attrNameLst>
                                          <p:attrName>style.visibility</p:attrName>
                                        </p:attrNameLst>
                                      </p:cBhvr>
                                      <p:to>
                                        <p:strVal val="visible"/>
                                      </p:to>
                                    </p:set>
                                    <p:animEffect transition="in" filter="wipe(down)">
                                      <p:cBhvr additive="repl">
                                        <p:cTn id="100" dur="500"/>
                                        <p:tgtEl>
                                          <p:spTgt spid="2272"/>
                                        </p:tgtEl>
                                      </p:cBhvr>
                                    </p:animEffect>
                                  </p:childTnLst>
                                </p:cTn>
                              </p:par>
                              <p:par>
                                <p:cTn id="101" presetID="22" presetClass="entr" presetSubtype="4" dur="500" fill="hold" nodeType="withEffect">
                                  <p:stCondLst>
                                    <p:cond delay="0"/>
                                  </p:stCondLst>
                                  <p:childTnLst>
                                    <p:set>
                                      <p:cBhvr>
                                        <p:cTn id="102" dur="1" fill="hold">
                                          <p:stCondLst>
                                            <p:cond delay="0"/>
                                          </p:stCondLst>
                                        </p:cTn>
                                        <p:tgtEl>
                                          <p:spTgt spid="2277"/>
                                        </p:tgtEl>
                                        <p:attrNameLst>
                                          <p:attrName>style.visibility</p:attrName>
                                        </p:attrNameLst>
                                      </p:cBhvr>
                                      <p:to>
                                        <p:strVal val="visible"/>
                                      </p:to>
                                    </p:set>
                                    <p:animEffect transition="in" filter="wipe(down)">
                                      <p:cBhvr additive="repl">
                                        <p:cTn id="103" dur="500"/>
                                        <p:tgtEl>
                                          <p:spTgt spid="2277"/>
                                        </p:tgtEl>
                                      </p:cBhvr>
                                    </p:animEffect>
                                  </p:childTnLst>
                                </p:cTn>
                              </p:par>
                            </p:childTnLst>
                          </p:cTn>
                        </p:par>
                      </p:childTnLst>
                    </p:cTn>
                  </p:par>
                  <p:par>
                    <p:cTn id="104" fill="hold" nodeType="clickEffect">
                      <p:stCondLst>
                        <p:cond delay="indefinite"/>
                      </p:stCondLst>
                      <p:childTnLst>
                        <p:par>
                          <p:cTn id="105" fill="hold">
                            <p:stCondLst>
                              <p:cond delay="0"/>
                            </p:stCondLst>
                            <p:childTnLst>
                              <p:par>
                                <p:cTn id="106" presetID="22" presetClass="entr" presetSubtype="1" dur="500" fill="hold" nodeType="clickEffect">
                                  <p:stCondLst>
                                    <p:cond delay="0"/>
                                  </p:stCondLst>
                                  <p:childTnLst>
                                    <p:set>
                                      <p:cBhvr>
                                        <p:cTn id="107" dur="1" fill="hold">
                                          <p:stCondLst>
                                            <p:cond delay="0"/>
                                          </p:stCondLst>
                                        </p:cTn>
                                        <p:tgtEl>
                                          <p:spTgt spid="2271"/>
                                        </p:tgtEl>
                                        <p:attrNameLst>
                                          <p:attrName>style.visibility</p:attrName>
                                        </p:attrNameLst>
                                      </p:cBhvr>
                                      <p:to>
                                        <p:strVal val="visible"/>
                                      </p:to>
                                    </p:set>
                                    <p:animEffect transition="in" filter="wipe(up)">
                                      <p:cBhvr additive="repl">
                                        <p:cTn id="108" dur="500"/>
                                        <p:tgtEl>
                                          <p:spTgt spid="2271"/>
                                        </p:tgtEl>
                                      </p:cBhvr>
                                    </p:animEffect>
                                  </p:childTnLst>
                                </p:cTn>
                              </p:par>
                              <p:par>
                                <p:cTn id="109" presetID="22" presetClass="entr" presetSubtype="1" dur="500" fill="hold" nodeType="withEffect">
                                  <p:stCondLst>
                                    <p:cond delay="0"/>
                                  </p:stCondLst>
                                  <p:childTnLst>
                                    <p:set>
                                      <p:cBhvr>
                                        <p:cTn id="110" dur="1" fill="hold">
                                          <p:stCondLst>
                                            <p:cond delay="0"/>
                                          </p:stCondLst>
                                        </p:cTn>
                                        <p:tgtEl>
                                          <p:spTgt spid="2270"/>
                                        </p:tgtEl>
                                        <p:attrNameLst>
                                          <p:attrName>style.visibility</p:attrName>
                                        </p:attrNameLst>
                                      </p:cBhvr>
                                      <p:to>
                                        <p:strVal val="visible"/>
                                      </p:to>
                                    </p:set>
                                    <p:animEffect transition="in" filter="wipe(up)">
                                      <p:cBhvr additive="repl">
                                        <p:cTn id="111" dur="500"/>
                                        <p:tgtEl>
                                          <p:spTgt spid="2270"/>
                                        </p:tgtEl>
                                      </p:cBhvr>
                                    </p:animEffect>
                                  </p:childTnLst>
                                </p:cTn>
                              </p:par>
                              <p:par>
                                <p:cTn id="112" presetID="22" presetClass="entr" presetSubtype="4" dur="500" fill="hold" nodeType="withEffect">
                                  <p:stCondLst>
                                    <p:cond delay="0"/>
                                  </p:stCondLst>
                                  <p:childTnLst>
                                    <p:set>
                                      <p:cBhvr>
                                        <p:cTn id="113" dur="1" fill="hold">
                                          <p:stCondLst>
                                            <p:cond delay="0"/>
                                          </p:stCondLst>
                                        </p:cTn>
                                        <p:tgtEl>
                                          <p:spTgt spid="2274"/>
                                        </p:tgtEl>
                                        <p:attrNameLst>
                                          <p:attrName>style.visibility</p:attrName>
                                        </p:attrNameLst>
                                      </p:cBhvr>
                                      <p:to>
                                        <p:strVal val="visible"/>
                                      </p:to>
                                    </p:set>
                                    <p:animEffect transition="in" filter="wipe(down)">
                                      <p:cBhvr additive="repl">
                                        <p:cTn id="114" dur="500"/>
                                        <p:tgtEl>
                                          <p:spTgt spid="2274"/>
                                        </p:tgtEl>
                                      </p:cBhvr>
                                    </p:animEffect>
                                  </p:childTnLst>
                                </p:cTn>
                              </p:par>
                            </p:childTnLst>
                          </p:cTn>
                        </p:par>
                      </p:childTnLst>
                    </p:cTn>
                  </p:par>
                  <p:par>
                    <p:cTn id="115" fill="hold" nodeType="clickEffect">
                      <p:stCondLst>
                        <p:cond delay="indefinite"/>
                      </p:stCondLst>
                      <p:childTnLst>
                        <p:par>
                          <p:cTn id="116" fill="hold">
                            <p:stCondLst>
                              <p:cond delay="0"/>
                            </p:stCondLst>
                            <p:childTnLst>
                              <p:par>
                                <p:cTn id="117" presetID="22" presetClass="entr" presetSubtype="1" dur="500" fill="hold" nodeType="clickEffect">
                                  <p:stCondLst>
                                    <p:cond delay="0"/>
                                  </p:stCondLst>
                                  <p:childTnLst>
                                    <p:set>
                                      <p:cBhvr>
                                        <p:cTn id="118" dur="1" fill="hold">
                                          <p:stCondLst>
                                            <p:cond delay="0"/>
                                          </p:stCondLst>
                                        </p:cTn>
                                        <p:tgtEl>
                                          <p:spTgt spid="2273"/>
                                        </p:tgtEl>
                                        <p:attrNameLst>
                                          <p:attrName>style.visibility</p:attrName>
                                        </p:attrNameLst>
                                      </p:cBhvr>
                                      <p:to>
                                        <p:strVal val="visible"/>
                                      </p:to>
                                    </p:set>
                                    <p:animEffect transition="in" filter="wipe(up)">
                                      <p:cBhvr additive="repl">
                                        <p:cTn id="119" dur="500"/>
                                        <p:tgtEl>
                                          <p:spTgt spid="2273"/>
                                        </p:tgtEl>
                                      </p:cBhvr>
                                    </p:animEffect>
                                  </p:childTnLst>
                                </p:cTn>
                              </p:par>
                            </p:childTnLst>
                          </p:cTn>
                        </p:par>
                      </p:childTnLst>
                    </p:cTn>
                  </p:par>
                  <p:par>
                    <p:cTn id="120" fill="hold" nodeType="clickEffect">
                      <p:stCondLst>
                        <p:cond delay="indefinite"/>
                      </p:stCondLst>
                      <p:childTnLst>
                        <p:par>
                          <p:cTn id="121" fill="hold">
                            <p:stCondLst>
                              <p:cond delay="0"/>
                            </p:stCondLst>
                            <p:childTnLst>
                              <p:par>
                                <p:cTn id="122" presetID="22" presetClass="entr" presetSubtype="1" dur="500" fill="hold" nodeType="clickEffect">
                                  <p:stCondLst>
                                    <p:cond delay="0"/>
                                  </p:stCondLst>
                                  <p:childTnLst>
                                    <p:set>
                                      <p:cBhvr>
                                        <p:cTn id="123" dur="1" fill="hold">
                                          <p:stCondLst>
                                            <p:cond delay="0"/>
                                          </p:stCondLst>
                                        </p:cTn>
                                        <p:tgtEl>
                                          <p:spTgt spid="2275"/>
                                        </p:tgtEl>
                                        <p:attrNameLst>
                                          <p:attrName>style.visibility</p:attrName>
                                        </p:attrNameLst>
                                      </p:cBhvr>
                                      <p:to>
                                        <p:strVal val="visible"/>
                                      </p:to>
                                    </p:set>
                                    <p:animEffect transition="in" filter="wipe(up)">
                                      <p:cBhvr additive="repl">
                                        <p:cTn id="124" dur="500"/>
                                        <p:tgtEl>
                                          <p:spTgt spid="2275"/>
                                        </p:tgtEl>
                                      </p:cBhvr>
                                    </p:animEffect>
                                  </p:childTnLst>
                                </p:cTn>
                              </p:par>
                              <p:par>
                                <p:cTn id="125" presetID="22" presetClass="entr" presetSubtype="1" dur="500" fill="hold" nodeType="withEffect">
                                  <p:stCondLst>
                                    <p:cond delay="0"/>
                                  </p:stCondLst>
                                  <p:childTnLst>
                                    <p:set>
                                      <p:cBhvr>
                                        <p:cTn id="126" dur="1" fill="hold">
                                          <p:stCondLst>
                                            <p:cond delay="0"/>
                                          </p:stCondLst>
                                        </p:cTn>
                                        <p:tgtEl>
                                          <p:spTgt spid="2279"/>
                                        </p:tgtEl>
                                        <p:attrNameLst>
                                          <p:attrName>style.visibility</p:attrName>
                                        </p:attrNameLst>
                                      </p:cBhvr>
                                      <p:to>
                                        <p:strVal val="visible"/>
                                      </p:to>
                                    </p:set>
                                    <p:animEffect transition="in" filter="wipe(up)">
                                      <p:cBhvr additive="repl">
                                        <p:cTn id="127" dur="500"/>
                                        <p:tgtEl>
                                          <p:spTgt spid="2279"/>
                                        </p:tgtEl>
                                      </p:cBhvr>
                                    </p:animEffect>
                                  </p:childTnLst>
                                </p:cTn>
                              </p:par>
                              <p:par>
                                <p:cTn id="128" presetID="22" presetClass="entr" presetSubtype="1" dur="500" fill="hold" nodeType="withEffect">
                                  <p:stCondLst>
                                    <p:cond delay="0"/>
                                  </p:stCondLst>
                                  <p:childTnLst>
                                    <p:set>
                                      <p:cBhvr>
                                        <p:cTn id="129" dur="1" fill="hold">
                                          <p:stCondLst>
                                            <p:cond delay="0"/>
                                          </p:stCondLst>
                                        </p:cTn>
                                        <p:tgtEl>
                                          <p:spTgt spid="2276"/>
                                        </p:tgtEl>
                                        <p:attrNameLst>
                                          <p:attrName>style.visibility</p:attrName>
                                        </p:attrNameLst>
                                      </p:cBhvr>
                                      <p:to>
                                        <p:strVal val="visible"/>
                                      </p:to>
                                    </p:set>
                                    <p:animEffect transition="in" filter="wipe(up)">
                                      <p:cBhvr additive="repl">
                                        <p:cTn id="130" dur="500"/>
                                        <p:tgtEl>
                                          <p:spTgt spid="2276"/>
                                        </p:tgtEl>
                                      </p:cBhvr>
                                    </p:animEffect>
                                  </p:childTnLst>
                                </p:cTn>
                              </p:par>
                              <p:par>
                                <p:cTn id="131" presetID="22" presetClass="entr" presetSubtype="1" dur="500" fill="hold" nodeType="withEffect">
                                  <p:stCondLst>
                                    <p:cond delay="0"/>
                                  </p:stCondLst>
                                  <p:childTnLst>
                                    <p:set>
                                      <p:cBhvr>
                                        <p:cTn id="132" dur="1" fill="hold">
                                          <p:stCondLst>
                                            <p:cond delay="0"/>
                                          </p:stCondLst>
                                        </p:cTn>
                                        <p:tgtEl>
                                          <p:spTgt spid="2278"/>
                                        </p:tgtEl>
                                        <p:attrNameLst>
                                          <p:attrName>style.visibility</p:attrName>
                                        </p:attrNameLst>
                                      </p:cBhvr>
                                      <p:to>
                                        <p:strVal val="visible"/>
                                      </p:to>
                                    </p:set>
                                    <p:animEffect transition="in" filter="wipe(up)">
                                      <p:cBhvr additive="repl">
                                        <p:cTn id="133" dur="500"/>
                                        <p:tgtEl>
                                          <p:spTgt spid="2278"/>
                                        </p:tgtEl>
                                      </p:cBhvr>
                                    </p:animEffect>
                                  </p:childTnLst>
                                </p:cTn>
                              </p:par>
                            </p:childTnLst>
                          </p:cTn>
                        </p:par>
                      </p:childTnLst>
                    </p:cTn>
                  </p:par>
                  <p:par>
                    <p:cTn id="134" fill="hold" nodeType="clickEffect">
                      <p:stCondLst>
                        <p:cond delay="indefinite"/>
                      </p:stCondLst>
                      <p:childTnLst>
                        <p:par>
                          <p:cTn id="135" fill="hold">
                            <p:stCondLst>
                              <p:cond delay="0"/>
                            </p:stCondLst>
                            <p:childTnLst>
                              <p:par>
                                <p:cTn id="136" presetID="22" presetClass="entr" presetSubtype="4" dur="500" fill="hold" nodeType="clickEffect">
                                  <p:stCondLst>
                                    <p:cond delay="0"/>
                                  </p:stCondLst>
                                  <p:childTnLst>
                                    <p:set>
                                      <p:cBhvr>
                                        <p:cTn id="137" dur="1" fill="hold">
                                          <p:stCondLst>
                                            <p:cond delay="0"/>
                                          </p:stCondLst>
                                        </p:cTn>
                                        <p:tgtEl>
                                          <p:spTgt spid="2247"/>
                                        </p:tgtEl>
                                        <p:attrNameLst>
                                          <p:attrName>style.visibility</p:attrName>
                                        </p:attrNameLst>
                                      </p:cBhvr>
                                      <p:to>
                                        <p:strVal val="visible"/>
                                      </p:to>
                                    </p:set>
                                    <p:animEffect transition="in" filter="wipe(down)">
                                      <p:cBhvr additive="repl">
                                        <p:cTn id="138" dur="500"/>
                                        <p:tgtEl>
                                          <p:spTgt spid="2247"/>
                                        </p:tgtEl>
                                      </p:cBhvr>
                                    </p:animEffect>
                                  </p:childTnLst>
                                </p:cTn>
                              </p:par>
                            </p:childTnLst>
                          </p:cTn>
                        </p:par>
                        <p:par>
                          <p:cTn id="139" fill="hold" nodeType="afterEffect">
                            <p:stCondLst>
                              <p:cond delay="500"/>
                            </p:stCondLst>
                            <p:childTnLst>
                              <p:par>
                                <p:cTn id="140" presetID="22" presetClass="entr" presetSubtype="8" dur="500" fill="hold" nodeType="afterEffect">
                                  <p:stCondLst>
                                    <p:cond delay="0"/>
                                  </p:stCondLst>
                                  <p:childTnLst>
                                    <p:set>
                                      <p:cBhvr>
                                        <p:cTn id="141" dur="1" fill="hold">
                                          <p:stCondLst>
                                            <p:cond delay="0"/>
                                          </p:stCondLst>
                                        </p:cTn>
                                        <p:tgtEl>
                                          <p:spTgt spid="2281"/>
                                        </p:tgtEl>
                                        <p:attrNameLst>
                                          <p:attrName>style.visibility</p:attrName>
                                        </p:attrNameLst>
                                      </p:cBhvr>
                                      <p:to>
                                        <p:strVal val="visible"/>
                                      </p:to>
                                    </p:set>
                                    <p:animEffect transition="in" filter="wipe(left)">
                                      <p:cBhvr additive="repl">
                                        <p:cTn id="142" dur="500"/>
                                        <p:tgtEl>
                                          <p:spTgt spid="2281"/>
                                        </p:tgtEl>
                                      </p:cBhvr>
                                    </p:animEffect>
                                  </p:childTnLst>
                                </p:cTn>
                              </p:par>
                            </p:childTnLst>
                          </p:cTn>
                        </p:par>
                        <p:par>
                          <p:cTn id="143" fill="hold" nodeType="afterEffect">
                            <p:stCondLst>
                              <p:cond delay="1000"/>
                            </p:stCondLst>
                            <p:childTnLst>
                              <p:par>
                                <p:cTn id="144" presetID="22" presetClass="entr" presetSubtype="1" dur="500" fill="hold" nodeType="afterEffect">
                                  <p:stCondLst>
                                    <p:cond delay="0"/>
                                  </p:stCondLst>
                                  <p:childTnLst>
                                    <p:set>
                                      <p:cBhvr>
                                        <p:cTn id="145" dur="1" fill="hold">
                                          <p:stCondLst>
                                            <p:cond delay="0"/>
                                          </p:stCondLst>
                                        </p:cTn>
                                        <p:tgtEl>
                                          <p:spTgt spid="2229"/>
                                        </p:tgtEl>
                                        <p:attrNameLst>
                                          <p:attrName>style.visibility</p:attrName>
                                        </p:attrNameLst>
                                      </p:cBhvr>
                                      <p:to>
                                        <p:strVal val="visible"/>
                                      </p:to>
                                    </p:set>
                                    <p:animEffect transition="in" filter="wipe(up)">
                                      <p:cBhvr additive="repl">
                                        <p:cTn id="146" dur="500"/>
                                        <p:tgtEl>
                                          <p:spTgt spid="2229"/>
                                        </p:tgtEl>
                                      </p:cBhvr>
                                    </p:animEffect>
                                  </p:childTnLst>
                                </p:cTn>
                              </p:par>
                            </p:childTnLst>
                          </p:cTn>
                        </p:par>
                      </p:childTnLst>
                    </p:cTn>
                  </p:par>
                  <p:par>
                    <p:cTn id="147" fill="hold" nodeType="clickEffect">
                      <p:stCondLst>
                        <p:cond delay="indefinite"/>
                      </p:stCondLst>
                      <p:childTnLst>
                        <p:par>
                          <p:cTn id="148" fill="hold">
                            <p:stCondLst>
                              <p:cond delay="0"/>
                            </p:stCondLst>
                            <p:childTnLst>
                              <p:par>
                                <p:cTn id="149" presetID="22" presetClass="entr" presetSubtype="1" dur="500" fill="hold" nodeType="clickEffect">
                                  <p:stCondLst>
                                    <p:cond delay="0"/>
                                  </p:stCondLst>
                                  <p:childTnLst>
                                    <p:set>
                                      <p:cBhvr>
                                        <p:cTn id="150" dur="1" fill="hold">
                                          <p:stCondLst>
                                            <p:cond delay="0"/>
                                          </p:stCondLst>
                                        </p:cTn>
                                        <p:tgtEl>
                                          <p:spTgt spid="2228"/>
                                        </p:tgtEl>
                                        <p:attrNameLst>
                                          <p:attrName>style.visibility</p:attrName>
                                        </p:attrNameLst>
                                      </p:cBhvr>
                                      <p:to>
                                        <p:strVal val="visible"/>
                                      </p:to>
                                    </p:set>
                                    <p:animEffect transition="in" filter="wipe(up)">
                                      <p:cBhvr additive="repl">
                                        <p:cTn id="151" dur="500"/>
                                        <p:tgtEl>
                                          <p:spTgt spid="2228"/>
                                        </p:tgtEl>
                                      </p:cBhvr>
                                    </p:animEffect>
                                  </p:childTnLst>
                                </p:cTn>
                              </p:par>
                            </p:childTnLst>
                          </p:cTn>
                        </p:par>
                      </p:childTnLst>
                    </p:cTn>
                  </p:par>
                  <p:par>
                    <p:cTn id="152" fill="hold" nodeType="clickEffect">
                      <p:stCondLst>
                        <p:cond delay="indefinite"/>
                      </p:stCondLst>
                      <p:childTnLst>
                        <p:par>
                          <p:cTn id="153" fill="hold">
                            <p:stCondLst>
                              <p:cond delay="0"/>
                            </p:stCondLst>
                            <p:childTnLst>
                              <p:par>
                                <p:cTn id="154" presetID="22" presetClass="entr" presetSubtype="1" dur="500" fill="hold" nodeType="clickEffect">
                                  <p:stCondLst>
                                    <p:cond delay="0"/>
                                  </p:stCondLst>
                                  <p:childTnLst>
                                    <p:set>
                                      <p:cBhvr>
                                        <p:cTn id="155" dur="1" fill="hold">
                                          <p:stCondLst>
                                            <p:cond delay="0"/>
                                          </p:stCondLst>
                                        </p:cTn>
                                        <p:tgtEl>
                                          <p:spTgt spid="2227"/>
                                        </p:tgtEl>
                                        <p:attrNameLst>
                                          <p:attrName>style.visibility</p:attrName>
                                        </p:attrNameLst>
                                      </p:cBhvr>
                                      <p:to>
                                        <p:strVal val="visible"/>
                                      </p:to>
                                    </p:set>
                                    <p:animEffect transition="in" filter="wipe(up)">
                                      <p:cBhvr additive="repl">
                                        <p:cTn id="156" dur="500"/>
                                        <p:tgtEl>
                                          <p:spTgt spid="2227"/>
                                        </p:tgtEl>
                                      </p:cBhvr>
                                    </p:animEffect>
                                  </p:childTnLst>
                                </p:cTn>
                              </p:par>
                            </p:childTnLst>
                          </p:cTn>
                        </p:par>
                      </p:childTnLst>
                    </p:cTn>
                  </p:par>
                  <p:par>
                    <p:cTn id="157" fill="hold" nodeType="clickEffect">
                      <p:stCondLst>
                        <p:cond delay="indefinite"/>
                      </p:stCondLst>
                      <p:childTnLst>
                        <p:par>
                          <p:cTn id="158" fill="hold">
                            <p:stCondLst>
                              <p:cond delay="0"/>
                            </p:stCondLst>
                            <p:childTnLst>
                              <p:par>
                                <p:cTn id="159" presetID="22" presetClass="entr" presetSubtype="1" dur="500" fill="hold" nodeType="clickEffect">
                                  <p:stCondLst>
                                    <p:cond delay="0"/>
                                  </p:stCondLst>
                                  <p:childTnLst>
                                    <p:set>
                                      <p:cBhvr>
                                        <p:cTn id="160" dur="1" fill="hold">
                                          <p:stCondLst>
                                            <p:cond delay="0"/>
                                          </p:stCondLst>
                                        </p:cTn>
                                        <p:tgtEl>
                                          <p:spTgt spid="2280"/>
                                        </p:tgtEl>
                                        <p:attrNameLst>
                                          <p:attrName>style.visibility</p:attrName>
                                        </p:attrNameLst>
                                      </p:cBhvr>
                                      <p:to>
                                        <p:strVal val="visible"/>
                                      </p:to>
                                    </p:set>
                                    <p:animEffect transition="in" filter="wipe(up)">
                                      <p:cBhvr additive="repl">
                                        <p:cTn id="161" dur="500"/>
                                        <p:tgtEl>
                                          <p:spTgt spid="2280"/>
                                        </p:tgtEl>
                                      </p:cBhvr>
                                    </p:animEffect>
                                  </p:childTnLst>
                                </p:cTn>
                              </p:par>
                              <p:par>
                                <p:cTn id="162" presetID="22" presetClass="entr" presetSubtype="1" dur="500" fill="hold" nodeType="withEffect">
                                  <p:stCondLst>
                                    <p:cond delay="0"/>
                                  </p:stCondLst>
                                  <p:childTnLst>
                                    <p:set>
                                      <p:cBhvr>
                                        <p:cTn id="163" dur="1" fill="hold">
                                          <p:stCondLst>
                                            <p:cond delay="0"/>
                                          </p:stCondLst>
                                        </p:cTn>
                                        <p:tgtEl>
                                          <p:spTgt spid="2248"/>
                                        </p:tgtEl>
                                        <p:attrNameLst>
                                          <p:attrName>style.visibility</p:attrName>
                                        </p:attrNameLst>
                                      </p:cBhvr>
                                      <p:to>
                                        <p:strVal val="visible"/>
                                      </p:to>
                                    </p:set>
                                    <p:animEffect transition="in" filter="wipe(up)">
                                      <p:cBhvr additive="repl">
                                        <p:cTn id="164" dur="500"/>
                                        <p:tgtEl>
                                          <p:spTgt spid="2248"/>
                                        </p:tgtEl>
                                      </p:cBhvr>
                                    </p:animEffect>
                                  </p:childTnLst>
                                </p:cTn>
                              </p:par>
                            </p:childTnLst>
                          </p:cTn>
                        </p:par>
                      </p:childTnLst>
                    </p:cTn>
                  </p:par>
                  <p:par>
                    <p:cTn id="165" fill="hold" nodeType="clickEffect">
                      <p:stCondLst>
                        <p:cond delay="indefinite"/>
                      </p:stCondLst>
                      <p:childTnLst>
                        <p:par>
                          <p:cTn id="166" fill="hold">
                            <p:stCondLst>
                              <p:cond delay="0"/>
                            </p:stCondLst>
                            <p:childTnLst>
                              <p:par>
                                <p:cTn id="167" presetID="22" presetClass="entr" presetSubtype="1" dur="500" fill="hold" nodeType="clickEffect">
                                  <p:stCondLst>
                                    <p:cond delay="0"/>
                                  </p:stCondLst>
                                  <p:childTnLst>
                                    <p:set>
                                      <p:cBhvr>
                                        <p:cTn id="168" dur="1" fill="hold">
                                          <p:stCondLst>
                                            <p:cond delay="0"/>
                                          </p:stCondLst>
                                        </p:cTn>
                                        <p:tgtEl>
                                          <p:spTgt spid="2282"/>
                                        </p:tgtEl>
                                        <p:attrNameLst>
                                          <p:attrName>style.visibility</p:attrName>
                                        </p:attrNameLst>
                                      </p:cBhvr>
                                      <p:to>
                                        <p:strVal val="visible"/>
                                      </p:to>
                                    </p:set>
                                    <p:animEffect transition="in" filter="wipe(up)">
                                      <p:cBhvr additive="repl">
                                        <p:cTn id="169" dur="500"/>
                                        <p:tgtEl>
                                          <p:spTgt spid="2282"/>
                                        </p:tgtEl>
                                      </p:cBhvr>
                                    </p:animEffect>
                                  </p:childTnLst>
                                </p:cTn>
                              </p:par>
                              <p:par>
                                <p:cTn id="170" presetID="22" presetClass="entr" presetSubtype="1" dur="500" fill="hold" nodeType="withEffect">
                                  <p:stCondLst>
                                    <p:cond delay="0"/>
                                  </p:stCondLst>
                                  <p:childTnLst>
                                    <p:set>
                                      <p:cBhvr>
                                        <p:cTn id="171" dur="1" fill="hold">
                                          <p:stCondLst>
                                            <p:cond delay="0"/>
                                          </p:stCondLst>
                                        </p:cTn>
                                        <p:tgtEl>
                                          <p:spTgt spid="2283"/>
                                        </p:tgtEl>
                                        <p:attrNameLst>
                                          <p:attrName>style.visibility</p:attrName>
                                        </p:attrNameLst>
                                      </p:cBhvr>
                                      <p:to>
                                        <p:strVal val="visible"/>
                                      </p:to>
                                    </p:set>
                                    <p:animEffect transition="in" filter="wipe(up)">
                                      <p:cBhvr additive="repl">
                                        <p:cTn id="172" dur="500"/>
                                        <p:tgtEl>
                                          <p:spTgt spid="2283"/>
                                        </p:tgtEl>
                                      </p:cBhvr>
                                    </p:animEffect>
                                  </p:childTnLst>
                                </p:cTn>
                              </p:par>
                            </p:childTnLst>
                          </p:cTn>
                        </p:par>
                      </p:childTnLst>
                    </p:cTn>
                  </p:par>
                  <p:par>
                    <p:cTn id="173" fill="hold" nodeType="clickEffect">
                      <p:stCondLst>
                        <p:cond delay="indefinite"/>
                      </p:stCondLst>
                      <p:childTnLst>
                        <p:par>
                          <p:cTn id="174" fill="hold">
                            <p:stCondLst>
                              <p:cond delay="0"/>
                            </p:stCondLst>
                            <p:childTnLst>
                              <p:par>
                                <p:cTn id="175" presetID="22" presetClass="entr" presetSubtype="1" dur="500" fill="hold" nodeType="clickEffect">
                                  <p:stCondLst>
                                    <p:cond delay="0"/>
                                  </p:stCondLst>
                                  <p:childTnLst>
                                    <p:set>
                                      <p:cBhvr>
                                        <p:cTn id="176" dur="1" fill="hold">
                                          <p:stCondLst>
                                            <p:cond delay="0"/>
                                          </p:stCondLst>
                                        </p:cTn>
                                        <p:tgtEl>
                                          <p:spTgt spid="2262"/>
                                        </p:tgtEl>
                                        <p:attrNameLst>
                                          <p:attrName>style.visibility</p:attrName>
                                        </p:attrNameLst>
                                      </p:cBhvr>
                                      <p:to>
                                        <p:strVal val="visible"/>
                                      </p:to>
                                    </p:set>
                                    <p:animEffect transition="in" filter="wipe(up)">
                                      <p:cBhvr additive="repl">
                                        <p:cTn id="177" dur="500"/>
                                        <p:tgtEl>
                                          <p:spTgt spid="2262"/>
                                        </p:tgtEl>
                                      </p:cBhvr>
                                    </p:animEffect>
                                  </p:childTnLst>
                                </p:cTn>
                              </p:par>
                            </p:childTnLst>
                          </p:cTn>
                        </p:par>
                      </p:childTnLst>
                    </p:cTn>
                  </p:par>
                  <p:par>
                    <p:cTn id="178" fill="hold" nodeType="clickEffect">
                      <p:stCondLst>
                        <p:cond delay="indefinite"/>
                      </p:stCondLst>
                      <p:childTnLst>
                        <p:par>
                          <p:cTn id="179" fill="hold">
                            <p:stCondLst>
                              <p:cond delay="0"/>
                            </p:stCondLst>
                            <p:childTnLst>
                              <p:par>
                                <p:cTn id="180" presetID="22" presetClass="entr" presetSubtype="1" dur="500" fill="hold" nodeType="clickEffect">
                                  <p:stCondLst>
                                    <p:cond delay="0"/>
                                  </p:stCondLst>
                                  <p:childTnLst>
                                    <p:set>
                                      <p:cBhvr>
                                        <p:cTn id="181" dur="1" fill="hold">
                                          <p:stCondLst>
                                            <p:cond delay="0"/>
                                          </p:stCondLst>
                                        </p:cTn>
                                        <p:tgtEl>
                                          <p:spTgt spid="2284"/>
                                        </p:tgtEl>
                                        <p:attrNameLst>
                                          <p:attrName>style.visibility</p:attrName>
                                        </p:attrNameLst>
                                      </p:cBhvr>
                                      <p:to>
                                        <p:strVal val="visible"/>
                                      </p:to>
                                    </p:set>
                                    <p:animEffect transition="in" filter="wipe(up)">
                                      <p:cBhvr additive="repl">
                                        <p:cTn id="182" dur="500"/>
                                        <p:tgtEl>
                                          <p:spTgt spid="2284"/>
                                        </p:tgtEl>
                                      </p:cBhvr>
                                    </p:animEffect>
                                  </p:childTnLst>
                                </p:cTn>
                              </p:par>
                            </p:childTnLst>
                          </p:cTn>
                        </p:par>
                      </p:childTnLst>
                    </p:cTn>
                  </p:par>
                  <p:par>
                    <p:cTn id="183" fill="hold" nodeType="clickEffect">
                      <p:stCondLst>
                        <p:cond delay="indefinite"/>
                      </p:stCondLst>
                      <p:childTnLst>
                        <p:par>
                          <p:cTn id="184" fill="hold">
                            <p:stCondLst>
                              <p:cond delay="0"/>
                            </p:stCondLst>
                            <p:childTnLst>
                              <p:par>
                                <p:cTn id="185" presetID="22" presetClass="entr" presetSubtype="8" dur="500" fill="hold" nodeType="clickEffect">
                                  <p:stCondLst>
                                    <p:cond delay="0"/>
                                  </p:stCondLst>
                                  <p:childTnLst>
                                    <p:set>
                                      <p:cBhvr>
                                        <p:cTn id="186" dur="1" fill="hold">
                                          <p:stCondLst>
                                            <p:cond delay="0"/>
                                          </p:stCondLst>
                                        </p:cTn>
                                        <p:tgtEl>
                                          <p:spTgt spid="2285"/>
                                        </p:tgtEl>
                                        <p:attrNameLst>
                                          <p:attrName>style.visibility</p:attrName>
                                        </p:attrNameLst>
                                      </p:cBhvr>
                                      <p:to>
                                        <p:strVal val="visible"/>
                                      </p:to>
                                    </p:set>
                                    <p:animEffect transition="in" filter="wipe(left)">
                                      <p:cBhvr additive="repl">
                                        <p:cTn id="187" dur="500"/>
                                        <p:tgtEl>
                                          <p:spTgt spid="2285"/>
                                        </p:tgtEl>
                                      </p:cBhvr>
                                    </p:animEffect>
                                  </p:childTnLst>
                                </p:cTn>
                              </p:par>
                            </p:childTnLst>
                          </p:cTn>
                        </p:par>
                      </p:childTnLst>
                    </p:cTn>
                  </p:par>
                  <p:par>
                    <p:cTn id="188" fill="hold" nodeType="clickEffect">
                      <p:stCondLst>
                        <p:cond delay="indefinite"/>
                      </p:stCondLst>
                      <p:childTnLst>
                        <p:par>
                          <p:cTn id="189" fill="hold">
                            <p:stCondLst>
                              <p:cond delay="0"/>
                            </p:stCondLst>
                            <p:childTnLst>
                              <p:par>
                                <p:cTn id="190" presetID="22" presetClass="entr" presetSubtype="4" dur="500" fill="hold" nodeType="clickEffect">
                                  <p:stCondLst>
                                    <p:cond delay="0"/>
                                  </p:stCondLst>
                                  <p:childTnLst>
                                    <p:set>
                                      <p:cBhvr>
                                        <p:cTn id="191" dur="1" fill="hold">
                                          <p:stCondLst>
                                            <p:cond delay="0"/>
                                          </p:stCondLst>
                                        </p:cTn>
                                        <p:tgtEl>
                                          <p:spTgt spid="2289"/>
                                        </p:tgtEl>
                                        <p:attrNameLst>
                                          <p:attrName>style.visibility</p:attrName>
                                        </p:attrNameLst>
                                      </p:cBhvr>
                                      <p:to>
                                        <p:strVal val="visible"/>
                                      </p:to>
                                    </p:set>
                                    <p:animEffect transition="in" filter="wipe(down)">
                                      <p:cBhvr additive="repl">
                                        <p:cTn id="192" dur="500"/>
                                        <p:tgtEl>
                                          <p:spTgt spid="2289"/>
                                        </p:tgtEl>
                                      </p:cBhvr>
                                    </p:animEffect>
                                  </p:childTnLst>
                                </p:cTn>
                              </p:par>
                              <p:par>
                                <p:cTn id="193" presetID="22" presetClass="entr" presetSubtype="4" dur="500" fill="hold" nodeType="withEffect">
                                  <p:stCondLst>
                                    <p:cond delay="0"/>
                                  </p:stCondLst>
                                  <p:childTnLst>
                                    <p:set>
                                      <p:cBhvr>
                                        <p:cTn id="194" dur="1" fill="hold">
                                          <p:stCondLst>
                                            <p:cond delay="0"/>
                                          </p:stCondLst>
                                        </p:cTn>
                                        <p:tgtEl>
                                          <p:spTgt spid="2286"/>
                                        </p:tgtEl>
                                        <p:attrNameLst>
                                          <p:attrName>style.visibility</p:attrName>
                                        </p:attrNameLst>
                                      </p:cBhvr>
                                      <p:to>
                                        <p:strVal val="visible"/>
                                      </p:to>
                                    </p:set>
                                    <p:animEffect transition="in" filter="wipe(down)">
                                      <p:cBhvr additive="repl">
                                        <p:cTn id="195" dur="500"/>
                                        <p:tgtEl>
                                          <p:spTgt spid="2286"/>
                                        </p:tgtEl>
                                      </p:cBhvr>
                                    </p:animEffect>
                                  </p:childTnLst>
                                </p:cTn>
                              </p:par>
                              <p:par>
                                <p:cTn id="196" presetID="22" presetClass="entr" presetSubtype="4" dur="500" fill="hold" nodeType="withEffect">
                                  <p:stCondLst>
                                    <p:cond delay="0"/>
                                  </p:stCondLst>
                                  <p:childTnLst>
                                    <p:set>
                                      <p:cBhvr>
                                        <p:cTn id="197" dur="1" fill="hold">
                                          <p:stCondLst>
                                            <p:cond delay="0"/>
                                          </p:stCondLst>
                                        </p:cTn>
                                        <p:tgtEl>
                                          <p:spTgt spid="2287"/>
                                        </p:tgtEl>
                                        <p:attrNameLst>
                                          <p:attrName>style.visibility</p:attrName>
                                        </p:attrNameLst>
                                      </p:cBhvr>
                                      <p:to>
                                        <p:strVal val="visible"/>
                                      </p:to>
                                    </p:set>
                                    <p:animEffect transition="in" filter="wipe(down)">
                                      <p:cBhvr additive="repl">
                                        <p:cTn id="198" dur="500"/>
                                        <p:tgtEl>
                                          <p:spTgt spid="2287"/>
                                        </p:tgtEl>
                                      </p:cBhvr>
                                    </p:animEffect>
                                  </p:childTnLst>
                                </p:cTn>
                              </p:par>
                              <p:par>
                                <p:cTn id="199" presetID="22" presetClass="entr" presetSubtype="4" dur="500" fill="hold" nodeType="withEffect">
                                  <p:stCondLst>
                                    <p:cond delay="0"/>
                                  </p:stCondLst>
                                  <p:childTnLst>
                                    <p:set>
                                      <p:cBhvr>
                                        <p:cTn id="200" dur="1" fill="hold">
                                          <p:stCondLst>
                                            <p:cond delay="0"/>
                                          </p:stCondLst>
                                        </p:cTn>
                                        <p:tgtEl>
                                          <p:spTgt spid="2291"/>
                                        </p:tgtEl>
                                        <p:attrNameLst>
                                          <p:attrName>style.visibility</p:attrName>
                                        </p:attrNameLst>
                                      </p:cBhvr>
                                      <p:to>
                                        <p:strVal val="visible"/>
                                      </p:to>
                                    </p:set>
                                    <p:animEffect transition="in" filter="wipe(down)">
                                      <p:cBhvr additive="repl">
                                        <p:cTn id="201" dur="500"/>
                                        <p:tgtEl>
                                          <p:spTgt spid="2291"/>
                                        </p:tgtEl>
                                      </p:cBhvr>
                                    </p:animEffect>
                                  </p:childTnLst>
                                </p:cTn>
                              </p:par>
                              <p:par>
                                <p:cTn id="202" presetID="22" presetClass="entr" presetSubtype="4" dur="500" fill="hold" nodeType="withEffect">
                                  <p:stCondLst>
                                    <p:cond delay="0"/>
                                  </p:stCondLst>
                                  <p:childTnLst>
                                    <p:set>
                                      <p:cBhvr>
                                        <p:cTn id="203" dur="1" fill="hold">
                                          <p:stCondLst>
                                            <p:cond delay="0"/>
                                          </p:stCondLst>
                                        </p:cTn>
                                        <p:tgtEl>
                                          <p:spTgt spid="2288"/>
                                        </p:tgtEl>
                                        <p:attrNameLst>
                                          <p:attrName>style.visibility</p:attrName>
                                        </p:attrNameLst>
                                      </p:cBhvr>
                                      <p:to>
                                        <p:strVal val="visible"/>
                                      </p:to>
                                    </p:set>
                                    <p:animEffect transition="in" filter="wipe(down)">
                                      <p:cBhvr additive="repl">
                                        <p:cTn id="204" dur="500"/>
                                        <p:tgtEl>
                                          <p:spTgt spid="2288"/>
                                        </p:tgtEl>
                                      </p:cBhvr>
                                    </p:animEffect>
                                  </p:childTnLst>
                                </p:cTn>
                              </p:par>
                              <p:par>
                                <p:cTn id="205" presetID="22" presetClass="entr" presetSubtype="4" dur="500" fill="hold" nodeType="withEffect">
                                  <p:stCondLst>
                                    <p:cond delay="0"/>
                                  </p:stCondLst>
                                  <p:childTnLst>
                                    <p:set>
                                      <p:cBhvr>
                                        <p:cTn id="206" dur="1" fill="hold">
                                          <p:stCondLst>
                                            <p:cond delay="0"/>
                                          </p:stCondLst>
                                        </p:cTn>
                                        <p:tgtEl>
                                          <p:spTgt spid="2293"/>
                                        </p:tgtEl>
                                        <p:attrNameLst>
                                          <p:attrName>style.visibility</p:attrName>
                                        </p:attrNameLst>
                                      </p:cBhvr>
                                      <p:to>
                                        <p:strVal val="visible"/>
                                      </p:to>
                                    </p:set>
                                    <p:animEffect transition="in" filter="wipe(down)">
                                      <p:cBhvr additive="repl">
                                        <p:cTn id="207" dur="500"/>
                                        <p:tgtEl>
                                          <p:spTgt spid="2293"/>
                                        </p:tgtEl>
                                      </p:cBhvr>
                                    </p:animEffect>
                                  </p:childTnLst>
                                </p:cTn>
                              </p:par>
                              <p:par>
                                <p:cTn id="208" presetID="22" presetClass="entr" presetSubtype="4" dur="500" fill="hold" nodeType="withEffect">
                                  <p:stCondLst>
                                    <p:cond delay="0"/>
                                  </p:stCondLst>
                                  <p:childTnLst>
                                    <p:set>
                                      <p:cBhvr>
                                        <p:cTn id="209" dur="1" fill="hold">
                                          <p:stCondLst>
                                            <p:cond delay="0"/>
                                          </p:stCondLst>
                                        </p:cTn>
                                        <p:tgtEl>
                                          <p:spTgt spid="2290"/>
                                        </p:tgtEl>
                                        <p:attrNameLst>
                                          <p:attrName>style.visibility</p:attrName>
                                        </p:attrNameLst>
                                      </p:cBhvr>
                                      <p:to>
                                        <p:strVal val="visible"/>
                                      </p:to>
                                    </p:set>
                                    <p:animEffect transition="in" filter="wipe(down)">
                                      <p:cBhvr additive="repl">
                                        <p:cTn id="210" dur="500"/>
                                        <p:tgtEl>
                                          <p:spTgt spid="2290"/>
                                        </p:tgtEl>
                                      </p:cBhvr>
                                    </p:animEffect>
                                  </p:childTnLst>
                                </p:cTn>
                              </p:par>
                            </p:childTnLst>
                          </p:cTn>
                        </p:par>
                        <p:par>
                          <p:cTn id="211" fill="hold" nodeType="afterEffect">
                            <p:stCondLst>
                              <p:cond delay="500"/>
                            </p:stCondLst>
                            <p:childTnLst>
                              <p:par>
                                <p:cTn id="212" presetID="22" presetClass="entr" presetSubtype="4" dur="500" fill="hold" nodeType="afterEffect">
                                  <p:stCondLst>
                                    <p:cond delay="0"/>
                                  </p:stCondLst>
                                  <p:childTnLst>
                                    <p:set>
                                      <p:cBhvr>
                                        <p:cTn id="213" dur="1" fill="hold">
                                          <p:stCondLst>
                                            <p:cond delay="0"/>
                                          </p:stCondLst>
                                        </p:cTn>
                                        <p:tgtEl>
                                          <p:spTgt spid="2292"/>
                                        </p:tgtEl>
                                        <p:attrNameLst>
                                          <p:attrName>style.visibility</p:attrName>
                                        </p:attrNameLst>
                                      </p:cBhvr>
                                      <p:to>
                                        <p:strVal val="visible"/>
                                      </p:to>
                                    </p:set>
                                    <p:animEffect transition="in" filter="wipe(down)">
                                      <p:cBhvr additive="repl">
                                        <p:cTn id="214" dur="500"/>
                                        <p:tgtEl>
                                          <p:spTgt spid="2292"/>
                                        </p:tgtEl>
                                      </p:cBhvr>
                                    </p:animEffect>
                                  </p:childTnLst>
                                </p:cTn>
                              </p:par>
                              <p:par>
                                <p:cTn id="215" presetID="22" presetClass="entr" presetSubtype="2" dur="500" fill="hold" nodeType="withEffect">
                                  <p:stCondLst>
                                    <p:cond delay="0"/>
                                  </p:stCondLst>
                                  <p:childTnLst>
                                    <p:set>
                                      <p:cBhvr>
                                        <p:cTn id="216" dur="1" fill="hold">
                                          <p:stCondLst>
                                            <p:cond delay="0"/>
                                          </p:stCondLst>
                                        </p:cTn>
                                        <p:tgtEl>
                                          <p:spTgt spid="2251"/>
                                        </p:tgtEl>
                                        <p:attrNameLst>
                                          <p:attrName>style.visibility</p:attrName>
                                        </p:attrNameLst>
                                      </p:cBhvr>
                                      <p:to>
                                        <p:strVal val="visible"/>
                                      </p:to>
                                    </p:set>
                                    <p:animEffect transition="in" filter="wipe(right)">
                                      <p:cBhvr additive="repl">
                                        <p:cTn id="217" dur="500"/>
                                        <p:tgtEl>
                                          <p:spTgt spid="2251"/>
                                        </p:tgtEl>
                                      </p:cBhvr>
                                    </p:animEffect>
                                  </p:childTnLst>
                                </p:cTn>
                              </p:par>
                              <p:par>
                                <p:cTn id="218" presetID="22" presetClass="entr" presetSubtype="4" dur="500" fill="hold" nodeType="withEffect">
                                  <p:stCondLst>
                                    <p:cond delay="0"/>
                                  </p:stCondLst>
                                  <p:childTnLst>
                                    <p:set>
                                      <p:cBhvr>
                                        <p:cTn id="219" dur="1" fill="hold">
                                          <p:stCondLst>
                                            <p:cond delay="0"/>
                                          </p:stCondLst>
                                        </p:cTn>
                                        <p:tgtEl>
                                          <p:spTgt spid="2297"/>
                                        </p:tgtEl>
                                        <p:attrNameLst>
                                          <p:attrName>style.visibility</p:attrName>
                                        </p:attrNameLst>
                                      </p:cBhvr>
                                      <p:to>
                                        <p:strVal val="visible"/>
                                      </p:to>
                                    </p:set>
                                    <p:animEffect transition="in" filter="wipe(down)">
                                      <p:cBhvr additive="repl">
                                        <p:cTn id="220" dur="500"/>
                                        <p:tgtEl>
                                          <p:spTgt spid="2297"/>
                                        </p:tgtEl>
                                      </p:cBhvr>
                                    </p:animEffect>
                                  </p:childTnLst>
                                </p:cTn>
                              </p:par>
                            </p:childTnLst>
                          </p:cTn>
                        </p:par>
                      </p:childTnLst>
                    </p:cTn>
                  </p:par>
                  <p:par>
                    <p:cTn id="221" fill="hold" nodeType="clickEffect">
                      <p:stCondLst>
                        <p:cond delay="indefinite"/>
                      </p:stCondLst>
                      <p:childTnLst>
                        <p:par>
                          <p:cTn id="222" fill="hold">
                            <p:stCondLst>
                              <p:cond delay="0"/>
                            </p:stCondLst>
                            <p:childTnLst>
                              <p:par>
                                <p:cTn id="223" presetID="22" presetClass="entr" presetSubtype="1" dur="500" fill="hold" nodeType="clickEffect">
                                  <p:stCondLst>
                                    <p:cond delay="0"/>
                                  </p:stCondLst>
                                  <p:childTnLst>
                                    <p:set>
                                      <p:cBhvr>
                                        <p:cTn id="224" dur="1" fill="hold">
                                          <p:stCondLst>
                                            <p:cond delay="0"/>
                                          </p:stCondLst>
                                        </p:cTn>
                                        <p:tgtEl>
                                          <p:spTgt spid="2301"/>
                                        </p:tgtEl>
                                        <p:attrNameLst>
                                          <p:attrName>style.visibility</p:attrName>
                                        </p:attrNameLst>
                                      </p:cBhvr>
                                      <p:to>
                                        <p:strVal val="visible"/>
                                      </p:to>
                                    </p:set>
                                    <p:animEffect transition="in" filter="wipe(up)">
                                      <p:cBhvr additive="repl">
                                        <p:cTn id="225" dur="500"/>
                                        <p:tgtEl>
                                          <p:spTgt spid="2301"/>
                                        </p:tgtEl>
                                      </p:cBhvr>
                                    </p:animEffect>
                                  </p:childTnLst>
                                </p:cTn>
                              </p:par>
                              <p:par>
                                <p:cTn id="226" presetID="22" presetClass="entr" presetSubtype="1" dur="500" fill="hold" nodeType="withEffect">
                                  <p:stCondLst>
                                    <p:cond delay="0"/>
                                  </p:stCondLst>
                                  <p:childTnLst>
                                    <p:set>
                                      <p:cBhvr>
                                        <p:cTn id="227" dur="1" fill="hold">
                                          <p:stCondLst>
                                            <p:cond delay="0"/>
                                          </p:stCondLst>
                                        </p:cTn>
                                        <p:tgtEl>
                                          <p:spTgt spid="2304"/>
                                        </p:tgtEl>
                                        <p:attrNameLst>
                                          <p:attrName>style.visibility</p:attrName>
                                        </p:attrNameLst>
                                      </p:cBhvr>
                                      <p:to>
                                        <p:strVal val="visible"/>
                                      </p:to>
                                    </p:set>
                                    <p:animEffect transition="in" filter="wipe(up)">
                                      <p:cBhvr additive="repl">
                                        <p:cTn id="228" dur="500"/>
                                        <p:tgtEl>
                                          <p:spTgt spid="2304"/>
                                        </p:tgtEl>
                                      </p:cBhvr>
                                    </p:animEffect>
                                  </p:childTnLst>
                                </p:cTn>
                              </p:par>
                              <p:par>
                                <p:cTn id="229" presetID="22" presetClass="entr" presetSubtype="1" dur="500" fill="hold" nodeType="withEffect">
                                  <p:stCondLst>
                                    <p:cond delay="0"/>
                                  </p:stCondLst>
                                  <p:childTnLst>
                                    <p:set>
                                      <p:cBhvr>
                                        <p:cTn id="230" dur="1" fill="hold">
                                          <p:stCondLst>
                                            <p:cond delay="0"/>
                                          </p:stCondLst>
                                        </p:cTn>
                                        <p:tgtEl>
                                          <p:spTgt spid="2302"/>
                                        </p:tgtEl>
                                        <p:attrNameLst>
                                          <p:attrName>style.visibility</p:attrName>
                                        </p:attrNameLst>
                                      </p:cBhvr>
                                      <p:to>
                                        <p:strVal val="visible"/>
                                      </p:to>
                                    </p:set>
                                    <p:animEffect transition="in" filter="wipe(up)">
                                      <p:cBhvr additive="repl">
                                        <p:cTn id="231" dur="500"/>
                                        <p:tgtEl>
                                          <p:spTgt spid="2302"/>
                                        </p:tgtEl>
                                      </p:cBhvr>
                                    </p:animEffect>
                                  </p:childTnLst>
                                </p:cTn>
                              </p:par>
                              <p:par>
                                <p:cTn id="232" presetID="22" presetClass="entr" presetSubtype="1" dur="500" fill="hold" nodeType="withEffect">
                                  <p:stCondLst>
                                    <p:cond delay="0"/>
                                  </p:stCondLst>
                                  <p:childTnLst>
                                    <p:set>
                                      <p:cBhvr>
                                        <p:cTn id="233" dur="1" fill="hold">
                                          <p:stCondLst>
                                            <p:cond delay="0"/>
                                          </p:stCondLst>
                                        </p:cTn>
                                        <p:tgtEl>
                                          <p:spTgt spid="2303"/>
                                        </p:tgtEl>
                                        <p:attrNameLst>
                                          <p:attrName>style.visibility</p:attrName>
                                        </p:attrNameLst>
                                      </p:cBhvr>
                                      <p:to>
                                        <p:strVal val="visible"/>
                                      </p:to>
                                    </p:set>
                                    <p:animEffect transition="in" filter="wipe(up)">
                                      <p:cBhvr additive="repl">
                                        <p:cTn id="234" dur="500"/>
                                        <p:tgtEl>
                                          <p:spTgt spid="2303"/>
                                        </p:tgtEl>
                                      </p:cBhvr>
                                    </p:animEffect>
                                  </p:childTnLst>
                                </p:cTn>
                              </p:par>
                            </p:childTnLst>
                          </p:cTn>
                        </p:par>
                      </p:childTnLst>
                    </p:cTn>
                  </p:par>
                  <p:par>
                    <p:cTn id="235" fill="hold" nodeType="clickEffect">
                      <p:stCondLst>
                        <p:cond delay="indefinite"/>
                      </p:stCondLst>
                      <p:childTnLst>
                        <p:par>
                          <p:cTn id="236" fill="hold">
                            <p:stCondLst>
                              <p:cond delay="0"/>
                            </p:stCondLst>
                            <p:childTnLst>
                              <p:par>
                                <p:cTn id="237" presetID="22" presetClass="entr" presetSubtype="4" dur="500" fill="hold" nodeType="clickEffect">
                                  <p:stCondLst>
                                    <p:cond delay="0"/>
                                  </p:stCondLst>
                                  <p:childTnLst>
                                    <p:set>
                                      <p:cBhvr>
                                        <p:cTn id="238" dur="1" fill="hold">
                                          <p:stCondLst>
                                            <p:cond delay="0"/>
                                          </p:stCondLst>
                                        </p:cTn>
                                        <p:tgtEl>
                                          <p:spTgt spid="2298"/>
                                        </p:tgtEl>
                                        <p:attrNameLst>
                                          <p:attrName>style.visibility</p:attrName>
                                        </p:attrNameLst>
                                      </p:cBhvr>
                                      <p:to>
                                        <p:strVal val="visible"/>
                                      </p:to>
                                    </p:set>
                                    <p:animEffect transition="in" filter="wipe(down)">
                                      <p:cBhvr additive="repl">
                                        <p:cTn id="239" dur="500"/>
                                        <p:tgtEl>
                                          <p:spTgt spid="2298"/>
                                        </p:tgtEl>
                                      </p:cBhvr>
                                    </p:animEffect>
                                  </p:childTnLst>
                                </p:cTn>
                              </p:par>
                            </p:childTnLst>
                          </p:cTn>
                        </p:par>
                        <p:par>
                          <p:cTn id="240" fill="hold" nodeType="afterEffect">
                            <p:stCondLst>
                              <p:cond delay="500"/>
                            </p:stCondLst>
                            <p:childTnLst>
                              <p:par>
                                <p:cTn id="241" presetID="22" presetClass="entr" presetSubtype="8" dur="500" fill="hold" nodeType="afterEffect">
                                  <p:stCondLst>
                                    <p:cond delay="0"/>
                                  </p:stCondLst>
                                  <p:childTnLst>
                                    <p:set>
                                      <p:cBhvr>
                                        <p:cTn id="242" dur="1" fill="hold">
                                          <p:stCondLst>
                                            <p:cond delay="0"/>
                                          </p:stCondLst>
                                        </p:cTn>
                                        <p:tgtEl>
                                          <p:spTgt spid="2306"/>
                                        </p:tgtEl>
                                        <p:attrNameLst>
                                          <p:attrName>style.visibility</p:attrName>
                                        </p:attrNameLst>
                                      </p:cBhvr>
                                      <p:to>
                                        <p:strVal val="visible"/>
                                      </p:to>
                                    </p:set>
                                    <p:animEffect transition="in" filter="wipe(left)">
                                      <p:cBhvr additive="repl">
                                        <p:cTn id="243" dur="500"/>
                                        <p:tgtEl>
                                          <p:spTgt spid="2306"/>
                                        </p:tgtEl>
                                      </p:cBhvr>
                                    </p:animEffect>
                                  </p:childTnLst>
                                </p:cTn>
                              </p:par>
                            </p:childTnLst>
                          </p:cTn>
                        </p:par>
                        <p:par>
                          <p:cTn id="244" fill="hold" nodeType="afterEffect">
                            <p:stCondLst>
                              <p:cond delay="1000"/>
                            </p:stCondLst>
                            <p:childTnLst>
                              <p:par>
                                <p:cTn id="245" presetID="22" presetClass="entr" presetSubtype="1" dur="500" fill="hold" nodeType="afterEffect">
                                  <p:stCondLst>
                                    <p:cond delay="0"/>
                                  </p:stCondLst>
                                  <p:childTnLst>
                                    <p:set>
                                      <p:cBhvr>
                                        <p:cTn id="246" dur="1" fill="hold">
                                          <p:stCondLst>
                                            <p:cond delay="0"/>
                                          </p:stCondLst>
                                        </p:cTn>
                                        <p:tgtEl>
                                          <p:spTgt spid="2296"/>
                                        </p:tgtEl>
                                        <p:attrNameLst>
                                          <p:attrName>style.visibility</p:attrName>
                                        </p:attrNameLst>
                                      </p:cBhvr>
                                      <p:to>
                                        <p:strVal val="visible"/>
                                      </p:to>
                                    </p:set>
                                    <p:animEffect transition="in" filter="wipe(up)">
                                      <p:cBhvr additive="repl">
                                        <p:cTn id="247" dur="500"/>
                                        <p:tgtEl>
                                          <p:spTgt spid="2296"/>
                                        </p:tgtEl>
                                      </p:cBhvr>
                                    </p:animEffect>
                                  </p:childTnLst>
                                </p:cTn>
                              </p:par>
                            </p:childTnLst>
                          </p:cTn>
                        </p:par>
                      </p:childTnLst>
                    </p:cTn>
                  </p:par>
                  <p:par>
                    <p:cTn id="248" fill="hold" nodeType="clickEffect">
                      <p:stCondLst>
                        <p:cond delay="indefinite"/>
                      </p:stCondLst>
                      <p:childTnLst>
                        <p:par>
                          <p:cTn id="249" fill="hold">
                            <p:stCondLst>
                              <p:cond delay="0"/>
                            </p:stCondLst>
                            <p:childTnLst>
                              <p:par>
                                <p:cTn id="250" presetID="22" presetClass="entr" presetSubtype="1" dur="500" fill="hold" nodeType="clickEffect">
                                  <p:stCondLst>
                                    <p:cond delay="0"/>
                                  </p:stCondLst>
                                  <p:childTnLst>
                                    <p:set>
                                      <p:cBhvr>
                                        <p:cTn id="251" dur="1" fill="hold">
                                          <p:stCondLst>
                                            <p:cond delay="0"/>
                                          </p:stCondLst>
                                        </p:cTn>
                                        <p:tgtEl>
                                          <p:spTgt spid="2295"/>
                                        </p:tgtEl>
                                        <p:attrNameLst>
                                          <p:attrName>style.visibility</p:attrName>
                                        </p:attrNameLst>
                                      </p:cBhvr>
                                      <p:to>
                                        <p:strVal val="visible"/>
                                      </p:to>
                                    </p:set>
                                    <p:animEffect transition="in" filter="wipe(up)">
                                      <p:cBhvr additive="repl">
                                        <p:cTn id="252" dur="500"/>
                                        <p:tgtEl>
                                          <p:spTgt spid="2295"/>
                                        </p:tgtEl>
                                      </p:cBhvr>
                                    </p:animEffect>
                                  </p:childTnLst>
                                </p:cTn>
                              </p:par>
                            </p:childTnLst>
                          </p:cTn>
                        </p:par>
                      </p:childTnLst>
                    </p:cTn>
                  </p:par>
                  <p:par>
                    <p:cTn id="253" fill="hold" nodeType="clickEffect">
                      <p:stCondLst>
                        <p:cond delay="indefinite"/>
                      </p:stCondLst>
                      <p:childTnLst>
                        <p:par>
                          <p:cTn id="254" fill="hold">
                            <p:stCondLst>
                              <p:cond delay="0"/>
                            </p:stCondLst>
                            <p:childTnLst>
                              <p:par>
                                <p:cTn id="255" presetID="22" presetClass="entr" presetSubtype="1" dur="500" fill="hold" nodeType="clickEffect">
                                  <p:stCondLst>
                                    <p:cond delay="0"/>
                                  </p:stCondLst>
                                  <p:childTnLst>
                                    <p:set>
                                      <p:cBhvr>
                                        <p:cTn id="256" dur="1" fill="hold">
                                          <p:stCondLst>
                                            <p:cond delay="0"/>
                                          </p:stCondLst>
                                        </p:cTn>
                                        <p:tgtEl>
                                          <p:spTgt spid="2294"/>
                                        </p:tgtEl>
                                        <p:attrNameLst>
                                          <p:attrName>style.visibility</p:attrName>
                                        </p:attrNameLst>
                                      </p:cBhvr>
                                      <p:to>
                                        <p:strVal val="visible"/>
                                      </p:to>
                                    </p:set>
                                    <p:animEffect transition="in" filter="wipe(up)">
                                      <p:cBhvr additive="repl">
                                        <p:cTn id="257" dur="500"/>
                                        <p:tgtEl>
                                          <p:spTgt spid="2294"/>
                                        </p:tgtEl>
                                      </p:cBhvr>
                                    </p:animEffect>
                                  </p:childTnLst>
                                </p:cTn>
                              </p:par>
                            </p:childTnLst>
                          </p:cTn>
                        </p:par>
                      </p:childTnLst>
                    </p:cTn>
                  </p:par>
                  <p:par>
                    <p:cTn id="258" fill="hold" nodeType="clickEffect">
                      <p:stCondLst>
                        <p:cond delay="indefinite"/>
                      </p:stCondLst>
                      <p:childTnLst>
                        <p:par>
                          <p:cTn id="259" fill="hold">
                            <p:stCondLst>
                              <p:cond delay="0"/>
                            </p:stCondLst>
                            <p:childTnLst>
                              <p:par>
                                <p:cTn id="260" presetID="22" presetClass="entr" presetSubtype="1" dur="500" fill="hold" nodeType="clickEffect">
                                  <p:stCondLst>
                                    <p:cond delay="0"/>
                                  </p:stCondLst>
                                  <p:childTnLst>
                                    <p:set>
                                      <p:cBhvr>
                                        <p:cTn id="261" dur="1" fill="hold">
                                          <p:stCondLst>
                                            <p:cond delay="0"/>
                                          </p:stCondLst>
                                        </p:cTn>
                                        <p:tgtEl>
                                          <p:spTgt spid="2305"/>
                                        </p:tgtEl>
                                        <p:attrNameLst>
                                          <p:attrName>style.visibility</p:attrName>
                                        </p:attrNameLst>
                                      </p:cBhvr>
                                      <p:to>
                                        <p:strVal val="visible"/>
                                      </p:to>
                                    </p:set>
                                    <p:animEffect transition="in" filter="wipe(up)">
                                      <p:cBhvr additive="repl">
                                        <p:cTn id="262" dur="500"/>
                                        <p:tgtEl>
                                          <p:spTgt spid="2305"/>
                                        </p:tgtEl>
                                      </p:cBhvr>
                                    </p:animEffect>
                                  </p:childTnLst>
                                </p:cTn>
                              </p:par>
                              <p:par>
                                <p:cTn id="263" presetID="22" presetClass="entr" presetSubtype="1" dur="500" fill="hold" nodeType="withEffect">
                                  <p:stCondLst>
                                    <p:cond delay="0"/>
                                  </p:stCondLst>
                                  <p:childTnLst>
                                    <p:set>
                                      <p:cBhvr>
                                        <p:cTn id="264" dur="1" fill="hold">
                                          <p:stCondLst>
                                            <p:cond delay="0"/>
                                          </p:stCondLst>
                                        </p:cTn>
                                        <p:tgtEl>
                                          <p:spTgt spid="2299"/>
                                        </p:tgtEl>
                                        <p:attrNameLst>
                                          <p:attrName>style.visibility</p:attrName>
                                        </p:attrNameLst>
                                      </p:cBhvr>
                                      <p:to>
                                        <p:strVal val="visible"/>
                                      </p:to>
                                    </p:set>
                                    <p:animEffect transition="in" filter="wipe(up)">
                                      <p:cBhvr additive="repl">
                                        <p:cTn id="265" dur="500"/>
                                        <p:tgtEl>
                                          <p:spTgt spid="2299"/>
                                        </p:tgtEl>
                                      </p:cBhvr>
                                    </p:animEffect>
                                  </p:childTnLst>
                                </p:cTn>
                              </p:par>
                            </p:childTnLst>
                          </p:cTn>
                        </p:par>
                      </p:childTnLst>
                    </p:cTn>
                  </p:par>
                  <p:par>
                    <p:cTn id="266" fill="hold" nodeType="clickEffect">
                      <p:stCondLst>
                        <p:cond delay="indefinite"/>
                      </p:stCondLst>
                      <p:childTnLst>
                        <p:par>
                          <p:cTn id="267" fill="hold">
                            <p:stCondLst>
                              <p:cond delay="0"/>
                            </p:stCondLst>
                            <p:childTnLst>
                              <p:par>
                                <p:cTn id="268" presetID="22" presetClass="entr" presetSubtype="1" dur="500" fill="hold" nodeType="clickEffect">
                                  <p:stCondLst>
                                    <p:cond delay="0"/>
                                  </p:stCondLst>
                                  <p:childTnLst>
                                    <p:set>
                                      <p:cBhvr>
                                        <p:cTn id="269" dur="1" fill="hold">
                                          <p:stCondLst>
                                            <p:cond delay="0"/>
                                          </p:stCondLst>
                                        </p:cTn>
                                        <p:tgtEl>
                                          <p:spTgt spid="2307"/>
                                        </p:tgtEl>
                                        <p:attrNameLst>
                                          <p:attrName>style.visibility</p:attrName>
                                        </p:attrNameLst>
                                      </p:cBhvr>
                                      <p:to>
                                        <p:strVal val="visible"/>
                                      </p:to>
                                    </p:set>
                                    <p:animEffect transition="in" filter="wipe(up)">
                                      <p:cBhvr additive="repl">
                                        <p:cTn id="270" dur="500"/>
                                        <p:tgtEl>
                                          <p:spTgt spid="2307"/>
                                        </p:tgtEl>
                                      </p:cBhvr>
                                    </p:animEffect>
                                  </p:childTnLst>
                                </p:cTn>
                              </p:par>
                              <p:par>
                                <p:cTn id="271" presetID="22" presetClass="entr" presetSubtype="1" dur="500" fill="hold" nodeType="withEffect">
                                  <p:stCondLst>
                                    <p:cond delay="0"/>
                                  </p:stCondLst>
                                  <p:childTnLst>
                                    <p:set>
                                      <p:cBhvr>
                                        <p:cTn id="272" dur="1" fill="hold">
                                          <p:stCondLst>
                                            <p:cond delay="0"/>
                                          </p:stCondLst>
                                        </p:cTn>
                                        <p:tgtEl>
                                          <p:spTgt spid="2308"/>
                                        </p:tgtEl>
                                        <p:attrNameLst>
                                          <p:attrName>style.visibility</p:attrName>
                                        </p:attrNameLst>
                                      </p:cBhvr>
                                      <p:to>
                                        <p:strVal val="visible"/>
                                      </p:to>
                                    </p:set>
                                    <p:animEffect transition="in" filter="wipe(up)">
                                      <p:cBhvr additive="repl">
                                        <p:cTn id="273" dur="500"/>
                                        <p:tgtEl>
                                          <p:spTgt spid="2308"/>
                                        </p:tgtEl>
                                      </p:cBhvr>
                                    </p:animEffect>
                                  </p:childTnLst>
                                </p:cTn>
                              </p:par>
                            </p:childTnLst>
                          </p:cTn>
                        </p:par>
                      </p:childTnLst>
                    </p:cTn>
                  </p:par>
                  <p:par>
                    <p:cTn id="274" fill="hold" nodeType="clickEffect">
                      <p:stCondLst>
                        <p:cond delay="indefinite"/>
                      </p:stCondLst>
                      <p:childTnLst>
                        <p:par>
                          <p:cTn id="275" fill="hold">
                            <p:stCondLst>
                              <p:cond delay="0"/>
                            </p:stCondLst>
                            <p:childTnLst>
                              <p:par>
                                <p:cTn id="276" presetID="22" presetClass="entr" presetSubtype="1" dur="500" fill="hold" nodeType="clickEffect">
                                  <p:stCondLst>
                                    <p:cond delay="0"/>
                                  </p:stCondLst>
                                  <p:childTnLst>
                                    <p:set>
                                      <p:cBhvr>
                                        <p:cTn id="277" dur="1" fill="hold">
                                          <p:stCondLst>
                                            <p:cond delay="0"/>
                                          </p:stCondLst>
                                        </p:cTn>
                                        <p:tgtEl>
                                          <p:spTgt spid="2300"/>
                                        </p:tgtEl>
                                        <p:attrNameLst>
                                          <p:attrName>style.visibility</p:attrName>
                                        </p:attrNameLst>
                                      </p:cBhvr>
                                      <p:to>
                                        <p:strVal val="visible"/>
                                      </p:to>
                                    </p:set>
                                    <p:animEffect transition="in" filter="wipe(up)">
                                      <p:cBhvr additive="repl">
                                        <p:cTn id="278" dur="500"/>
                                        <p:tgtEl>
                                          <p:spTgt spid="2300"/>
                                        </p:tgtEl>
                                      </p:cBhvr>
                                    </p:animEffect>
                                  </p:childTnLst>
                                </p:cTn>
                              </p:par>
                            </p:childTnLst>
                          </p:cTn>
                        </p:par>
                      </p:childTnLst>
                    </p:cTn>
                  </p:par>
                  <p:par>
                    <p:cTn id="279" fill="hold" nodeType="clickEffect">
                      <p:stCondLst>
                        <p:cond delay="indefinite"/>
                      </p:stCondLst>
                      <p:childTnLst>
                        <p:par>
                          <p:cTn id="280" fill="hold">
                            <p:stCondLst>
                              <p:cond delay="0"/>
                            </p:stCondLst>
                            <p:childTnLst>
                              <p:par>
                                <p:cTn id="281" presetID="22" presetClass="entr" presetSubtype="1" dur="500" fill="hold" nodeType="clickEffect">
                                  <p:stCondLst>
                                    <p:cond delay="0"/>
                                  </p:stCondLst>
                                  <p:childTnLst>
                                    <p:set>
                                      <p:cBhvr>
                                        <p:cTn id="282" dur="1" fill="hold">
                                          <p:stCondLst>
                                            <p:cond delay="0"/>
                                          </p:stCondLst>
                                        </p:cTn>
                                        <p:tgtEl>
                                          <p:spTgt spid="2309"/>
                                        </p:tgtEl>
                                        <p:attrNameLst>
                                          <p:attrName>style.visibility</p:attrName>
                                        </p:attrNameLst>
                                      </p:cBhvr>
                                      <p:to>
                                        <p:strVal val="visible"/>
                                      </p:to>
                                    </p:set>
                                    <p:animEffect transition="in" filter="wipe(up)">
                                      <p:cBhvr additive="repl">
                                        <p:cTn id="283" dur="500"/>
                                        <p:tgtEl>
                                          <p:spTgt spid="2309"/>
                                        </p:tgtEl>
                                      </p:cBhvr>
                                    </p:animEffect>
                                  </p:childTnLst>
                                </p:cTn>
                              </p:par>
                            </p:childTnLst>
                          </p:cTn>
                        </p:par>
                      </p:childTnLst>
                    </p:cTn>
                  </p:par>
                  <p:par>
                    <p:cTn id="284" fill="hold" nodeType="clickEffect">
                      <p:stCondLst>
                        <p:cond delay="indefinite"/>
                      </p:stCondLst>
                      <p:childTnLst>
                        <p:par>
                          <p:cTn id="285" fill="hold">
                            <p:stCondLst>
                              <p:cond delay="0"/>
                            </p:stCondLst>
                            <p:childTnLst>
                              <p:par>
                                <p:cTn id="286" presetID="22" presetClass="entr" presetSubtype="1" dur="500" fill="hold" nodeType="clickEffect">
                                  <p:stCondLst>
                                    <p:cond delay="0"/>
                                  </p:stCondLst>
                                  <p:childTnLst>
                                    <p:set>
                                      <p:cBhvr>
                                        <p:cTn id="287" dur="1" fill="hold">
                                          <p:stCondLst>
                                            <p:cond delay="0"/>
                                          </p:stCondLst>
                                        </p:cTn>
                                        <p:tgtEl>
                                          <p:spTgt spid="2310"/>
                                        </p:tgtEl>
                                        <p:attrNameLst>
                                          <p:attrName>style.visibility</p:attrName>
                                        </p:attrNameLst>
                                      </p:cBhvr>
                                      <p:to>
                                        <p:strVal val="visible"/>
                                      </p:to>
                                    </p:set>
                                    <p:animEffect transition="in" filter="wipe(up)">
                                      <p:cBhvr additive="repl">
                                        <p:cTn id="288" dur="500"/>
                                        <p:tgtEl>
                                          <p:spTgt spid="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 name="PlaceHolder 1"/>
          <p:cNvSpPr>
            <a:spLocks noGrp="1"/>
          </p:cNvSpPr>
          <p:nvPr>
            <p:ph type="title"/>
          </p:nvPr>
        </p:nvSpPr>
        <p:spPr>
          <a:xfrm>
            <a:off x="2286000" y="3124080"/>
            <a:ext cx="6552720" cy="1893960"/>
          </a:xfrm>
          <a:prstGeom prst="rect">
            <a:avLst/>
          </a:prstGeom>
          <a:noFill/>
          <a:ln w="0">
            <a:noFill/>
          </a:ln>
        </p:spPr>
        <p:txBody>
          <a:bodyPr lIns="90000" tIns="45000" rIns="90000" bIns="45000" anchor="b">
            <a:noAutofit/>
          </a:bodyPr>
          <a:lstStyle/>
          <a:p>
            <a:pPr>
              <a:lnSpc>
                <a:spcPct val="100000"/>
              </a:lnSpc>
              <a:buNone/>
            </a:pPr>
            <a:r>
              <a:rPr lang="en-US" sz="3000" b="1" strike="noStrike" cap="small" spc="-1">
                <a:solidFill>
                  <a:srgbClr val="575F6D"/>
                </a:solidFill>
                <a:latin typeface="Century Schoolbook"/>
                <a:ea typeface="Century Schoolbook"/>
              </a:rPr>
              <a:t>CSE 219: Digital Logic &amp; Computer Design</a:t>
            </a:r>
            <a:endParaRPr lang="en-US" sz="3000" b="0" strike="noStrike" spc="-1">
              <a:solidFill>
                <a:srgbClr val="000000"/>
              </a:solidFill>
              <a:latin typeface="Century Schoolbook"/>
            </a:endParaRPr>
          </a:p>
        </p:txBody>
      </p:sp>
      <p:sp>
        <p:nvSpPr>
          <p:cNvPr id="2312" name="PlaceHolder 2"/>
          <p:cNvSpPr>
            <a:spLocks noGrp="1"/>
          </p:cNvSpPr>
          <p:nvPr>
            <p:ph type="subTitle"/>
          </p:nvPr>
        </p:nvSpPr>
        <p:spPr>
          <a:xfrm>
            <a:off x="2286000" y="5003280"/>
            <a:ext cx="6171840" cy="1371240"/>
          </a:xfrm>
          <a:prstGeom prst="rect">
            <a:avLst/>
          </a:prstGeom>
          <a:noFill/>
          <a:ln w="0">
            <a:noFill/>
          </a:ln>
        </p:spPr>
        <p:txBody>
          <a:bodyPr lIns="90000" tIns="45000" rIns="90000" bIns="45000" anchor="t">
            <a:normAutofit fontScale="96000"/>
          </a:bodyPr>
          <a:lstStyle/>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Tamanna Haque Nipa</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Assistant Professor</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Dept. of CSE</a:t>
            </a:r>
            <a:endParaRPr lang="en-US" sz="1800" b="0" strike="noStrike" spc="-1">
              <a:latin typeface="Arial"/>
            </a:endParaRPr>
          </a:p>
          <a:p>
            <a:pPr algn="r">
              <a:lnSpc>
                <a:spcPct val="100000"/>
              </a:lnSpc>
              <a:spcBef>
                <a:spcPts val="601"/>
              </a:spcBef>
              <a:buNone/>
              <a:tabLst>
                <a:tab pos="0" algn="l"/>
              </a:tabLst>
            </a:pPr>
            <a:r>
              <a:rPr lang="en-US" sz="1800" b="1" strike="noStrike" spc="-1">
                <a:solidFill>
                  <a:srgbClr val="575F6D"/>
                </a:solidFill>
                <a:latin typeface="Century Schoolbook"/>
                <a:ea typeface="Century Schoolbook"/>
              </a:rPr>
              <a:t>Stamford University Bangladesh</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PlaceHolder 1"/>
          <p:cNvSpPr>
            <a:spLocks noGrp="1"/>
          </p:cNvSpPr>
          <p:nvPr>
            <p:ph type="title"/>
          </p:nvPr>
        </p:nvSpPr>
        <p:spPr>
          <a:xfrm>
            <a:off x="266760" y="533520"/>
            <a:ext cx="8229240" cy="1066320"/>
          </a:xfrm>
          <a:prstGeom prst="rect">
            <a:avLst/>
          </a:prstGeom>
          <a:noFill/>
          <a:ln w="0">
            <a:noFill/>
          </a:ln>
        </p:spPr>
        <p:txBody>
          <a:bodyPr lIns="90000" tIns="45000" rIns="90000" bIns="45000" anchor="b">
            <a:normAutofit/>
          </a:bodyPr>
          <a:lstStyle/>
          <a:p>
            <a:pPr>
              <a:lnSpc>
                <a:spcPct val="100000"/>
              </a:lnSpc>
              <a:buNone/>
            </a:pPr>
            <a:r>
              <a:rPr lang="en-US" sz="4000" b="1" strike="noStrike" spc="-1">
                <a:solidFill>
                  <a:srgbClr val="414752"/>
                </a:solidFill>
                <a:latin typeface="Century Schoolbook"/>
              </a:rPr>
              <a:t>Memory Address Decoding</a:t>
            </a:r>
            <a:endParaRPr lang="en-US" sz="4000" b="0" strike="noStrike" spc="-1">
              <a:solidFill>
                <a:srgbClr val="000000"/>
              </a:solidFill>
              <a:latin typeface="Century Schoolbook"/>
            </a:endParaRPr>
          </a:p>
        </p:txBody>
      </p:sp>
      <p:sp>
        <p:nvSpPr>
          <p:cNvPr id="2314" name="PlaceHolder 2"/>
          <p:cNvSpPr>
            <a:spLocks noGrp="1"/>
          </p:cNvSpPr>
          <p:nvPr>
            <p:ph/>
          </p:nvPr>
        </p:nvSpPr>
        <p:spPr>
          <a:xfrm>
            <a:off x="304920" y="1447920"/>
            <a:ext cx="8381520" cy="1904760"/>
          </a:xfrm>
          <a:prstGeom prst="rect">
            <a:avLst/>
          </a:prstGeom>
          <a:noFill/>
          <a:ln w="0">
            <a:noFill/>
          </a:ln>
        </p:spPr>
        <p:txBody>
          <a:bodyPr lIns="90000" tIns="45000" rIns="90000" bIns="45000" anchor="t">
            <a:noAutofit/>
          </a:bodyPr>
          <a:lstStyle/>
          <a:p>
            <a:pPr marL="274320" indent="-274320" algn="just">
              <a:lnSpc>
                <a:spcPct val="100000"/>
              </a:lnSpc>
              <a:spcBef>
                <a:spcPts val="601"/>
              </a:spcBef>
              <a:buClr>
                <a:srgbClr val="FE8637"/>
              </a:buClr>
              <a:buSzPct val="70000"/>
              <a:buFont typeface="Wingdings" charset="2"/>
              <a:buChar char=""/>
            </a:pPr>
            <a:r>
              <a:rPr lang="en-US" sz="2400" b="0" i="1" strike="noStrike" spc="-1">
                <a:solidFill>
                  <a:srgbClr val="000000"/>
                </a:solidFill>
                <a:latin typeface="Century Schoolbook"/>
                <a:ea typeface="Century Schoolbook"/>
              </a:rPr>
              <a:t>Address decoding</a:t>
            </a:r>
            <a:r>
              <a:rPr lang="en-US" sz="2400" b="0" strike="noStrike" spc="-1">
                <a:solidFill>
                  <a:srgbClr val="000000"/>
                </a:solidFill>
                <a:latin typeface="Century Schoolbook"/>
                <a:ea typeface="Century Schoolbook"/>
              </a:rPr>
              <a:t> refers to the way a computer system decodes the addresses on the address bus to select memory locations in one or more memory or peripheral devices.</a:t>
            </a:r>
            <a:endParaRPr lang="en-US" sz="2400" b="0" strike="noStrike" spc="-1">
              <a:solidFill>
                <a:srgbClr val="000000"/>
              </a:solidFill>
              <a:latin typeface="Century Schoolbook"/>
            </a:endParaRPr>
          </a:p>
        </p:txBody>
      </p:sp>
      <p:pic>
        <p:nvPicPr>
          <p:cNvPr id="2315" name="Picture 2"/>
          <p:cNvPicPr/>
          <p:nvPr/>
        </p:nvPicPr>
        <p:blipFill>
          <a:blip r:embed="rId2"/>
          <a:stretch/>
        </p:blipFill>
        <p:spPr>
          <a:xfrm>
            <a:off x="1523880" y="3505320"/>
            <a:ext cx="5714640" cy="31237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6" name="PlaceHolder 1"/>
          <p:cNvSpPr>
            <a:spLocks noGrp="1"/>
          </p:cNvSpPr>
          <p:nvPr>
            <p:ph type="title"/>
          </p:nvPr>
        </p:nvSpPr>
        <p:spPr>
          <a:xfrm>
            <a:off x="380880" y="68580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PIPO – 4 bit</a:t>
            </a:r>
            <a:endParaRPr lang="en-US" sz="3000" b="0" strike="noStrike" spc="-1">
              <a:solidFill>
                <a:srgbClr val="000000"/>
              </a:solidFill>
              <a:latin typeface="Century Schoolbook"/>
            </a:endParaRPr>
          </a:p>
        </p:txBody>
      </p:sp>
      <p:pic>
        <p:nvPicPr>
          <p:cNvPr id="2317" name="Picture 2"/>
          <p:cNvPicPr/>
          <p:nvPr/>
        </p:nvPicPr>
        <p:blipFill>
          <a:blip r:embed="rId3"/>
          <a:stretch/>
        </p:blipFill>
        <p:spPr>
          <a:xfrm>
            <a:off x="1295280" y="1676520"/>
            <a:ext cx="6400440" cy="2437920"/>
          </a:xfrm>
          <a:prstGeom prst="rect">
            <a:avLst/>
          </a:prstGeom>
          <a:ln w="0">
            <a:noFill/>
          </a:ln>
        </p:spPr>
      </p:pic>
      <p:sp>
        <p:nvSpPr>
          <p:cNvPr id="2318" name="Rectangle 3"/>
          <p:cNvSpPr/>
          <p:nvPr/>
        </p:nvSpPr>
        <p:spPr>
          <a:xfrm>
            <a:off x="1676520" y="5257800"/>
            <a:ext cx="5562360" cy="91404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19" name="Straight Connector 5"/>
          <p:cNvSpPr/>
          <p:nvPr/>
        </p:nvSpPr>
        <p:spPr>
          <a:xfrm>
            <a:off x="4457520" y="5257800"/>
            <a:ext cx="360" cy="91440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2320" name="Straight Connector 7"/>
          <p:cNvSpPr/>
          <p:nvPr/>
        </p:nvSpPr>
        <p:spPr>
          <a:xfrm>
            <a:off x="5867280" y="5257800"/>
            <a:ext cx="360" cy="91440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2321" name="Straight Connector 8"/>
          <p:cNvSpPr/>
          <p:nvPr/>
        </p:nvSpPr>
        <p:spPr>
          <a:xfrm>
            <a:off x="2971800" y="5257800"/>
            <a:ext cx="360" cy="914400"/>
          </a:xfrm>
          <a:prstGeom prst="line">
            <a:avLst/>
          </a:prstGeom>
          <a:ln w="28575">
            <a:solidFill>
              <a:srgbClr val="000000"/>
            </a:solidFill>
            <a:round/>
          </a:ln>
        </p:spPr>
        <p:style>
          <a:lnRef idx="1">
            <a:schemeClr val="accent1"/>
          </a:lnRef>
          <a:fillRef idx="0">
            <a:schemeClr val="accent1"/>
          </a:fillRef>
          <a:effectRef idx="0">
            <a:schemeClr val="accent1"/>
          </a:effectRef>
          <a:fontRef idx="minor"/>
        </p:style>
      </p:sp>
      <p:sp>
        <p:nvSpPr>
          <p:cNvPr id="2322" name="Straight Arrow Connector 13"/>
          <p:cNvSpPr/>
          <p:nvPr/>
        </p:nvSpPr>
        <p:spPr>
          <a:xfrm>
            <a:off x="843840" y="571500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23" name="Left-Right Arrow 14"/>
          <p:cNvSpPr/>
          <p:nvPr/>
        </p:nvSpPr>
        <p:spPr>
          <a:xfrm>
            <a:off x="7238880" y="5486400"/>
            <a:ext cx="1142640" cy="304560"/>
          </a:xfrm>
          <a:prstGeom prst="leftRightArrow">
            <a:avLst>
              <a:gd name="adj1" fmla="val 50000"/>
              <a:gd name="adj2" fmla="val 50000"/>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24" name="Down Arrow 15"/>
          <p:cNvSpPr/>
          <p:nvPr/>
        </p:nvSpPr>
        <p:spPr>
          <a:xfrm>
            <a:off x="4267080" y="4343400"/>
            <a:ext cx="456840" cy="685440"/>
          </a:xfrm>
          <a:prstGeom prst="downArrow">
            <a:avLst>
              <a:gd name="adj1" fmla="val 50000"/>
              <a:gd name="adj2" fmla="val 50000"/>
            </a:avLst>
          </a:prstGeom>
          <a:solidFill>
            <a:srgbClr val="FE8637"/>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325" name="TextBox 17"/>
          <p:cNvSpPr/>
          <p:nvPr/>
        </p:nvSpPr>
        <p:spPr>
          <a:xfrm>
            <a:off x="304920" y="5943600"/>
            <a:ext cx="12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CLK</a:t>
            </a:r>
            <a:endParaRPr lang="en-US" sz="1800" b="0" strike="noStrike" spc="-1">
              <a:latin typeface="Arial"/>
            </a:endParaRPr>
          </a:p>
        </p:txBody>
      </p:sp>
      <p:sp>
        <p:nvSpPr>
          <p:cNvPr id="2326" name="TextBox 18"/>
          <p:cNvSpPr/>
          <p:nvPr/>
        </p:nvSpPr>
        <p:spPr>
          <a:xfrm>
            <a:off x="7543800" y="5791320"/>
            <a:ext cx="1294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IN/OUT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2318"/>
                                        </p:tgtEl>
                                        <p:attrNameLst>
                                          <p:attrName>style.visibility</p:attrName>
                                        </p:attrNameLst>
                                      </p:cBhvr>
                                      <p:to>
                                        <p:strVal val="visible"/>
                                      </p:to>
                                    </p:set>
                                    <p:animEffect transition="in" filter="wipe(up)">
                                      <p:cBhvr additive="repl">
                                        <p:cTn id="7" dur="500"/>
                                        <p:tgtEl>
                                          <p:spTgt spid="2318"/>
                                        </p:tgtEl>
                                      </p:cBhvr>
                                    </p:animEffect>
                                  </p:childTnLst>
                                </p:cTn>
                              </p:par>
                              <p:par>
                                <p:cTn id="8" presetID="22" presetClass="entr" presetSubtype="1" dur="500" fill="hold" nodeType="withEffect">
                                  <p:stCondLst>
                                    <p:cond delay="0"/>
                                  </p:stCondLst>
                                  <p:childTnLst>
                                    <p:set>
                                      <p:cBhvr>
                                        <p:cTn id="9" dur="1" fill="hold">
                                          <p:stCondLst>
                                            <p:cond delay="0"/>
                                          </p:stCondLst>
                                        </p:cTn>
                                        <p:tgtEl>
                                          <p:spTgt spid="2319"/>
                                        </p:tgtEl>
                                        <p:attrNameLst>
                                          <p:attrName>style.visibility</p:attrName>
                                        </p:attrNameLst>
                                      </p:cBhvr>
                                      <p:to>
                                        <p:strVal val="visible"/>
                                      </p:to>
                                    </p:set>
                                    <p:animEffect transition="in" filter="wipe(up)">
                                      <p:cBhvr additive="repl">
                                        <p:cTn id="10" dur="500"/>
                                        <p:tgtEl>
                                          <p:spTgt spid="2319"/>
                                        </p:tgtEl>
                                      </p:cBhvr>
                                    </p:animEffect>
                                  </p:childTnLst>
                                </p:cTn>
                              </p:par>
                              <p:par>
                                <p:cTn id="11" presetID="22" presetClass="entr" presetSubtype="1" dur="500" fill="hold" nodeType="withEffect">
                                  <p:stCondLst>
                                    <p:cond delay="0"/>
                                  </p:stCondLst>
                                  <p:childTnLst>
                                    <p:set>
                                      <p:cBhvr>
                                        <p:cTn id="12" dur="1" fill="hold">
                                          <p:stCondLst>
                                            <p:cond delay="0"/>
                                          </p:stCondLst>
                                        </p:cTn>
                                        <p:tgtEl>
                                          <p:spTgt spid="2320"/>
                                        </p:tgtEl>
                                        <p:attrNameLst>
                                          <p:attrName>style.visibility</p:attrName>
                                        </p:attrNameLst>
                                      </p:cBhvr>
                                      <p:to>
                                        <p:strVal val="visible"/>
                                      </p:to>
                                    </p:set>
                                    <p:animEffect transition="in" filter="wipe(up)">
                                      <p:cBhvr additive="repl">
                                        <p:cTn id="13" dur="500"/>
                                        <p:tgtEl>
                                          <p:spTgt spid="2320"/>
                                        </p:tgtEl>
                                      </p:cBhvr>
                                    </p:animEffect>
                                  </p:childTnLst>
                                </p:cTn>
                              </p:par>
                              <p:par>
                                <p:cTn id="14" presetID="22" presetClass="entr" presetSubtype="1" dur="500" fill="hold" nodeType="withEffect">
                                  <p:stCondLst>
                                    <p:cond delay="0"/>
                                  </p:stCondLst>
                                  <p:childTnLst>
                                    <p:set>
                                      <p:cBhvr>
                                        <p:cTn id="15" dur="1" fill="hold">
                                          <p:stCondLst>
                                            <p:cond delay="0"/>
                                          </p:stCondLst>
                                        </p:cTn>
                                        <p:tgtEl>
                                          <p:spTgt spid="2321"/>
                                        </p:tgtEl>
                                        <p:attrNameLst>
                                          <p:attrName>style.visibility</p:attrName>
                                        </p:attrNameLst>
                                      </p:cBhvr>
                                      <p:to>
                                        <p:strVal val="visible"/>
                                      </p:to>
                                    </p:set>
                                    <p:animEffect transition="in" filter="wipe(up)">
                                      <p:cBhvr additive="repl">
                                        <p:cTn id="16" dur="500"/>
                                        <p:tgtEl>
                                          <p:spTgt spid="2321"/>
                                        </p:tgtEl>
                                      </p:cBhvr>
                                    </p:animEffect>
                                  </p:childTnLst>
                                </p:cTn>
                              </p:par>
                              <p:par>
                                <p:cTn id="17" presetID="22" presetClass="entr" presetSubtype="1" dur="500" fill="hold" nodeType="withEffect">
                                  <p:stCondLst>
                                    <p:cond delay="0"/>
                                  </p:stCondLst>
                                  <p:childTnLst>
                                    <p:set>
                                      <p:cBhvr>
                                        <p:cTn id="18" dur="1" fill="hold">
                                          <p:stCondLst>
                                            <p:cond delay="0"/>
                                          </p:stCondLst>
                                        </p:cTn>
                                        <p:tgtEl>
                                          <p:spTgt spid="2322"/>
                                        </p:tgtEl>
                                        <p:attrNameLst>
                                          <p:attrName>style.visibility</p:attrName>
                                        </p:attrNameLst>
                                      </p:cBhvr>
                                      <p:to>
                                        <p:strVal val="visible"/>
                                      </p:to>
                                    </p:set>
                                    <p:animEffect transition="in" filter="wipe(up)">
                                      <p:cBhvr additive="repl">
                                        <p:cTn id="19" dur="500"/>
                                        <p:tgtEl>
                                          <p:spTgt spid="2322"/>
                                        </p:tgtEl>
                                      </p:cBhvr>
                                    </p:animEffect>
                                  </p:childTnLst>
                                </p:cTn>
                              </p:par>
                              <p:par>
                                <p:cTn id="20" presetID="22" presetClass="entr" presetSubtype="1" dur="500" fill="hold" nodeType="withEffect">
                                  <p:stCondLst>
                                    <p:cond delay="0"/>
                                  </p:stCondLst>
                                  <p:childTnLst>
                                    <p:set>
                                      <p:cBhvr>
                                        <p:cTn id="21" dur="1" fill="hold">
                                          <p:stCondLst>
                                            <p:cond delay="0"/>
                                          </p:stCondLst>
                                        </p:cTn>
                                        <p:tgtEl>
                                          <p:spTgt spid="2323"/>
                                        </p:tgtEl>
                                        <p:attrNameLst>
                                          <p:attrName>style.visibility</p:attrName>
                                        </p:attrNameLst>
                                      </p:cBhvr>
                                      <p:to>
                                        <p:strVal val="visible"/>
                                      </p:to>
                                    </p:set>
                                    <p:animEffect transition="in" filter="wipe(up)">
                                      <p:cBhvr additive="repl">
                                        <p:cTn id="22" dur="500"/>
                                        <p:tgtEl>
                                          <p:spTgt spid="2323"/>
                                        </p:tgtEl>
                                      </p:cBhvr>
                                    </p:animEffect>
                                  </p:childTnLst>
                                </p:cTn>
                              </p:par>
                              <p:par>
                                <p:cTn id="23" presetID="22" presetClass="entr" presetSubtype="1" dur="500" fill="hold" nodeType="withEffect">
                                  <p:stCondLst>
                                    <p:cond delay="0"/>
                                  </p:stCondLst>
                                  <p:childTnLst>
                                    <p:set>
                                      <p:cBhvr>
                                        <p:cTn id="24" dur="1" fill="hold">
                                          <p:stCondLst>
                                            <p:cond delay="0"/>
                                          </p:stCondLst>
                                        </p:cTn>
                                        <p:tgtEl>
                                          <p:spTgt spid="2324"/>
                                        </p:tgtEl>
                                        <p:attrNameLst>
                                          <p:attrName>style.visibility</p:attrName>
                                        </p:attrNameLst>
                                      </p:cBhvr>
                                      <p:to>
                                        <p:strVal val="visible"/>
                                      </p:to>
                                    </p:set>
                                    <p:animEffect transition="in" filter="wipe(up)">
                                      <p:cBhvr additive="repl">
                                        <p:cTn id="25" dur="500"/>
                                        <p:tgtEl>
                                          <p:spTgt spid="2324"/>
                                        </p:tgtEl>
                                      </p:cBhvr>
                                    </p:animEffect>
                                  </p:childTnLst>
                                </p:cTn>
                              </p:par>
                              <p:par>
                                <p:cTn id="26" presetID="22" presetClass="entr" presetSubtype="1" dur="500" fill="hold" nodeType="withEffect">
                                  <p:stCondLst>
                                    <p:cond delay="0"/>
                                  </p:stCondLst>
                                  <p:childTnLst>
                                    <p:set>
                                      <p:cBhvr>
                                        <p:cTn id="27" dur="1" fill="hold">
                                          <p:stCondLst>
                                            <p:cond delay="0"/>
                                          </p:stCondLst>
                                        </p:cTn>
                                        <p:tgtEl>
                                          <p:spTgt spid="2325"/>
                                        </p:tgtEl>
                                        <p:attrNameLst>
                                          <p:attrName>style.visibility</p:attrName>
                                        </p:attrNameLst>
                                      </p:cBhvr>
                                      <p:to>
                                        <p:strVal val="visible"/>
                                      </p:to>
                                    </p:set>
                                    <p:animEffect transition="in" filter="wipe(up)">
                                      <p:cBhvr additive="repl">
                                        <p:cTn id="28" dur="500"/>
                                        <p:tgtEl>
                                          <p:spTgt spid="2325"/>
                                        </p:tgtEl>
                                      </p:cBhvr>
                                    </p:animEffect>
                                  </p:childTnLst>
                                </p:cTn>
                              </p:par>
                              <p:par>
                                <p:cTn id="29" presetID="22" presetClass="entr" presetSubtype="1" dur="500" fill="hold" nodeType="withEffect">
                                  <p:stCondLst>
                                    <p:cond delay="0"/>
                                  </p:stCondLst>
                                  <p:childTnLst>
                                    <p:set>
                                      <p:cBhvr>
                                        <p:cTn id="30" dur="1" fill="hold">
                                          <p:stCondLst>
                                            <p:cond delay="0"/>
                                          </p:stCondLst>
                                        </p:cTn>
                                        <p:tgtEl>
                                          <p:spTgt spid="2326"/>
                                        </p:tgtEl>
                                        <p:attrNameLst>
                                          <p:attrName>style.visibility</p:attrName>
                                        </p:attrNameLst>
                                      </p:cBhvr>
                                      <p:to>
                                        <p:strVal val="visible"/>
                                      </p:to>
                                    </p:set>
                                    <p:animEffect transition="in" filter="wipe(up)">
                                      <p:cBhvr additive="repl">
                                        <p:cTn id="31" dur="500"/>
                                        <p:tgtEl>
                                          <p:spTgt spid="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7" name="PlaceHolder 1"/>
          <p:cNvSpPr>
            <a:spLocks noGrp="1"/>
          </p:cNvSpPr>
          <p:nvPr>
            <p:ph type="title"/>
          </p:nvPr>
        </p:nvSpPr>
        <p:spPr>
          <a:xfrm>
            <a:off x="457200" y="83808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Address Decoder (4 x 8)</a:t>
            </a:r>
            <a:endParaRPr lang="en-US" sz="3000" b="0" strike="noStrike" spc="-1">
              <a:solidFill>
                <a:srgbClr val="000000"/>
              </a:solidFill>
              <a:latin typeface="Century Schoolbook"/>
            </a:endParaRPr>
          </a:p>
        </p:txBody>
      </p:sp>
      <p:sp>
        <p:nvSpPr>
          <p:cNvPr id="2328" name="Rectangle 3"/>
          <p:cNvSpPr/>
          <p:nvPr/>
        </p:nvSpPr>
        <p:spPr>
          <a:xfrm>
            <a:off x="3809880" y="2666880"/>
            <a:ext cx="3580920" cy="91404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29" name="Straight Arrow Connector 7"/>
          <p:cNvSpPr/>
          <p:nvPr/>
        </p:nvSpPr>
        <p:spPr>
          <a:xfrm>
            <a:off x="2977200" y="312408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30" name="Left-Right Arrow 8"/>
          <p:cNvSpPr/>
          <p:nvPr/>
        </p:nvSpPr>
        <p:spPr>
          <a:xfrm>
            <a:off x="7391520" y="2895480"/>
            <a:ext cx="1142640" cy="304560"/>
          </a:xfrm>
          <a:prstGeom prst="leftRightArrow">
            <a:avLst>
              <a:gd name="adj1" fmla="val 50000"/>
              <a:gd name="adj2" fmla="val 50000"/>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31" name="Rectangle 10"/>
          <p:cNvSpPr/>
          <p:nvPr/>
        </p:nvSpPr>
        <p:spPr>
          <a:xfrm>
            <a:off x="3809880" y="3581280"/>
            <a:ext cx="3580920" cy="91404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32" name="Straight Arrow Connector 14"/>
          <p:cNvSpPr/>
          <p:nvPr/>
        </p:nvSpPr>
        <p:spPr>
          <a:xfrm>
            <a:off x="2977200" y="403848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33" name="Left-Right Arrow 15"/>
          <p:cNvSpPr/>
          <p:nvPr/>
        </p:nvSpPr>
        <p:spPr>
          <a:xfrm>
            <a:off x="7391520" y="3809880"/>
            <a:ext cx="1142640" cy="304560"/>
          </a:xfrm>
          <a:prstGeom prst="leftRightArrow">
            <a:avLst>
              <a:gd name="adj1" fmla="val 50000"/>
              <a:gd name="adj2" fmla="val 50000"/>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34" name="Rectangle 17"/>
          <p:cNvSpPr/>
          <p:nvPr/>
        </p:nvSpPr>
        <p:spPr>
          <a:xfrm>
            <a:off x="3809880" y="4495680"/>
            <a:ext cx="3580920" cy="91404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35" name="Straight Arrow Connector 21"/>
          <p:cNvSpPr/>
          <p:nvPr/>
        </p:nvSpPr>
        <p:spPr>
          <a:xfrm>
            <a:off x="2977200" y="495288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36" name="Left-Right Arrow 22"/>
          <p:cNvSpPr/>
          <p:nvPr/>
        </p:nvSpPr>
        <p:spPr>
          <a:xfrm>
            <a:off x="7391520" y="4724280"/>
            <a:ext cx="1142640" cy="304560"/>
          </a:xfrm>
          <a:prstGeom prst="leftRightArrow">
            <a:avLst>
              <a:gd name="adj1" fmla="val 50000"/>
              <a:gd name="adj2" fmla="val 50000"/>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37" name="Rectangle 24"/>
          <p:cNvSpPr/>
          <p:nvPr/>
        </p:nvSpPr>
        <p:spPr>
          <a:xfrm>
            <a:off x="3809880" y="5410080"/>
            <a:ext cx="3580920" cy="91404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38" name="Straight Arrow Connector 28"/>
          <p:cNvSpPr/>
          <p:nvPr/>
        </p:nvSpPr>
        <p:spPr>
          <a:xfrm>
            <a:off x="2977200" y="586728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39" name="Left-Right Arrow 29"/>
          <p:cNvSpPr/>
          <p:nvPr/>
        </p:nvSpPr>
        <p:spPr>
          <a:xfrm>
            <a:off x="7391520" y="5638680"/>
            <a:ext cx="1142640" cy="304560"/>
          </a:xfrm>
          <a:prstGeom prst="leftRightArrow">
            <a:avLst>
              <a:gd name="adj1" fmla="val 50000"/>
              <a:gd name="adj2" fmla="val 50000"/>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40" name="TextBox 31"/>
          <p:cNvSpPr/>
          <p:nvPr/>
        </p:nvSpPr>
        <p:spPr>
          <a:xfrm>
            <a:off x="5181480" y="2863440"/>
            <a:ext cx="1485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8 bit</a:t>
            </a:r>
            <a:endParaRPr lang="en-US" sz="1800" b="0" strike="noStrike" spc="-1">
              <a:latin typeface="Arial"/>
            </a:endParaRPr>
          </a:p>
        </p:txBody>
      </p:sp>
      <p:sp>
        <p:nvSpPr>
          <p:cNvPr id="2341" name="Rectangle 36"/>
          <p:cNvSpPr/>
          <p:nvPr/>
        </p:nvSpPr>
        <p:spPr>
          <a:xfrm>
            <a:off x="1295280" y="2666880"/>
            <a:ext cx="1681560" cy="342864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42" name="TextBox 37"/>
          <p:cNvSpPr/>
          <p:nvPr/>
        </p:nvSpPr>
        <p:spPr>
          <a:xfrm>
            <a:off x="3962520" y="2895120"/>
            <a:ext cx="41868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Century Schoolbook"/>
              </a:rPr>
              <a:t>0</a:t>
            </a:r>
            <a:endParaRPr lang="en-US" sz="2200" b="0" strike="noStrike" spc="-1">
              <a:latin typeface="Arial"/>
            </a:endParaRPr>
          </a:p>
        </p:txBody>
      </p:sp>
      <p:sp>
        <p:nvSpPr>
          <p:cNvPr id="2343" name="TextBox 38"/>
          <p:cNvSpPr/>
          <p:nvPr/>
        </p:nvSpPr>
        <p:spPr>
          <a:xfrm>
            <a:off x="3962520" y="3836160"/>
            <a:ext cx="41868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Century Schoolbook"/>
              </a:rPr>
              <a:t>1</a:t>
            </a:r>
            <a:endParaRPr lang="en-US" sz="2200" b="0" strike="noStrike" spc="-1">
              <a:latin typeface="Arial"/>
            </a:endParaRPr>
          </a:p>
        </p:txBody>
      </p:sp>
      <p:sp>
        <p:nvSpPr>
          <p:cNvPr id="2344" name="TextBox 39"/>
          <p:cNvSpPr/>
          <p:nvPr/>
        </p:nvSpPr>
        <p:spPr>
          <a:xfrm>
            <a:off x="3962520" y="4750560"/>
            <a:ext cx="41868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Century Schoolbook"/>
              </a:rPr>
              <a:t>2</a:t>
            </a:r>
            <a:endParaRPr lang="en-US" sz="2200" b="0" strike="noStrike" spc="-1">
              <a:latin typeface="Arial"/>
            </a:endParaRPr>
          </a:p>
        </p:txBody>
      </p:sp>
      <p:sp>
        <p:nvSpPr>
          <p:cNvPr id="2345" name="TextBox 40"/>
          <p:cNvSpPr/>
          <p:nvPr/>
        </p:nvSpPr>
        <p:spPr>
          <a:xfrm>
            <a:off x="3962520" y="5664960"/>
            <a:ext cx="41868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Times New Roman"/>
                <a:ea typeface="Century Schoolbook"/>
              </a:rPr>
              <a:t>3</a:t>
            </a:r>
            <a:endParaRPr lang="en-US" sz="2200" b="0" strike="noStrike" spc="-1">
              <a:latin typeface="Arial"/>
            </a:endParaRPr>
          </a:p>
        </p:txBody>
      </p:sp>
      <p:sp>
        <p:nvSpPr>
          <p:cNvPr id="2346" name="TextBox 41"/>
          <p:cNvSpPr/>
          <p:nvPr/>
        </p:nvSpPr>
        <p:spPr>
          <a:xfrm>
            <a:off x="1447920" y="3809880"/>
            <a:ext cx="1447560" cy="109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1" strike="noStrike" spc="-1">
                <a:solidFill>
                  <a:srgbClr val="000000"/>
                </a:solidFill>
                <a:latin typeface="Century Schoolbook"/>
                <a:ea typeface="Century Schoolbook"/>
              </a:rPr>
              <a:t>2 x 4 line decoder</a:t>
            </a:r>
            <a:endParaRPr lang="en-US" sz="2200" b="0" strike="noStrike" spc="-1">
              <a:latin typeface="Arial"/>
            </a:endParaRPr>
          </a:p>
        </p:txBody>
      </p:sp>
      <p:sp>
        <p:nvSpPr>
          <p:cNvPr id="2347" name="Straight Arrow Connector 43"/>
          <p:cNvSpPr/>
          <p:nvPr/>
        </p:nvSpPr>
        <p:spPr>
          <a:xfrm>
            <a:off x="457200" y="388620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48" name="Straight Arrow Connector 44"/>
          <p:cNvSpPr/>
          <p:nvPr/>
        </p:nvSpPr>
        <p:spPr>
          <a:xfrm>
            <a:off x="457200" y="472428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49" name="TextBox 45"/>
          <p:cNvSpPr/>
          <p:nvPr/>
        </p:nvSpPr>
        <p:spPr>
          <a:xfrm>
            <a:off x="533520" y="3378960"/>
            <a:ext cx="609120" cy="4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A</a:t>
            </a:r>
            <a:r>
              <a:rPr lang="en-US" sz="2200" b="1" strike="noStrike" spc="-1" baseline="-25000">
                <a:solidFill>
                  <a:srgbClr val="000000"/>
                </a:solidFill>
                <a:latin typeface="Times New Roman"/>
                <a:ea typeface="Century Schoolbook"/>
              </a:rPr>
              <a:t>1</a:t>
            </a:r>
            <a:endParaRPr lang="en-US" sz="2200" b="0" strike="noStrike" spc="-1">
              <a:latin typeface="Arial"/>
            </a:endParaRPr>
          </a:p>
        </p:txBody>
      </p:sp>
      <p:sp>
        <p:nvSpPr>
          <p:cNvPr id="2350" name="TextBox 46"/>
          <p:cNvSpPr/>
          <p:nvPr/>
        </p:nvSpPr>
        <p:spPr>
          <a:xfrm>
            <a:off x="533520" y="4165920"/>
            <a:ext cx="609120" cy="4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A</a:t>
            </a:r>
            <a:r>
              <a:rPr lang="en-US" sz="2200" b="1" strike="noStrike" spc="-1" baseline="-25000">
                <a:solidFill>
                  <a:srgbClr val="000000"/>
                </a:solidFill>
                <a:latin typeface="Times New Roman"/>
                <a:ea typeface="Century Schoolbook"/>
              </a:rPr>
              <a:t>0</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2328"/>
                                        </p:tgtEl>
                                        <p:attrNameLst>
                                          <p:attrName>style.visibility</p:attrName>
                                        </p:attrNameLst>
                                      </p:cBhvr>
                                      <p:to>
                                        <p:strVal val="visible"/>
                                      </p:to>
                                    </p:set>
                                    <p:animEffect transition="in" filter="wipe(up)">
                                      <p:cBhvr additive="repl">
                                        <p:cTn id="7" dur="500"/>
                                        <p:tgtEl>
                                          <p:spTgt spid="2328"/>
                                        </p:tgtEl>
                                      </p:cBhvr>
                                    </p:animEffect>
                                  </p:childTnLst>
                                </p:cTn>
                              </p:par>
                              <p:par>
                                <p:cTn id="8" presetID="22" presetClass="entr" presetSubtype="1" dur="500" fill="hold" nodeType="withEffect">
                                  <p:stCondLst>
                                    <p:cond delay="0"/>
                                  </p:stCondLst>
                                  <p:childTnLst>
                                    <p:set>
                                      <p:cBhvr>
                                        <p:cTn id="9" dur="1" fill="hold">
                                          <p:stCondLst>
                                            <p:cond delay="0"/>
                                          </p:stCondLst>
                                        </p:cTn>
                                        <p:tgtEl>
                                          <p:spTgt spid="2330"/>
                                        </p:tgtEl>
                                        <p:attrNameLst>
                                          <p:attrName>style.visibility</p:attrName>
                                        </p:attrNameLst>
                                      </p:cBhvr>
                                      <p:to>
                                        <p:strVal val="visible"/>
                                      </p:to>
                                    </p:set>
                                    <p:animEffect transition="in" filter="wipe(up)">
                                      <p:cBhvr additive="repl">
                                        <p:cTn id="10" dur="500"/>
                                        <p:tgtEl>
                                          <p:spTgt spid="2330"/>
                                        </p:tgtEl>
                                      </p:cBhvr>
                                    </p:animEffect>
                                  </p:childTnLst>
                                </p:cTn>
                              </p:par>
                              <p:par>
                                <p:cTn id="11" presetID="22" presetClass="entr" presetSubtype="1" dur="500" fill="hold" nodeType="withEffect">
                                  <p:stCondLst>
                                    <p:cond delay="0"/>
                                  </p:stCondLst>
                                  <p:childTnLst>
                                    <p:set>
                                      <p:cBhvr>
                                        <p:cTn id="12" dur="1" fill="hold">
                                          <p:stCondLst>
                                            <p:cond delay="0"/>
                                          </p:stCondLst>
                                        </p:cTn>
                                        <p:tgtEl>
                                          <p:spTgt spid="2340"/>
                                        </p:tgtEl>
                                        <p:attrNameLst>
                                          <p:attrName>style.visibility</p:attrName>
                                        </p:attrNameLst>
                                      </p:cBhvr>
                                      <p:to>
                                        <p:strVal val="visible"/>
                                      </p:to>
                                    </p:set>
                                    <p:animEffect transition="in" filter="wipe(up)">
                                      <p:cBhvr additive="repl">
                                        <p:cTn id="13" dur="500"/>
                                        <p:tgtEl>
                                          <p:spTgt spid="2340"/>
                                        </p:tgtEl>
                                      </p:cBhvr>
                                    </p:animEffect>
                                  </p:childTnLst>
                                </p:cTn>
                              </p:par>
                            </p:childTnLst>
                          </p:cTn>
                        </p:par>
                      </p:childTnLst>
                    </p:cTn>
                  </p:par>
                  <p:par>
                    <p:cTn id="14" fill="hold" nodeType="clickEffect">
                      <p:stCondLst>
                        <p:cond delay="indefinite"/>
                      </p:stCondLst>
                      <p:childTnLst>
                        <p:par>
                          <p:cTn id="15" fill="hold">
                            <p:stCondLst>
                              <p:cond delay="0"/>
                            </p:stCondLst>
                            <p:childTnLst>
                              <p:par>
                                <p:cTn id="16" presetID="22" presetClass="entr" presetSubtype="1" dur="500" fill="hold" nodeType="clickEffect">
                                  <p:stCondLst>
                                    <p:cond delay="0"/>
                                  </p:stCondLst>
                                  <p:childTnLst>
                                    <p:set>
                                      <p:cBhvr>
                                        <p:cTn id="17" dur="1" fill="hold">
                                          <p:stCondLst>
                                            <p:cond delay="0"/>
                                          </p:stCondLst>
                                        </p:cTn>
                                        <p:tgtEl>
                                          <p:spTgt spid="2331"/>
                                        </p:tgtEl>
                                        <p:attrNameLst>
                                          <p:attrName>style.visibility</p:attrName>
                                        </p:attrNameLst>
                                      </p:cBhvr>
                                      <p:to>
                                        <p:strVal val="visible"/>
                                      </p:to>
                                    </p:set>
                                    <p:animEffect transition="in" filter="wipe(up)">
                                      <p:cBhvr additive="repl">
                                        <p:cTn id="18" dur="500"/>
                                        <p:tgtEl>
                                          <p:spTgt spid="2331"/>
                                        </p:tgtEl>
                                      </p:cBhvr>
                                    </p:animEffect>
                                  </p:childTnLst>
                                </p:cTn>
                              </p:par>
                              <p:par>
                                <p:cTn id="19" presetID="22" presetClass="entr" presetSubtype="1" dur="500" fill="hold" nodeType="withEffect">
                                  <p:stCondLst>
                                    <p:cond delay="0"/>
                                  </p:stCondLst>
                                  <p:childTnLst>
                                    <p:set>
                                      <p:cBhvr>
                                        <p:cTn id="20" dur="1" fill="hold">
                                          <p:stCondLst>
                                            <p:cond delay="0"/>
                                          </p:stCondLst>
                                        </p:cTn>
                                        <p:tgtEl>
                                          <p:spTgt spid="2333"/>
                                        </p:tgtEl>
                                        <p:attrNameLst>
                                          <p:attrName>style.visibility</p:attrName>
                                        </p:attrNameLst>
                                      </p:cBhvr>
                                      <p:to>
                                        <p:strVal val="visible"/>
                                      </p:to>
                                    </p:set>
                                    <p:animEffect transition="in" filter="wipe(up)">
                                      <p:cBhvr additive="repl">
                                        <p:cTn id="21" dur="500"/>
                                        <p:tgtEl>
                                          <p:spTgt spid="2333"/>
                                        </p:tgtEl>
                                      </p:cBhvr>
                                    </p:animEffect>
                                  </p:childTnLst>
                                </p:cTn>
                              </p:par>
                            </p:childTnLst>
                          </p:cTn>
                        </p:par>
                        <p:par>
                          <p:cTn id="22" fill="hold" nodeType="afterEffect">
                            <p:stCondLst>
                              <p:cond delay="500"/>
                            </p:stCondLst>
                            <p:childTnLst>
                              <p:par>
                                <p:cTn id="23" presetID="22" presetClass="entr" presetSubtype="1" dur="500" fill="hold" nodeType="afterEffect">
                                  <p:stCondLst>
                                    <p:cond delay="0"/>
                                  </p:stCondLst>
                                  <p:childTnLst>
                                    <p:set>
                                      <p:cBhvr>
                                        <p:cTn id="24" dur="1" fill="hold">
                                          <p:stCondLst>
                                            <p:cond delay="0"/>
                                          </p:stCondLst>
                                        </p:cTn>
                                        <p:tgtEl>
                                          <p:spTgt spid="2334"/>
                                        </p:tgtEl>
                                        <p:attrNameLst>
                                          <p:attrName>style.visibility</p:attrName>
                                        </p:attrNameLst>
                                      </p:cBhvr>
                                      <p:to>
                                        <p:strVal val="visible"/>
                                      </p:to>
                                    </p:set>
                                    <p:animEffect transition="in" filter="wipe(up)">
                                      <p:cBhvr additive="repl">
                                        <p:cTn id="25" dur="500"/>
                                        <p:tgtEl>
                                          <p:spTgt spid="2334"/>
                                        </p:tgtEl>
                                      </p:cBhvr>
                                    </p:animEffect>
                                  </p:childTnLst>
                                </p:cTn>
                              </p:par>
                              <p:par>
                                <p:cTn id="26" presetID="22" presetClass="entr" presetSubtype="1" dur="500" fill="hold" nodeType="withEffect">
                                  <p:stCondLst>
                                    <p:cond delay="0"/>
                                  </p:stCondLst>
                                  <p:childTnLst>
                                    <p:set>
                                      <p:cBhvr>
                                        <p:cTn id="27" dur="1" fill="hold">
                                          <p:stCondLst>
                                            <p:cond delay="0"/>
                                          </p:stCondLst>
                                        </p:cTn>
                                        <p:tgtEl>
                                          <p:spTgt spid="2336"/>
                                        </p:tgtEl>
                                        <p:attrNameLst>
                                          <p:attrName>style.visibility</p:attrName>
                                        </p:attrNameLst>
                                      </p:cBhvr>
                                      <p:to>
                                        <p:strVal val="visible"/>
                                      </p:to>
                                    </p:set>
                                    <p:animEffect transition="in" filter="wipe(up)">
                                      <p:cBhvr additive="repl">
                                        <p:cTn id="28" dur="500"/>
                                        <p:tgtEl>
                                          <p:spTgt spid="2336"/>
                                        </p:tgtEl>
                                      </p:cBhvr>
                                    </p:animEffect>
                                  </p:childTnLst>
                                </p:cTn>
                              </p:par>
                            </p:childTnLst>
                          </p:cTn>
                        </p:par>
                        <p:par>
                          <p:cTn id="29" fill="hold" nodeType="afterEffect">
                            <p:stCondLst>
                              <p:cond delay="1000"/>
                            </p:stCondLst>
                            <p:childTnLst>
                              <p:par>
                                <p:cTn id="30" presetID="22" presetClass="entr" presetSubtype="1" dur="500" fill="hold" nodeType="afterEffect">
                                  <p:stCondLst>
                                    <p:cond delay="0"/>
                                  </p:stCondLst>
                                  <p:childTnLst>
                                    <p:set>
                                      <p:cBhvr>
                                        <p:cTn id="31" dur="1" fill="hold">
                                          <p:stCondLst>
                                            <p:cond delay="0"/>
                                          </p:stCondLst>
                                        </p:cTn>
                                        <p:tgtEl>
                                          <p:spTgt spid="2337"/>
                                        </p:tgtEl>
                                        <p:attrNameLst>
                                          <p:attrName>style.visibility</p:attrName>
                                        </p:attrNameLst>
                                      </p:cBhvr>
                                      <p:to>
                                        <p:strVal val="visible"/>
                                      </p:to>
                                    </p:set>
                                    <p:animEffect transition="in" filter="wipe(up)">
                                      <p:cBhvr additive="repl">
                                        <p:cTn id="32" dur="500"/>
                                        <p:tgtEl>
                                          <p:spTgt spid="2337"/>
                                        </p:tgtEl>
                                      </p:cBhvr>
                                    </p:animEffect>
                                  </p:childTnLst>
                                </p:cTn>
                              </p:par>
                              <p:par>
                                <p:cTn id="33" presetID="22" presetClass="entr" presetSubtype="1" dur="500" fill="hold" nodeType="withEffect">
                                  <p:stCondLst>
                                    <p:cond delay="0"/>
                                  </p:stCondLst>
                                  <p:childTnLst>
                                    <p:set>
                                      <p:cBhvr>
                                        <p:cTn id="34" dur="1" fill="hold">
                                          <p:stCondLst>
                                            <p:cond delay="0"/>
                                          </p:stCondLst>
                                        </p:cTn>
                                        <p:tgtEl>
                                          <p:spTgt spid="2339"/>
                                        </p:tgtEl>
                                        <p:attrNameLst>
                                          <p:attrName>style.visibility</p:attrName>
                                        </p:attrNameLst>
                                      </p:cBhvr>
                                      <p:to>
                                        <p:strVal val="visible"/>
                                      </p:to>
                                    </p:set>
                                    <p:animEffect transition="in" filter="wipe(up)">
                                      <p:cBhvr additive="repl">
                                        <p:cTn id="35" dur="500"/>
                                        <p:tgtEl>
                                          <p:spTgt spid="2339"/>
                                        </p:tgtEl>
                                      </p:cBhvr>
                                    </p:animEffect>
                                  </p:childTnLst>
                                </p:cTn>
                              </p:par>
                            </p:childTnLst>
                          </p:cTn>
                        </p:par>
                      </p:childTnLst>
                    </p:cTn>
                  </p:par>
                  <p:par>
                    <p:cTn id="36" fill="hold" nodeType="clickEffect">
                      <p:stCondLst>
                        <p:cond delay="indefinite"/>
                      </p:stCondLst>
                      <p:childTnLst>
                        <p:par>
                          <p:cTn id="37" fill="hold">
                            <p:stCondLst>
                              <p:cond delay="0"/>
                            </p:stCondLst>
                            <p:childTnLst>
                              <p:par>
                                <p:cTn id="38" presetID="22" presetClass="entr" presetSubtype="1" dur="500" fill="hold" nodeType="clickEffect">
                                  <p:stCondLst>
                                    <p:cond delay="0"/>
                                  </p:stCondLst>
                                  <p:childTnLst>
                                    <p:set>
                                      <p:cBhvr>
                                        <p:cTn id="39" dur="1" fill="hold">
                                          <p:stCondLst>
                                            <p:cond delay="0"/>
                                          </p:stCondLst>
                                        </p:cTn>
                                        <p:tgtEl>
                                          <p:spTgt spid="2341"/>
                                        </p:tgtEl>
                                        <p:attrNameLst>
                                          <p:attrName>style.visibility</p:attrName>
                                        </p:attrNameLst>
                                      </p:cBhvr>
                                      <p:to>
                                        <p:strVal val="visible"/>
                                      </p:to>
                                    </p:set>
                                    <p:animEffect transition="in" filter="wipe(up)">
                                      <p:cBhvr additive="repl">
                                        <p:cTn id="40" dur="500"/>
                                        <p:tgtEl>
                                          <p:spTgt spid="2341"/>
                                        </p:tgtEl>
                                      </p:cBhvr>
                                    </p:animEffect>
                                  </p:childTnLst>
                                </p:cTn>
                              </p:par>
                              <p:par>
                                <p:cTn id="41" presetID="22" presetClass="entr" presetSubtype="1" dur="500" fill="hold" nodeType="withEffect">
                                  <p:stCondLst>
                                    <p:cond delay="0"/>
                                  </p:stCondLst>
                                  <p:childTnLst>
                                    <p:set>
                                      <p:cBhvr>
                                        <p:cTn id="42" dur="1" fill="hold">
                                          <p:stCondLst>
                                            <p:cond delay="0"/>
                                          </p:stCondLst>
                                        </p:cTn>
                                        <p:tgtEl>
                                          <p:spTgt spid="2346"/>
                                        </p:tgtEl>
                                        <p:attrNameLst>
                                          <p:attrName>style.visibility</p:attrName>
                                        </p:attrNameLst>
                                      </p:cBhvr>
                                      <p:to>
                                        <p:strVal val="visible"/>
                                      </p:to>
                                    </p:set>
                                    <p:animEffect transition="in" filter="wipe(up)">
                                      <p:cBhvr additive="repl">
                                        <p:cTn id="43" dur="500"/>
                                        <p:tgtEl>
                                          <p:spTgt spid="2346"/>
                                        </p:tgtEl>
                                      </p:cBhvr>
                                    </p:animEffect>
                                  </p:childTnLst>
                                </p:cTn>
                              </p:par>
                              <p:par>
                                <p:cTn id="44" presetID="22" presetClass="entr" presetSubtype="1" dur="500" fill="hold" nodeType="withEffect">
                                  <p:stCondLst>
                                    <p:cond delay="0"/>
                                  </p:stCondLst>
                                  <p:childTnLst>
                                    <p:set>
                                      <p:cBhvr>
                                        <p:cTn id="45" dur="1" fill="hold">
                                          <p:stCondLst>
                                            <p:cond delay="0"/>
                                          </p:stCondLst>
                                        </p:cTn>
                                        <p:tgtEl>
                                          <p:spTgt spid="2347"/>
                                        </p:tgtEl>
                                        <p:attrNameLst>
                                          <p:attrName>style.visibility</p:attrName>
                                        </p:attrNameLst>
                                      </p:cBhvr>
                                      <p:to>
                                        <p:strVal val="visible"/>
                                      </p:to>
                                    </p:set>
                                    <p:animEffect transition="in" filter="wipe(up)">
                                      <p:cBhvr additive="repl">
                                        <p:cTn id="46" dur="500"/>
                                        <p:tgtEl>
                                          <p:spTgt spid="2347"/>
                                        </p:tgtEl>
                                      </p:cBhvr>
                                    </p:animEffect>
                                  </p:childTnLst>
                                </p:cTn>
                              </p:par>
                              <p:par>
                                <p:cTn id="47" presetID="22" presetClass="entr" presetSubtype="1" dur="500" fill="hold" nodeType="withEffect">
                                  <p:stCondLst>
                                    <p:cond delay="0"/>
                                  </p:stCondLst>
                                  <p:childTnLst>
                                    <p:set>
                                      <p:cBhvr>
                                        <p:cTn id="48" dur="1" fill="hold">
                                          <p:stCondLst>
                                            <p:cond delay="0"/>
                                          </p:stCondLst>
                                        </p:cTn>
                                        <p:tgtEl>
                                          <p:spTgt spid="2348"/>
                                        </p:tgtEl>
                                        <p:attrNameLst>
                                          <p:attrName>style.visibility</p:attrName>
                                        </p:attrNameLst>
                                      </p:cBhvr>
                                      <p:to>
                                        <p:strVal val="visible"/>
                                      </p:to>
                                    </p:set>
                                    <p:animEffect transition="in" filter="wipe(up)">
                                      <p:cBhvr additive="repl">
                                        <p:cTn id="49" dur="500"/>
                                        <p:tgtEl>
                                          <p:spTgt spid="2348"/>
                                        </p:tgtEl>
                                      </p:cBhvr>
                                    </p:animEffect>
                                  </p:childTnLst>
                                </p:cTn>
                              </p:par>
                              <p:par>
                                <p:cTn id="50" presetID="22" presetClass="entr" presetSubtype="1" dur="500" fill="hold" nodeType="withEffect">
                                  <p:stCondLst>
                                    <p:cond delay="0"/>
                                  </p:stCondLst>
                                  <p:childTnLst>
                                    <p:set>
                                      <p:cBhvr>
                                        <p:cTn id="51" dur="1" fill="hold">
                                          <p:stCondLst>
                                            <p:cond delay="0"/>
                                          </p:stCondLst>
                                        </p:cTn>
                                        <p:tgtEl>
                                          <p:spTgt spid="2350"/>
                                        </p:tgtEl>
                                        <p:attrNameLst>
                                          <p:attrName>style.visibility</p:attrName>
                                        </p:attrNameLst>
                                      </p:cBhvr>
                                      <p:to>
                                        <p:strVal val="visible"/>
                                      </p:to>
                                    </p:set>
                                    <p:animEffect transition="in" filter="wipe(up)">
                                      <p:cBhvr additive="repl">
                                        <p:cTn id="52" dur="500"/>
                                        <p:tgtEl>
                                          <p:spTgt spid="2350"/>
                                        </p:tgtEl>
                                      </p:cBhvr>
                                    </p:animEffect>
                                  </p:childTnLst>
                                </p:cTn>
                              </p:par>
                              <p:par>
                                <p:cTn id="53" presetID="22" presetClass="entr" presetSubtype="1" dur="500" fill="hold" nodeType="withEffect">
                                  <p:stCondLst>
                                    <p:cond delay="0"/>
                                  </p:stCondLst>
                                  <p:childTnLst>
                                    <p:set>
                                      <p:cBhvr>
                                        <p:cTn id="54" dur="1" fill="hold">
                                          <p:stCondLst>
                                            <p:cond delay="0"/>
                                          </p:stCondLst>
                                        </p:cTn>
                                        <p:tgtEl>
                                          <p:spTgt spid="2349"/>
                                        </p:tgtEl>
                                        <p:attrNameLst>
                                          <p:attrName>style.visibility</p:attrName>
                                        </p:attrNameLst>
                                      </p:cBhvr>
                                      <p:to>
                                        <p:strVal val="visible"/>
                                      </p:to>
                                    </p:set>
                                    <p:animEffect transition="in" filter="wipe(up)">
                                      <p:cBhvr additive="repl">
                                        <p:cTn id="55" dur="500"/>
                                        <p:tgtEl>
                                          <p:spTgt spid="2349"/>
                                        </p:tgtEl>
                                      </p:cBhvr>
                                    </p:animEffect>
                                  </p:childTnLst>
                                </p:cTn>
                              </p:par>
                              <p:par>
                                <p:cTn id="56" presetID="22" presetClass="entr" presetSubtype="1" dur="500" fill="hold" nodeType="withEffect">
                                  <p:stCondLst>
                                    <p:cond delay="0"/>
                                  </p:stCondLst>
                                  <p:childTnLst>
                                    <p:set>
                                      <p:cBhvr>
                                        <p:cTn id="57" dur="1" fill="hold">
                                          <p:stCondLst>
                                            <p:cond delay="0"/>
                                          </p:stCondLst>
                                        </p:cTn>
                                        <p:tgtEl>
                                          <p:spTgt spid="2329"/>
                                        </p:tgtEl>
                                        <p:attrNameLst>
                                          <p:attrName>style.visibility</p:attrName>
                                        </p:attrNameLst>
                                      </p:cBhvr>
                                      <p:to>
                                        <p:strVal val="visible"/>
                                      </p:to>
                                    </p:set>
                                    <p:animEffect transition="in" filter="wipe(up)">
                                      <p:cBhvr additive="repl">
                                        <p:cTn id="58" dur="500"/>
                                        <p:tgtEl>
                                          <p:spTgt spid="2329"/>
                                        </p:tgtEl>
                                      </p:cBhvr>
                                    </p:animEffect>
                                  </p:childTnLst>
                                </p:cTn>
                              </p:par>
                              <p:par>
                                <p:cTn id="59" presetID="22" presetClass="entr" presetSubtype="1" dur="500" fill="hold" nodeType="withEffect">
                                  <p:stCondLst>
                                    <p:cond delay="0"/>
                                  </p:stCondLst>
                                  <p:childTnLst>
                                    <p:set>
                                      <p:cBhvr>
                                        <p:cTn id="60" dur="1" fill="hold">
                                          <p:stCondLst>
                                            <p:cond delay="0"/>
                                          </p:stCondLst>
                                        </p:cTn>
                                        <p:tgtEl>
                                          <p:spTgt spid="2332"/>
                                        </p:tgtEl>
                                        <p:attrNameLst>
                                          <p:attrName>style.visibility</p:attrName>
                                        </p:attrNameLst>
                                      </p:cBhvr>
                                      <p:to>
                                        <p:strVal val="visible"/>
                                      </p:to>
                                    </p:set>
                                    <p:animEffect transition="in" filter="wipe(up)">
                                      <p:cBhvr additive="repl">
                                        <p:cTn id="61" dur="500"/>
                                        <p:tgtEl>
                                          <p:spTgt spid="2332"/>
                                        </p:tgtEl>
                                      </p:cBhvr>
                                    </p:animEffect>
                                  </p:childTnLst>
                                </p:cTn>
                              </p:par>
                              <p:par>
                                <p:cTn id="62" presetID="22" presetClass="entr" presetSubtype="1" dur="500" fill="hold" nodeType="withEffect">
                                  <p:stCondLst>
                                    <p:cond delay="0"/>
                                  </p:stCondLst>
                                  <p:childTnLst>
                                    <p:set>
                                      <p:cBhvr>
                                        <p:cTn id="63" dur="1" fill="hold">
                                          <p:stCondLst>
                                            <p:cond delay="0"/>
                                          </p:stCondLst>
                                        </p:cTn>
                                        <p:tgtEl>
                                          <p:spTgt spid="2335"/>
                                        </p:tgtEl>
                                        <p:attrNameLst>
                                          <p:attrName>style.visibility</p:attrName>
                                        </p:attrNameLst>
                                      </p:cBhvr>
                                      <p:to>
                                        <p:strVal val="visible"/>
                                      </p:to>
                                    </p:set>
                                    <p:animEffect transition="in" filter="wipe(up)">
                                      <p:cBhvr additive="repl">
                                        <p:cTn id="64" dur="500"/>
                                        <p:tgtEl>
                                          <p:spTgt spid="2335"/>
                                        </p:tgtEl>
                                      </p:cBhvr>
                                    </p:animEffect>
                                  </p:childTnLst>
                                </p:cTn>
                              </p:par>
                              <p:par>
                                <p:cTn id="65" presetID="22" presetClass="entr" presetSubtype="1" dur="500" fill="hold" nodeType="withEffect">
                                  <p:stCondLst>
                                    <p:cond delay="0"/>
                                  </p:stCondLst>
                                  <p:childTnLst>
                                    <p:set>
                                      <p:cBhvr>
                                        <p:cTn id="66" dur="1" fill="hold">
                                          <p:stCondLst>
                                            <p:cond delay="0"/>
                                          </p:stCondLst>
                                        </p:cTn>
                                        <p:tgtEl>
                                          <p:spTgt spid="2338"/>
                                        </p:tgtEl>
                                        <p:attrNameLst>
                                          <p:attrName>style.visibility</p:attrName>
                                        </p:attrNameLst>
                                      </p:cBhvr>
                                      <p:to>
                                        <p:strVal val="visible"/>
                                      </p:to>
                                    </p:set>
                                    <p:animEffect transition="in" filter="wipe(up)">
                                      <p:cBhvr additive="repl">
                                        <p:cTn id="67" dur="500"/>
                                        <p:tgtEl>
                                          <p:spTgt spid="2338"/>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2345"/>
                                        </p:tgtEl>
                                        <p:attrNameLst>
                                          <p:attrName>style.visibility</p:attrName>
                                        </p:attrNameLst>
                                      </p:cBhvr>
                                      <p:to>
                                        <p:strVal val="visible"/>
                                      </p:to>
                                    </p:set>
                                    <p:animEffect transition="in" filter="wipe(down)">
                                      <p:cBhvr additive="repl">
                                        <p:cTn id="70" dur="500"/>
                                        <p:tgtEl>
                                          <p:spTgt spid="2345"/>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2344"/>
                                        </p:tgtEl>
                                        <p:attrNameLst>
                                          <p:attrName>style.visibility</p:attrName>
                                        </p:attrNameLst>
                                      </p:cBhvr>
                                      <p:to>
                                        <p:strVal val="visible"/>
                                      </p:to>
                                    </p:set>
                                    <p:animEffect transition="in" filter="wipe(down)">
                                      <p:cBhvr additive="repl">
                                        <p:cTn id="73" dur="500"/>
                                        <p:tgtEl>
                                          <p:spTgt spid="2344"/>
                                        </p:tgtEl>
                                      </p:cBhvr>
                                    </p:animEffect>
                                  </p:childTnLst>
                                </p:cTn>
                              </p:par>
                              <p:par>
                                <p:cTn id="74" presetID="22" presetClass="entr" presetSubtype="4" dur="500" fill="hold" nodeType="withEffect">
                                  <p:stCondLst>
                                    <p:cond delay="0"/>
                                  </p:stCondLst>
                                  <p:childTnLst>
                                    <p:set>
                                      <p:cBhvr>
                                        <p:cTn id="75" dur="1" fill="hold">
                                          <p:stCondLst>
                                            <p:cond delay="0"/>
                                          </p:stCondLst>
                                        </p:cTn>
                                        <p:tgtEl>
                                          <p:spTgt spid="2343"/>
                                        </p:tgtEl>
                                        <p:attrNameLst>
                                          <p:attrName>style.visibility</p:attrName>
                                        </p:attrNameLst>
                                      </p:cBhvr>
                                      <p:to>
                                        <p:strVal val="visible"/>
                                      </p:to>
                                    </p:set>
                                    <p:animEffect transition="in" filter="wipe(down)">
                                      <p:cBhvr additive="repl">
                                        <p:cTn id="76" dur="500"/>
                                        <p:tgtEl>
                                          <p:spTgt spid="2343"/>
                                        </p:tgtEl>
                                      </p:cBhvr>
                                    </p:animEffect>
                                  </p:childTnLst>
                                </p:cTn>
                              </p:par>
                              <p:par>
                                <p:cTn id="77" presetID="22" presetClass="entr" presetSubtype="4" dur="500" fill="hold" nodeType="withEffect">
                                  <p:stCondLst>
                                    <p:cond delay="0"/>
                                  </p:stCondLst>
                                  <p:childTnLst>
                                    <p:set>
                                      <p:cBhvr>
                                        <p:cTn id="78" dur="1" fill="hold">
                                          <p:stCondLst>
                                            <p:cond delay="0"/>
                                          </p:stCondLst>
                                        </p:cTn>
                                        <p:tgtEl>
                                          <p:spTgt spid="2342"/>
                                        </p:tgtEl>
                                        <p:attrNameLst>
                                          <p:attrName>style.visibility</p:attrName>
                                        </p:attrNameLst>
                                      </p:cBhvr>
                                      <p:to>
                                        <p:strVal val="visible"/>
                                      </p:to>
                                    </p:set>
                                    <p:animEffect transition="in" filter="wipe(down)">
                                      <p:cBhvr additive="repl">
                                        <p:cTn id="79" dur="500"/>
                                        <p:tgtEl>
                                          <p:spTgt spid="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1" name="PlaceHolder 1"/>
          <p:cNvSpPr>
            <a:spLocks noGrp="1"/>
          </p:cNvSpPr>
          <p:nvPr>
            <p:ph type="title"/>
          </p:nvPr>
        </p:nvSpPr>
        <p:spPr>
          <a:xfrm>
            <a:off x="457200" y="83808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Address Decoder (4 x 8)</a:t>
            </a:r>
            <a:endParaRPr lang="en-US" sz="3000" b="0" strike="noStrike" spc="-1">
              <a:solidFill>
                <a:srgbClr val="000000"/>
              </a:solidFill>
              <a:latin typeface="Century Schoolbook"/>
            </a:endParaRPr>
          </a:p>
        </p:txBody>
      </p:sp>
      <p:pic>
        <p:nvPicPr>
          <p:cNvPr id="2352" name="Picture 2"/>
          <p:cNvPicPr/>
          <p:nvPr/>
        </p:nvPicPr>
        <p:blipFill>
          <a:blip r:embed="rId2"/>
          <a:stretch/>
        </p:blipFill>
        <p:spPr>
          <a:xfrm>
            <a:off x="265320" y="2324160"/>
            <a:ext cx="4343040" cy="3580920"/>
          </a:xfrm>
          <a:prstGeom prst="rect">
            <a:avLst/>
          </a:prstGeom>
          <a:ln w="0">
            <a:noFill/>
          </a:ln>
        </p:spPr>
      </p:pic>
      <p:sp>
        <p:nvSpPr>
          <p:cNvPr id="2353" name="Left-Right Arrow 2"/>
          <p:cNvSpPr/>
          <p:nvPr/>
        </p:nvSpPr>
        <p:spPr>
          <a:xfrm>
            <a:off x="4343400" y="3764520"/>
            <a:ext cx="761760" cy="349920"/>
          </a:xfrm>
          <a:prstGeom prst="leftRightArrow">
            <a:avLst>
              <a:gd name="adj1" fmla="val 50000"/>
              <a:gd name="adj2" fmla="val 50000"/>
            </a:avLst>
          </a:prstGeom>
          <a:solidFill>
            <a:srgbClr val="FE8637"/>
          </a:solidFill>
          <a:ln>
            <a:solidFill>
              <a:srgbClr val="BB6328"/>
            </a:solidFill>
            <a:round/>
          </a:ln>
        </p:spPr>
        <p:style>
          <a:lnRef idx="2">
            <a:schemeClr val="accent1">
              <a:shade val="50000"/>
            </a:schemeClr>
          </a:lnRef>
          <a:fillRef idx="1">
            <a:schemeClr val="accent1"/>
          </a:fillRef>
          <a:effectRef idx="0">
            <a:schemeClr val="accent1"/>
          </a:effectRef>
          <a:fontRef idx="minor"/>
        </p:style>
      </p:sp>
      <p:pic>
        <p:nvPicPr>
          <p:cNvPr id="2354" name="Picture 3"/>
          <p:cNvPicPr/>
          <p:nvPr/>
        </p:nvPicPr>
        <p:blipFill>
          <a:blip r:embed="rId3"/>
          <a:stretch/>
        </p:blipFill>
        <p:spPr>
          <a:xfrm>
            <a:off x="5105520" y="2353680"/>
            <a:ext cx="3809520" cy="3381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PlaceHolder 1"/>
          <p:cNvSpPr>
            <a:spLocks noGrp="1"/>
          </p:cNvSpPr>
          <p:nvPr>
            <p:ph type="title"/>
          </p:nvPr>
        </p:nvSpPr>
        <p:spPr>
          <a:xfrm>
            <a:off x="457200" y="83808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Address Decoder (4 x 8)</a:t>
            </a:r>
            <a:endParaRPr lang="en-US" sz="3000" b="0" strike="noStrike" spc="-1">
              <a:solidFill>
                <a:srgbClr val="000000"/>
              </a:solidFill>
              <a:latin typeface="Century Schoolbook"/>
            </a:endParaRPr>
          </a:p>
        </p:txBody>
      </p:sp>
      <p:sp>
        <p:nvSpPr>
          <p:cNvPr id="2356" name="Left-Right Arrow 27"/>
          <p:cNvSpPr/>
          <p:nvPr/>
        </p:nvSpPr>
        <p:spPr>
          <a:xfrm>
            <a:off x="4343400" y="3532320"/>
            <a:ext cx="761760" cy="349920"/>
          </a:xfrm>
          <a:prstGeom prst="leftRightArrow">
            <a:avLst>
              <a:gd name="adj1" fmla="val 50000"/>
              <a:gd name="adj2" fmla="val 50000"/>
            </a:avLst>
          </a:prstGeom>
          <a:solidFill>
            <a:srgbClr val="FE8637"/>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357" name="Rectangle 2"/>
          <p:cNvSpPr/>
          <p:nvPr/>
        </p:nvSpPr>
        <p:spPr>
          <a:xfrm>
            <a:off x="6248520" y="2286000"/>
            <a:ext cx="2133360" cy="3185280"/>
          </a:xfrm>
          <a:prstGeom prst="rect">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58" name="TextBox 4"/>
          <p:cNvSpPr/>
          <p:nvPr/>
        </p:nvSpPr>
        <p:spPr>
          <a:xfrm>
            <a:off x="6553080" y="3532320"/>
            <a:ext cx="1371240" cy="109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200" b="1" strike="noStrike" spc="-1">
                <a:solidFill>
                  <a:srgbClr val="000000"/>
                </a:solidFill>
                <a:latin typeface="Century Schoolbook"/>
                <a:ea typeface="Century Schoolbook"/>
              </a:rPr>
              <a:t>4 x 8 RAM / ROM</a:t>
            </a:r>
            <a:endParaRPr lang="en-US" sz="2200" b="0" strike="noStrike" spc="-1">
              <a:latin typeface="Arial"/>
            </a:endParaRPr>
          </a:p>
        </p:txBody>
      </p:sp>
      <p:sp>
        <p:nvSpPr>
          <p:cNvPr id="2359" name="Left-Right Arrow 30"/>
          <p:cNvSpPr/>
          <p:nvPr/>
        </p:nvSpPr>
        <p:spPr>
          <a:xfrm>
            <a:off x="8427600" y="3855600"/>
            <a:ext cx="563400" cy="335160"/>
          </a:xfrm>
          <a:prstGeom prst="leftRightArrow">
            <a:avLst>
              <a:gd name="adj1" fmla="val 50000"/>
              <a:gd name="adj2" fmla="val 50000"/>
            </a:avLst>
          </a:prstGeom>
          <a:noFill/>
          <a:ln w="28575">
            <a:solidFill>
              <a:srgbClr val="000000"/>
            </a:solidFill>
            <a:round/>
          </a:ln>
        </p:spPr>
        <p:style>
          <a:lnRef idx="2">
            <a:schemeClr val="accent1">
              <a:shade val="50000"/>
            </a:schemeClr>
          </a:lnRef>
          <a:fillRef idx="1">
            <a:schemeClr val="accent1"/>
          </a:fillRef>
          <a:effectRef idx="0">
            <a:schemeClr val="accent1"/>
          </a:effectRef>
          <a:fontRef idx="minor"/>
        </p:style>
      </p:sp>
      <p:sp>
        <p:nvSpPr>
          <p:cNvPr id="2360" name="Straight Arrow Connector 32"/>
          <p:cNvSpPr/>
          <p:nvPr/>
        </p:nvSpPr>
        <p:spPr>
          <a:xfrm>
            <a:off x="5410080" y="388620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61" name="Straight Arrow Connector 33"/>
          <p:cNvSpPr/>
          <p:nvPr/>
        </p:nvSpPr>
        <p:spPr>
          <a:xfrm>
            <a:off x="5410080" y="4572000"/>
            <a:ext cx="832320" cy="360"/>
          </a:xfrm>
          <a:custGeom>
            <a:avLst/>
            <a:gdLst/>
            <a:ahLst/>
            <a:cxnLst/>
            <a:rect l="l" t="t" r="r" b="b"/>
            <a:pathLst>
              <a:path w="21600" h="21600">
                <a:moveTo>
                  <a:pt x="0" y="0"/>
                </a:moveTo>
                <a:lnTo>
                  <a:pt x="21600" y="21600"/>
                </a:lnTo>
              </a:path>
            </a:pathLst>
          </a:custGeom>
          <a:noFill/>
          <a:ln w="28575">
            <a:solidFill>
              <a:srgbClr val="000000"/>
            </a:solidFill>
            <a:round/>
            <a:tailEnd type="arrow" w="med" len="med"/>
          </a:ln>
        </p:spPr>
        <p:style>
          <a:lnRef idx="1">
            <a:schemeClr val="accent1"/>
          </a:lnRef>
          <a:fillRef idx="0">
            <a:schemeClr val="accent1"/>
          </a:fillRef>
          <a:effectRef idx="0">
            <a:schemeClr val="accent1"/>
          </a:effectRef>
          <a:fontRef idx="minor"/>
        </p:style>
      </p:sp>
      <p:sp>
        <p:nvSpPr>
          <p:cNvPr id="2362" name="TextBox 34"/>
          <p:cNvSpPr/>
          <p:nvPr/>
        </p:nvSpPr>
        <p:spPr>
          <a:xfrm>
            <a:off x="5486400" y="3378960"/>
            <a:ext cx="609120" cy="4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A</a:t>
            </a:r>
            <a:r>
              <a:rPr lang="en-US" sz="2200" b="1" strike="noStrike" spc="-1" baseline="-25000">
                <a:solidFill>
                  <a:srgbClr val="000000"/>
                </a:solidFill>
                <a:latin typeface="Times New Roman"/>
                <a:ea typeface="Century Schoolbook"/>
              </a:rPr>
              <a:t>1</a:t>
            </a:r>
            <a:endParaRPr lang="en-US" sz="2200" b="0" strike="noStrike" spc="-1">
              <a:latin typeface="Arial"/>
            </a:endParaRPr>
          </a:p>
        </p:txBody>
      </p:sp>
      <p:sp>
        <p:nvSpPr>
          <p:cNvPr id="2363" name="TextBox 35"/>
          <p:cNvSpPr/>
          <p:nvPr/>
        </p:nvSpPr>
        <p:spPr>
          <a:xfrm>
            <a:off x="5486400" y="4165920"/>
            <a:ext cx="609120" cy="4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A</a:t>
            </a:r>
            <a:r>
              <a:rPr lang="en-US" sz="2200" b="1" strike="noStrike" spc="-1" baseline="-25000">
                <a:solidFill>
                  <a:srgbClr val="000000"/>
                </a:solidFill>
                <a:latin typeface="Times New Roman"/>
                <a:ea typeface="Century Schoolbook"/>
              </a:rPr>
              <a:t>0</a:t>
            </a:r>
            <a:endParaRPr lang="en-US" sz="2200" b="0" strike="noStrike" spc="-1">
              <a:latin typeface="Arial"/>
            </a:endParaRPr>
          </a:p>
        </p:txBody>
      </p:sp>
      <p:pic>
        <p:nvPicPr>
          <p:cNvPr id="2364" name="Picture 2"/>
          <p:cNvPicPr/>
          <p:nvPr/>
        </p:nvPicPr>
        <p:blipFill>
          <a:blip r:embed="rId2"/>
          <a:stretch/>
        </p:blipFill>
        <p:spPr>
          <a:xfrm>
            <a:off x="152280" y="2085840"/>
            <a:ext cx="3809520" cy="3381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pt-BR" sz="3000" b="0" strike="noStrike" cap="small" spc="-1">
                <a:solidFill>
                  <a:srgbClr val="575F6D"/>
                </a:solidFill>
                <a:latin typeface="Century Schoolbook"/>
              </a:rPr>
              <a:t>STORAGE ELEMENTS: Latches</a:t>
            </a:r>
            <a:endParaRPr lang="en-US" sz="3000" b="0" strike="noStrike" spc="-1">
              <a:solidFill>
                <a:srgbClr val="000000"/>
              </a:solidFill>
              <a:latin typeface="Arial"/>
            </a:endParaRPr>
          </a:p>
        </p:txBody>
      </p:sp>
      <p:sp>
        <p:nvSpPr>
          <p:cNvPr id="573" name="PlaceHolder 2"/>
          <p:cNvSpPr>
            <a:spLocks noGrp="1"/>
          </p:cNvSpPr>
          <p:nvPr>
            <p:ph/>
          </p:nvPr>
        </p:nvSpPr>
        <p:spPr>
          <a:xfrm>
            <a:off x="457200" y="1600200"/>
            <a:ext cx="7466760" cy="1294560"/>
          </a:xfrm>
          <a:prstGeom prst="rect">
            <a:avLst/>
          </a:prstGeom>
          <a:noFill/>
          <a:ln w="0">
            <a:noFill/>
          </a:ln>
        </p:spPr>
        <p:txBody>
          <a:bodyPr lIns="90000" tIns="45000" rIns="90000" bIns="45000" anchor="t">
            <a:noAutofit/>
          </a:bodyPr>
          <a:lstStyle/>
          <a:p>
            <a:pPr marL="274320" indent="-27432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rPr>
              <a:t>SR Latch</a:t>
            </a:r>
            <a:endParaRPr lang="en-US" sz="2400" b="0" strike="noStrike" spc="-1">
              <a:solidFill>
                <a:srgbClr val="000000"/>
              </a:solidFill>
              <a:latin typeface="Arial"/>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rPr>
              <a:t>NAND Latch</a:t>
            </a:r>
            <a:endParaRPr lang="en-US" sz="2100" b="0" strike="noStrike" spc="-1">
              <a:solidFill>
                <a:srgbClr val="000000"/>
              </a:solidFill>
              <a:latin typeface="Arial"/>
            </a:endParaRPr>
          </a:p>
          <a:p>
            <a:pPr marL="640080" lvl="1" indent="-27432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rPr>
              <a:t>NOR Latch</a:t>
            </a:r>
            <a:endParaRPr lang="en-US" sz="2100" b="0" strike="noStrike" spc="-1">
              <a:solidFill>
                <a:srgbClr val="000000"/>
              </a:solidFill>
              <a:latin typeface="Arial"/>
            </a:endParaRPr>
          </a:p>
        </p:txBody>
      </p:sp>
      <p:pic>
        <p:nvPicPr>
          <p:cNvPr id="574" name="Picture 2"/>
          <p:cNvPicPr/>
          <p:nvPr/>
        </p:nvPicPr>
        <p:blipFill>
          <a:blip r:embed="rId2"/>
          <a:stretch/>
        </p:blipFill>
        <p:spPr>
          <a:xfrm>
            <a:off x="4952880" y="3352680"/>
            <a:ext cx="3656880" cy="1980360"/>
          </a:xfrm>
          <a:prstGeom prst="rect">
            <a:avLst/>
          </a:prstGeom>
          <a:ln w="0">
            <a:noFill/>
          </a:ln>
        </p:spPr>
      </p:pic>
      <p:pic>
        <p:nvPicPr>
          <p:cNvPr id="575" name="Picture 3"/>
          <p:cNvPicPr/>
          <p:nvPr/>
        </p:nvPicPr>
        <p:blipFill>
          <a:blip r:embed="rId3"/>
          <a:stretch/>
        </p:blipFill>
        <p:spPr>
          <a:xfrm>
            <a:off x="609480" y="3476520"/>
            <a:ext cx="4114080" cy="1856520"/>
          </a:xfrm>
          <a:prstGeom prst="rect">
            <a:avLst/>
          </a:prstGeom>
          <a:ln w="0">
            <a:noFill/>
          </a:ln>
        </p:spPr>
      </p:pic>
      <p:sp>
        <p:nvSpPr>
          <p:cNvPr id="4" name="PlaceHolder 3"/>
          <p:cNvSpPr>
            <a:spLocks noGrp="1"/>
          </p:cNvSpPr>
          <p:nvPr>
            <p:ph type="sldNum" idx="5"/>
          </p:nvPr>
        </p:nvSpPr>
        <p:spPr/>
        <p:txBody>
          <a:bodyPr/>
          <a:lstStyle/>
          <a:p>
            <a:fld id="{D9CD0CBB-1EEF-4EE3-BAC8-5ADD5C500573}"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 name="PlaceHolder 1"/>
          <p:cNvSpPr>
            <a:spLocks noGrp="1"/>
          </p:cNvSpPr>
          <p:nvPr>
            <p:ph type="title"/>
          </p:nvPr>
        </p:nvSpPr>
        <p:spPr>
          <a:xfrm>
            <a:off x="457200" y="60948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Address Decoder</a:t>
            </a:r>
            <a:endParaRPr lang="en-US" sz="3000" b="0" strike="noStrike" spc="-1">
              <a:solidFill>
                <a:srgbClr val="000000"/>
              </a:solidFill>
              <a:latin typeface="Century Schoolbook"/>
            </a:endParaRPr>
          </a:p>
        </p:txBody>
      </p:sp>
      <p:sp>
        <p:nvSpPr>
          <p:cNvPr id="2366" name="TextBox 17"/>
          <p:cNvSpPr/>
          <p:nvPr/>
        </p:nvSpPr>
        <p:spPr>
          <a:xfrm>
            <a:off x="228600" y="4800600"/>
            <a:ext cx="88387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Arial"/>
              <a:buChar char="•"/>
            </a:pPr>
            <a:r>
              <a:rPr lang="en-US" sz="2200" b="1" strike="noStrike" spc="-1">
                <a:solidFill>
                  <a:srgbClr val="000000"/>
                </a:solidFill>
                <a:latin typeface="Century Schoolbook"/>
                <a:ea typeface="Century Schoolbook"/>
              </a:rPr>
              <a:t> Address A1 and A0 (</a:t>
            </a:r>
            <a:r>
              <a:rPr lang="en-US" sz="2200" b="1" strike="noStrike" spc="-1">
                <a:solidFill>
                  <a:srgbClr val="000000"/>
                </a:solidFill>
                <a:latin typeface="Times New Roman"/>
                <a:ea typeface="Century Schoolbook"/>
              </a:rPr>
              <a:t>2</a:t>
            </a:r>
            <a:r>
              <a:rPr lang="en-US" sz="2200" b="1" strike="noStrike" spc="-1">
                <a:solidFill>
                  <a:srgbClr val="000000"/>
                </a:solidFill>
                <a:latin typeface="Century Schoolbook"/>
                <a:ea typeface="Century Schoolbook"/>
              </a:rPr>
              <a:t> bit) then addressable memory </a:t>
            </a:r>
            <a:r>
              <a:rPr lang="en-US" sz="2200" b="1" strike="noStrike" spc="-1">
                <a:solidFill>
                  <a:srgbClr val="000000"/>
                </a:solidFill>
                <a:latin typeface="Times New Roman"/>
                <a:ea typeface="Century Schoolbook"/>
              </a:rPr>
              <a:t>2</a:t>
            </a:r>
            <a:r>
              <a:rPr lang="en-US" sz="2200" b="1" strike="noStrike" spc="-1" baseline="30000">
                <a:solidFill>
                  <a:srgbClr val="000000"/>
                </a:solidFill>
                <a:latin typeface="Times New Roman"/>
                <a:ea typeface="Century Schoolbook"/>
              </a:rPr>
              <a:t>2</a:t>
            </a:r>
            <a:r>
              <a:rPr lang="en-US" sz="2200" b="1" strike="noStrike" spc="-1">
                <a:solidFill>
                  <a:srgbClr val="000000"/>
                </a:solidFill>
                <a:latin typeface="Times New Roman"/>
                <a:ea typeface="Century Schoolbook"/>
              </a:rPr>
              <a:t>= 4 </a:t>
            </a:r>
            <a:endParaRPr lang="en-US" sz="2200" b="0" strike="noStrike" spc="-1">
              <a:latin typeface="Arial"/>
            </a:endParaRPr>
          </a:p>
        </p:txBody>
      </p:sp>
      <p:sp>
        <p:nvSpPr>
          <p:cNvPr id="2367" name="TextBox 18"/>
          <p:cNvSpPr/>
          <p:nvPr/>
        </p:nvSpPr>
        <p:spPr>
          <a:xfrm>
            <a:off x="228600" y="5334120"/>
            <a:ext cx="868644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Arial"/>
              <a:buChar char="•"/>
            </a:pPr>
            <a:r>
              <a:rPr lang="en-US" sz="2200" b="1" strike="noStrike" spc="-1">
                <a:solidFill>
                  <a:srgbClr val="000000"/>
                </a:solidFill>
                <a:latin typeface="Century Schoolbook"/>
                <a:ea typeface="Century Schoolbook"/>
              </a:rPr>
              <a:t> Address A0 to A9 (</a:t>
            </a:r>
            <a:r>
              <a:rPr lang="en-US" sz="2200" b="1" strike="noStrike" spc="-1">
                <a:solidFill>
                  <a:srgbClr val="000000"/>
                </a:solidFill>
                <a:latin typeface="Times New Roman"/>
                <a:ea typeface="Century Schoolbook"/>
              </a:rPr>
              <a:t>10</a:t>
            </a:r>
            <a:r>
              <a:rPr lang="en-US" sz="2200" b="1" strike="noStrike" spc="-1">
                <a:solidFill>
                  <a:srgbClr val="000000"/>
                </a:solidFill>
                <a:latin typeface="Century Schoolbook"/>
                <a:ea typeface="Century Schoolbook"/>
              </a:rPr>
              <a:t> bit) then addressable memory </a:t>
            </a:r>
            <a:r>
              <a:rPr lang="en-US" sz="2200" b="1" strike="noStrike" spc="-1">
                <a:solidFill>
                  <a:srgbClr val="000000"/>
                </a:solidFill>
                <a:latin typeface="Times New Roman"/>
                <a:ea typeface="Century Schoolbook"/>
              </a:rPr>
              <a:t>2</a:t>
            </a:r>
            <a:r>
              <a:rPr lang="en-US" sz="2200" b="1" strike="noStrike" spc="-1" baseline="30000">
                <a:solidFill>
                  <a:srgbClr val="000000"/>
                </a:solidFill>
                <a:latin typeface="Times New Roman"/>
                <a:ea typeface="Century Schoolbook"/>
              </a:rPr>
              <a:t>10 </a:t>
            </a:r>
            <a:r>
              <a:rPr lang="en-US" sz="2200" b="1" strike="noStrike" spc="-1">
                <a:solidFill>
                  <a:srgbClr val="000000"/>
                </a:solidFill>
                <a:latin typeface="Times New Roman"/>
                <a:ea typeface="Century Schoolbook"/>
              </a:rPr>
              <a:t>=  1024 (1 K) </a:t>
            </a:r>
            <a:endParaRPr lang="en-US" sz="2200" b="0" strike="noStrike" spc="-1">
              <a:latin typeface="Arial"/>
            </a:endParaRPr>
          </a:p>
        </p:txBody>
      </p:sp>
      <p:pic>
        <p:nvPicPr>
          <p:cNvPr id="2368" name="Picture 2"/>
          <p:cNvPicPr/>
          <p:nvPr/>
        </p:nvPicPr>
        <p:blipFill>
          <a:blip r:embed="rId2"/>
          <a:stretch/>
        </p:blipFill>
        <p:spPr>
          <a:xfrm>
            <a:off x="152280" y="1806840"/>
            <a:ext cx="2819160" cy="2840760"/>
          </a:xfrm>
          <a:prstGeom prst="rect">
            <a:avLst/>
          </a:prstGeom>
          <a:ln w="0">
            <a:noFill/>
          </a:ln>
        </p:spPr>
      </p:pic>
      <p:pic>
        <p:nvPicPr>
          <p:cNvPr id="2369" name="Picture 3"/>
          <p:cNvPicPr/>
          <p:nvPr/>
        </p:nvPicPr>
        <p:blipFill>
          <a:blip r:embed="rId3"/>
          <a:stretch/>
        </p:blipFill>
        <p:spPr>
          <a:xfrm>
            <a:off x="3048120" y="1831680"/>
            <a:ext cx="2819160" cy="2968560"/>
          </a:xfrm>
          <a:prstGeom prst="rect">
            <a:avLst/>
          </a:prstGeom>
          <a:ln w="0">
            <a:noFill/>
          </a:ln>
        </p:spPr>
      </p:pic>
      <p:pic>
        <p:nvPicPr>
          <p:cNvPr id="2370" name="Picture 4"/>
          <p:cNvPicPr/>
          <p:nvPr/>
        </p:nvPicPr>
        <p:blipFill>
          <a:blip r:embed="rId4"/>
          <a:stretch/>
        </p:blipFill>
        <p:spPr>
          <a:xfrm>
            <a:off x="5794200" y="1853640"/>
            <a:ext cx="2816280" cy="2946600"/>
          </a:xfrm>
          <a:prstGeom prst="rect">
            <a:avLst/>
          </a:prstGeom>
          <a:ln w="0">
            <a:noFill/>
          </a:ln>
        </p:spPr>
      </p:pic>
      <p:sp>
        <p:nvSpPr>
          <p:cNvPr id="2371" name="TextBox 23"/>
          <p:cNvSpPr/>
          <p:nvPr/>
        </p:nvSpPr>
        <p:spPr>
          <a:xfrm>
            <a:off x="228600" y="6019920"/>
            <a:ext cx="868644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Arial"/>
              <a:buChar char="•"/>
            </a:pPr>
            <a:r>
              <a:rPr lang="en-US" sz="2200" b="1" strike="noStrike" spc="-1">
                <a:solidFill>
                  <a:srgbClr val="000000"/>
                </a:solidFill>
                <a:latin typeface="Century Schoolbook"/>
                <a:ea typeface="Century Schoolbook"/>
              </a:rPr>
              <a:t> Address A0 to A10 (</a:t>
            </a:r>
            <a:r>
              <a:rPr lang="en-US" sz="2200" b="1" strike="noStrike" spc="-1">
                <a:solidFill>
                  <a:srgbClr val="000000"/>
                </a:solidFill>
                <a:latin typeface="Times New Roman"/>
                <a:ea typeface="Century Schoolbook"/>
              </a:rPr>
              <a:t>11</a:t>
            </a:r>
            <a:r>
              <a:rPr lang="en-US" sz="2200" b="1" strike="noStrike" spc="-1">
                <a:solidFill>
                  <a:srgbClr val="000000"/>
                </a:solidFill>
                <a:latin typeface="Century Schoolbook"/>
                <a:ea typeface="Century Schoolbook"/>
              </a:rPr>
              <a:t> bit) then addressable memory </a:t>
            </a:r>
            <a:r>
              <a:rPr lang="en-US" sz="2200" b="1" strike="noStrike" spc="-1">
                <a:solidFill>
                  <a:srgbClr val="000000"/>
                </a:solidFill>
                <a:latin typeface="Times New Roman"/>
                <a:ea typeface="Century Schoolbook"/>
              </a:rPr>
              <a:t>2</a:t>
            </a:r>
            <a:r>
              <a:rPr lang="en-US" sz="2200" b="1" strike="noStrike" spc="-1" baseline="30000">
                <a:solidFill>
                  <a:srgbClr val="000000"/>
                </a:solidFill>
                <a:latin typeface="Times New Roman"/>
                <a:ea typeface="Century Schoolbook"/>
              </a:rPr>
              <a:t>11 </a:t>
            </a:r>
            <a:r>
              <a:rPr lang="en-US" sz="2200" b="1" strike="noStrike" spc="-1">
                <a:solidFill>
                  <a:srgbClr val="000000"/>
                </a:solidFill>
                <a:latin typeface="Times New Roman"/>
                <a:ea typeface="Century Schoolbook"/>
              </a:rPr>
              <a:t>=  2048 (2 K) </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366"/>
                                        </p:tgtEl>
                                        <p:attrNameLst>
                                          <p:attrName>style.visibility</p:attrName>
                                        </p:attrNameLst>
                                      </p:cBhvr>
                                      <p:to>
                                        <p:strVal val="visible"/>
                                      </p:to>
                                    </p:set>
                                    <p:animEffect transition="in" filter="wipe(down)">
                                      <p:cBhvr additive="repl">
                                        <p:cTn id="7" dur="500"/>
                                        <p:tgtEl>
                                          <p:spTgt spid="2366"/>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368"/>
                                        </p:tgtEl>
                                        <p:attrNameLst>
                                          <p:attrName>style.visibility</p:attrName>
                                        </p:attrNameLst>
                                      </p:cBhvr>
                                      <p:to>
                                        <p:strVal val="visible"/>
                                      </p:to>
                                    </p:set>
                                    <p:animEffect transition="in" filter="wipe(down)">
                                      <p:cBhvr additive="repl">
                                        <p:cTn id="10" dur="500"/>
                                        <p:tgtEl>
                                          <p:spTgt spid="2368"/>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2369"/>
                                        </p:tgtEl>
                                        <p:attrNameLst>
                                          <p:attrName>style.visibility</p:attrName>
                                        </p:attrNameLst>
                                      </p:cBhvr>
                                      <p:to>
                                        <p:strVal val="visible"/>
                                      </p:to>
                                    </p:set>
                                    <p:animEffect transition="in" filter="wipe(down)">
                                      <p:cBhvr additive="repl">
                                        <p:cTn id="15" dur="500"/>
                                        <p:tgtEl>
                                          <p:spTgt spid="2369"/>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2367"/>
                                        </p:tgtEl>
                                        <p:attrNameLst>
                                          <p:attrName>style.visibility</p:attrName>
                                        </p:attrNameLst>
                                      </p:cBhvr>
                                      <p:to>
                                        <p:strVal val="visible"/>
                                      </p:to>
                                    </p:set>
                                    <p:animEffect transition="in" filter="wipe(down)">
                                      <p:cBhvr additive="repl">
                                        <p:cTn id="20" dur="500"/>
                                        <p:tgtEl>
                                          <p:spTgt spid="2367"/>
                                        </p:tgtEl>
                                      </p:cBhvr>
                                    </p:animEffect>
                                  </p:childTnLst>
                                </p:cTn>
                              </p:par>
                            </p:childTnLst>
                          </p:cTn>
                        </p:par>
                      </p:childTnLst>
                    </p:cTn>
                  </p:par>
                  <p:par>
                    <p:cTn id="21" fill="hold" nodeType="clickEffect">
                      <p:stCondLst>
                        <p:cond delay="indefinite"/>
                      </p:stCondLst>
                      <p:childTnLst>
                        <p:par>
                          <p:cTn id="22" fill="hold">
                            <p:stCondLst>
                              <p:cond delay="0"/>
                            </p:stCondLst>
                            <p:childTnLst>
                              <p:par>
                                <p:cTn id="23" presetID="22" presetClass="entr" presetSubtype="4" dur="500" fill="hold" nodeType="clickEffect">
                                  <p:stCondLst>
                                    <p:cond delay="0"/>
                                  </p:stCondLst>
                                  <p:childTnLst>
                                    <p:set>
                                      <p:cBhvr>
                                        <p:cTn id="24" dur="1" fill="hold">
                                          <p:stCondLst>
                                            <p:cond delay="0"/>
                                          </p:stCondLst>
                                        </p:cTn>
                                        <p:tgtEl>
                                          <p:spTgt spid="2370"/>
                                        </p:tgtEl>
                                        <p:attrNameLst>
                                          <p:attrName>style.visibility</p:attrName>
                                        </p:attrNameLst>
                                      </p:cBhvr>
                                      <p:to>
                                        <p:strVal val="visible"/>
                                      </p:to>
                                    </p:set>
                                    <p:animEffect transition="in" filter="wipe(down)">
                                      <p:cBhvr additive="repl">
                                        <p:cTn id="25" dur="500"/>
                                        <p:tgtEl>
                                          <p:spTgt spid="2370"/>
                                        </p:tgtEl>
                                      </p:cBhvr>
                                    </p:animEffect>
                                  </p:childTnLst>
                                </p:cTn>
                              </p:par>
                            </p:childTnLst>
                          </p:cTn>
                        </p:par>
                      </p:childTnLst>
                    </p:cTn>
                  </p:par>
                  <p:par>
                    <p:cTn id="26" fill="hold" nodeType="clickEffect">
                      <p:stCondLst>
                        <p:cond delay="indefinite"/>
                      </p:stCondLst>
                      <p:childTnLst>
                        <p:par>
                          <p:cTn id="27" fill="hold">
                            <p:stCondLst>
                              <p:cond delay="0"/>
                            </p:stCondLst>
                            <p:childTnLst>
                              <p:par>
                                <p:cTn id="28" presetID="22" presetClass="entr" presetSubtype="4" dur="500" fill="hold" nodeType="clickEffect">
                                  <p:stCondLst>
                                    <p:cond delay="0"/>
                                  </p:stCondLst>
                                  <p:childTnLst>
                                    <p:set>
                                      <p:cBhvr>
                                        <p:cTn id="29" dur="1" fill="hold">
                                          <p:stCondLst>
                                            <p:cond delay="0"/>
                                          </p:stCondLst>
                                        </p:cTn>
                                        <p:tgtEl>
                                          <p:spTgt spid="2371"/>
                                        </p:tgtEl>
                                        <p:attrNameLst>
                                          <p:attrName>style.visibility</p:attrName>
                                        </p:attrNameLst>
                                      </p:cBhvr>
                                      <p:to>
                                        <p:strVal val="visible"/>
                                      </p:to>
                                    </p:set>
                                    <p:animEffect transition="in" filter="wipe(down)">
                                      <p:cBhvr additive="repl">
                                        <p:cTn id="30" dur="500"/>
                                        <p:tgtEl>
                                          <p:spTgt spid="2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2" name="Rectangle 67"/>
          <p:cNvSpPr/>
          <p:nvPr/>
        </p:nvSpPr>
        <p:spPr>
          <a:xfrm>
            <a:off x="152280" y="152280"/>
            <a:ext cx="9143640" cy="360"/>
          </a:xfrm>
          <a:prstGeom prst="rect">
            <a:avLst/>
          </a:prstGeom>
          <a:noFill/>
          <a:ln w="0">
            <a:noFill/>
          </a:ln>
        </p:spPr>
        <p:style>
          <a:lnRef idx="0">
            <a:scrgbClr r="0" g="0" b="0"/>
          </a:lnRef>
          <a:fillRef idx="0">
            <a:scrgbClr r="0" g="0" b="0"/>
          </a:fillRef>
          <a:effectRef idx="0">
            <a:scrgbClr r="0" g="0" b="0"/>
          </a:effectRef>
          <a:fontRef idx="minor"/>
        </p:style>
      </p:sp>
      <p:grpSp>
        <p:nvGrpSpPr>
          <p:cNvPr id="2373" name="Group 1"/>
          <p:cNvGrpSpPr/>
          <p:nvPr/>
        </p:nvGrpSpPr>
        <p:grpSpPr>
          <a:xfrm>
            <a:off x="563040" y="457200"/>
            <a:ext cx="8123400" cy="4342680"/>
            <a:chOff x="563040" y="457200"/>
            <a:chExt cx="8123400" cy="4342680"/>
          </a:xfrm>
        </p:grpSpPr>
        <p:sp>
          <p:nvSpPr>
            <p:cNvPr id="2374" name="Text Box 10"/>
            <p:cNvSpPr/>
            <p:nvPr/>
          </p:nvSpPr>
          <p:spPr>
            <a:xfrm>
              <a:off x="2303640" y="687960"/>
              <a:ext cx="135360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E1  0V   +5V</a:t>
              </a:r>
              <a:endParaRPr lang="en-US" sz="1000" b="0" strike="noStrike" spc="-1">
                <a:latin typeface="Arial"/>
              </a:endParaRPr>
            </a:p>
          </p:txBody>
        </p:sp>
        <p:sp>
          <p:nvSpPr>
            <p:cNvPr id="2375" name="Text Box 4"/>
            <p:cNvSpPr/>
            <p:nvPr/>
          </p:nvSpPr>
          <p:spPr>
            <a:xfrm>
              <a:off x="3704400" y="300528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CS</a:t>
              </a:r>
              <a:endParaRPr lang="en-US" sz="1000" b="0" strike="noStrike" spc="-1">
                <a:latin typeface="Arial"/>
              </a:endParaRPr>
            </a:p>
          </p:txBody>
        </p:sp>
        <p:sp>
          <p:nvSpPr>
            <p:cNvPr id="2376" name="AutoShape 66"/>
            <p:cNvSpPr/>
            <p:nvPr/>
          </p:nvSpPr>
          <p:spPr>
            <a:xfrm>
              <a:off x="563040" y="553320"/>
              <a:ext cx="8123400" cy="4246560"/>
            </a:xfrm>
            <a:prstGeom prst="rect">
              <a:avLst/>
            </a:prstGeom>
            <a:noFill/>
            <a:ln w="0">
              <a:noFill/>
            </a:ln>
          </p:spPr>
          <p:style>
            <a:lnRef idx="0">
              <a:scrgbClr r="0" g="0" b="0"/>
            </a:lnRef>
            <a:fillRef idx="0">
              <a:scrgbClr r="0" g="0" b="0"/>
            </a:fillRef>
            <a:effectRef idx="0">
              <a:scrgbClr r="0" g="0" b="0"/>
            </a:effectRef>
            <a:fontRef idx="minor"/>
          </p:style>
        </p:sp>
        <p:sp>
          <p:nvSpPr>
            <p:cNvPr id="2377" name="Rectangle 65"/>
            <p:cNvSpPr/>
            <p:nvPr/>
          </p:nvSpPr>
          <p:spPr>
            <a:xfrm>
              <a:off x="2255400" y="1463400"/>
              <a:ext cx="1184400" cy="1516320"/>
            </a:xfrm>
            <a:prstGeom prst="rect">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tabLst>
                  <a:tab pos="0" algn="l"/>
                </a:tabLst>
              </a:pPr>
              <a:r>
                <a:rPr lang="en-US" sz="1800" b="1" strike="noStrike" spc="-1">
                  <a:solidFill>
                    <a:srgbClr val="000000"/>
                  </a:solidFill>
                  <a:latin typeface="Arial"/>
                  <a:ea typeface="Times New Roman"/>
                </a:rPr>
                <a:t>3 to 8 decoder</a:t>
              </a:r>
              <a:endParaRPr lang="en-US" sz="1800" b="0" strike="noStrike" spc="-1">
                <a:latin typeface="Arial"/>
              </a:endParaRPr>
            </a:p>
          </p:txBody>
        </p:sp>
        <p:sp>
          <p:nvSpPr>
            <p:cNvPr id="2378" name="Rectangle 64"/>
            <p:cNvSpPr/>
            <p:nvPr/>
          </p:nvSpPr>
          <p:spPr>
            <a:xfrm>
              <a:off x="6825240" y="1223280"/>
              <a:ext cx="1183320" cy="1516320"/>
            </a:xfrm>
            <a:prstGeom prst="rect">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tabLst>
                  <a:tab pos="0" algn="l"/>
                </a:tabLst>
              </a:pPr>
              <a:r>
                <a:rPr lang="en-US" sz="1800" b="1" strike="noStrike" spc="-1">
                  <a:solidFill>
                    <a:srgbClr val="000000"/>
                  </a:solidFill>
                  <a:latin typeface="Arial"/>
                  <a:ea typeface="Times New Roman"/>
                </a:rPr>
                <a:t>ROM </a:t>
              </a:r>
              <a:endParaRPr lang="en-US" sz="1800" b="0" strike="noStrike" spc="-1">
                <a:latin typeface="Arial"/>
              </a:endParaRPr>
            </a:p>
            <a:p>
              <a:pPr algn="ctr">
                <a:lnSpc>
                  <a:spcPct val="100000"/>
                </a:lnSpc>
                <a:buNone/>
                <a:tabLst>
                  <a:tab pos="0" algn="l"/>
                </a:tabLst>
              </a:pPr>
              <a:r>
                <a:rPr lang="en-US" sz="1800" b="1" strike="noStrike" spc="-1">
                  <a:solidFill>
                    <a:srgbClr val="000000"/>
                  </a:solidFill>
                  <a:latin typeface="Arial"/>
                  <a:ea typeface="Times New Roman"/>
                </a:rPr>
                <a:t>8kX8</a:t>
              </a:r>
              <a:endParaRPr lang="en-US" sz="1800" b="0" strike="noStrike" spc="-1">
                <a:latin typeface="Arial"/>
              </a:endParaRPr>
            </a:p>
          </p:txBody>
        </p:sp>
        <p:sp>
          <p:nvSpPr>
            <p:cNvPr id="2379" name="Line 63"/>
            <p:cNvSpPr/>
            <p:nvPr/>
          </p:nvSpPr>
          <p:spPr>
            <a:xfrm>
              <a:off x="1917000" y="1766520"/>
              <a:ext cx="33840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0" name="Line 62"/>
            <p:cNvSpPr/>
            <p:nvPr/>
          </p:nvSpPr>
          <p:spPr>
            <a:xfrm>
              <a:off x="1917000" y="2221560"/>
              <a:ext cx="33840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1" name="Line 61"/>
            <p:cNvSpPr/>
            <p:nvPr/>
          </p:nvSpPr>
          <p:spPr>
            <a:xfrm>
              <a:off x="1917000" y="2676600"/>
              <a:ext cx="33840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2" name="Oval 60"/>
            <p:cNvSpPr/>
            <p:nvPr/>
          </p:nvSpPr>
          <p:spPr>
            <a:xfrm>
              <a:off x="2341080" y="131148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83" name="AutoShape 59"/>
            <p:cNvSpPr/>
            <p:nvPr/>
          </p:nvSpPr>
          <p:spPr>
            <a:xfrm>
              <a:off x="1479960" y="457200"/>
              <a:ext cx="507240" cy="1119600"/>
            </a:xfrm>
            <a:prstGeom prst="flowChartDelay">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sp>
        <p:sp>
          <p:nvSpPr>
            <p:cNvPr id="2384" name="Oval 58"/>
            <p:cNvSpPr/>
            <p:nvPr/>
          </p:nvSpPr>
          <p:spPr>
            <a:xfrm>
              <a:off x="1987560" y="93240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85" name="Line 57"/>
            <p:cNvSpPr/>
            <p:nvPr/>
          </p:nvSpPr>
          <p:spPr>
            <a:xfrm>
              <a:off x="1127160" y="609480"/>
              <a:ext cx="33840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6" name="Line 56"/>
            <p:cNvSpPr/>
            <p:nvPr/>
          </p:nvSpPr>
          <p:spPr>
            <a:xfrm>
              <a:off x="1127160" y="1218600"/>
              <a:ext cx="33840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7" name="Line 55"/>
            <p:cNvSpPr/>
            <p:nvPr/>
          </p:nvSpPr>
          <p:spPr>
            <a:xfrm>
              <a:off x="1127160" y="1501200"/>
              <a:ext cx="33840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8" name="Line 54"/>
            <p:cNvSpPr/>
            <p:nvPr/>
          </p:nvSpPr>
          <p:spPr>
            <a:xfrm>
              <a:off x="1127160" y="914400"/>
              <a:ext cx="33840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89" name="Oval 53"/>
            <p:cNvSpPr/>
            <p:nvPr/>
          </p:nvSpPr>
          <p:spPr>
            <a:xfrm>
              <a:off x="2764080" y="131148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90" name="Line 52"/>
            <p:cNvSpPr/>
            <p:nvPr/>
          </p:nvSpPr>
          <p:spPr>
            <a:xfrm>
              <a:off x="3270960" y="1159920"/>
              <a:ext cx="360" cy="3031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91" name="Oval 51"/>
            <p:cNvSpPr/>
            <p:nvPr/>
          </p:nvSpPr>
          <p:spPr>
            <a:xfrm>
              <a:off x="3441240" y="258840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92" name="Oval 50"/>
            <p:cNvSpPr/>
            <p:nvPr/>
          </p:nvSpPr>
          <p:spPr>
            <a:xfrm>
              <a:off x="3441240" y="169092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93" name="Line 49"/>
            <p:cNvSpPr/>
            <p:nvPr/>
          </p:nvSpPr>
          <p:spPr>
            <a:xfrm>
              <a:off x="3609360" y="1766520"/>
              <a:ext cx="304632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94" name="Oval 48"/>
            <p:cNvSpPr/>
            <p:nvPr/>
          </p:nvSpPr>
          <p:spPr>
            <a:xfrm>
              <a:off x="6656760" y="169092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95" name="Line 46"/>
            <p:cNvSpPr/>
            <p:nvPr/>
          </p:nvSpPr>
          <p:spPr>
            <a:xfrm>
              <a:off x="2424600" y="1036800"/>
              <a:ext cx="1080" cy="2584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96" name="Line 45"/>
            <p:cNvSpPr/>
            <p:nvPr/>
          </p:nvSpPr>
          <p:spPr>
            <a:xfrm>
              <a:off x="6317280" y="2019240"/>
              <a:ext cx="50760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97" name="Line 44"/>
            <p:cNvSpPr/>
            <p:nvPr/>
          </p:nvSpPr>
          <p:spPr>
            <a:xfrm>
              <a:off x="6317280" y="2625840"/>
              <a:ext cx="50760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398" name="Oval 43"/>
            <p:cNvSpPr/>
            <p:nvPr/>
          </p:nvSpPr>
          <p:spPr>
            <a:xfrm>
              <a:off x="7503120" y="107136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399" name="Line 42"/>
            <p:cNvSpPr/>
            <p:nvPr/>
          </p:nvSpPr>
          <p:spPr>
            <a:xfrm>
              <a:off x="7586640" y="767880"/>
              <a:ext cx="720" cy="3034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00" name="Line 41"/>
            <p:cNvSpPr/>
            <p:nvPr/>
          </p:nvSpPr>
          <p:spPr>
            <a:xfrm>
              <a:off x="6652800" y="2044440"/>
              <a:ext cx="3960" cy="531000"/>
            </a:xfrm>
            <a:prstGeom prst="line">
              <a:avLst/>
            </a:prstGeom>
            <a:ln w="9525">
              <a:solidFill>
                <a:srgbClr val="000000"/>
              </a:solidFill>
              <a:prstDash val="dash"/>
              <a:round/>
            </a:ln>
          </p:spPr>
          <p:style>
            <a:lnRef idx="0">
              <a:scrgbClr r="0" g="0" b="0"/>
            </a:lnRef>
            <a:fillRef idx="0">
              <a:scrgbClr r="0" g="0" b="0"/>
            </a:fillRef>
            <a:effectRef idx="0">
              <a:scrgbClr r="0" g="0" b="0"/>
            </a:effectRef>
            <a:fontRef idx="minor"/>
          </p:style>
        </p:sp>
        <p:sp>
          <p:nvSpPr>
            <p:cNvPr id="2401" name="Oval 36"/>
            <p:cNvSpPr/>
            <p:nvPr/>
          </p:nvSpPr>
          <p:spPr>
            <a:xfrm>
              <a:off x="4033440" y="313164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02" name="Oval 35"/>
            <p:cNvSpPr/>
            <p:nvPr/>
          </p:nvSpPr>
          <p:spPr>
            <a:xfrm>
              <a:off x="4456800" y="313344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03" name="Line 34"/>
            <p:cNvSpPr/>
            <p:nvPr/>
          </p:nvSpPr>
          <p:spPr>
            <a:xfrm>
              <a:off x="4963320" y="2981520"/>
              <a:ext cx="720" cy="3034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04" name="Line 32"/>
            <p:cNvSpPr/>
            <p:nvPr/>
          </p:nvSpPr>
          <p:spPr>
            <a:xfrm>
              <a:off x="3609360" y="2662200"/>
              <a:ext cx="507600" cy="180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05" name="Line 31"/>
            <p:cNvSpPr/>
            <p:nvPr/>
          </p:nvSpPr>
          <p:spPr>
            <a:xfrm>
              <a:off x="4118040" y="2676600"/>
              <a:ext cx="2880" cy="45504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06" name="Line 30"/>
            <p:cNvSpPr/>
            <p:nvPr/>
          </p:nvSpPr>
          <p:spPr>
            <a:xfrm>
              <a:off x="2833560" y="1067040"/>
              <a:ext cx="360" cy="2149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07" name="Line 29"/>
            <p:cNvSpPr/>
            <p:nvPr/>
          </p:nvSpPr>
          <p:spPr>
            <a:xfrm>
              <a:off x="4525920" y="2979720"/>
              <a:ext cx="1080" cy="1519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08" name="Rectangle 28"/>
            <p:cNvSpPr/>
            <p:nvPr/>
          </p:nvSpPr>
          <p:spPr>
            <a:xfrm>
              <a:off x="3947040" y="3276720"/>
              <a:ext cx="1183320" cy="1516320"/>
            </a:xfrm>
            <a:prstGeom prst="rect">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tabLst>
                  <a:tab pos="0" algn="l"/>
                </a:tabLst>
              </a:pPr>
              <a:r>
                <a:rPr lang="en-US" sz="1800" b="1" strike="noStrike" spc="-1">
                  <a:solidFill>
                    <a:srgbClr val="000000"/>
                  </a:solidFill>
                  <a:latin typeface="Arial"/>
                  <a:ea typeface="Times New Roman"/>
                </a:rPr>
                <a:t>RAM </a:t>
              </a:r>
              <a:endParaRPr lang="en-US" sz="1800" b="0" strike="noStrike" spc="-1">
                <a:latin typeface="Arial"/>
              </a:endParaRPr>
            </a:p>
            <a:p>
              <a:pPr algn="ctr">
                <a:lnSpc>
                  <a:spcPct val="100000"/>
                </a:lnSpc>
                <a:buNone/>
                <a:tabLst>
                  <a:tab pos="0" algn="l"/>
                </a:tabLst>
              </a:pPr>
              <a:r>
                <a:rPr lang="en-US" sz="1800" b="1" strike="noStrike" spc="-1">
                  <a:solidFill>
                    <a:srgbClr val="000000"/>
                  </a:solidFill>
                  <a:latin typeface="Arial"/>
                  <a:ea typeface="Times New Roman"/>
                </a:rPr>
                <a:t>1kX8</a:t>
              </a:r>
              <a:endParaRPr lang="en-US" sz="1800" b="0" strike="noStrike" spc="-1">
                <a:latin typeface="Arial"/>
              </a:endParaRPr>
            </a:p>
          </p:txBody>
        </p:sp>
        <p:sp>
          <p:nvSpPr>
            <p:cNvPr id="2409" name="Line 26"/>
            <p:cNvSpPr/>
            <p:nvPr/>
          </p:nvSpPr>
          <p:spPr>
            <a:xfrm>
              <a:off x="3419280" y="3783600"/>
              <a:ext cx="50796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10" name="Line 25"/>
            <p:cNvSpPr/>
            <p:nvPr/>
          </p:nvSpPr>
          <p:spPr>
            <a:xfrm>
              <a:off x="3419280" y="4390560"/>
              <a:ext cx="50796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11" name="Oval 24"/>
            <p:cNvSpPr/>
            <p:nvPr/>
          </p:nvSpPr>
          <p:spPr>
            <a:xfrm>
              <a:off x="4883400" y="315684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12" name="Line 23"/>
            <p:cNvSpPr/>
            <p:nvPr/>
          </p:nvSpPr>
          <p:spPr>
            <a:xfrm>
              <a:off x="3755160" y="3821760"/>
              <a:ext cx="3600" cy="530640"/>
            </a:xfrm>
            <a:prstGeom prst="line">
              <a:avLst/>
            </a:prstGeom>
            <a:ln w="9525">
              <a:solidFill>
                <a:srgbClr val="000000"/>
              </a:solidFill>
              <a:prstDash val="dash"/>
              <a:round/>
            </a:ln>
          </p:spPr>
          <p:style>
            <a:lnRef idx="0">
              <a:scrgbClr r="0" g="0" b="0"/>
            </a:lnRef>
            <a:fillRef idx="0">
              <a:scrgbClr r="0" g="0" b="0"/>
            </a:fillRef>
            <a:effectRef idx="0">
              <a:scrgbClr r="0" g="0" b="0"/>
            </a:effectRef>
            <a:fontRef idx="minor"/>
          </p:style>
        </p:sp>
        <p:sp>
          <p:nvSpPr>
            <p:cNvPr id="2413" name="Text Box 20"/>
            <p:cNvSpPr/>
            <p:nvPr/>
          </p:nvSpPr>
          <p:spPr>
            <a:xfrm>
              <a:off x="1240200" y="161496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A15</a:t>
              </a:r>
              <a:endParaRPr lang="en-US" sz="1000" b="0" strike="noStrike" spc="-1">
                <a:latin typeface="Arial"/>
              </a:endParaRPr>
            </a:p>
          </p:txBody>
        </p:sp>
        <p:sp>
          <p:nvSpPr>
            <p:cNvPr id="2414" name="Text Box 19"/>
            <p:cNvSpPr/>
            <p:nvPr/>
          </p:nvSpPr>
          <p:spPr>
            <a:xfrm>
              <a:off x="1240200" y="207000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A14</a:t>
              </a:r>
              <a:endParaRPr lang="en-US" sz="1000" b="0" strike="noStrike" spc="-1">
                <a:latin typeface="Arial"/>
              </a:endParaRPr>
            </a:p>
          </p:txBody>
        </p:sp>
        <p:sp>
          <p:nvSpPr>
            <p:cNvPr id="2415" name="Text Box 18"/>
            <p:cNvSpPr/>
            <p:nvPr/>
          </p:nvSpPr>
          <p:spPr>
            <a:xfrm>
              <a:off x="1240200" y="252504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A13</a:t>
              </a:r>
              <a:endParaRPr lang="en-US" sz="1000" b="0" strike="noStrike" spc="-1">
                <a:latin typeface="Arial"/>
              </a:endParaRPr>
            </a:p>
          </p:txBody>
        </p:sp>
        <p:sp>
          <p:nvSpPr>
            <p:cNvPr id="2416" name="Text Box 17"/>
            <p:cNvSpPr/>
            <p:nvPr/>
          </p:nvSpPr>
          <p:spPr>
            <a:xfrm>
              <a:off x="5809680" y="181728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A12</a:t>
              </a:r>
              <a:endParaRPr lang="en-US" sz="1000" b="0" strike="noStrike" spc="-1">
                <a:latin typeface="Arial"/>
              </a:endParaRPr>
            </a:p>
          </p:txBody>
        </p:sp>
        <p:sp>
          <p:nvSpPr>
            <p:cNvPr id="2417" name="Text Box 16"/>
            <p:cNvSpPr/>
            <p:nvPr/>
          </p:nvSpPr>
          <p:spPr>
            <a:xfrm>
              <a:off x="5809680" y="248724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A0</a:t>
              </a:r>
              <a:endParaRPr lang="en-US" sz="1000" b="0" strike="noStrike" spc="-1">
                <a:latin typeface="Arial"/>
              </a:endParaRPr>
            </a:p>
          </p:txBody>
        </p:sp>
        <p:sp>
          <p:nvSpPr>
            <p:cNvPr id="2418" name="Text Box 15"/>
            <p:cNvSpPr/>
            <p:nvPr/>
          </p:nvSpPr>
          <p:spPr>
            <a:xfrm>
              <a:off x="2911680" y="358164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A9</a:t>
              </a:r>
              <a:endParaRPr lang="en-US" sz="1000" b="0" strike="noStrike" spc="-1">
                <a:latin typeface="Arial"/>
              </a:endParaRPr>
            </a:p>
          </p:txBody>
        </p:sp>
        <p:sp>
          <p:nvSpPr>
            <p:cNvPr id="2419" name="Text Box 14"/>
            <p:cNvSpPr/>
            <p:nvPr/>
          </p:nvSpPr>
          <p:spPr>
            <a:xfrm>
              <a:off x="2911680" y="425160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A0</a:t>
              </a:r>
              <a:endParaRPr lang="en-US" sz="1000" b="0" strike="noStrike" spc="-1">
                <a:latin typeface="Arial"/>
              </a:endParaRPr>
            </a:p>
          </p:txBody>
        </p:sp>
        <p:sp>
          <p:nvSpPr>
            <p:cNvPr id="2420" name="Text Box 9"/>
            <p:cNvSpPr/>
            <p:nvPr/>
          </p:nvSpPr>
          <p:spPr>
            <a:xfrm>
              <a:off x="4187880" y="2676600"/>
              <a:ext cx="135360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  RD      WR</a:t>
              </a:r>
              <a:endParaRPr lang="en-US" sz="1000" b="0" strike="noStrike" spc="-1">
                <a:latin typeface="Arial"/>
              </a:endParaRPr>
            </a:p>
          </p:txBody>
        </p:sp>
        <p:sp>
          <p:nvSpPr>
            <p:cNvPr id="2421" name="Text Box 8"/>
            <p:cNvSpPr/>
            <p:nvPr/>
          </p:nvSpPr>
          <p:spPr>
            <a:xfrm>
              <a:off x="3581280" y="229752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O3</a:t>
              </a:r>
              <a:endParaRPr lang="en-US" sz="1000" b="0" strike="noStrike" spc="-1">
                <a:latin typeface="Arial"/>
              </a:endParaRPr>
            </a:p>
          </p:txBody>
        </p:sp>
        <p:sp>
          <p:nvSpPr>
            <p:cNvPr id="2422" name="Text Box 7"/>
            <p:cNvSpPr/>
            <p:nvPr/>
          </p:nvSpPr>
          <p:spPr>
            <a:xfrm>
              <a:off x="3609360" y="146340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O6</a:t>
              </a:r>
              <a:endParaRPr lang="en-US" sz="1000" b="0" strike="noStrike" spc="-1">
                <a:latin typeface="Arial"/>
              </a:endParaRPr>
            </a:p>
          </p:txBody>
        </p:sp>
        <p:sp>
          <p:nvSpPr>
            <p:cNvPr id="2423" name="Text Box 5"/>
            <p:cNvSpPr/>
            <p:nvPr/>
          </p:nvSpPr>
          <p:spPr>
            <a:xfrm>
              <a:off x="5978880" y="146340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CS</a:t>
              </a:r>
              <a:endParaRPr lang="en-US" sz="1000" b="0" strike="noStrike" spc="-1">
                <a:latin typeface="Arial"/>
              </a:endParaRPr>
            </a:p>
          </p:txBody>
        </p:sp>
        <p:sp>
          <p:nvSpPr>
            <p:cNvPr id="2424" name="Text Box 3"/>
            <p:cNvSpPr/>
            <p:nvPr/>
          </p:nvSpPr>
          <p:spPr>
            <a:xfrm>
              <a:off x="6825240" y="70488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RD</a:t>
              </a:r>
              <a:endParaRPr lang="en-US" sz="1000" b="0" strike="noStrike" spc="-1">
                <a:latin typeface="Arial"/>
              </a:endParaRPr>
            </a:p>
          </p:txBody>
        </p:sp>
      </p:grpSp>
      <p:sp>
        <p:nvSpPr>
          <p:cNvPr id="2425" name="Text Box 91"/>
          <p:cNvSpPr/>
          <p:nvPr/>
        </p:nvSpPr>
        <p:spPr>
          <a:xfrm>
            <a:off x="762120" y="518760"/>
            <a:ext cx="456840" cy="10047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spcAft>
                <a:spcPts val="1001"/>
              </a:spcAft>
              <a:buNone/>
              <a:tabLst>
                <a:tab pos="0" algn="l"/>
              </a:tabLst>
            </a:pPr>
            <a:r>
              <a:rPr lang="en-US" sz="1000" b="1" strike="noStrike" spc="-1">
                <a:solidFill>
                  <a:srgbClr val="000000"/>
                </a:solidFill>
                <a:latin typeface="Calibri"/>
                <a:ea typeface="Century Schoolbook"/>
              </a:rPr>
              <a:t>A19</a:t>
            </a:r>
            <a:endParaRPr lang="en-US" sz="1000" b="0" strike="noStrike" spc="-1">
              <a:latin typeface="Arial"/>
            </a:endParaRPr>
          </a:p>
          <a:p>
            <a:pPr>
              <a:lnSpc>
                <a:spcPct val="100000"/>
              </a:lnSpc>
              <a:spcAft>
                <a:spcPts val="1001"/>
              </a:spcAft>
              <a:buNone/>
              <a:tabLst>
                <a:tab pos="0" algn="l"/>
              </a:tabLst>
            </a:pPr>
            <a:r>
              <a:rPr lang="en-US" sz="1000" b="1" strike="noStrike" spc="-1">
                <a:solidFill>
                  <a:srgbClr val="000000"/>
                </a:solidFill>
                <a:latin typeface="Calibri"/>
                <a:ea typeface="Century Schoolbook"/>
              </a:rPr>
              <a:t>A18</a:t>
            </a:r>
            <a:endParaRPr lang="en-US" sz="1000" b="0" strike="noStrike" spc="-1">
              <a:latin typeface="Arial"/>
            </a:endParaRPr>
          </a:p>
          <a:p>
            <a:pPr>
              <a:lnSpc>
                <a:spcPct val="100000"/>
              </a:lnSpc>
              <a:spcAft>
                <a:spcPts val="1001"/>
              </a:spcAft>
              <a:buNone/>
              <a:tabLst>
                <a:tab pos="0" algn="l"/>
              </a:tabLst>
            </a:pPr>
            <a:r>
              <a:rPr lang="en-US" sz="1000" b="1" strike="noStrike" spc="-1">
                <a:solidFill>
                  <a:srgbClr val="000000"/>
                </a:solidFill>
                <a:latin typeface="Calibri"/>
                <a:ea typeface="Century Schoolbook"/>
              </a:rPr>
              <a:t>A17</a:t>
            </a:r>
            <a:endParaRPr lang="en-US" sz="1000" b="0" strike="noStrike" spc="-1">
              <a:latin typeface="Arial"/>
            </a:endParaRPr>
          </a:p>
          <a:p>
            <a:pPr>
              <a:lnSpc>
                <a:spcPct val="100000"/>
              </a:lnSpc>
              <a:spcAft>
                <a:spcPts val="1001"/>
              </a:spcAft>
              <a:buNone/>
              <a:tabLst>
                <a:tab pos="0" algn="l"/>
              </a:tabLst>
            </a:pPr>
            <a:r>
              <a:rPr lang="en-US" sz="1000" b="1" strike="noStrike" spc="-1">
                <a:solidFill>
                  <a:srgbClr val="000000"/>
                </a:solidFill>
                <a:latin typeface="Calibri"/>
                <a:ea typeface="Century Schoolbook"/>
              </a:rPr>
              <a:t>A16</a:t>
            </a:r>
            <a:endParaRPr lang="en-US" sz="1000" b="0" strike="noStrike" spc="-1">
              <a:latin typeface="Arial"/>
            </a:endParaRPr>
          </a:p>
        </p:txBody>
      </p:sp>
      <p:sp>
        <p:nvSpPr>
          <p:cNvPr id="2426" name="Straight Connector 77"/>
          <p:cNvSpPr/>
          <p:nvPr/>
        </p:nvSpPr>
        <p:spPr>
          <a:xfrm>
            <a:off x="2151000" y="990360"/>
            <a:ext cx="2653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427" name="TextBox 78"/>
          <p:cNvSpPr/>
          <p:nvPr/>
        </p:nvSpPr>
        <p:spPr>
          <a:xfrm>
            <a:off x="197280" y="4495680"/>
            <a:ext cx="8686440" cy="796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1</a:t>
            </a:r>
            <a:r>
              <a:rPr lang="en-US" sz="2200" b="1" strike="noStrike" spc="-1" baseline="30000">
                <a:solidFill>
                  <a:srgbClr val="000000"/>
                </a:solidFill>
                <a:latin typeface="Times New Roman"/>
                <a:ea typeface="Century Schoolbook"/>
              </a:rPr>
              <a:t>st</a:t>
            </a:r>
            <a:r>
              <a:rPr lang="en-US" sz="2200" b="1" strike="noStrike" spc="-1">
                <a:solidFill>
                  <a:srgbClr val="000000"/>
                </a:solidFill>
                <a:latin typeface="Times New Roman"/>
                <a:ea typeface="Century Schoolbook"/>
              </a:rPr>
              <a:t> Address: </a:t>
            </a:r>
            <a:endParaRPr lang="en-US" sz="2200" b="0" strike="noStrike" spc="-1">
              <a:latin typeface="Arial"/>
            </a:endParaRPr>
          </a:p>
          <a:p>
            <a:pPr>
              <a:lnSpc>
                <a:spcPct val="100000"/>
              </a:lnSpc>
              <a:buNone/>
            </a:pPr>
            <a:r>
              <a:rPr lang="en-US" sz="2200" b="1" strike="noStrike" spc="-1">
                <a:solidFill>
                  <a:srgbClr val="000000"/>
                </a:solidFill>
                <a:latin typeface="Times New Roman"/>
                <a:ea typeface="Century Schoolbook"/>
              </a:rPr>
              <a:t>  </a:t>
            </a:r>
            <a:r>
              <a:rPr lang="en-US" sz="2000" b="1" strike="noStrike" spc="-1">
                <a:solidFill>
                  <a:srgbClr val="000000"/>
                </a:solidFill>
                <a:latin typeface="Times New Roman"/>
                <a:ea typeface="Century Schoolbook"/>
              </a:rPr>
              <a:t>A</a:t>
            </a:r>
            <a:r>
              <a:rPr lang="en-US" sz="2000" b="1" strike="noStrike" spc="-1" baseline="-25000">
                <a:solidFill>
                  <a:srgbClr val="000000"/>
                </a:solidFill>
                <a:latin typeface="Times New Roman"/>
                <a:ea typeface="Century Schoolbook"/>
              </a:rPr>
              <a:t>19</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18</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17</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16</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15</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14</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13</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12</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11</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10</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9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8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7</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6</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5</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4</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3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2</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0</a:t>
            </a:r>
            <a:r>
              <a:rPr lang="en-US" sz="2000" b="1" strike="noStrike" spc="-1">
                <a:solidFill>
                  <a:srgbClr val="FF0000"/>
                </a:solidFill>
                <a:latin typeface="Times New Roman"/>
                <a:ea typeface="Century Schoolbook"/>
              </a:rPr>
              <a:t>    </a:t>
            </a:r>
            <a:endParaRPr lang="en-US" sz="2000" b="0" strike="noStrike" spc="-1">
              <a:latin typeface="Arial"/>
            </a:endParaRPr>
          </a:p>
        </p:txBody>
      </p:sp>
      <p:sp>
        <p:nvSpPr>
          <p:cNvPr id="2428" name="TextBox 79"/>
          <p:cNvSpPr/>
          <p:nvPr/>
        </p:nvSpPr>
        <p:spPr>
          <a:xfrm>
            <a:off x="1981080" y="533520"/>
            <a:ext cx="216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Century Schoolbook"/>
              </a:rPr>
              <a:t>0</a:t>
            </a:r>
            <a:endParaRPr lang="en-US" sz="1800" b="0" strike="noStrike" spc="-1">
              <a:latin typeface="Arial"/>
            </a:endParaRPr>
          </a:p>
        </p:txBody>
      </p:sp>
      <p:sp>
        <p:nvSpPr>
          <p:cNvPr id="2429" name="Oval 50"/>
          <p:cNvSpPr/>
          <p:nvPr/>
        </p:nvSpPr>
        <p:spPr>
          <a:xfrm>
            <a:off x="1355760" y="114300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30" name="TextBox 81"/>
          <p:cNvSpPr/>
          <p:nvPr/>
        </p:nvSpPr>
        <p:spPr>
          <a:xfrm>
            <a:off x="3962520" y="1447920"/>
            <a:ext cx="100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Century Schoolbook"/>
              </a:rPr>
              <a:t>110</a:t>
            </a:r>
            <a:endParaRPr lang="en-US" sz="1800" b="0" strike="noStrike" spc="-1">
              <a:latin typeface="Arial"/>
            </a:endParaRPr>
          </a:p>
        </p:txBody>
      </p:sp>
      <p:sp>
        <p:nvSpPr>
          <p:cNvPr id="2431" name="TextBox 82"/>
          <p:cNvSpPr/>
          <p:nvPr/>
        </p:nvSpPr>
        <p:spPr>
          <a:xfrm>
            <a:off x="228600" y="5638680"/>
            <a:ext cx="8686440" cy="113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Last Address: </a:t>
            </a:r>
            <a:endParaRPr lang="en-US" sz="2200" b="0" strike="noStrike" spc="-1">
              <a:latin typeface="Arial"/>
            </a:endParaRPr>
          </a:p>
          <a:p>
            <a:pPr>
              <a:lnSpc>
                <a:spcPct val="100000"/>
              </a:lnSpc>
              <a:buNone/>
            </a:pPr>
            <a:r>
              <a:rPr lang="en-US" sz="2200" b="1" strike="noStrike" spc="-1">
                <a:solidFill>
                  <a:srgbClr val="000000"/>
                </a:solidFill>
                <a:latin typeface="Times New Roman"/>
                <a:ea typeface="Century Schoolbook"/>
              </a:rPr>
              <a:t>  </a:t>
            </a:r>
            <a:r>
              <a:rPr lang="en-US" sz="2000" b="1" strike="noStrike" spc="-1">
                <a:solidFill>
                  <a:srgbClr val="000000"/>
                </a:solidFill>
                <a:latin typeface="Times New Roman"/>
                <a:ea typeface="Century Schoolbook"/>
              </a:rPr>
              <a:t>A</a:t>
            </a:r>
            <a:r>
              <a:rPr lang="en-US" sz="2000" b="1" strike="noStrike" spc="-1" baseline="-25000">
                <a:solidFill>
                  <a:srgbClr val="000000"/>
                </a:solidFill>
                <a:latin typeface="Times New Roman"/>
                <a:ea typeface="Century Schoolbook"/>
              </a:rPr>
              <a:t>19</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18</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17</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16</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15</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14</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13</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12</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11</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10</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9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8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7</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6</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5</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4</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3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2</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0</a:t>
            </a:r>
            <a:r>
              <a:rPr lang="en-US" sz="2000" b="1" strike="noStrike" spc="-1">
                <a:solidFill>
                  <a:srgbClr val="FF0000"/>
                </a:solidFill>
                <a:latin typeface="Times New Roman"/>
                <a:ea typeface="Century Schoolbook"/>
              </a:rPr>
              <a:t>    </a:t>
            </a:r>
            <a:endParaRPr lang="en-US" sz="2000" b="0" strike="noStrike" spc="-1">
              <a:latin typeface="Arial"/>
            </a:endParaRPr>
          </a:p>
          <a:p>
            <a:pPr>
              <a:lnSpc>
                <a:spcPct val="100000"/>
              </a:lnSpc>
              <a:buNone/>
            </a:pPr>
            <a:r>
              <a:rPr lang="en-US" sz="2200" b="1" strike="noStrike" spc="-1">
                <a:solidFill>
                  <a:srgbClr val="000000"/>
                </a:solidFill>
                <a:latin typeface="Times New Roman"/>
                <a:ea typeface="Century Schoolbook"/>
              </a:rPr>
              <a:t>    1    1    0    1     1     1     0    </a:t>
            </a:r>
            <a:r>
              <a:rPr lang="en-US" sz="2200" b="1" strike="noStrike" spc="-1">
                <a:solidFill>
                  <a:srgbClr val="FF0000"/>
                </a:solidFill>
                <a:latin typeface="Times New Roman"/>
                <a:ea typeface="Century Schoolbook"/>
              </a:rPr>
              <a:t>1     1     1    1    1   1   1   1    1   1   1    1   1</a:t>
            </a:r>
            <a:endParaRPr lang="en-US" sz="2200" b="0" strike="noStrike" spc="-1">
              <a:latin typeface="Arial"/>
            </a:endParaRPr>
          </a:p>
        </p:txBody>
      </p:sp>
      <p:sp>
        <p:nvSpPr>
          <p:cNvPr id="2432" name="Rectangle 83"/>
          <p:cNvSpPr/>
          <p:nvPr/>
        </p:nvSpPr>
        <p:spPr>
          <a:xfrm>
            <a:off x="129960" y="3902760"/>
            <a:ext cx="22201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Century Schoolbook"/>
                <a:ea typeface="Century Schoolbook"/>
              </a:rPr>
              <a:t>Address of ROM:</a:t>
            </a:r>
            <a:r>
              <a:rPr lang="en-US" sz="1800" b="1" strike="noStrike" spc="-1">
                <a:solidFill>
                  <a:srgbClr val="000000"/>
                </a:solidFill>
                <a:latin typeface="Times New Roman"/>
                <a:ea typeface="Century Schoolbook"/>
              </a:rPr>
              <a:t> </a:t>
            </a:r>
            <a:endParaRPr lang="en-US" sz="1800" b="0" strike="noStrike" spc="-1">
              <a:latin typeface="Arial"/>
            </a:endParaRPr>
          </a:p>
        </p:txBody>
      </p:sp>
      <p:sp>
        <p:nvSpPr>
          <p:cNvPr id="2433" name="Right Bracket 85"/>
          <p:cNvSpPr/>
          <p:nvPr/>
        </p:nvSpPr>
        <p:spPr>
          <a:xfrm rot="5400000">
            <a:off x="1175760" y="4632840"/>
            <a:ext cx="241200" cy="1643400"/>
          </a:xfrm>
          <a:prstGeom prst="rightBracket">
            <a:avLst>
              <a:gd name="adj" fmla="val 8333"/>
            </a:avLst>
          </a:prstGeom>
          <a:noFill/>
          <a:ln>
            <a:solidFill>
              <a:srgbClr val="FF6A09"/>
            </a:solidFill>
            <a:round/>
          </a:ln>
        </p:spPr>
        <p:style>
          <a:lnRef idx="1">
            <a:schemeClr val="accent1"/>
          </a:lnRef>
          <a:fillRef idx="0">
            <a:schemeClr val="accent1"/>
          </a:fillRef>
          <a:effectRef idx="0">
            <a:schemeClr val="accent1"/>
          </a:effectRef>
          <a:fontRef idx="minor"/>
        </p:style>
      </p:sp>
      <p:sp>
        <p:nvSpPr>
          <p:cNvPr id="2434" name="Right Bracket 86"/>
          <p:cNvSpPr/>
          <p:nvPr/>
        </p:nvSpPr>
        <p:spPr>
          <a:xfrm rot="5400000">
            <a:off x="2987280" y="4632840"/>
            <a:ext cx="241200" cy="1643400"/>
          </a:xfrm>
          <a:prstGeom prst="rightBracket">
            <a:avLst>
              <a:gd name="adj" fmla="val 8333"/>
            </a:avLst>
          </a:prstGeom>
          <a:noFill/>
          <a:ln>
            <a:solidFill>
              <a:srgbClr val="FF6A09"/>
            </a:solidFill>
            <a:round/>
          </a:ln>
        </p:spPr>
        <p:style>
          <a:lnRef idx="1">
            <a:schemeClr val="accent1"/>
          </a:lnRef>
          <a:fillRef idx="0">
            <a:schemeClr val="accent1"/>
          </a:fillRef>
          <a:effectRef idx="0">
            <a:schemeClr val="accent1"/>
          </a:effectRef>
          <a:fontRef idx="minor"/>
        </p:style>
      </p:sp>
      <p:sp>
        <p:nvSpPr>
          <p:cNvPr id="2435" name="Right Bracket 87"/>
          <p:cNvSpPr/>
          <p:nvPr/>
        </p:nvSpPr>
        <p:spPr>
          <a:xfrm rot="5400000">
            <a:off x="4816080" y="4632840"/>
            <a:ext cx="241200" cy="1643400"/>
          </a:xfrm>
          <a:prstGeom prst="rightBracket">
            <a:avLst>
              <a:gd name="adj" fmla="val 8333"/>
            </a:avLst>
          </a:prstGeom>
          <a:noFill/>
          <a:ln>
            <a:solidFill>
              <a:srgbClr val="FF6A09"/>
            </a:solidFill>
            <a:round/>
          </a:ln>
        </p:spPr>
        <p:style>
          <a:lnRef idx="1">
            <a:schemeClr val="accent1"/>
          </a:lnRef>
          <a:fillRef idx="0">
            <a:schemeClr val="accent1"/>
          </a:fillRef>
          <a:effectRef idx="0">
            <a:schemeClr val="accent1"/>
          </a:effectRef>
          <a:fontRef idx="minor"/>
        </p:style>
      </p:sp>
      <p:sp>
        <p:nvSpPr>
          <p:cNvPr id="2436" name="Right Bracket 88"/>
          <p:cNvSpPr/>
          <p:nvPr/>
        </p:nvSpPr>
        <p:spPr>
          <a:xfrm rot="5400000">
            <a:off x="6395040" y="4806720"/>
            <a:ext cx="241200" cy="1296000"/>
          </a:xfrm>
          <a:prstGeom prst="rightBracket">
            <a:avLst>
              <a:gd name="adj" fmla="val 8333"/>
            </a:avLst>
          </a:prstGeom>
          <a:noFill/>
          <a:ln>
            <a:solidFill>
              <a:srgbClr val="FF6A09"/>
            </a:solidFill>
            <a:round/>
          </a:ln>
        </p:spPr>
        <p:style>
          <a:lnRef idx="1">
            <a:schemeClr val="accent1"/>
          </a:lnRef>
          <a:fillRef idx="0">
            <a:schemeClr val="accent1"/>
          </a:fillRef>
          <a:effectRef idx="0">
            <a:schemeClr val="accent1"/>
          </a:effectRef>
          <a:fontRef idx="minor"/>
        </p:style>
      </p:sp>
      <p:sp>
        <p:nvSpPr>
          <p:cNvPr id="2437" name="Right Bracket 89"/>
          <p:cNvSpPr/>
          <p:nvPr/>
        </p:nvSpPr>
        <p:spPr>
          <a:xfrm rot="5400000">
            <a:off x="7859880" y="4745880"/>
            <a:ext cx="238680" cy="1414800"/>
          </a:xfrm>
          <a:prstGeom prst="rightBracket">
            <a:avLst>
              <a:gd name="adj" fmla="val 8333"/>
            </a:avLst>
          </a:prstGeom>
          <a:noFill/>
          <a:ln>
            <a:solidFill>
              <a:srgbClr val="FF6A09"/>
            </a:solidFill>
            <a:round/>
          </a:ln>
        </p:spPr>
        <p:style>
          <a:lnRef idx="1">
            <a:schemeClr val="accent1"/>
          </a:lnRef>
          <a:fillRef idx="0">
            <a:schemeClr val="accent1"/>
          </a:fillRef>
          <a:effectRef idx="0">
            <a:schemeClr val="accent1"/>
          </a:effectRef>
          <a:fontRef idx="minor"/>
        </p:style>
      </p:sp>
      <p:sp>
        <p:nvSpPr>
          <p:cNvPr id="2438" name="Rectangle 90"/>
          <p:cNvSpPr/>
          <p:nvPr/>
        </p:nvSpPr>
        <p:spPr>
          <a:xfrm>
            <a:off x="1757880" y="4495680"/>
            <a:ext cx="100404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0070C0"/>
                </a:solidFill>
                <a:latin typeface="Times New Roman"/>
                <a:ea typeface="Century Schoolbook"/>
              </a:rPr>
              <a:t>DC000</a:t>
            </a:r>
            <a:endParaRPr lang="en-US" sz="2200" b="0" strike="noStrike" spc="-1">
              <a:latin typeface="Arial"/>
            </a:endParaRPr>
          </a:p>
        </p:txBody>
      </p:sp>
      <p:sp>
        <p:nvSpPr>
          <p:cNvPr id="2439" name="Rectangle 91"/>
          <p:cNvSpPr/>
          <p:nvPr/>
        </p:nvSpPr>
        <p:spPr>
          <a:xfrm>
            <a:off x="1912680" y="5638680"/>
            <a:ext cx="109548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0070C0"/>
                </a:solidFill>
                <a:latin typeface="Times New Roman"/>
                <a:ea typeface="Century Schoolbook"/>
              </a:rPr>
              <a:t>DDFFF</a:t>
            </a:r>
            <a:endParaRPr lang="en-US" sz="2200" b="0" strike="noStrike" spc="-1">
              <a:latin typeface="Arial"/>
            </a:endParaRPr>
          </a:p>
        </p:txBody>
      </p:sp>
      <p:sp>
        <p:nvSpPr>
          <p:cNvPr id="2440" name="Rectangle 1"/>
          <p:cNvSpPr/>
          <p:nvPr/>
        </p:nvSpPr>
        <p:spPr>
          <a:xfrm>
            <a:off x="395640" y="5181480"/>
            <a:ext cx="169020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 1    1    0    1</a:t>
            </a:r>
            <a:endParaRPr lang="en-US" sz="2200" b="0" strike="noStrike" spc="-1">
              <a:latin typeface="Arial"/>
            </a:endParaRPr>
          </a:p>
        </p:txBody>
      </p:sp>
      <p:sp>
        <p:nvSpPr>
          <p:cNvPr id="2441" name="Rectangle 2"/>
          <p:cNvSpPr/>
          <p:nvPr/>
        </p:nvSpPr>
        <p:spPr>
          <a:xfrm>
            <a:off x="3690000" y="5207760"/>
            <a:ext cx="508824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FF0000"/>
                </a:solidFill>
                <a:latin typeface="Times New Roman"/>
                <a:ea typeface="Century Schoolbook"/>
              </a:rPr>
              <a:t>0     0     0    0    0   0   0   0    0   0   0    0   0</a:t>
            </a:r>
            <a:endParaRPr lang="en-US" sz="2200" b="0" strike="noStrike" spc="-1">
              <a:latin typeface="Arial"/>
            </a:endParaRPr>
          </a:p>
        </p:txBody>
      </p:sp>
      <p:sp>
        <p:nvSpPr>
          <p:cNvPr id="2442" name="Rectangle 24"/>
          <p:cNvSpPr/>
          <p:nvPr/>
        </p:nvSpPr>
        <p:spPr>
          <a:xfrm>
            <a:off x="2291040" y="5191560"/>
            <a:ext cx="130284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1     1     0</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427"/>
                                        </p:tgtEl>
                                        <p:attrNameLst>
                                          <p:attrName>style.visibility</p:attrName>
                                        </p:attrNameLst>
                                      </p:cBhvr>
                                      <p:to>
                                        <p:strVal val="visible"/>
                                      </p:to>
                                    </p:set>
                                    <p:animEffect transition="in" filter="wipe(down)">
                                      <p:cBhvr additive="repl">
                                        <p:cTn id="7" dur="500"/>
                                        <p:tgtEl>
                                          <p:spTgt spid="2427"/>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2440"/>
                                        </p:tgtEl>
                                        <p:attrNameLst>
                                          <p:attrName>style.visibility</p:attrName>
                                        </p:attrNameLst>
                                      </p:cBhvr>
                                      <p:to>
                                        <p:strVal val="visible"/>
                                      </p:to>
                                    </p:set>
                                    <p:animEffect transition="in" filter="wipe(down)">
                                      <p:cBhvr additive="repl">
                                        <p:cTn id="12" dur="500"/>
                                        <p:tgtEl>
                                          <p:spTgt spid="2440"/>
                                        </p:tgtEl>
                                      </p:cBhvr>
                                    </p:animEffect>
                                  </p:childTnLst>
                                </p:cTn>
                              </p:par>
                            </p:childTnLst>
                          </p:cTn>
                        </p:par>
                      </p:childTnLst>
                    </p:cTn>
                  </p:par>
                  <p:par>
                    <p:cTn id="13" fill="hold" nodeType="clickEffect">
                      <p:stCondLst>
                        <p:cond delay="indefinite"/>
                      </p:stCondLst>
                      <p:childTnLst>
                        <p:par>
                          <p:cTn id="14" fill="hold">
                            <p:stCondLst>
                              <p:cond delay="0"/>
                            </p:stCondLst>
                            <p:childTnLst>
                              <p:par>
                                <p:cTn id="15" presetID="22" presetClass="entr" presetSubtype="4" dur="500" fill="hold" nodeType="clickEffect">
                                  <p:stCondLst>
                                    <p:cond delay="0"/>
                                  </p:stCondLst>
                                  <p:childTnLst>
                                    <p:set>
                                      <p:cBhvr>
                                        <p:cTn id="16" dur="1" fill="hold">
                                          <p:stCondLst>
                                            <p:cond delay="0"/>
                                          </p:stCondLst>
                                        </p:cTn>
                                        <p:tgtEl>
                                          <p:spTgt spid="2442"/>
                                        </p:tgtEl>
                                        <p:attrNameLst>
                                          <p:attrName>style.visibility</p:attrName>
                                        </p:attrNameLst>
                                      </p:cBhvr>
                                      <p:to>
                                        <p:strVal val="visible"/>
                                      </p:to>
                                    </p:set>
                                    <p:animEffect transition="in" filter="wipe(down)">
                                      <p:cBhvr additive="repl">
                                        <p:cTn id="17" dur="500"/>
                                        <p:tgtEl>
                                          <p:spTgt spid="2442"/>
                                        </p:tgtEl>
                                      </p:cBhvr>
                                    </p:animEffect>
                                  </p:childTnLst>
                                </p:cTn>
                              </p:par>
                            </p:childTnLst>
                          </p:cTn>
                        </p:par>
                      </p:childTnLst>
                    </p:cTn>
                  </p:par>
                  <p:par>
                    <p:cTn id="18" fill="hold" nodeType="clickEffect">
                      <p:stCondLst>
                        <p:cond delay="indefinite"/>
                      </p:stCondLst>
                      <p:childTnLst>
                        <p:par>
                          <p:cTn id="19" fill="hold">
                            <p:stCondLst>
                              <p:cond delay="0"/>
                            </p:stCondLst>
                            <p:childTnLst>
                              <p:par>
                                <p:cTn id="20" presetID="22" presetClass="entr" presetSubtype="4" dur="500" fill="hold" nodeType="clickEffect">
                                  <p:stCondLst>
                                    <p:cond delay="0"/>
                                  </p:stCondLst>
                                  <p:childTnLst>
                                    <p:set>
                                      <p:cBhvr>
                                        <p:cTn id="21" dur="1" fill="hold">
                                          <p:stCondLst>
                                            <p:cond delay="0"/>
                                          </p:stCondLst>
                                        </p:cTn>
                                        <p:tgtEl>
                                          <p:spTgt spid="2441"/>
                                        </p:tgtEl>
                                        <p:attrNameLst>
                                          <p:attrName>style.visibility</p:attrName>
                                        </p:attrNameLst>
                                      </p:cBhvr>
                                      <p:to>
                                        <p:strVal val="visible"/>
                                      </p:to>
                                    </p:set>
                                    <p:animEffect transition="in" filter="wipe(down)">
                                      <p:cBhvr additive="repl">
                                        <p:cTn id="22" dur="500"/>
                                        <p:tgtEl>
                                          <p:spTgt spid="2441"/>
                                        </p:tgtEl>
                                      </p:cBhvr>
                                    </p:animEffect>
                                  </p:childTnLst>
                                </p:cTn>
                              </p:par>
                            </p:childTnLst>
                          </p:cTn>
                        </p:par>
                      </p:childTnLst>
                    </p:cTn>
                  </p:par>
                  <p:par>
                    <p:cTn id="23" fill="hold" nodeType="clickEffect">
                      <p:stCondLst>
                        <p:cond delay="indefinite"/>
                      </p:stCondLst>
                      <p:childTnLst>
                        <p:par>
                          <p:cTn id="24" fill="hold">
                            <p:stCondLst>
                              <p:cond delay="0"/>
                            </p:stCondLst>
                            <p:childTnLst>
                              <p:par>
                                <p:cTn id="25" presetID="22" presetClass="entr" presetSubtype="2" dur="500" fill="hold" nodeType="clickEffect">
                                  <p:stCondLst>
                                    <p:cond delay="0"/>
                                  </p:stCondLst>
                                  <p:childTnLst>
                                    <p:set>
                                      <p:cBhvr>
                                        <p:cTn id="26" dur="1" fill="hold">
                                          <p:stCondLst>
                                            <p:cond delay="0"/>
                                          </p:stCondLst>
                                        </p:cTn>
                                        <p:tgtEl>
                                          <p:spTgt spid="2437"/>
                                        </p:tgtEl>
                                        <p:attrNameLst>
                                          <p:attrName>style.visibility</p:attrName>
                                        </p:attrNameLst>
                                      </p:cBhvr>
                                      <p:to>
                                        <p:strVal val="visible"/>
                                      </p:to>
                                    </p:set>
                                    <p:animEffect transition="in" filter="wipe(right)">
                                      <p:cBhvr additive="repl">
                                        <p:cTn id="27" dur="500"/>
                                        <p:tgtEl>
                                          <p:spTgt spid="2437"/>
                                        </p:tgtEl>
                                      </p:cBhvr>
                                    </p:animEffect>
                                  </p:childTnLst>
                                </p:cTn>
                              </p:par>
                              <p:par>
                                <p:cTn id="28" presetID="22" presetClass="entr" presetSubtype="2" dur="500" fill="hold" nodeType="withEffect">
                                  <p:stCondLst>
                                    <p:cond delay="0"/>
                                  </p:stCondLst>
                                  <p:childTnLst>
                                    <p:set>
                                      <p:cBhvr>
                                        <p:cTn id="29" dur="1" fill="hold">
                                          <p:stCondLst>
                                            <p:cond delay="0"/>
                                          </p:stCondLst>
                                        </p:cTn>
                                        <p:tgtEl>
                                          <p:spTgt spid="2436"/>
                                        </p:tgtEl>
                                        <p:attrNameLst>
                                          <p:attrName>style.visibility</p:attrName>
                                        </p:attrNameLst>
                                      </p:cBhvr>
                                      <p:to>
                                        <p:strVal val="visible"/>
                                      </p:to>
                                    </p:set>
                                    <p:animEffect transition="in" filter="wipe(right)">
                                      <p:cBhvr additive="repl">
                                        <p:cTn id="30" dur="500"/>
                                        <p:tgtEl>
                                          <p:spTgt spid="2436"/>
                                        </p:tgtEl>
                                      </p:cBhvr>
                                    </p:animEffect>
                                  </p:childTnLst>
                                </p:cTn>
                              </p:par>
                              <p:par>
                                <p:cTn id="31" presetID="22" presetClass="entr" presetSubtype="2" dur="500" fill="hold" nodeType="withEffect">
                                  <p:stCondLst>
                                    <p:cond delay="0"/>
                                  </p:stCondLst>
                                  <p:childTnLst>
                                    <p:set>
                                      <p:cBhvr>
                                        <p:cTn id="32" dur="1" fill="hold">
                                          <p:stCondLst>
                                            <p:cond delay="0"/>
                                          </p:stCondLst>
                                        </p:cTn>
                                        <p:tgtEl>
                                          <p:spTgt spid="2435"/>
                                        </p:tgtEl>
                                        <p:attrNameLst>
                                          <p:attrName>style.visibility</p:attrName>
                                        </p:attrNameLst>
                                      </p:cBhvr>
                                      <p:to>
                                        <p:strVal val="visible"/>
                                      </p:to>
                                    </p:set>
                                    <p:animEffect transition="in" filter="wipe(right)">
                                      <p:cBhvr additive="repl">
                                        <p:cTn id="33" dur="500"/>
                                        <p:tgtEl>
                                          <p:spTgt spid="2435"/>
                                        </p:tgtEl>
                                      </p:cBhvr>
                                    </p:animEffect>
                                  </p:childTnLst>
                                </p:cTn>
                              </p:par>
                              <p:par>
                                <p:cTn id="34" presetID="22" presetClass="entr" presetSubtype="2" dur="500" fill="hold" nodeType="withEffect">
                                  <p:stCondLst>
                                    <p:cond delay="0"/>
                                  </p:stCondLst>
                                  <p:childTnLst>
                                    <p:set>
                                      <p:cBhvr>
                                        <p:cTn id="35" dur="1" fill="hold">
                                          <p:stCondLst>
                                            <p:cond delay="0"/>
                                          </p:stCondLst>
                                        </p:cTn>
                                        <p:tgtEl>
                                          <p:spTgt spid="2434"/>
                                        </p:tgtEl>
                                        <p:attrNameLst>
                                          <p:attrName>style.visibility</p:attrName>
                                        </p:attrNameLst>
                                      </p:cBhvr>
                                      <p:to>
                                        <p:strVal val="visible"/>
                                      </p:to>
                                    </p:set>
                                    <p:animEffect transition="in" filter="wipe(right)">
                                      <p:cBhvr additive="repl">
                                        <p:cTn id="36" dur="500"/>
                                        <p:tgtEl>
                                          <p:spTgt spid="2434"/>
                                        </p:tgtEl>
                                      </p:cBhvr>
                                    </p:animEffect>
                                  </p:childTnLst>
                                </p:cTn>
                              </p:par>
                              <p:par>
                                <p:cTn id="37" presetID="22" presetClass="entr" presetSubtype="2" dur="500" fill="hold" nodeType="withEffect">
                                  <p:stCondLst>
                                    <p:cond delay="0"/>
                                  </p:stCondLst>
                                  <p:childTnLst>
                                    <p:set>
                                      <p:cBhvr>
                                        <p:cTn id="38" dur="1" fill="hold">
                                          <p:stCondLst>
                                            <p:cond delay="0"/>
                                          </p:stCondLst>
                                        </p:cTn>
                                        <p:tgtEl>
                                          <p:spTgt spid="2433"/>
                                        </p:tgtEl>
                                        <p:attrNameLst>
                                          <p:attrName>style.visibility</p:attrName>
                                        </p:attrNameLst>
                                      </p:cBhvr>
                                      <p:to>
                                        <p:strVal val="visible"/>
                                      </p:to>
                                    </p:set>
                                    <p:animEffect transition="in" filter="wipe(right)">
                                      <p:cBhvr additive="repl">
                                        <p:cTn id="39" dur="500"/>
                                        <p:tgtEl>
                                          <p:spTgt spid="2433"/>
                                        </p:tgtEl>
                                      </p:cBhvr>
                                    </p:animEffect>
                                  </p:childTnLst>
                                </p:cTn>
                              </p:par>
                            </p:childTnLst>
                          </p:cTn>
                        </p:par>
                      </p:childTnLst>
                    </p:cTn>
                  </p:par>
                  <p:par>
                    <p:cTn id="40" fill="hold" nodeType="clickEffect">
                      <p:stCondLst>
                        <p:cond delay="indefinite"/>
                      </p:stCondLst>
                      <p:childTnLst>
                        <p:par>
                          <p:cTn id="41" fill="hold">
                            <p:stCondLst>
                              <p:cond delay="0"/>
                            </p:stCondLst>
                            <p:childTnLst>
                              <p:par>
                                <p:cTn id="42" presetID="22" presetClass="entr" presetSubtype="4" dur="500" fill="hold" nodeType="clickEffect">
                                  <p:stCondLst>
                                    <p:cond delay="0"/>
                                  </p:stCondLst>
                                  <p:childTnLst>
                                    <p:set>
                                      <p:cBhvr>
                                        <p:cTn id="43" dur="1" fill="hold">
                                          <p:stCondLst>
                                            <p:cond delay="0"/>
                                          </p:stCondLst>
                                        </p:cTn>
                                        <p:tgtEl>
                                          <p:spTgt spid="2438"/>
                                        </p:tgtEl>
                                        <p:attrNameLst>
                                          <p:attrName>style.visibility</p:attrName>
                                        </p:attrNameLst>
                                      </p:cBhvr>
                                      <p:to>
                                        <p:strVal val="visible"/>
                                      </p:to>
                                    </p:set>
                                    <p:animEffect transition="in" filter="wipe(down)">
                                      <p:cBhvr additive="repl">
                                        <p:cTn id="44" dur="500"/>
                                        <p:tgtEl>
                                          <p:spTgt spid="2438"/>
                                        </p:tgtEl>
                                      </p:cBhvr>
                                    </p:animEffect>
                                  </p:childTnLst>
                                </p:cTn>
                              </p:par>
                            </p:childTnLst>
                          </p:cTn>
                        </p:par>
                      </p:childTnLst>
                    </p:cTn>
                  </p:par>
                  <p:par>
                    <p:cTn id="45" fill="hold" nodeType="clickEffect">
                      <p:stCondLst>
                        <p:cond delay="indefinite"/>
                      </p:stCondLst>
                      <p:childTnLst>
                        <p:par>
                          <p:cTn id="46" fill="hold">
                            <p:stCondLst>
                              <p:cond delay="0"/>
                            </p:stCondLst>
                            <p:childTnLst>
                              <p:par>
                                <p:cTn id="47" presetID="22" presetClass="entr" presetSubtype="4" dur="500" fill="hold" nodeType="clickEffect">
                                  <p:stCondLst>
                                    <p:cond delay="0"/>
                                  </p:stCondLst>
                                  <p:childTnLst>
                                    <p:set>
                                      <p:cBhvr>
                                        <p:cTn id="48" dur="1" fill="hold">
                                          <p:stCondLst>
                                            <p:cond delay="0"/>
                                          </p:stCondLst>
                                        </p:cTn>
                                        <p:tgtEl>
                                          <p:spTgt spid="2431"/>
                                        </p:tgtEl>
                                        <p:attrNameLst>
                                          <p:attrName>style.visibility</p:attrName>
                                        </p:attrNameLst>
                                      </p:cBhvr>
                                      <p:to>
                                        <p:strVal val="visible"/>
                                      </p:to>
                                    </p:set>
                                    <p:animEffect transition="in" filter="wipe(down)">
                                      <p:cBhvr additive="repl">
                                        <p:cTn id="49" dur="500"/>
                                        <p:tgtEl>
                                          <p:spTgt spid="2431"/>
                                        </p:tgtEl>
                                      </p:cBhvr>
                                    </p:animEffect>
                                  </p:childTnLst>
                                </p:cTn>
                              </p:par>
                            </p:childTnLst>
                          </p:cTn>
                        </p:par>
                      </p:childTnLst>
                    </p:cTn>
                  </p:par>
                  <p:par>
                    <p:cTn id="50" fill="hold" nodeType="clickEffect">
                      <p:stCondLst>
                        <p:cond delay="indefinite"/>
                      </p:stCondLst>
                      <p:childTnLst>
                        <p:par>
                          <p:cTn id="51" fill="hold">
                            <p:stCondLst>
                              <p:cond delay="0"/>
                            </p:stCondLst>
                            <p:childTnLst>
                              <p:par>
                                <p:cTn id="52" presetID="22" presetClass="entr" presetSubtype="4" dur="500" fill="hold" nodeType="clickEffect">
                                  <p:stCondLst>
                                    <p:cond delay="0"/>
                                  </p:stCondLst>
                                  <p:childTnLst>
                                    <p:set>
                                      <p:cBhvr>
                                        <p:cTn id="53" dur="1" fill="hold">
                                          <p:stCondLst>
                                            <p:cond delay="0"/>
                                          </p:stCondLst>
                                        </p:cTn>
                                        <p:tgtEl>
                                          <p:spTgt spid="2439"/>
                                        </p:tgtEl>
                                        <p:attrNameLst>
                                          <p:attrName>style.visibility</p:attrName>
                                        </p:attrNameLst>
                                      </p:cBhvr>
                                      <p:to>
                                        <p:strVal val="visible"/>
                                      </p:to>
                                    </p:set>
                                    <p:animEffect transition="in" filter="wipe(down)">
                                      <p:cBhvr additive="repl">
                                        <p:cTn id="54" dur="500"/>
                                        <p:tgtEl>
                                          <p:spTgt spid="2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 name="Rectangle 67"/>
          <p:cNvSpPr/>
          <p:nvPr/>
        </p:nvSpPr>
        <p:spPr>
          <a:xfrm>
            <a:off x="152280" y="152280"/>
            <a:ext cx="9143640" cy="360"/>
          </a:xfrm>
          <a:prstGeom prst="rect">
            <a:avLst/>
          </a:prstGeom>
          <a:noFill/>
          <a:ln w="0">
            <a:noFill/>
          </a:ln>
        </p:spPr>
        <p:style>
          <a:lnRef idx="0">
            <a:scrgbClr r="0" g="0" b="0"/>
          </a:lnRef>
          <a:fillRef idx="0">
            <a:scrgbClr r="0" g="0" b="0"/>
          </a:fillRef>
          <a:effectRef idx="0">
            <a:scrgbClr r="0" g="0" b="0"/>
          </a:effectRef>
          <a:fontRef idx="minor"/>
        </p:style>
      </p:sp>
      <p:grpSp>
        <p:nvGrpSpPr>
          <p:cNvPr id="2444" name="Group 1"/>
          <p:cNvGrpSpPr/>
          <p:nvPr/>
        </p:nvGrpSpPr>
        <p:grpSpPr>
          <a:xfrm>
            <a:off x="563040" y="457200"/>
            <a:ext cx="8123400" cy="4342680"/>
            <a:chOff x="563040" y="457200"/>
            <a:chExt cx="8123400" cy="4342680"/>
          </a:xfrm>
        </p:grpSpPr>
        <p:sp>
          <p:nvSpPr>
            <p:cNvPr id="2445" name="Text Box 10"/>
            <p:cNvSpPr/>
            <p:nvPr/>
          </p:nvSpPr>
          <p:spPr>
            <a:xfrm>
              <a:off x="2303640" y="687960"/>
              <a:ext cx="135360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E1  0V   +5V</a:t>
              </a:r>
              <a:endParaRPr lang="en-US" sz="1000" b="0" strike="noStrike" spc="-1">
                <a:latin typeface="Arial"/>
              </a:endParaRPr>
            </a:p>
          </p:txBody>
        </p:sp>
        <p:sp>
          <p:nvSpPr>
            <p:cNvPr id="2446" name="Text Box 4"/>
            <p:cNvSpPr/>
            <p:nvPr/>
          </p:nvSpPr>
          <p:spPr>
            <a:xfrm>
              <a:off x="3704400" y="300528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CS</a:t>
              </a:r>
              <a:endParaRPr lang="en-US" sz="1000" b="0" strike="noStrike" spc="-1">
                <a:latin typeface="Arial"/>
              </a:endParaRPr>
            </a:p>
          </p:txBody>
        </p:sp>
        <p:sp>
          <p:nvSpPr>
            <p:cNvPr id="2447" name="AutoShape 66"/>
            <p:cNvSpPr/>
            <p:nvPr/>
          </p:nvSpPr>
          <p:spPr>
            <a:xfrm>
              <a:off x="563040" y="553320"/>
              <a:ext cx="8123400" cy="4246560"/>
            </a:xfrm>
            <a:prstGeom prst="rect">
              <a:avLst/>
            </a:prstGeom>
            <a:noFill/>
            <a:ln w="0">
              <a:noFill/>
            </a:ln>
          </p:spPr>
          <p:style>
            <a:lnRef idx="0">
              <a:scrgbClr r="0" g="0" b="0"/>
            </a:lnRef>
            <a:fillRef idx="0">
              <a:scrgbClr r="0" g="0" b="0"/>
            </a:fillRef>
            <a:effectRef idx="0">
              <a:scrgbClr r="0" g="0" b="0"/>
            </a:effectRef>
            <a:fontRef idx="minor"/>
          </p:style>
        </p:sp>
        <p:sp>
          <p:nvSpPr>
            <p:cNvPr id="2448" name="Rectangle 65"/>
            <p:cNvSpPr/>
            <p:nvPr/>
          </p:nvSpPr>
          <p:spPr>
            <a:xfrm>
              <a:off x="2255400" y="1463400"/>
              <a:ext cx="1184400" cy="1516320"/>
            </a:xfrm>
            <a:prstGeom prst="rect">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tabLst>
                  <a:tab pos="0" algn="l"/>
                </a:tabLst>
              </a:pPr>
              <a:r>
                <a:rPr lang="en-US" sz="1800" b="1" strike="noStrike" spc="-1">
                  <a:solidFill>
                    <a:srgbClr val="000000"/>
                  </a:solidFill>
                  <a:latin typeface="Arial"/>
                  <a:ea typeface="Times New Roman"/>
                </a:rPr>
                <a:t>3 to 8 decoder</a:t>
              </a:r>
              <a:endParaRPr lang="en-US" sz="1800" b="0" strike="noStrike" spc="-1">
                <a:latin typeface="Arial"/>
              </a:endParaRPr>
            </a:p>
          </p:txBody>
        </p:sp>
        <p:sp>
          <p:nvSpPr>
            <p:cNvPr id="2449" name="Rectangle 64"/>
            <p:cNvSpPr/>
            <p:nvPr/>
          </p:nvSpPr>
          <p:spPr>
            <a:xfrm>
              <a:off x="6825240" y="1223280"/>
              <a:ext cx="1183320" cy="1516320"/>
            </a:xfrm>
            <a:prstGeom prst="rect">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tabLst>
                  <a:tab pos="0" algn="l"/>
                </a:tabLst>
              </a:pPr>
              <a:r>
                <a:rPr lang="en-US" sz="1800" b="1" strike="noStrike" spc="-1">
                  <a:solidFill>
                    <a:srgbClr val="000000"/>
                  </a:solidFill>
                  <a:latin typeface="Arial"/>
                  <a:ea typeface="Times New Roman"/>
                </a:rPr>
                <a:t>ROM </a:t>
              </a:r>
              <a:endParaRPr lang="en-US" sz="1800" b="0" strike="noStrike" spc="-1">
                <a:latin typeface="Arial"/>
              </a:endParaRPr>
            </a:p>
            <a:p>
              <a:pPr algn="ctr">
                <a:lnSpc>
                  <a:spcPct val="100000"/>
                </a:lnSpc>
                <a:buNone/>
                <a:tabLst>
                  <a:tab pos="0" algn="l"/>
                </a:tabLst>
              </a:pPr>
              <a:r>
                <a:rPr lang="en-US" sz="1800" b="1" strike="noStrike" spc="-1">
                  <a:solidFill>
                    <a:srgbClr val="000000"/>
                  </a:solidFill>
                  <a:latin typeface="Arial"/>
                  <a:ea typeface="Times New Roman"/>
                </a:rPr>
                <a:t>8kX8</a:t>
              </a:r>
              <a:endParaRPr lang="en-US" sz="1800" b="0" strike="noStrike" spc="-1">
                <a:latin typeface="Arial"/>
              </a:endParaRPr>
            </a:p>
          </p:txBody>
        </p:sp>
        <p:sp>
          <p:nvSpPr>
            <p:cNvPr id="2450" name="Line 63"/>
            <p:cNvSpPr/>
            <p:nvPr/>
          </p:nvSpPr>
          <p:spPr>
            <a:xfrm>
              <a:off x="1917000" y="1766520"/>
              <a:ext cx="33840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51" name="Line 62"/>
            <p:cNvSpPr/>
            <p:nvPr/>
          </p:nvSpPr>
          <p:spPr>
            <a:xfrm>
              <a:off x="1917000" y="2221560"/>
              <a:ext cx="33840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52" name="Line 61"/>
            <p:cNvSpPr/>
            <p:nvPr/>
          </p:nvSpPr>
          <p:spPr>
            <a:xfrm>
              <a:off x="1917000" y="2676600"/>
              <a:ext cx="33840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53" name="Oval 60"/>
            <p:cNvSpPr/>
            <p:nvPr/>
          </p:nvSpPr>
          <p:spPr>
            <a:xfrm>
              <a:off x="2341080" y="131148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54" name="AutoShape 59"/>
            <p:cNvSpPr/>
            <p:nvPr/>
          </p:nvSpPr>
          <p:spPr>
            <a:xfrm>
              <a:off x="1479960" y="457200"/>
              <a:ext cx="507240" cy="1119600"/>
            </a:xfrm>
            <a:prstGeom prst="flowChartDelay">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sp>
        <p:sp>
          <p:nvSpPr>
            <p:cNvPr id="2455" name="Oval 58"/>
            <p:cNvSpPr/>
            <p:nvPr/>
          </p:nvSpPr>
          <p:spPr>
            <a:xfrm>
              <a:off x="1987560" y="93240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56" name="Line 57"/>
            <p:cNvSpPr/>
            <p:nvPr/>
          </p:nvSpPr>
          <p:spPr>
            <a:xfrm>
              <a:off x="1127160" y="609480"/>
              <a:ext cx="33840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57" name="Line 56"/>
            <p:cNvSpPr/>
            <p:nvPr/>
          </p:nvSpPr>
          <p:spPr>
            <a:xfrm>
              <a:off x="1127160" y="1218600"/>
              <a:ext cx="33840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58" name="Line 55"/>
            <p:cNvSpPr/>
            <p:nvPr/>
          </p:nvSpPr>
          <p:spPr>
            <a:xfrm>
              <a:off x="1127160" y="1501200"/>
              <a:ext cx="33840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59" name="Line 54"/>
            <p:cNvSpPr/>
            <p:nvPr/>
          </p:nvSpPr>
          <p:spPr>
            <a:xfrm>
              <a:off x="1127160" y="914400"/>
              <a:ext cx="33840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60" name="Oval 53"/>
            <p:cNvSpPr/>
            <p:nvPr/>
          </p:nvSpPr>
          <p:spPr>
            <a:xfrm>
              <a:off x="2764080" y="131148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61" name="Line 52"/>
            <p:cNvSpPr/>
            <p:nvPr/>
          </p:nvSpPr>
          <p:spPr>
            <a:xfrm>
              <a:off x="3270960" y="1159920"/>
              <a:ext cx="360" cy="3031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62" name="Oval 51"/>
            <p:cNvSpPr/>
            <p:nvPr/>
          </p:nvSpPr>
          <p:spPr>
            <a:xfrm>
              <a:off x="3441240" y="258840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63" name="Oval 50"/>
            <p:cNvSpPr/>
            <p:nvPr/>
          </p:nvSpPr>
          <p:spPr>
            <a:xfrm>
              <a:off x="3441240" y="169092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64" name="Line 49"/>
            <p:cNvSpPr/>
            <p:nvPr/>
          </p:nvSpPr>
          <p:spPr>
            <a:xfrm>
              <a:off x="3609360" y="1766520"/>
              <a:ext cx="3046320" cy="36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65" name="Oval 48"/>
            <p:cNvSpPr/>
            <p:nvPr/>
          </p:nvSpPr>
          <p:spPr>
            <a:xfrm>
              <a:off x="6656760" y="169092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66" name="Line 46"/>
            <p:cNvSpPr/>
            <p:nvPr/>
          </p:nvSpPr>
          <p:spPr>
            <a:xfrm>
              <a:off x="2424600" y="1036800"/>
              <a:ext cx="1080" cy="2584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67" name="Line 45"/>
            <p:cNvSpPr/>
            <p:nvPr/>
          </p:nvSpPr>
          <p:spPr>
            <a:xfrm>
              <a:off x="6317280" y="2019240"/>
              <a:ext cx="50760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68" name="Line 44"/>
            <p:cNvSpPr/>
            <p:nvPr/>
          </p:nvSpPr>
          <p:spPr>
            <a:xfrm>
              <a:off x="6317280" y="2625840"/>
              <a:ext cx="50760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69" name="Oval 43"/>
            <p:cNvSpPr/>
            <p:nvPr/>
          </p:nvSpPr>
          <p:spPr>
            <a:xfrm>
              <a:off x="7503120" y="107136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70" name="Line 42"/>
            <p:cNvSpPr/>
            <p:nvPr/>
          </p:nvSpPr>
          <p:spPr>
            <a:xfrm>
              <a:off x="7586640" y="767880"/>
              <a:ext cx="720" cy="3034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71" name="Line 41"/>
            <p:cNvSpPr/>
            <p:nvPr/>
          </p:nvSpPr>
          <p:spPr>
            <a:xfrm>
              <a:off x="6652800" y="2044440"/>
              <a:ext cx="3960" cy="531000"/>
            </a:xfrm>
            <a:prstGeom prst="line">
              <a:avLst/>
            </a:prstGeom>
            <a:ln w="9525">
              <a:solidFill>
                <a:srgbClr val="000000"/>
              </a:solidFill>
              <a:prstDash val="dash"/>
              <a:round/>
            </a:ln>
          </p:spPr>
          <p:style>
            <a:lnRef idx="0">
              <a:scrgbClr r="0" g="0" b="0"/>
            </a:lnRef>
            <a:fillRef idx="0">
              <a:scrgbClr r="0" g="0" b="0"/>
            </a:fillRef>
            <a:effectRef idx="0">
              <a:scrgbClr r="0" g="0" b="0"/>
            </a:effectRef>
            <a:fontRef idx="minor"/>
          </p:style>
        </p:sp>
        <p:sp>
          <p:nvSpPr>
            <p:cNvPr id="2472" name="Oval 36"/>
            <p:cNvSpPr/>
            <p:nvPr/>
          </p:nvSpPr>
          <p:spPr>
            <a:xfrm>
              <a:off x="4033440" y="313164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73" name="Oval 35"/>
            <p:cNvSpPr/>
            <p:nvPr/>
          </p:nvSpPr>
          <p:spPr>
            <a:xfrm>
              <a:off x="4456800" y="313344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74" name="Line 34"/>
            <p:cNvSpPr/>
            <p:nvPr/>
          </p:nvSpPr>
          <p:spPr>
            <a:xfrm>
              <a:off x="4963320" y="2981520"/>
              <a:ext cx="720" cy="3034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75" name="Line 32"/>
            <p:cNvSpPr/>
            <p:nvPr/>
          </p:nvSpPr>
          <p:spPr>
            <a:xfrm>
              <a:off x="3609360" y="2662200"/>
              <a:ext cx="507600" cy="180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76" name="Line 31"/>
            <p:cNvSpPr/>
            <p:nvPr/>
          </p:nvSpPr>
          <p:spPr>
            <a:xfrm>
              <a:off x="4118040" y="2676600"/>
              <a:ext cx="2880" cy="45504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77" name="Line 30"/>
            <p:cNvSpPr/>
            <p:nvPr/>
          </p:nvSpPr>
          <p:spPr>
            <a:xfrm>
              <a:off x="2833560" y="1067040"/>
              <a:ext cx="360" cy="2149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78" name="Line 29"/>
            <p:cNvSpPr/>
            <p:nvPr/>
          </p:nvSpPr>
          <p:spPr>
            <a:xfrm>
              <a:off x="4525920" y="2979720"/>
              <a:ext cx="1080" cy="1519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79" name="Rectangle 28"/>
            <p:cNvSpPr/>
            <p:nvPr/>
          </p:nvSpPr>
          <p:spPr>
            <a:xfrm>
              <a:off x="3947040" y="3276720"/>
              <a:ext cx="1183320" cy="1516320"/>
            </a:xfrm>
            <a:prstGeom prst="rect">
              <a:avLst/>
            </a:prstGeom>
            <a:solidFill>
              <a:srgbClr val="FFFFFF"/>
            </a:solidFill>
            <a:ln w="9525">
              <a:solidFill>
                <a:srgbClr val="000000"/>
              </a:solidFill>
              <a:miter/>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tabLst>
                  <a:tab pos="0" algn="l"/>
                </a:tabLst>
              </a:pPr>
              <a:r>
                <a:rPr lang="en-US" sz="1800" b="1" strike="noStrike" spc="-1">
                  <a:solidFill>
                    <a:srgbClr val="000000"/>
                  </a:solidFill>
                  <a:latin typeface="Arial"/>
                  <a:ea typeface="Times New Roman"/>
                </a:rPr>
                <a:t>RAM </a:t>
              </a:r>
              <a:endParaRPr lang="en-US" sz="1800" b="0" strike="noStrike" spc="-1">
                <a:latin typeface="Arial"/>
              </a:endParaRPr>
            </a:p>
            <a:p>
              <a:pPr algn="ctr">
                <a:lnSpc>
                  <a:spcPct val="100000"/>
                </a:lnSpc>
                <a:buNone/>
                <a:tabLst>
                  <a:tab pos="0" algn="l"/>
                </a:tabLst>
              </a:pPr>
              <a:r>
                <a:rPr lang="en-US" sz="1800" b="1" strike="noStrike" spc="-1">
                  <a:solidFill>
                    <a:srgbClr val="000000"/>
                  </a:solidFill>
                  <a:latin typeface="Arial"/>
                  <a:ea typeface="Times New Roman"/>
                </a:rPr>
                <a:t>1kX8</a:t>
              </a:r>
              <a:endParaRPr lang="en-US" sz="1800" b="0" strike="noStrike" spc="-1">
                <a:latin typeface="Arial"/>
              </a:endParaRPr>
            </a:p>
          </p:txBody>
        </p:sp>
        <p:sp>
          <p:nvSpPr>
            <p:cNvPr id="2480" name="Line 26"/>
            <p:cNvSpPr/>
            <p:nvPr/>
          </p:nvSpPr>
          <p:spPr>
            <a:xfrm>
              <a:off x="3419280" y="3783600"/>
              <a:ext cx="507960" cy="108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81" name="Line 25"/>
            <p:cNvSpPr/>
            <p:nvPr/>
          </p:nvSpPr>
          <p:spPr>
            <a:xfrm>
              <a:off x="3419280" y="4390560"/>
              <a:ext cx="507960" cy="720"/>
            </a:xfrm>
            <a:prstGeom prst="line">
              <a:avLst/>
            </a:prstGeom>
            <a:ln w="9525">
              <a:solidFill>
                <a:srgbClr val="000000"/>
              </a:solidFill>
              <a:round/>
            </a:ln>
          </p:spPr>
          <p:style>
            <a:lnRef idx="0">
              <a:scrgbClr r="0" g="0" b="0"/>
            </a:lnRef>
            <a:fillRef idx="0">
              <a:scrgbClr r="0" g="0" b="0"/>
            </a:fillRef>
            <a:effectRef idx="0">
              <a:scrgbClr r="0" g="0" b="0"/>
            </a:effectRef>
            <a:fontRef idx="minor"/>
          </p:style>
        </p:sp>
        <p:sp>
          <p:nvSpPr>
            <p:cNvPr id="2482" name="Oval 24"/>
            <p:cNvSpPr/>
            <p:nvPr/>
          </p:nvSpPr>
          <p:spPr>
            <a:xfrm>
              <a:off x="4883400" y="315684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483" name="Line 23"/>
            <p:cNvSpPr/>
            <p:nvPr/>
          </p:nvSpPr>
          <p:spPr>
            <a:xfrm>
              <a:off x="3755160" y="3821760"/>
              <a:ext cx="3600" cy="530640"/>
            </a:xfrm>
            <a:prstGeom prst="line">
              <a:avLst/>
            </a:prstGeom>
            <a:ln w="9525">
              <a:solidFill>
                <a:srgbClr val="000000"/>
              </a:solidFill>
              <a:prstDash val="dash"/>
              <a:round/>
            </a:ln>
          </p:spPr>
          <p:style>
            <a:lnRef idx="0">
              <a:scrgbClr r="0" g="0" b="0"/>
            </a:lnRef>
            <a:fillRef idx="0">
              <a:scrgbClr r="0" g="0" b="0"/>
            </a:fillRef>
            <a:effectRef idx="0">
              <a:scrgbClr r="0" g="0" b="0"/>
            </a:effectRef>
            <a:fontRef idx="minor"/>
          </p:style>
        </p:sp>
        <p:sp>
          <p:nvSpPr>
            <p:cNvPr id="2484" name="Text Box 20"/>
            <p:cNvSpPr/>
            <p:nvPr/>
          </p:nvSpPr>
          <p:spPr>
            <a:xfrm>
              <a:off x="1240200" y="161496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A15</a:t>
              </a:r>
              <a:endParaRPr lang="en-US" sz="1000" b="0" strike="noStrike" spc="-1">
                <a:latin typeface="Arial"/>
              </a:endParaRPr>
            </a:p>
          </p:txBody>
        </p:sp>
        <p:sp>
          <p:nvSpPr>
            <p:cNvPr id="2485" name="Text Box 19"/>
            <p:cNvSpPr/>
            <p:nvPr/>
          </p:nvSpPr>
          <p:spPr>
            <a:xfrm>
              <a:off x="1240200" y="207000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A14</a:t>
              </a:r>
              <a:endParaRPr lang="en-US" sz="1000" b="0" strike="noStrike" spc="-1">
                <a:latin typeface="Arial"/>
              </a:endParaRPr>
            </a:p>
          </p:txBody>
        </p:sp>
        <p:sp>
          <p:nvSpPr>
            <p:cNvPr id="2486" name="Text Box 18"/>
            <p:cNvSpPr/>
            <p:nvPr/>
          </p:nvSpPr>
          <p:spPr>
            <a:xfrm>
              <a:off x="1240200" y="252504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A13</a:t>
              </a:r>
              <a:endParaRPr lang="en-US" sz="1000" b="0" strike="noStrike" spc="-1">
                <a:latin typeface="Arial"/>
              </a:endParaRPr>
            </a:p>
          </p:txBody>
        </p:sp>
        <p:sp>
          <p:nvSpPr>
            <p:cNvPr id="2487" name="Text Box 17"/>
            <p:cNvSpPr/>
            <p:nvPr/>
          </p:nvSpPr>
          <p:spPr>
            <a:xfrm>
              <a:off x="5809680" y="181728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A12</a:t>
              </a:r>
              <a:endParaRPr lang="en-US" sz="1000" b="0" strike="noStrike" spc="-1">
                <a:latin typeface="Arial"/>
              </a:endParaRPr>
            </a:p>
          </p:txBody>
        </p:sp>
        <p:sp>
          <p:nvSpPr>
            <p:cNvPr id="2488" name="Text Box 16"/>
            <p:cNvSpPr/>
            <p:nvPr/>
          </p:nvSpPr>
          <p:spPr>
            <a:xfrm>
              <a:off x="5809680" y="248724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A0</a:t>
              </a:r>
              <a:endParaRPr lang="en-US" sz="1000" b="0" strike="noStrike" spc="-1">
                <a:latin typeface="Arial"/>
              </a:endParaRPr>
            </a:p>
          </p:txBody>
        </p:sp>
        <p:sp>
          <p:nvSpPr>
            <p:cNvPr id="2489" name="Text Box 15"/>
            <p:cNvSpPr/>
            <p:nvPr/>
          </p:nvSpPr>
          <p:spPr>
            <a:xfrm>
              <a:off x="2911680" y="358164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A9</a:t>
              </a:r>
              <a:endParaRPr lang="en-US" sz="1000" b="0" strike="noStrike" spc="-1">
                <a:latin typeface="Arial"/>
              </a:endParaRPr>
            </a:p>
          </p:txBody>
        </p:sp>
        <p:sp>
          <p:nvSpPr>
            <p:cNvPr id="2490" name="Text Box 14"/>
            <p:cNvSpPr/>
            <p:nvPr/>
          </p:nvSpPr>
          <p:spPr>
            <a:xfrm>
              <a:off x="2911680" y="4251600"/>
              <a:ext cx="676440" cy="454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A0</a:t>
              </a:r>
              <a:endParaRPr lang="en-US" sz="1000" b="0" strike="noStrike" spc="-1">
                <a:latin typeface="Arial"/>
              </a:endParaRPr>
            </a:p>
          </p:txBody>
        </p:sp>
        <p:sp>
          <p:nvSpPr>
            <p:cNvPr id="2491" name="Text Box 9"/>
            <p:cNvSpPr/>
            <p:nvPr/>
          </p:nvSpPr>
          <p:spPr>
            <a:xfrm>
              <a:off x="4187880" y="2676600"/>
              <a:ext cx="135360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  RD      WR</a:t>
              </a:r>
              <a:endParaRPr lang="en-US" sz="1000" b="0" strike="noStrike" spc="-1">
                <a:latin typeface="Arial"/>
              </a:endParaRPr>
            </a:p>
          </p:txBody>
        </p:sp>
        <p:sp>
          <p:nvSpPr>
            <p:cNvPr id="2492" name="Text Box 8"/>
            <p:cNvSpPr/>
            <p:nvPr/>
          </p:nvSpPr>
          <p:spPr>
            <a:xfrm>
              <a:off x="3581280" y="229752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O3</a:t>
              </a:r>
              <a:endParaRPr lang="en-US" sz="1000" b="0" strike="noStrike" spc="-1">
                <a:latin typeface="Arial"/>
              </a:endParaRPr>
            </a:p>
          </p:txBody>
        </p:sp>
        <p:sp>
          <p:nvSpPr>
            <p:cNvPr id="2493" name="Text Box 7"/>
            <p:cNvSpPr/>
            <p:nvPr/>
          </p:nvSpPr>
          <p:spPr>
            <a:xfrm>
              <a:off x="3609360" y="146340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O6</a:t>
              </a:r>
              <a:endParaRPr lang="en-US" sz="1000" b="0" strike="noStrike" spc="-1">
                <a:latin typeface="Arial"/>
              </a:endParaRPr>
            </a:p>
          </p:txBody>
        </p:sp>
        <p:sp>
          <p:nvSpPr>
            <p:cNvPr id="2494" name="Text Box 5"/>
            <p:cNvSpPr/>
            <p:nvPr/>
          </p:nvSpPr>
          <p:spPr>
            <a:xfrm>
              <a:off x="5978880" y="146340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CS</a:t>
              </a:r>
              <a:endParaRPr lang="en-US" sz="1000" b="0" strike="noStrike" spc="-1">
                <a:latin typeface="Arial"/>
              </a:endParaRPr>
            </a:p>
          </p:txBody>
        </p:sp>
        <p:sp>
          <p:nvSpPr>
            <p:cNvPr id="2495" name="Text Box 3"/>
            <p:cNvSpPr/>
            <p:nvPr/>
          </p:nvSpPr>
          <p:spPr>
            <a:xfrm>
              <a:off x="6825240" y="704880"/>
              <a:ext cx="676440" cy="30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buNone/>
                <a:tabLst>
                  <a:tab pos="0" algn="l"/>
                </a:tabLst>
              </a:pPr>
              <a:r>
                <a:rPr lang="en-US" sz="1000" b="1" strike="noStrike" spc="-1">
                  <a:solidFill>
                    <a:srgbClr val="000000"/>
                  </a:solidFill>
                  <a:latin typeface="Arial"/>
                  <a:ea typeface="Times New Roman"/>
                </a:rPr>
                <a:t>RD</a:t>
              </a:r>
              <a:endParaRPr lang="en-US" sz="1000" b="0" strike="noStrike" spc="-1">
                <a:latin typeface="Arial"/>
              </a:endParaRPr>
            </a:p>
          </p:txBody>
        </p:sp>
      </p:grpSp>
      <p:sp>
        <p:nvSpPr>
          <p:cNvPr id="2496" name="Text Box 91"/>
          <p:cNvSpPr/>
          <p:nvPr/>
        </p:nvSpPr>
        <p:spPr>
          <a:xfrm>
            <a:off x="762120" y="518760"/>
            <a:ext cx="456840" cy="10047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numCol="1" spcCol="0" anchor="t">
            <a:noAutofit/>
          </a:bodyPr>
          <a:lstStyle/>
          <a:p>
            <a:pPr>
              <a:lnSpc>
                <a:spcPct val="100000"/>
              </a:lnSpc>
              <a:spcAft>
                <a:spcPts val="1001"/>
              </a:spcAft>
              <a:buNone/>
              <a:tabLst>
                <a:tab pos="0" algn="l"/>
              </a:tabLst>
            </a:pPr>
            <a:r>
              <a:rPr lang="en-US" sz="1000" b="1" strike="noStrike" spc="-1">
                <a:solidFill>
                  <a:srgbClr val="000000"/>
                </a:solidFill>
                <a:latin typeface="Calibri"/>
                <a:ea typeface="Century Schoolbook"/>
              </a:rPr>
              <a:t>A19</a:t>
            </a:r>
            <a:endParaRPr lang="en-US" sz="1000" b="0" strike="noStrike" spc="-1">
              <a:latin typeface="Arial"/>
            </a:endParaRPr>
          </a:p>
          <a:p>
            <a:pPr>
              <a:lnSpc>
                <a:spcPct val="100000"/>
              </a:lnSpc>
              <a:spcAft>
                <a:spcPts val="1001"/>
              </a:spcAft>
              <a:buNone/>
              <a:tabLst>
                <a:tab pos="0" algn="l"/>
              </a:tabLst>
            </a:pPr>
            <a:r>
              <a:rPr lang="en-US" sz="1000" b="1" strike="noStrike" spc="-1">
                <a:solidFill>
                  <a:srgbClr val="000000"/>
                </a:solidFill>
                <a:latin typeface="Calibri"/>
                <a:ea typeface="Century Schoolbook"/>
              </a:rPr>
              <a:t>A18</a:t>
            </a:r>
            <a:endParaRPr lang="en-US" sz="1000" b="0" strike="noStrike" spc="-1">
              <a:latin typeface="Arial"/>
            </a:endParaRPr>
          </a:p>
          <a:p>
            <a:pPr>
              <a:lnSpc>
                <a:spcPct val="100000"/>
              </a:lnSpc>
              <a:spcAft>
                <a:spcPts val="1001"/>
              </a:spcAft>
              <a:buNone/>
              <a:tabLst>
                <a:tab pos="0" algn="l"/>
              </a:tabLst>
            </a:pPr>
            <a:r>
              <a:rPr lang="en-US" sz="1000" b="1" strike="noStrike" spc="-1">
                <a:solidFill>
                  <a:srgbClr val="000000"/>
                </a:solidFill>
                <a:latin typeface="Calibri"/>
                <a:ea typeface="Century Schoolbook"/>
              </a:rPr>
              <a:t>A17</a:t>
            </a:r>
            <a:endParaRPr lang="en-US" sz="1000" b="0" strike="noStrike" spc="-1">
              <a:latin typeface="Arial"/>
            </a:endParaRPr>
          </a:p>
          <a:p>
            <a:pPr>
              <a:lnSpc>
                <a:spcPct val="100000"/>
              </a:lnSpc>
              <a:spcAft>
                <a:spcPts val="1001"/>
              </a:spcAft>
              <a:buNone/>
              <a:tabLst>
                <a:tab pos="0" algn="l"/>
              </a:tabLst>
            </a:pPr>
            <a:r>
              <a:rPr lang="en-US" sz="1000" b="1" strike="noStrike" spc="-1">
                <a:solidFill>
                  <a:srgbClr val="000000"/>
                </a:solidFill>
                <a:latin typeface="Calibri"/>
                <a:ea typeface="Century Schoolbook"/>
              </a:rPr>
              <a:t>A16</a:t>
            </a:r>
            <a:endParaRPr lang="en-US" sz="1000" b="0" strike="noStrike" spc="-1">
              <a:latin typeface="Arial"/>
            </a:endParaRPr>
          </a:p>
        </p:txBody>
      </p:sp>
      <p:sp>
        <p:nvSpPr>
          <p:cNvPr id="2497" name="Straight Connector 77"/>
          <p:cNvSpPr/>
          <p:nvPr/>
        </p:nvSpPr>
        <p:spPr>
          <a:xfrm>
            <a:off x="2151000" y="990360"/>
            <a:ext cx="2653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498" name="TextBox 78"/>
          <p:cNvSpPr/>
          <p:nvPr/>
        </p:nvSpPr>
        <p:spPr>
          <a:xfrm>
            <a:off x="197280" y="4495680"/>
            <a:ext cx="8686440" cy="110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1</a:t>
            </a:r>
            <a:r>
              <a:rPr lang="en-US" sz="2200" b="1" strike="noStrike" spc="-1" baseline="30000">
                <a:solidFill>
                  <a:srgbClr val="000000"/>
                </a:solidFill>
                <a:latin typeface="Times New Roman"/>
                <a:ea typeface="Century Schoolbook"/>
              </a:rPr>
              <a:t>st</a:t>
            </a:r>
            <a:r>
              <a:rPr lang="en-US" sz="2200" b="1" strike="noStrike" spc="-1">
                <a:solidFill>
                  <a:srgbClr val="000000"/>
                </a:solidFill>
                <a:latin typeface="Times New Roman"/>
                <a:ea typeface="Century Schoolbook"/>
              </a:rPr>
              <a:t> Address: D6000</a:t>
            </a:r>
            <a:endParaRPr lang="en-US" sz="2200" b="0" strike="noStrike" spc="-1">
              <a:latin typeface="Arial"/>
            </a:endParaRPr>
          </a:p>
          <a:p>
            <a:pPr algn="ctr">
              <a:lnSpc>
                <a:spcPct val="100000"/>
              </a:lnSpc>
              <a:buNone/>
            </a:pPr>
            <a:r>
              <a:rPr lang="en-US" sz="2000" b="1" strike="noStrike" spc="-1">
                <a:solidFill>
                  <a:srgbClr val="000000"/>
                </a:solidFill>
                <a:latin typeface="Times New Roman"/>
                <a:ea typeface="Century Schoolbook"/>
              </a:rPr>
              <a:t>A</a:t>
            </a:r>
            <a:r>
              <a:rPr lang="en-US" sz="2000" b="1" strike="noStrike" spc="-1" baseline="-25000">
                <a:solidFill>
                  <a:srgbClr val="000000"/>
                </a:solidFill>
                <a:latin typeface="Times New Roman"/>
                <a:ea typeface="Century Schoolbook"/>
              </a:rPr>
              <a:t>19</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18</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17</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16</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15</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14</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13</a:t>
            </a:r>
            <a:r>
              <a:rPr lang="en-US" sz="2000" b="1" strike="noStrike" spc="-1">
                <a:solidFill>
                  <a:srgbClr val="FF0000"/>
                </a:solidFill>
                <a:latin typeface="Times New Roman"/>
                <a:ea typeface="Century Schoolbook"/>
              </a:rPr>
              <a:t>  </a:t>
            </a:r>
            <a:r>
              <a:rPr lang="en-US" sz="2000" b="1" strike="noStrike" spc="-1">
                <a:solidFill>
                  <a:srgbClr val="0070C0"/>
                </a:solidFill>
                <a:latin typeface="Times New Roman"/>
                <a:ea typeface="Century Schoolbook"/>
              </a:rPr>
              <a:t>A</a:t>
            </a:r>
            <a:r>
              <a:rPr lang="en-US" sz="2000" b="1" strike="noStrike" spc="-1" baseline="-25000">
                <a:solidFill>
                  <a:srgbClr val="0070C0"/>
                </a:solidFill>
                <a:latin typeface="Times New Roman"/>
                <a:ea typeface="Century Schoolbook"/>
              </a:rPr>
              <a:t>12</a:t>
            </a:r>
            <a:r>
              <a:rPr lang="en-US" sz="2000" b="1" strike="noStrike" spc="-1">
                <a:solidFill>
                  <a:srgbClr val="0070C0"/>
                </a:solidFill>
                <a:latin typeface="Times New Roman"/>
                <a:ea typeface="Century Schoolbook"/>
              </a:rPr>
              <a:t>  A</a:t>
            </a:r>
            <a:r>
              <a:rPr lang="en-US" sz="2000" b="1" strike="noStrike" spc="-1" baseline="-25000">
                <a:solidFill>
                  <a:srgbClr val="0070C0"/>
                </a:solidFill>
                <a:latin typeface="Times New Roman"/>
                <a:ea typeface="Century Schoolbook"/>
              </a:rPr>
              <a:t>11</a:t>
            </a:r>
            <a:r>
              <a:rPr lang="en-US" sz="2000" b="1" strike="noStrike" spc="-1">
                <a:solidFill>
                  <a:srgbClr val="0070C0"/>
                </a:solidFill>
                <a:latin typeface="Times New Roman"/>
                <a:ea typeface="Century Schoolbook"/>
              </a:rPr>
              <a:t>  A</a:t>
            </a:r>
            <a:r>
              <a:rPr lang="en-US" sz="2000" b="1" strike="noStrike" spc="-1" baseline="-25000">
                <a:solidFill>
                  <a:srgbClr val="0070C0"/>
                </a:solidFill>
                <a:latin typeface="Times New Roman"/>
                <a:ea typeface="Century Schoolbook"/>
              </a:rPr>
              <a:t>10</a:t>
            </a:r>
            <a:r>
              <a:rPr lang="en-US" sz="2000" b="1" strike="noStrike" spc="-1">
                <a:solidFill>
                  <a:srgbClr val="0070C0"/>
                </a:solidFill>
                <a:latin typeface="Times New Roman"/>
                <a:ea typeface="Century Schoolbook"/>
              </a:rPr>
              <a:t>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9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8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7</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6</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5</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4</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3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2</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0</a:t>
            </a:r>
            <a:r>
              <a:rPr lang="en-US" sz="2000" b="1" strike="noStrike" spc="-1">
                <a:solidFill>
                  <a:srgbClr val="FF0000"/>
                </a:solidFill>
                <a:latin typeface="Times New Roman"/>
                <a:ea typeface="Century Schoolbook"/>
              </a:rPr>
              <a:t>    </a:t>
            </a:r>
            <a:endParaRPr lang="en-US" sz="2000" b="0" strike="noStrike" spc="-1">
              <a:latin typeface="Arial"/>
            </a:endParaRPr>
          </a:p>
          <a:p>
            <a:pPr>
              <a:lnSpc>
                <a:spcPct val="100000"/>
              </a:lnSpc>
              <a:buNone/>
            </a:pPr>
            <a:r>
              <a:rPr lang="en-US" sz="2200" b="1" strike="noStrike" spc="-1">
                <a:solidFill>
                  <a:srgbClr val="000000"/>
                </a:solidFill>
                <a:latin typeface="Times New Roman"/>
                <a:ea typeface="Century Schoolbook"/>
              </a:rPr>
              <a:t>    1    1    0    1     0     1     1    </a:t>
            </a:r>
            <a:r>
              <a:rPr lang="en-US" sz="2200" b="1" strike="noStrike" spc="-1">
                <a:solidFill>
                  <a:srgbClr val="0070C0"/>
                </a:solidFill>
                <a:latin typeface="Times New Roman"/>
                <a:ea typeface="Century Schoolbook"/>
              </a:rPr>
              <a:t>0     0     0    </a:t>
            </a:r>
            <a:r>
              <a:rPr lang="en-US" sz="2200" b="1" strike="noStrike" spc="-1">
                <a:solidFill>
                  <a:srgbClr val="FF0000"/>
                </a:solidFill>
                <a:latin typeface="Times New Roman"/>
                <a:ea typeface="Century Schoolbook"/>
              </a:rPr>
              <a:t>0    0   0   0   0    0   0   0    0   0</a:t>
            </a:r>
            <a:endParaRPr lang="en-US" sz="2200" b="0" strike="noStrike" spc="-1">
              <a:latin typeface="Arial"/>
            </a:endParaRPr>
          </a:p>
        </p:txBody>
      </p:sp>
      <p:sp>
        <p:nvSpPr>
          <p:cNvPr id="2499" name="TextBox 79"/>
          <p:cNvSpPr/>
          <p:nvPr/>
        </p:nvSpPr>
        <p:spPr>
          <a:xfrm>
            <a:off x="1981080" y="533520"/>
            <a:ext cx="216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Century Schoolbook"/>
              </a:rPr>
              <a:t>0</a:t>
            </a:r>
            <a:endParaRPr lang="en-US" sz="1800" b="0" strike="noStrike" spc="-1">
              <a:latin typeface="Arial"/>
            </a:endParaRPr>
          </a:p>
        </p:txBody>
      </p:sp>
      <p:sp>
        <p:nvSpPr>
          <p:cNvPr id="2500" name="Oval 50"/>
          <p:cNvSpPr/>
          <p:nvPr/>
        </p:nvSpPr>
        <p:spPr>
          <a:xfrm>
            <a:off x="1355760" y="1143000"/>
            <a:ext cx="168120" cy="151200"/>
          </a:xfrm>
          <a:prstGeom prst="ellipse">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sp>
      <p:sp>
        <p:nvSpPr>
          <p:cNvPr id="2501" name="TextBox 81"/>
          <p:cNvSpPr/>
          <p:nvPr/>
        </p:nvSpPr>
        <p:spPr>
          <a:xfrm>
            <a:off x="4050720" y="2190600"/>
            <a:ext cx="1000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Century Schoolbook"/>
              </a:rPr>
              <a:t>011</a:t>
            </a:r>
            <a:endParaRPr lang="en-US" sz="1800" b="0" strike="noStrike" spc="-1">
              <a:latin typeface="Arial"/>
            </a:endParaRPr>
          </a:p>
        </p:txBody>
      </p:sp>
      <p:sp>
        <p:nvSpPr>
          <p:cNvPr id="2502" name="TextBox 82"/>
          <p:cNvSpPr/>
          <p:nvPr/>
        </p:nvSpPr>
        <p:spPr>
          <a:xfrm>
            <a:off x="228600" y="5638680"/>
            <a:ext cx="8686440" cy="110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1" strike="noStrike" spc="-1">
                <a:solidFill>
                  <a:srgbClr val="000000"/>
                </a:solidFill>
                <a:latin typeface="Times New Roman"/>
                <a:ea typeface="Century Schoolbook"/>
              </a:rPr>
              <a:t>Last Address: D63FF</a:t>
            </a:r>
            <a:endParaRPr lang="en-US" sz="2200" b="0" strike="noStrike" spc="-1">
              <a:latin typeface="Arial"/>
            </a:endParaRPr>
          </a:p>
          <a:p>
            <a:pPr algn="ctr">
              <a:lnSpc>
                <a:spcPct val="100000"/>
              </a:lnSpc>
              <a:buNone/>
            </a:pPr>
            <a:r>
              <a:rPr lang="en-US" sz="2000" b="1" strike="noStrike" spc="-1">
                <a:solidFill>
                  <a:srgbClr val="000000"/>
                </a:solidFill>
                <a:latin typeface="Times New Roman"/>
                <a:ea typeface="Century Schoolbook"/>
              </a:rPr>
              <a:t>A</a:t>
            </a:r>
            <a:r>
              <a:rPr lang="en-US" sz="2000" b="1" strike="noStrike" spc="-1" baseline="-25000">
                <a:solidFill>
                  <a:srgbClr val="000000"/>
                </a:solidFill>
                <a:latin typeface="Times New Roman"/>
                <a:ea typeface="Century Schoolbook"/>
              </a:rPr>
              <a:t>19</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18</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17</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16</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15</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14</a:t>
            </a:r>
            <a:r>
              <a:rPr lang="en-US" sz="2000" b="1" strike="noStrike" spc="-1">
                <a:solidFill>
                  <a:srgbClr val="000000"/>
                </a:solidFill>
                <a:latin typeface="Times New Roman"/>
                <a:ea typeface="Century Schoolbook"/>
              </a:rPr>
              <a:t>  A</a:t>
            </a:r>
            <a:r>
              <a:rPr lang="en-US" sz="2000" b="1" strike="noStrike" spc="-1" baseline="-25000">
                <a:solidFill>
                  <a:srgbClr val="000000"/>
                </a:solidFill>
                <a:latin typeface="Times New Roman"/>
                <a:ea typeface="Century Schoolbook"/>
              </a:rPr>
              <a:t>13</a:t>
            </a:r>
            <a:r>
              <a:rPr lang="en-US" sz="2000" b="1" strike="noStrike" spc="-1">
                <a:solidFill>
                  <a:srgbClr val="FF0000"/>
                </a:solidFill>
                <a:latin typeface="Times New Roman"/>
                <a:ea typeface="Century Schoolbook"/>
              </a:rPr>
              <a:t>  </a:t>
            </a:r>
            <a:r>
              <a:rPr lang="en-US" sz="2000" b="1" strike="noStrike" spc="-1">
                <a:solidFill>
                  <a:srgbClr val="0070C0"/>
                </a:solidFill>
                <a:latin typeface="Times New Roman"/>
                <a:ea typeface="Century Schoolbook"/>
              </a:rPr>
              <a:t>A</a:t>
            </a:r>
            <a:r>
              <a:rPr lang="en-US" sz="2000" b="1" strike="noStrike" spc="-1" baseline="-25000">
                <a:solidFill>
                  <a:srgbClr val="0070C0"/>
                </a:solidFill>
                <a:latin typeface="Times New Roman"/>
                <a:ea typeface="Century Schoolbook"/>
              </a:rPr>
              <a:t>12</a:t>
            </a:r>
            <a:r>
              <a:rPr lang="en-US" sz="2000" b="1" strike="noStrike" spc="-1">
                <a:solidFill>
                  <a:srgbClr val="0070C0"/>
                </a:solidFill>
                <a:latin typeface="Times New Roman"/>
                <a:ea typeface="Century Schoolbook"/>
              </a:rPr>
              <a:t>  A</a:t>
            </a:r>
            <a:r>
              <a:rPr lang="en-US" sz="2000" b="1" strike="noStrike" spc="-1" baseline="-25000">
                <a:solidFill>
                  <a:srgbClr val="0070C0"/>
                </a:solidFill>
                <a:latin typeface="Times New Roman"/>
                <a:ea typeface="Century Schoolbook"/>
              </a:rPr>
              <a:t>11</a:t>
            </a:r>
            <a:r>
              <a:rPr lang="en-US" sz="2000" b="1" strike="noStrike" spc="-1">
                <a:solidFill>
                  <a:srgbClr val="0070C0"/>
                </a:solidFill>
                <a:latin typeface="Times New Roman"/>
                <a:ea typeface="Century Schoolbook"/>
              </a:rPr>
              <a:t>  A</a:t>
            </a:r>
            <a:r>
              <a:rPr lang="en-US" sz="2000" b="1" strike="noStrike" spc="-1" baseline="-25000">
                <a:solidFill>
                  <a:srgbClr val="0070C0"/>
                </a:solidFill>
                <a:latin typeface="Times New Roman"/>
                <a:ea typeface="Century Schoolbook"/>
              </a:rPr>
              <a:t>10</a:t>
            </a:r>
            <a:r>
              <a:rPr lang="en-US" sz="2000" b="1" strike="noStrike" spc="-1">
                <a:solidFill>
                  <a:srgbClr val="0070C0"/>
                </a:solidFill>
                <a:latin typeface="Times New Roman"/>
                <a:ea typeface="Century Schoolbook"/>
              </a:rPr>
              <a:t>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9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8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7</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6</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5</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4</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3  </a:t>
            </a:r>
            <a:r>
              <a:rPr lang="en-US" sz="2000" b="1" strike="noStrike" spc="-1">
                <a:solidFill>
                  <a:srgbClr val="FF0000"/>
                </a:solidFill>
                <a:latin typeface="Times New Roman"/>
                <a:ea typeface="Century Schoolbook"/>
              </a:rPr>
              <a:t>A</a:t>
            </a:r>
            <a:r>
              <a:rPr lang="en-US" sz="2000" b="1" strike="noStrike" spc="-1" baseline="-25000">
                <a:solidFill>
                  <a:srgbClr val="FF0000"/>
                </a:solidFill>
                <a:latin typeface="Times New Roman"/>
                <a:ea typeface="Century Schoolbook"/>
              </a:rPr>
              <a:t>2</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1</a:t>
            </a:r>
            <a:r>
              <a:rPr lang="en-US" sz="2000" b="1" strike="noStrike" spc="-1">
                <a:solidFill>
                  <a:srgbClr val="FF0000"/>
                </a:solidFill>
                <a:latin typeface="Times New Roman"/>
                <a:ea typeface="Century Schoolbook"/>
              </a:rPr>
              <a:t>  A</a:t>
            </a:r>
            <a:r>
              <a:rPr lang="en-US" sz="2000" b="1" strike="noStrike" spc="-1" baseline="-25000">
                <a:solidFill>
                  <a:srgbClr val="FF0000"/>
                </a:solidFill>
                <a:latin typeface="Times New Roman"/>
                <a:ea typeface="Century Schoolbook"/>
              </a:rPr>
              <a:t>0</a:t>
            </a:r>
            <a:r>
              <a:rPr lang="en-US" sz="2000" b="1" strike="noStrike" spc="-1">
                <a:solidFill>
                  <a:srgbClr val="FF0000"/>
                </a:solidFill>
                <a:latin typeface="Times New Roman"/>
                <a:ea typeface="Century Schoolbook"/>
              </a:rPr>
              <a:t>    </a:t>
            </a:r>
            <a:endParaRPr lang="en-US" sz="2000" b="0" strike="noStrike" spc="-1">
              <a:latin typeface="Arial"/>
            </a:endParaRPr>
          </a:p>
          <a:p>
            <a:pPr>
              <a:lnSpc>
                <a:spcPct val="100000"/>
              </a:lnSpc>
              <a:buNone/>
            </a:pPr>
            <a:r>
              <a:rPr lang="en-US" sz="2200" b="1" strike="noStrike" spc="-1">
                <a:solidFill>
                  <a:srgbClr val="000000"/>
                </a:solidFill>
                <a:latin typeface="Times New Roman"/>
                <a:ea typeface="Century Schoolbook"/>
              </a:rPr>
              <a:t>    1    1    0    1     0     1     1    </a:t>
            </a:r>
            <a:r>
              <a:rPr lang="en-US" sz="2200" b="1" strike="noStrike" spc="-1">
                <a:solidFill>
                  <a:srgbClr val="0070C0"/>
                </a:solidFill>
                <a:latin typeface="Times New Roman"/>
                <a:ea typeface="Century Schoolbook"/>
              </a:rPr>
              <a:t>0     0     0    </a:t>
            </a:r>
            <a:r>
              <a:rPr lang="en-US" sz="2200" b="1" strike="noStrike" spc="-1">
                <a:solidFill>
                  <a:srgbClr val="FF0000"/>
                </a:solidFill>
                <a:latin typeface="Times New Roman"/>
                <a:ea typeface="Century Schoolbook"/>
              </a:rPr>
              <a:t>1    1   1   1   1    1   1   1    1   1</a:t>
            </a:r>
            <a:endParaRPr lang="en-US" sz="2200" b="0" strike="noStrike" spc="-1">
              <a:latin typeface="Arial"/>
            </a:endParaRPr>
          </a:p>
        </p:txBody>
      </p:sp>
      <p:sp>
        <p:nvSpPr>
          <p:cNvPr id="2503" name="Rectangle 83"/>
          <p:cNvSpPr/>
          <p:nvPr/>
        </p:nvSpPr>
        <p:spPr>
          <a:xfrm>
            <a:off x="131040" y="3902760"/>
            <a:ext cx="2203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Century Schoolbook"/>
                <a:ea typeface="Century Schoolbook"/>
              </a:rPr>
              <a:t>Address of RAM:</a:t>
            </a:r>
            <a:r>
              <a:rPr lang="en-US" sz="1800" b="1" strike="noStrike" spc="-1">
                <a:solidFill>
                  <a:srgbClr val="000000"/>
                </a:solidFill>
                <a:latin typeface="Times New Roman"/>
                <a:ea typeface="Century Schoolbook"/>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 name="PlaceHolder 1"/>
          <p:cNvSpPr>
            <a:spLocks noGrp="1"/>
          </p:cNvSpPr>
          <p:nvPr>
            <p:ph type="title"/>
          </p:nvPr>
        </p:nvSpPr>
        <p:spPr>
          <a:xfrm>
            <a:off x="380880" y="685800"/>
            <a:ext cx="8229240" cy="1066320"/>
          </a:xfrm>
          <a:prstGeom prst="rect">
            <a:avLst/>
          </a:prstGeom>
          <a:noFill/>
          <a:ln w="0">
            <a:noFill/>
          </a:ln>
        </p:spPr>
        <p:txBody>
          <a:bodyPr lIns="90000" tIns="45000" rIns="90000" bIns="45000" anchor="b">
            <a:normAutofit/>
          </a:bodyPr>
          <a:lstStyle/>
          <a:p>
            <a:pPr>
              <a:lnSpc>
                <a:spcPct val="100000"/>
              </a:lnSpc>
              <a:buNone/>
            </a:pPr>
            <a:r>
              <a:rPr lang="en-US" sz="4000" b="1" strike="noStrike" spc="-1">
                <a:solidFill>
                  <a:srgbClr val="414752"/>
                </a:solidFill>
                <a:latin typeface="Century Schoolbook"/>
              </a:rPr>
              <a:t>Memory Allocation</a:t>
            </a:r>
            <a:endParaRPr lang="en-US" sz="4000" b="0" strike="noStrike" spc="-1">
              <a:solidFill>
                <a:srgbClr val="000000"/>
              </a:solidFill>
              <a:latin typeface="Century Schoolbook"/>
            </a:endParaRPr>
          </a:p>
        </p:txBody>
      </p:sp>
      <p:sp>
        <p:nvSpPr>
          <p:cNvPr id="2505" name="PlaceHolder 2"/>
          <p:cNvSpPr>
            <a:spLocks noGrp="1"/>
          </p:cNvSpPr>
          <p:nvPr>
            <p:ph/>
          </p:nvPr>
        </p:nvSpPr>
        <p:spPr>
          <a:xfrm>
            <a:off x="380880" y="1752480"/>
            <a:ext cx="8076960" cy="480024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Memory allocation is a process by which computer programs are assigned memory or space. </a:t>
            </a:r>
            <a:endParaRPr lang="en-US" sz="2400" b="0" strike="noStrike" spc="-1">
              <a:solidFill>
                <a:srgbClr val="000000"/>
              </a:solidFill>
              <a:latin typeface="Century Schoolbook"/>
            </a:endParaRPr>
          </a:p>
          <a:p>
            <a:pPr marL="274320" indent="-274320" algn="just">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Types</a:t>
            </a:r>
            <a:endParaRPr lang="en-US" sz="2400" b="0" strike="noStrike" spc="-1">
              <a:solidFill>
                <a:srgbClr val="000000"/>
              </a:solidFill>
              <a:latin typeface="Century Schoolbook"/>
            </a:endParaRPr>
          </a:p>
          <a:p>
            <a:pPr marL="640080" lvl="1" indent="-274320" algn="just">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ea typeface="Century Schoolbook"/>
              </a:rPr>
              <a:t>Non-Preemptive</a:t>
            </a:r>
            <a:endParaRPr lang="en-US" sz="2100" b="0" strike="noStrike" spc="-1">
              <a:solidFill>
                <a:srgbClr val="000000"/>
              </a:solidFill>
              <a:latin typeface="Century Schoolbook"/>
            </a:endParaRPr>
          </a:p>
          <a:p>
            <a:pPr marL="914400" lvl="2" indent="-182880" algn="just">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First Fit</a:t>
            </a:r>
            <a:endParaRPr lang="en-US" sz="1800" b="0" strike="noStrike" spc="-1">
              <a:solidFill>
                <a:srgbClr val="000000"/>
              </a:solidFill>
              <a:latin typeface="Century Schoolbook"/>
            </a:endParaRPr>
          </a:p>
          <a:p>
            <a:pPr marL="914400" lvl="2" indent="-182880" algn="just">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Best Fit</a:t>
            </a:r>
            <a:endParaRPr lang="en-US" sz="1800" b="0" strike="noStrike" spc="-1">
              <a:solidFill>
                <a:srgbClr val="000000"/>
              </a:solidFill>
              <a:latin typeface="Century Schoolbook"/>
            </a:endParaRPr>
          </a:p>
          <a:p>
            <a:pPr marL="914400" lvl="2" indent="-182880" algn="just">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Worst Fit </a:t>
            </a:r>
            <a:endParaRPr lang="en-US" sz="1800" b="0" strike="noStrike" spc="-1">
              <a:solidFill>
                <a:srgbClr val="000000"/>
              </a:solidFill>
              <a:latin typeface="Century Schoolbook"/>
            </a:endParaRPr>
          </a:p>
          <a:p>
            <a:pPr marL="640080" lvl="1" indent="-274320" algn="just">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ea typeface="Century Schoolbook"/>
              </a:rPr>
              <a:t>Preemptive</a:t>
            </a:r>
            <a:endParaRPr lang="en-US" sz="2100" b="0" strike="noStrike" spc="-1">
              <a:solidFill>
                <a:srgbClr val="000000"/>
              </a:solidFill>
              <a:latin typeface="Century Schoolbook"/>
            </a:endParaRPr>
          </a:p>
          <a:p>
            <a:pPr marL="914400" lvl="2" indent="-182880" algn="just">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First In First Out (FIFO)</a:t>
            </a:r>
            <a:endParaRPr lang="en-US" sz="1800" b="0" strike="noStrike" spc="-1">
              <a:solidFill>
                <a:srgbClr val="000000"/>
              </a:solidFill>
              <a:latin typeface="Century Schoolbook"/>
            </a:endParaRPr>
          </a:p>
          <a:p>
            <a:pPr marL="914400" lvl="2" indent="-182880" algn="just">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Least Recently Used(LRU)</a:t>
            </a:r>
            <a:endParaRPr lang="en-US" sz="1800" b="0" strike="noStrike" spc="-1">
              <a:solidFill>
                <a:srgbClr val="000000"/>
              </a:solidFill>
              <a:latin typeface="Century Schoolbook"/>
            </a:endParaRPr>
          </a:p>
          <a:p>
            <a:pPr marL="914400" lvl="2" indent="-182880" algn="just">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Optimal(OPT)</a:t>
            </a:r>
            <a:endParaRPr lang="en-US" sz="1800" b="0" strike="noStrike" spc="-1">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 name="PlaceHolder 1"/>
          <p:cNvSpPr>
            <a:spLocks noGrp="1"/>
          </p:cNvSpPr>
          <p:nvPr>
            <p:ph type="title"/>
          </p:nvPr>
        </p:nvSpPr>
        <p:spPr>
          <a:xfrm>
            <a:off x="228600" y="-3492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Non-Preemptive-Example</a:t>
            </a:r>
            <a:endParaRPr lang="en-US" sz="3000" b="0" strike="noStrike" spc="-1">
              <a:solidFill>
                <a:srgbClr val="000000"/>
              </a:solidFill>
              <a:latin typeface="Century Schoolbook"/>
            </a:endParaRPr>
          </a:p>
        </p:txBody>
      </p:sp>
      <p:sp>
        <p:nvSpPr>
          <p:cNvPr id="2507" name="PlaceHolder 2"/>
          <p:cNvSpPr>
            <a:spLocks noGrp="1"/>
          </p:cNvSpPr>
          <p:nvPr>
            <p:ph/>
          </p:nvPr>
        </p:nvSpPr>
        <p:spPr>
          <a:xfrm>
            <a:off x="152280" y="1030320"/>
            <a:ext cx="8686440" cy="140796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600" b="0" strike="noStrike" spc="-1">
                <a:solidFill>
                  <a:srgbClr val="000000"/>
                </a:solidFill>
                <a:latin typeface="Century Schoolbook"/>
                <a:ea typeface="Century Schoolbook"/>
              </a:rPr>
              <a:t>There are 5 process P1 to P5. P1, P2 and P3 has been already allocated and P4 and P5 need to allocated following the 3 algorithms. Find which one is best?</a:t>
            </a:r>
            <a:endParaRPr lang="en-US" sz="2600" b="0" strike="noStrike" spc="-1">
              <a:solidFill>
                <a:srgbClr val="000000"/>
              </a:solidFill>
              <a:latin typeface="Century Schoolbook"/>
            </a:endParaRPr>
          </a:p>
        </p:txBody>
      </p:sp>
      <p:graphicFrame>
        <p:nvGraphicFramePr>
          <p:cNvPr id="2508" name="Table 3"/>
          <p:cNvGraphicFramePr/>
          <p:nvPr/>
        </p:nvGraphicFramePr>
        <p:xfrm>
          <a:off x="762120" y="3048120"/>
          <a:ext cx="3580920" cy="2224800"/>
        </p:xfrm>
        <a:graphic>
          <a:graphicData uri="http://schemas.openxmlformats.org/drawingml/2006/table">
            <a:tbl>
              <a:tblPr/>
              <a:tblGrid>
                <a:gridCol w="1145880"/>
                <a:gridCol w="1002600"/>
                <a:gridCol w="1432440"/>
              </a:tblGrid>
              <a:tr h="640440">
                <a:tc>
                  <a:txBody>
                    <a:bodyPr/>
                    <a:lstStyle/>
                    <a:p>
                      <a:pPr>
                        <a:lnSpc>
                          <a:spcPct val="100000"/>
                        </a:lnSpc>
                        <a:buNone/>
                      </a:pPr>
                      <a:r>
                        <a:rPr lang="en-US" sz="1800" b="1" strike="noStrike" spc="-1">
                          <a:solidFill>
                            <a:srgbClr val="FFFFFF"/>
                          </a:solidFill>
                          <a:latin typeface="Century Schoolbook"/>
                          <a:ea typeface="Century Schoolbook"/>
                        </a:rPr>
                        <a:t>Process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Size (kb)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ea typeface="Century Schoolbook"/>
                        </a:rPr>
                        <a:t>Address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P1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150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P2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400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P3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100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P4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ea typeface="Century Schoolbook"/>
                        </a:rPr>
                        <a:t>150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ea typeface="Century Schoolbook"/>
                        </a:rPr>
                        <a:t>P5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ea typeface="Century Schoolbook"/>
                        </a:rPr>
                        <a:t>200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bl>
          </a:graphicData>
        </a:graphic>
      </p:graphicFrame>
      <p:sp>
        <p:nvSpPr>
          <p:cNvPr id="2509" name="Rectangle 4"/>
          <p:cNvSpPr/>
          <p:nvPr/>
        </p:nvSpPr>
        <p:spPr>
          <a:xfrm>
            <a:off x="5663880" y="279972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10" name="TextBox 6"/>
          <p:cNvSpPr/>
          <p:nvPr/>
        </p:nvSpPr>
        <p:spPr>
          <a:xfrm>
            <a:off x="5181480" y="266688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511" name="TextBox 7"/>
          <p:cNvSpPr/>
          <p:nvPr/>
        </p:nvSpPr>
        <p:spPr>
          <a:xfrm>
            <a:off x="4838760" y="62600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512" name="Straight Connector 9"/>
          <p:cNvSpPr/>
          <p:nvPr/>
        </p:nvSpPr>
        <p:spPr>
          <a:xfrm>
            <a:off x="5638680" y="3504960"/>
            <a:ext cx="272844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13" name="TextBox 10"/>
          <p:cNvSpPr/>
          <p:nvPr/>
        </p:nvSpPr>
        <p:spPr>
          <a:xfrm>
            <a:off x="6095880" y="303624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514" name="TextBox 11"/>
          <p:cNvSpPr/>
          <p:nvPr/>
        </p:nvSpPr>
        <p:spPr>
          <a:xfrm>
            <a:off x="5029200" y="33645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515" name="Straight Connector 13"/>
          <p:cNvSpPr/>
          <p:nvPr/>
        </p:nvSpPr>
        <p:spPr>
          <a:xfrm>
            <a:off x="5638680" y="4114800"/>
            <a:ext cx="272844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16" name="TextBox 14"/>
          <p:cNvSpPr/>
          <p:nvPr/>
        </p:nvSpPr>
        <p:spPr>
          <a:xfrm>
            <a:off x="5029200" y="40503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517" name="Straight Connector 16"/>
          <p:cNvSpPr/>
          <p:nvPr/>
        </p:nvSpPr>
        <p:spPr>
          <a:xfrm>
            <a:off x="5623920" y="52578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18" name="TextBox 17"/>
          <p:cNvSpPr/>
          <p:nvPr/>
        </p:nvSpPr>
        <p:spPr>
          <a:xfrm>
            <a:off x="6043320" y="4428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519" name="TextBox 18"/>
          <p:cNvSpPr/>
          <p:nvPr/>
        </p:nvSpPr>
        <p:spPr>
          <a:xfrm>
            <a:off x="6041880" y="5715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520" name="TextBox 19"/>
          <p:cNvSpPr/>
          <p:nvPr/>
        </p:nvSpPr>
        <p:spPr>
          <a:xfrm>
            <a:off x="5029200" y="507312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521" name="Straight Connector 21"/>
          <p:cNvSpPr/>
          <p:nvPr/>
        </p:nvSpPr>
        <p:spPr>
          <a:xfrm>
            <a:off x="5623920" y="57150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22" name="TextBox 22"/>
          <p:cNvSpPr/>
          <p:nvPr/>
        </p:nvSpPr>
        <p:spPr>
          <a:xfrm>
            <a:off x="5029200" y="557424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523" name="Straight Connector 26"/>
          <p:cNvSpPr/>
          <p:nvPr/>
        </p:nvSpPr>
        <p:spPr>
          <a:xfrm>
            <a:off x="5623920" y="61722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24" name="TextBox 27"/>
          <p:cNvSpPr/>
          <p:nvPr/>
        </p:nvSpPr>
        <p:spPr>
          <a:xfrm>
            <a:off x="4876920" y="60314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525" name="Rectangle 28"/>
          <p:cNvSpPr/>
          <p:nvPr/>
        </p:nvSpPr>
        <p:spPr>
          <a:xfrm>
            <a:off x="5663880" y="3505320"/>
            <a:ext cx="2742840" cy="6091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26" name="TextBox 29"/>
          <p:cNvSpPr/>
          <p:nvPr/>
        </p:nvSpPr>
        <p:spPr>
          <a:xfrm>
            <a:off x="6095880" y="373392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FS1 = 150 kb</a:t>
            </a:r>
            <a:endParaRPr lang="en-US" sz="1800" b="0" strike="noStrike" spc="-1">
              <a:latin typeface="Arial"/>
            </a:endParaRPr>
          </a:p>
        </p:txBody>
      </p:sp>
      <p:sp>
        <p:nvSpPr>
          <p:cNvPr id="2527" name="Rectangle 30"/>
          <p:cNvSpPr/>
          <p:nvPr/>
        </p:nvSpPr>
        <p:spPr>
          <a:xfrm>
            <a:off x="5663880" y="525780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28" name="TextBox 31"/>
          <p:cNvSpPr/>
          <p:nvPr/>
        </p:nvSpPr>
        <p:spPr>
          <a:xfrm>
            <a:off x="6110640" y="533412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FS2 = 200 kb</a:t>
            </a:r>
            <a:endParaRPr lang="en-US" sz="1800" b="0" strike="noStrike" spc="-1">
              <a:latin typeface="Arial"/>
            </a:endParaRPr>
          </a:p>
        </p:txBody>
      </p:sp>
      <p:sp>
        <p:nvSpPr>
          <p:cNvPr id="2529" name="Rectangle 32"/>
          <p:cNvSpPr/>
          <p:nvPr/>
        </p:nvSpPr>
        <p:spPr>
          <a:xfrm>
            <a:off x="5663880" y="6172920"/>
            <a:ext cx="2742840" cy="26064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30" name="TextBox 33"/>
          <p:cNvSpPr/>
          <p:nvPr/>
        </p:nvSpPr>
        <p:spPr>
          <a:xfrm>
            <a:off x="6142680" y="6172200"/>
            <a:ext cx="1599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FS3 = 24 kb</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509"/>
                                        </p:tgtEl>
                                        <p:attrNameLst>
                                          <p:attrName>style.visibility</p:attrName>
                                        </p:attrNameLst>
                                      </p:cBhvr>
                                      <p:to>
                                        <p:strVal val="visible"/>
                                      </p:to>
                                    </p:set>
                                    <p:animEffect transition="in" filter="wipe(down)">
                                      <p:cBhvr additive="repl">
                                        <p:cTn id="7" dur="500"/>
                                        <p:tgtEl>
                                          <p:spTgt spid="2509"/>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511"/>
                                        </p:tgtEl>
                                        <p:attrNameLst>
                                          <p:attrName>style.visibility</p:attrName>
                                        </p:attrNameLst>
                                      </p:cBhvr>
                                      <p:to>
                                        <p:strVal val="visible"/>
                                      </p:to>
                                    </p:set>
                                    <p:animEffect transition="in" filter="wipe(down)">
                                      <p:cBhvr additive="repl">
                                        <p:cTn id="10" dur="500"/>
                                        <p:tgtEl>
                                          <p:spTgt spid="2511"/>
                                        </p:tgtEl>
                                      </p:cBhvr>
                                    </p:animEffect>
                                  </p:childTnLst>
                                </p:cTn>
                              </p:par>
                              <p:par>
                                <p:cTn id="11" presetID="22" presetClass="entr" presetSubtype="4" dur="500" fill="hold" nodeType="withEffect">
                                  <p:stCondLst>
                                    <p:cond delay="0"/>
                                  </p:stCondLst>
                                  <p:childTnLst>
                                    <p:set>
                                      <p:cBhvr>
                                        <p:cTn id="12" dur="1" fill="hold">
                                          <p:stCondLst>
                                            <p:cond delay="0"/>
                                          </p:stCondLst>
                                        </p:cTn>
                                        <p:tgtEl>
                                          <p:spTgt spid="2510"/>
                                        </p:tgtEl>
                                        <p:attrNameLst>
                                          <p:attrName>style.visibility</p:attrName>
                                        </p:attrNameLst>
                                      </p:cBhvr>
                                      <p:to>
                                        <p:strVal val="visible"/>
                                      </p:to>
                                    </p:set>
                                    <p:animEffect transition="in" filter="wipe(down)">
                                      <p:cBhvr additive="repl">
                                        <p:cTn id="13" dur="500"/>
                                        <p:tgtEl>
                                          <p:spTgt spid="2510"/>
                                        </p:tgtEl>
                                      </p:cBhvr>
                                    </p:animEffect>
                                  </p:childTnLst>
                                </p:cTn>
                              </p:par>
                            </p:childTnLst>
                          </p:cTn>
                        </p:par>
                      </p:childTnLst>
                    </p:cTn>
                  </p:par>
                  <p:par>
                    <p:cTn id="14" fill="hold" nodeType="clickEffect">
                      <p:stCondLst>
                        <p:cond delay="indefinite"/>
                      </p:stCondLst>
                      <p:childTnLst>
                        <p:par>
                          <p:cTn id="15" fill="hold">
                            <p:stCondLst>
                              <p:cond delay="0"/>
                            </p:stCondLst>
                            <p:childTnLst>
                              <p:par>
                                <p:cTn id="16" presetID="22" presetClass="entr" presetSubtype="4" dur="500" fill="hold" nodeType="clickEffect">
                                  <p:stCondLst>
                                    <p:cond delay="0"/>
                                  </p:stCondLst>
                                  <p:childTnLst>
                                    <p:set>
                                      <p:cBhvr>
                                        <p:cTn id="17" dur="1" fill="hold">
                                          <p:stCondLst>
                                            <p:cond delay="0"/>
                                          </p:stCondLst>
                                        </p:cTn>
                                        <p:tgtEl>
                                          <p:spTgt spid="2512"/>
                                        </p:tgtEl>
                                        <p:attrNameLst>
                                          <p:attrName>style.visibility</p:attrName>
                                        </p:attrNameLst>
                                      </p:cBhvr>
                                      <p:to>
                                        <p:strVal val="visible"/>
                                      </p:to>
                                    </p:set>
                                    <p:animEffect transition="in" filter="wipe(down)">
                                      <p:cBhvr additive="repl">
                                        <p:cTn id="18" dur="500"/>
                                        <p:tgtEl>
                                          <p:spTgt spid="2512"/>
                                        </p:tgtEl>
                                      </p:cBhvr>
                                    </p:animEffect>
                                  </p:childTnLst>
                                </p:cTn>
                              </p:par>
                              <p:par>
                                <p:cTn id="19" presetID="22" presetClass="entr" presetSubtype="4" dur="500" fill="hold" nodeType="withEffect">
                                  <p:stCondLst>
                                    <p:cond delay="0"/>
                                  </p:stCondLst>
                                  <p:childTnLst>
                                    <p:set>
                                      <p:cBhvr>
                                        <p:cTn id="20" dur="1" fill="hold">
                                          <p:stCondLst>
                                            <p:cond delay="0"/>
                                          </p:stCondLst>
                                        </p:cTn>
                                        <p:tgtEl>
                                          <p:spTgt spid="2514"/>
                                        </p:tgtEl>
                                        <p:attrNameLst>
                                          <p:attrName>style.visibility</p:attrName>
                                        </p:attrNameLst>
                                      </p:cBhvr>
                                      <p:to>
                                        <p:strVal val="visible"/>
                                      </p:to>
                                    </p:set>
                                    <p:animEffect transition="in" filter="wipe(down)">
                                      <p:cBhvr additive="repl">
                                        <p:cTn id="21" dur="500"/>
                                        <p:tgtEl>
                                          <p:spTgt spid="2514"/>
                                        </p:tgtEl>
                                      </p:cBhvr>
                                    </p:animEffect>
                                  </p:childTnLst>
                                </p:cTn>
                              </p:par>
                              <p:par>
                                <p:cTn id="22" presetID="22" presetClass="entr" presetSubtype="4" dur="500" fill="hold" nodeType="withEffect">
                                  <p:stCondLst>
                                    <p:cond delay="0"/>
                                  </p:stCondLst>
                                  <p:childTnLst>
                                    <p:set>
                                      <p:cBhvr>
                                        <p:cTn id="23" dur="1" fill="hold">
                                          <p:stCondLst>
                                            <p:cond delay="0"/>
                                          </p:stCondLst>
                                        </p:cTn>
                                        <p:tgtEl>
                                          <p:spTgt spid="2513"/>
                                        </p:tgtEl>
                                        <p:attrNameLst>
                                          <p:attrName>style.visibility</p:attrName>
                                        </p:attrNameLst>
                                      </p:cBhvr>
                                      <p:to>
                                        <p:strVal val="visible"/>
                                      </p:to>
                                    </p:set>
                                    <p:animEffect transition="in" filter="wipe(down)">
                                      <p:cBhvr additive="repl">
                                        <p:cTn id="24" dur="500"/>
                                        <p:tgtEl>
                                          <p:spTgt spid="2513"/>
                                        </p:tgtEl>
                                      </p:cBhvr>
                                    </p:animEffect>
                                  </p:childTnLst>
                                </p:cTn>
                              </p:par>
                            </p:childTnLst>
                          </p:cTn>
                        </p:par>
                      </p:childTnLst>
                    </p:cTn>
                  </p:par>
                  <p:par>
                    <p:cTn id="25" fill="hold" nodeType="clickEffect">
                      <p:stCondLst>
                        <p:cond delay="indefinite"/>
                      </p:stCondLst>
                      <p:childTnLst>
                        <p:par>
                          <p:cTn id="26" fill="hold">
                            <p:stCondLst>
                              <p:cond delay="0"/>
                            </p:stCondLst>
                            <p:childTnLst>
                              <p:par>
                                <p:cTn id="27" presetID="22" presetClass="entr" presetSubtype="4" dur="500" fill="hold" nodeType="clickEffect">
                                  <p:stCondLst>
                                    <p:cond delay="0"/>
                                  </p:stCondLst>
                                  <p:childTnLst>
                                    <p:set>
                                      <p:cBhvr>
                                        <p:cTn id="28" dur="1" fill="hold">
                                          <p:stCondLst>
                                            <p:cond delay="0"/>
                                          </p:stCondLst>
                                        </p:cTn>
                                        <p:tgtEl>
                                          <p:spTgt spid="2516"/>
                                        </p:tgtEl>
                                        <p:attrNameLst>
                                          <p:attrName>style.visibility</p:attrName>
                                        </p:attrNameLst>
                                      </p:cBhvr>
                                      <p:to>
                                        <p:strVal val="visible"/>
                                      </p:to>
                                    </p:set>
                                    <p:animEffect transition="in" filter="wipe(down)">
                                      <p:cBhvr additive="repl">
                                        <p:cTn id="29" dur="500"/>
                                        <p:tgtEl>
                                          <p:spTgt spid="2516"/>
                                        </p:tgtEl>
                                      </p:cBhvr>
                                    </p:animEffect>
                                  </p:childTnLst>
                                </p:cTn>
                              </p:par>
                              <p:par>
                                <p:cTn id="30" presetID="22" presetClass="entr" presetSubtype="4" dur="500" fill="hold" nodeType="withEffect">
                                  <p:stCondLst>
                                    <p:cond delay="0"/>
                                  </p:stCondLst>
                                  <p:childTnLst>
                                    <p:set>
                                      <p:cBhvr>
                                        <p:cTn id="31" dur="1" fill="hold">
                                          <p:stCondLst>
                                            <p:cond delay="0"/>
                                          </p:stCondLst>
                                        </p:cTn>
                                        <p:tgtEl>
                                          <p:spTgt spid="2517"/>
                                        </p:tgtEl>
                                        <p:attrNameLst>
                                          <p:attrName>style.visibility</p:attrName>
                                        </p:attrNameLst>
                                      </p:cBhvr>
                                      <p:to>
                                        <p:strVal val="visible"/>
                                      </p:to>
                                    </p:set>
                                    <p:animEffect transition="in" filter="wipe(down)">
                                      <p:cBhvr additive="repl">
                                        <p:cTn id="32" dur="500"/>
                                        <p:tgtEl>
                                          <p:spTgt spid="2517"/>
                                        </p:tgtEl>
                                      </p:cBhvr>
                                    </p:animEffect>
                                  </p:childTnLst>
                                </p:cTn>
                              </p:par>
                              <p:par>
                                <p:cTn id="33" presetID="22" presetClass="entr" presetSubtype="4" dur="500" fill="hold" nodeType="withEffect">
                                  <p:stCondLst>
                                    <p:cond delay="0"/>
                                  </p:stCondLst>
                                  <p:childTnLst>
                                    <p:set>
                                      <p:cBhvr>
                                        <p:cTn id="34" dur="1" fill="hold">
                                          <p:stCondLst>
                                            <p:cond delay="0"/>
                                          </p:stCondLst>
                                        </p:cTn>
                                        <p:tgtEl>
                                          <p:spTgt spid="2515"/>
                                        </p:tgtEl>
                                        <p:attrNameLst>
                                          <p:attrName>style.visibility</p:attrName>
                                        </p:attrNameLst>
                                      </p:cBhvr>
                                      <p:to>
                                        <p:strVal val="visible"/>
                                      </p:to>
                                    </p:set>
                                    <p:animEffect transition="in" filter="wipe(down)">
                                      <p:cBhvr additive="repl">
                                        <p:cTn id="35" dur="500"/>
                                        <p:tgtEl>
                                          <p:spTgt spid="2515"/>
                                        </p:tgtEl>
                                      </p:cBhvr>
                                    </p:animEffect>
                                  </p:childTnLst>
                                </p:cTn>
                              </p:par>
                              <p:par>
                                <p:cTn id="36" presetID="22" presetClass="entr" presetSubtype="4" dur="500" fill="hold" nodeType="withEffect">
                                  <p:stCondLst>
                                    <p:cond delay="0"/>
                                  </p:stCondLst>
                                  <p:childTnLst>
                                    <p:set>
                                      <p:cBhvr>
                                        <p:cTn id="37" dur="1" fill="hold">
                                          <p:stCondLst>
                                            <p:cond delay="0"/>
                                          </p:stCondLst>
                                        </p:cTn>
                                        <p:tgtEl>
                                          <p:spTgt spid="2518"/>
                                        </p:tgtEl>
                                        <p:attrNameLst>
                                          <p:attrName>style.visibility</p:attrName>
                                        </p:attrNameLst>
                                      </p:cBhvr>
                                      <p:to>
                                        <p:strVal val="visible"/>
                                      </p:to>
                                    </p:set>
                                    <p:animEffect transition="in" filter="wipe(down)">
                                      <p:cBhvr additive="repl">
                                        <p:cTn id="38" dur="500"/>
                                        <p:tgtEl>
                                          <p:spTgt spid="2518"/>
                                        </p:tgtEl>
                                      </p:cBhvr>
                                    </p:animEffect>
                                  </p:childTnLst>
                                </p:cTn>
                              </p:par>
                              <p:par>
                                <p:cTn id="39" presetID="22" presetClass="entr" presetSubtype="4" dur="500" fill="hold" nodeType="withEffect">
                                  <p:stCondLst>
                                    <p:cond delay="0"/>
                                  </p:stCondLst>
                                  <p:childTnLst>
                                    <p:set>
                                      <p:cBhvr>
                                        <p:cTn id="40" dur="1" fill="hold">
                                          <p:stCondLst>
                                            <p:cond delay="0"/>
                                          </p:stCondLst>
                                        </p:cTn>
                                        <p:tgtEl>
                                          <p:spTgt spid="2520"/>
                                        </p:tgtEl>
                                        <p:attrNameLst>
                                          <p:attrName>style.visibility</p:attrName>
                                        </p:attrNameLst>
                                      </p:cBhvr>
                                      <p:to>
                                        <p:strVal val="visible"/>
                                      </p:to>
                                    </p:set>
                                    <p:animEffect transition="in" filter="wipe(down)">
                                      <p:cBhvr additive="repl">
                                        <p:cTn id="41" dur="500"/>
                                        <p:tgtEl>
                                          <p:spTgt spid="2520"/>
                                        </p:tgtEl>
                                      </p:cBhvr>
                                    </p:animEffect>
                                  </p:childTnLst>
                                </p:cTn>
                              </p:par>
                            </p:childTnLst>
                          </p:cTn>
                        </p:par>
                      </p:childTnLst>
                    </p:cTn>
                  </p:par>
                  <p:par>
                    <p:cTn id="42" fill="hold" nodeType="clickEffect">
                      <p:stCondLst>
                        <p:cond delay="indefinite"/>
                      </p:stCondLst>
                      <p:childTnLst>
                        <p:par>
                          <p:cTn id="43" fill="hold">
                            <p:stCondLst>
                              <p:cond delay="0"/>
                            </p:stCondLst>
                            <p:childTnLst>
                              <p:par>
                                <p:cTn id="44" presetID="22" presetClass="entr" presetSubtype="4" dur="500" fill="hold" nodeType="clickEffect">
                                  <p:stCondLst>
                                    <p:cond delay="0"/>
                                  </p:stCondLst>
                                  <p:childTnLst>
                                    <p:set>
                                      <p:cBhvr>
                                        <p:cTn id="45" dur="1" fill="hold">
                                          <p:stCondLst>
                                            <p:cond delay="0"/>
                                          </p:stCondLst>
                                        </p:cTn>
                                        <p:tgtEl>
                                          <p:spTgt spid="2519"/>
                                        </p:tgtEl>
                                        <p:attrNameLst>
                                          <p:attrName>style.visibility</p:attrName>
                                        </p:attrNameLst>
                                      </p:cBhvr>
                                      <p:to>
                                        <p:strVal val="visible"/>
                                      </p:to>
                                    </p:set>
                                    <p:animEffect transition="in" filter="wipe(down)">
                                      <p:cBhvr additive="repl">
                                        <p:cTn id="46" dur="500"/>
                                        <p:tgtEl>
                                          <p:spTgt spid="2519"/>
                                        </p:tgtEl>
                                      </p:cBhvr>
                                    </p:animEffect>
                                  </p:childTnLst>
                                </p:cTn>
                              </p:par>
                              <p:par>
                                <p:cTn id="47" presetID="22" presetClass="entr" presetSubtype="4" dur="500" fill="hold" nodeType="withEffect">
                                  <p:stCondLst>
                                    <p:cond delay="0"/>
                                  </p:stCondLst>
                                  <p:childTnLst>
                                    <p:set>
                                      <p:cBhvr>
                                        <p:cTn id="48" dur="1" fill="hold">
                                          <p:stCondLst>
                                            <p:cond delay="0"/>
                                          </p:stCondLst>
                                        </p:cTn>
                                        <p:tgtEl>
                                          <p:spTgt spid="2522"/>
                                        </p:tgtEl>
                                        <p:attrNameLst>
                                          <p:attrName>style.visibility</p:attrName>
                                        </p:attrNameLst>
                                      </p:cBhvr>
                                      <p:to>
                                        <p:strVal val="visible"/>
                                      </p:to>
                                    </p:set>
                                    <p:animEffect transition="in" filter="wipe(down)">
                                      <p:cBhvr additive="repl">
                                        <p:cTn id="49" dur="500"/>
                                        <p:tgtEl>
                                          <p:spTgt spid="2522"/>
                                        </p:tgtEl>
                                      </p:cBhvr>
                                    </p:animEffect>
                                  </p:childTnLst>
                                </p:cTn>
                              </p:par>
                              <p:par>
                                <p:cTn id="50" presetID="22" presetClass="entr" presetSubtype="4" dur="500" fill="hold" nodeType="withEffect">
                                  <p:stCondLst>
                                    <p:cond delay="0"/>
                                  </p:stCondLst>
                                  <p:childTnLst>
                                    <p:set>
                                      <p:cBhvr>
                                        <p:cTn id="51" dur="1" fill="hold">
                                          <p:stCondLst>
                                            <p:cond delay="0"/>
                                          </p:stCondLst>
                                        </p:cTn>
                                        <p:tgtEl>
                                          <p:spTgt spid="2524"/>
                                        </p:tgtEl>
                                        <p:attrNameLst>
                                          <p:attrName>style.visibility</p:attrName>
                                        </p:attrNameLst>
                                      </p:cBhvr>
                                      <p:to>
                                        <p:strVal val="visible"/>
                                      </p:to>
                                    </p:set>
                                    <p:animEffect transition="in" filter="wipe(down)">
                                      <p:cBhvr additive="repl">
                                        <p:cTn id="52" dur="500"/>
                                        <p:tgtEl>
                                          <p:spTgt spid="2524"/>
                                        </p:tgtEl>
                                      </p:cBhvr>
                                    </p:animEffect>
                                  </p:childTnLst>
                                </p:cTn>
                              </p:par>
                              <p:par>
                                <p:cTn id="53" presetID="22" presetClass="entr" presetSubtype="4" dur="500" fill="hold" nodeType="withEffect">
                                  <p:stCondLst>
                                    <p:cond delay="0"/>
                                  </p:stCondLst>
                                  <p:childTnLst>
                                    <p:set>
                                      <p:cBhvr>
                                        <p:cTn id="54" dur="1" fill="hold">
                                          <p:stCondLst>
                                            <p:cond delay="0"/>
                                          </p:stCondLst>
                                        </p:cTn>
                                        <p:tgtEl>
                                          <p:spTgt spid="2523"/>
                                        </p:tgtEl>
                                        <p:attrNameLst>
                                          <p:attrName>style.visibility</p:attrName>
                                        </p:attrNameLst>
                                      </p:cBhvr>
                                      <p:to>
                                        <p:strVal val="visible"/>
                                      </p:to>
                                    </p:set>
                                    <p:animEffect transition="in" filter="wipe(down)">
                                      <p:cBhvr additive="repl">
                                        <p:cTn id="55" dur="500"/>
                                        <p:tgtEl>
                                          <p:spTgt spid="2523"/>
                                        </p:tgtEl>
                                      </p:cBhvr>
                                    </p:animEffect>
                                  </p:childTnLst>
                                </p:cTn>
                              </p:par>
                              <p:par>
                                <p:cTn id="56" presetID="22" presetClass="entr" presetSubtype="4" dur="500" fill="hold" nodeType="withEffect">
                                  <p:stCondLst>
                                    <p:cond delay="0"/>
                                  </p:stCondLst>
                                  <p:childTnLst>
                                    <p:set>
                                      <p:cBhvr>
                                        <p:cTn id="57" dur="1" fill="hold">
                                          <p:stCondLst>
                                            <p:cond delay="0"/>
                                          </p:stCondLst>
                                        </p:cTn>
                                        <p:tgtEl>
                                          <p:spTgt spid="2521"/>
                                        </p:tgtEl>
                                        <p:attrNameLst>
                                          <p:attrName>style.visibility</p:attrName>
                                        </p:attrNameLst>
                                      </p:cBhvr>
                                      <p:to>
                                        <p:strVal val="visible"/>
                                      </p:to>
                                    </p:set>
                                    <p:animEffect transition="in" filter="wipe(down)">
                                      <p:cBhvr additive="repl">
                                        <p:cTn id="58" dur="500"/>
                                        <p:tgtEl>
                                          <p:spTgt spid="2521"/>
                                        </p:tgtEl>
                                      </p:cBhvr>
                                    </p:animEffect>
                                  </p:childTnLst>
                                </p:cTn>
                              </p:par>
                            </p:childTnLst>
                          </p:cTn>
                        </p:par>
                      </p:childTnLst>
                    </p:cTn>
                  </p:par>
                  <p:par>
                    <p:cTn id="59" fill="hold" nodeType="clickEffect">
                      <p:stCondLst>
                        <p:cond delay="indefinite"/>
                      </p:stCondLst>
                      <p:childTnLst>
                        <p:par>
                          <p:cTn id="60" fill="hold">
                            <p:stCondLst>
                              <p:cond delay="0"/>
                            </p:stCondLst>
                            <p:childTnLst>
                              <p:par>
                                <p:cTn id="61" presetID="22" presetClass="entr" presetSubtype="4" dur="500" fill="hold" nodeType="clickEffect">
                                  <p:stCondLst>
                                    <p:cond delay="0"/>
                                  </p:stCondLst>
                                  <p:childTnLst>
                                    <p:set>
                                      <p:cBhvr>
                                        <p:cTn id="62" dur="1" fill="hold">
                                          <p:stCondLst>
                                            <p:cond delay="0"/>
                                          </p:stCondLst>
                                        </p:cTn>
                                        <p:tgtEl>
                                          <p:spTgt spid="2525"/>
                                        </p:tgtEl>
                                        <p:attrNameLst>
                                          <p:attrName>style.visibility</p:attrName>
                                        </p:attrNameLst>
                                      </p:cBhvr>
                                      <p:to>
                                        <p:strVal val="visible"/>
                                      </p:to>
                                    </p:set>
                                    <p:animEffect transition="in" filter="wipe(down)">
                                      <p:cBhvr additive="repl">
                                        <p:cTn id="63" dur="500"/>
                                        <p:tgtEl>
                                          <p:spTgt spid="2525"/>
                                        </p:tgtEl>
                                      </p:cBhvr>
                                    </p:animEffect>
                                  </p:childTnLst>
                                </p:cTn>
                              </p:par>
                              <p:par>
                                <p:cTn id="64" presetID="22" presetClass="entr" presetSubtype="4" dur="500" fill="hold" nodeType="withEffect">
                                  <p:stCondLst>
                                    <p:cond delay="0"/>
                                  </p:stCondLst>
                                  <p:childTnLst>
                                    <p:set>
                                      <p:cBhvr>
                                        <p:cTn id="65" dur="1" fill="hold">
                                          <p:stCondLst>
                                            <p:cond delay="0"/>
                                          </p:stCondLst>
                                        </p:cTn>
                                        <p:tgtEl>
                                          <p:spTgt spid="2526"/>
                                        </p:tgtEl>
                                        <p:attrNameLst>
                                          <p:attrName>style.visibility</p:attrName>
                                        </p:attrNameLst>
                                      </p:cBhvr>
                                      <p:to>
                                        <p:strVal val="visible"/>
                                      </p:to>
                                    </p:set>
                                    <p:animEffect transition="in" filter="wipe(down)">
                                      <p:cBhvr additive="repl">
                                        <p:cTn id="66" dur="500"/>
                                        <p:tgtEl>
                                          <p:spTgt spid="2526"/>
                                        </p:tgtEl>
                                      </p:cBhvr>
                                    </p:animEffect>
                                  </p:childTnLst>
                                </p:cTn>
                              </p:par>
                              <p:par>
                                <p:cTn id="67" presetID="22" presetClass="entr" presetSubtype="4" dur="500" fill="hold" nodeType="withEffect">
                                  <p:stCondLst>
                                    <p:cond delay="0"/>
                                  </p:stCondLst>
                                  <p:childTnLst>
                                    <p:set>
                                      <p:cBhvr>
                                        <p:cTn id="68" dur="1" fill="hold">
                                          <p:stCondLst>
                                            <p:cond delay="0"/>
                                          </p:stCondLst>
                                        </p:cTn>
                                        <p:tgtEl>
                                          <p:spTgt spid="2527"/>
                                        </p:tgtEl>
                                        <p:attrNameLst>
                                          <p:attrName>style.visibility</p:attrName>
                                        </p:attrNameLst>
                                      </p:cBhvr>
                                      <p:to>
                                        <p:strVal val="visible"/>
                                      </p:to>
                                    </p:set>
                                    <p:animEffect transition="in" filter="wipe(down)">
                                      <p:cBhvr additive="repl">
                                        <p:cTn id="69" dur="500"/>
                                        <p:tgtEl>
                                          <p:spTgt spid="2527"/>
                                        </p:tgtEl>
                                      </p:cBhvr>
                                    </p:animEffect>
                                  </p:childTnLst>
                                </p:cTn>
                              </p:par>
                              <p:par>
                                <p:cTn id="70" presetID="22" presetClass="entr" presetSubtype="4" dur="500" fill="hold" nodeType="withEffect">
                                  <p:stCondLst>
                                    <p:cond delay="0"/>
                                  </p:stCondLst>
                                  <p:childTnLst>
                                    <p:set>
                                      <p:cBhvr>
                                        <p:cTn id="71" dur="1" fill="hold">
                                          <p:stCondLst>
                                            <p:cond delay="0"/>
                                          </p:stCondLst>
                                        </p:cTn>
                                        <p:tgtEl>
                                          <p:spTgt spid="2528"/>
                                        </p:tgtEl>
                                        <p:attrNameLst>
                                          <p:attrName>style.visibility</p:attrName>
                                        </p:attrNameLst>
                                      </p:cBhvr>
                                      <p:to>
                                        <p:strVal val="visible"/>
                                      </p:to>
                                    </p:set>
                                    <p:animEffect transition="in" filter="wipe(down)">
                                      <p:cBhvr additive="repl">
                                        <p:cTn id="72" dur="500"/>
                                        <p:tgtEl>
                                          <p:spTgt spid="2528"/>
                                        </p:tgtEl>
                                      </p:cBhvr>
                                    </p:animEffect>
                                  </p:childTnLst>
                                </p:cTn>
                              </p:par>
                              <p:par>
                                <p:cTn id="73" presetID="22" presetClass="entr" presetSubtype="4" dur="500" fill="hold" nodeType="withEffect">
                                  <p:stCondLst>
                                    <p:cond delay="0"/>
                                  </p:stCondLst>
                                  <p:childTnLst>
                                    <p:set>
                                      <p:cBhvr>
                                        <p:cTn id="74" dur="1" fill="hold">
                                          <p:stCondLst>
                                            <p:cond delay="0"/>
                                          </p:stCondLst>
                                        </p:cTn>
                                        <p:tgtEl>
                                          <p:spTgt spid="2529"/>
                                        </p:tgtEl>
                                        <p:attrNameLst>
                                          <p:attrName>style.visibility</p:attrName>
                                        </p:attrNameLst>
                                      </p:cBhvr>
                                      <p:to>
                                        <p:strVal val="visible"/>
                                      </p:to>
                                    </p:set>
                                    <p:animEffect transition="in" filter="wipe(down)">
                                      <p:cBhvr additive="repl">
                                        <p:cTn id="75" dur="500"/>
                                        <p:tgtEl>
                                          <p:spTgt spid="2529"/>
                                        </p:tgtEl>
                                      </p:cBhvr>
                                    </p:animEffect>
                                  </p:childTnLst>
                                </p:cTn>
                              </p:par>
                              <p:par>
                                <p:cTn id="76" presetID="22" presetClass="entr" presetSubtype="4" dur="500" fill="hold" nodeType="withEffect">
                                  <p:stCondLst>
                                    <p:cond delay="0"/>
                                  </p:stCondLst>
                                  <p:childTnLst>
                                    <p:set>
                                      <p:cBhvr>
                                        <p:cTn id="77" dur="1" fill="hold">
                                          <p:stCondLst>
                                            <p:cond delay="0"/>
                                          </p:stCondLst>
                                        </p:cTn>
                                        <p:tgtEl>
                                          <p:spTgt spid="2530"/>
                                        </p:tgtEl>
                                        <p:attrNameLst>
                                          <p:attrName>style.visibility</p:attrName>
                                        </p:attrNameLst>
                                      </p:cBhvr>
                                      <p:to>
                                        <p:strVal val="visible"/>
                                      </p:to>
                                    </p:set>
                                    <p:animEffect transition="in" filter="wipe(down)">
                                      <p:cBhvr additive="repl">
                                        <p:cTn id="78" dur="500"/>
                                        <p:tgtEl>
                                          <p:spTgt spid="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 name="PlaceHolder 1"/>
          <p:cNvSpPr>
            <a:spLocks noGrp="1"/>
          </p:cNvSpPr>
          <p:nvPr>
            <p:ph type="title"/>
          </p:nvPr>
        </p:nvSpPr>
        <p:spPr>
          <a:xfrm>
            <a:off x="223200" y="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First Fit-Example</a:t>
            </a:r>
            <a:endParaRPr lang="en-US" sz="3000" b="0" strike="noStrike" spc="-1">
              <a:solidFill>
                <a:srgbClr val="000000"/>
              </a:solidFill>
              <a:latin typeface="Century Schoolbook"/>
            </a:endParaRPr>
          </a:p>
        </p:txBody>
      </p:sp>
      <p:sp>
        <p:nvSpPr>
          <p:cNvPr id="2532" name="PlaceHolder 2"/>
          <p:cNvSpPr>
            <a:spLocks noGrp="1"/>
          </p:cNvSpPr>
          <p:nvPr>
            <p:ph/>
          </p:nvPr>
        </p:nvSpPr>
        <p:spPr>
          <a:xfrm>
            <a:off x="152280" y="1143000"/>
            <a:ext cx="8686440" cy="60912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600" b="0" strike="noStrike" spc="-1">
                <a:solidFill>
                  <a:srgbClr val="000000"/>
                </a:solidFill>
                <a:latin typeface="Century Schoolbook"/>
                <a:ea typeface="Century Schoolbook"/>
              </a:rPr>
              <a:t>Need to fit P4=150 kb and P5= 200kb</a:t>
            </a:r>
            <a:endParaRPr lang="en-US" sz="2600" b="0" strike="noStrike" spc="-1">
              <a:solidFill>
                <a:srgbClr val="000000"/>
              </a:solidFill>
              <a:latin typeface="Century Schoolbook"/>
            </a:endParaRPr>
          </a:p>
        </p:txBody>
      </p:sp>
      <p:sp>
        <p:nvSpPr>
          <p:cNvPr id="2533" name="Rectangle 4"/>
          <p:cNvSpPr/>
          <p:nvPr/>
        </p:nvSpPr>
        <p:spPr>
          <a:xfrm>
            <a:off x="4343400" y="206892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34" name="TextBox 6"/>
          <p:cNvSpPr/>
          <p:nvPr/>
        </p:nvSpPr>
        <p:spPr>
          <a:xfrm>
            <a:off x="3900960" y="191664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535" name="TextBox 7"/>
          <p:cNvSpPr/>
          <p:nvPr/>
        </p:nvSpPr>
        <p:spPr>
          <a:xfrm>
            <a:off x="3634200" y="55742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536" name="Straight Connector 9"/>
          <p:cNvSpPr/>
          <p:nvPr/>
        </p:nvSpPr>
        <p:spPr>
          <a:xfrm>
            <a:off x="4357800" y="275472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37" name="TextBox 10"/>
          <p:cNvSpPr/>
          <p:nvPr/>
        </p:nvSpPr>
        <p:spPr>
          <a:xfrm>
            <a:off x="4815360" y="2286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538" name="TextBox 11"/>
          <p:cNvSpPr/>
          <p:nvPr/>
        </p:nvSpPr>
        <p:spPr>
          <a:xfrm>
            <a:off x="3748680" y="26139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539" name="Straight Connector 13"/>
          <p:cNvSpPr/>
          <p:nvPr/>
        </p:nvSpPr>
        <p:spPr>
          <a:xfrm>
            <a:off x="4357800" y="336420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40" name="TextBox 14"/>
          <p:cNvSpPr/>
          <p:nvPr/>
        </p:nvSpPr>
        <p:spPr>
          <a:xfrm>
            <a:off x="3748680" y="32997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541" name="Straight Connector 16"/>
          <p:cNvSpPr/>
          <p:nvPr/>
        </p:nvSpPr>
        <p:spPr>
          <a:xfrm>
            <a:off x="4343400" y="45072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42" name="TextBox 17"/>
          <p:cNvSpPr/>
          <p:nvPr/>
        </p:nvSpPr>
        <p:spPr>
          <a:xfrm>
            <a:off x="4762440" y="36774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543" name="TextBox 18"/>
          <p:cNvSpPr/>
          <p:nvPr/>
        </p:nvSpPr>
        <p:spPr>
          <a:xfrm>
            <a:off x="4761360" y="496476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544" name="TextBox 19"/>
          <p:cNvSpPr/>
          <p:nvPr/>
        </p:nvSpPr>
        <p:spPr>
          <a:xfrm>
            <a:off x="3748680" y="432288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545" name="Straight Connector 21"/>
          <p:cNvSpPr/>
          <p:nvPr/>
        </p:nvSpPr>
        <p:spPr>
          <a:xfrm>
            <a:off x="4343400" y="49644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46" name="TextBox 22"/>
          <p:cNvSpPr/>
          <p:nvPr/>
        </p:nvSpPr>
        <p:spPr>
          <a:xfrm>
            <a:off x="3748680" y="4824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547" name="Straight Connector 26"/>
          <p:cNvSpPr/>
          <p:nvPr/>
        </p:nvSpPr>
        <p:spPr>
          <a:xfrm>
            <a:off x="4343400" y="54216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48" name="TextBox 27"/>
          <p:cNvSpPr/>
          <p:nvPr/>
        </p:nvSpPr>
        <p:spPr>
          <a:xfrm>
            <a:off x="3596040" y="528120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549" name="TextBox 5"/>
          <p:cNvSpPr/>
          <p:nvPr/>
        </p:nvSpPr>
        <p:spPr>
          <a:xfrm>
            <a:off x="700560" y="6095880"/>
            <a:ext cx="81381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Select FS1(150 kb) / FS2(200kb) / FS3(24kb) for P4= 150kb???</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It will select FS1 then P5 will adjust with FS2</a:t>
            </a:r>
            <a:endParaRPr lang="en-US" sz="1800" b="0" strike="noStrike" spc="-1">
              <a:latin typeface="Arial"/>
            </a:endParaRPr>
          </a:p>
          <a:p>
            <a:pPr>
              <a:lnSpc>
                <a:spcPct val="100000"/>
              </a:lnSpc>
              <a:buNone/>
            </a:pPr>
            <a:endParaRPr lang="en-US" sz="1800" b="0" strike="noStrike" spc="-1">
              <a:latin typeface="Arial"/>
            </a:endParaRPr>
          </a:p>
        </p:txBody>
      </p:sp>
      <p:pic>
        <p:nvPicPr>
          <p:cNvPr id="2550" name="Picture 3"/>
          <p:cNvPicPr/>
          <p:nvPr/>
        </p:nvPicPr>
        <p:blipFill>
          <a:blip r:embed="rId2"/>
          <a:stretch/>
        </p:blipFill>
        <p:spPr>
          <a:xfrm>
            <a:off x="228600" y="1840320"/>
            <a:ext cx="3405240" cy="4255200"/>
          </a:xfrm>
          <a:prstGeom prst="rect">
            <a:avLst/>
          </a:prstGeom>
          <a:ln w="0">
            <a:noFill/>
          </a:ln>
        </p:spPr>
      </p:pic>
      <p:sp>
        <p:nvSpPr>
          <p:cNvPr id="2551" name="Rectangle 34"/>
          <p:cNvSpPr/>
          <p:nvPr/>
        </p:nvSpPr>
        <p:spPr>
          <a:xfrm>
            <a:off x="4343400" y="2743200"/>
            <a:ext cx="2742840" cy="609120"/>
          </a:xfrm>
          <a:prstGeom prst="rect">
            <a:avLst/>
          </a:prstGeom>
          <a:solidFill>
            <a:schemeClr val="accent3">
              <a:lumMod val="40000"/>
              <a:lumOff val="6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52" name="TextBox 35"/>
          <p:cNvSpPr/>
          <p:nvPr/>
        </p:nvSpPr>
        <p:spPr>
          <a:xfrm>
            <a:off x="4815360" y="2971800"/>
            <a:ext cx="1599840" cy="363960"/>
          </a:xfrm>
          <a:prstGeom prst="rect">
            <a:avLst/>
          </a:prstGeom>
          <a:solidFill>
            <a:schemeClr val="accent3">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P4= 150 kb</a:t>
            </a:r>
            <a:endParaRPr lang="en-US" sz="1800" b="0" strike="noStrike" spc="-1">
              <a:latin typeface="Arial"/>
            </a:endParaRPr>
          </a:p>
        </p:txBody>
      </p:sp>
      <p:sp>
        <p:nvSpPr>
          <p:cNvPr id="2553" name="Rectangle 36"/>
          <p:cNvSpPr/>
          <p:nvPr/>
        </p:nvSpPr>
        <p:spPr>
          <a:xfrm>
            <a:off x="4338000" y="450864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54" name="TextBox 37"/>
          <p:cNvSpPr/>
          <p:nvPr/>
        </p:nvSpPr>
        <p:spPr>
          <a:xfrm>
            <a:off x="4806000" y="458496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P5 = 200 kb</a:t>
            </a:r>
            <a:endParaRPr lang="en-US" sz="1800" b="0" strike="noStrike" spc="-1">
              <a:latin typeface="Arial"/>
            </a:endParaRPr>
          </a:p>
        </p:txBody>
      </p:sp>
      <p:sp>
        <p:nvSpPr>
          <p:cNvPr id="2555" name="TextBox 8"/>
          <p:cNvSpPr/>
          <p:nvPr/>
        </p:nvSpPr>
        <p:spPr>
          <a:xfrm>
            <a:off x="7467480" y="2798640"/>
            <a:ext cx="13712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Choose the first adjustable option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551"/>
                                        </p:tgtEl>
                                        <p:attrNameLst>
                                          <p:attrName>style.visibility</p:attrName>
                                        </p:attrNameLst>
                                      </p:cBhvr>
                                      <p:to>
                                        <p:strVal val="visible"/>
                                      </p:to>
                                    </p:set>
                                    <p:animEffect transition="in" filter="wipe(down)">
                                      <p:cBhvr additive="repl">
                                        <p:cTn id="7" dur="500"/>
                                        <p:tgtEl>
                                          <p:spTgt spid="2551"/>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552"/>
                                        </p:tgtEl>
                                        <p:attrNameLst>
                                          <p:attrName>style.visibility</p:attrName>
                                        </p:attrNameLst>
                                      </p:cBhvr>
                                      <p:to>
                                        <p:strVal val="visible"/>
                                      </p:to>
                                    </p:set>
                                    <p:animEffect transition="in" filter="wipe(down)">
                                      <p:cBhvr additive="repl">
                                        <p:cTn id="10" dur="500"/>
                                        <p:tgtEl>
                                          <p:spTgt spid="2552"/>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2553"/>
                                        </p:tgtEl>
                                        <p:attrNameLst>
                                          <p:attrName>style.visibility</p:attrName>
                                        </p:attrNameLst>
                                      </p:cBhvr>
                                      <p:to>
                                        <p:strVal val="visible"/>
                                      </p:to>
                                    </p:set>
                                    <p:animEffect transition="in" filter="wipe(down)">
                                      <p:cBhvr additive="repl">
                                        <p:cTn id="15" dur="500"/>
                                        <p:tgtEl>
                                          <p:spTgt spid="2553"/>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2554"/>
                                        </p:tgtEl>
                                        <p:attrNameLst>
                                          <p:attrName>style.visibility</p:attrName>
                                        </p:attrNameLst>
                                      </p:cBhvr>
                                      <p:to>
                                        <p:strVal val="visible"/>
                                      </p:to>
                                    </p:set>
                                    <p:animEffect transition="in" filter="wipe(down)">
                                      <p:cBhvr additive="repl">
                                        <p:cTn id="18" dur="500"/>
                                        <p:tgtEl>
                                          <p:spTgt spid="2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 name="PlaceHolder 1"/>
          <p:cNvSpPr>
            <a:spLocks noGrp="1"/>
          </p:cNvSpPr>
          <p:nvPr>
            <p:ph type="title"/>
          </p:nvPr>
        </p:nvSpPr>
        <p:spPr>
          <a:xfrm>
            <a:off x="380880" y="22860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First Fit-Example</a:t>
            </a:r>
            <a:endParaRPr lang="en-US" sz="3000" b="0" strike="noStrike" spc="-1">
              <a:solidFill>
                <a:srgbClr val="000000"/>
              </a:solidFill>
              <a:latin typeface="Century Schoolbook"/>
            </a:endParaRPr>
          </a:p>
        </p:txBody>
      </p:sp>
      <p:sp>
        <p:nvSpPr>
          <p:cNvPr id="2557" name="PlaceHolder 2"/>
          <p:cNvSpPr>
            <a:spLocks noGrp="1"/>
          </p:cNvSpPr>
          <p:nvPr>
            <p:ph/>
          </p:nvPr>
        </p:nvSpPr>
        <p:spPr>
          <a:xfrm>
            <a:off x="132480" y="1260720"/>
            <a:ext cx="8686440" cy="60912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600" b="0" strike="noStrike" spc="-1">
                <a:solidFill>
                  <a:srgbClr val="000000"/>
                </a:solidFill>
                <a:latin typeface="Century Schoolbook"/>
                <a:ea typeface="Century Schoolbook"/>
              </a:rPr>
              <a:t>Need to fit P4=150 kb and P5= 200kb</a:t>
            </a:r>
            <a:endParaRPr lang="en-US" sz="2600" b="0" strike="noStrike" spc="-1">
              <a:solidFill>
                <a:srgbClr val="000000"/>
              </a:solidFill>
              <a:latin typeface="Century Schoolbook"/>
            </a:endParaRPr>
          </a:p>
        </p:txBody>
      </p:sp>
      <p:sp>
        <p:nvSpPr>
          <p:cNvPr id="2558" name="Rectangle 4"/>
          <p:cNvSpPr/>
          <p:nvPr/>
        </p:nvSpPr>
        <p:spPr>
          <a:xfrm>
            <a:off x="4343400" y="206892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59" name="TextBox 6"/>
          <p:cNvSpPr/>
          <p:nvPr/>
        </p:nvSpPr>
        <p:spPr>
          <a:xfrm>
            <a:off x="3900960" y="191664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560" name="TextBox 7"/>
          <p:cNvSpPr/>
          <p:nvPr/>
        </p:nvSpPr>
        <p:spPr>
          <a:xfrm>
            <a:off x="3634200" y="55742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561" name="Straight Connector 9"/>
          <p:cNvSpPr/>
          <p:nvPr/>
        </p:nvSpPr>
        <p:spPr>
          <a:xfrm>
            <a:off x="4357800" y="275472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62" name="TextBox 10"/>
          <p:cNvSpPr/>
          <p:nvPr/>
        </p:nvSpPr>
        <p:spPr>
          <a:xfrm>
            <a:off x="4815360" y="2286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563" name="TextBox 11"/>
          <p:cNvSpPr/>
          <p:nvPr/>
        </p:nvSpPr>
        <p:spPr>
          <a:xfrm>
            <a:off x="3748680" y="26139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564" name="Straight Connector 13"/>
          <p:cNvSpPr/>
          <p:nvPr/>
        </p:nvSpPr>
        <p:spPr>
          <a:xfrm>
            <a:off x="4357800" y="336420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65" name="TextBox 14"/>
          <p:cNvSpPr/>
          <p:nvPr/>
        </p:nvSpPr>
        <p:spPr>
          <a:xfrm>
            <a:off x="3748680" y="32997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566" name="Straight Connector 16"/>
          <p:cNvSpPr/>
          <p:nvPr/>
        </p:nvSpPr>
        <p:spPr>
          <a:xfrm>
            <a:off x="4343400" y="45072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67" name="TextBox 17"/>
          <p:cNvSpPr/>
          <p:nvPr/>
        </p:nvSpPr>
        <p:spPr>
          <a:xfrm>
            <a:off x="4762440" y="36774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568" name="TextBox 18"/>
          <p:cNvSpPr/>
          <p:nvPr/>
        </p:nvSpPr>
        <p:spPr>
          <a:xfrm>
            <a:off x="4761360" y="496476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569" name="TextBox 19"/>
          <p:cNvSpPr/>
          <p:nvPr/>
        </p:nvSpPr>
        <p:spPr>
          <a:xfrm>
            <a:off x="3748680" y="432288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570" name="Straight Connector 21"/>
          <p:cNvSpPr/>
          <p:nvPr/>
        </p:nvSpPr>
        <p:spPr>
          <a:xfrm>
            <a:off x="4343400" y="49644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71" name="TextBox 22"/>
          <p:cNvSpPr/>
          <p:nvPr/>
        </p:nvSpPr>
        <p:spPr>
          <a:xfrm>
            <a:off x="3748680" y="4824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572" name="Straight Connector 26"/>
          <p:cNvSpPr/>
          <p:nvPr/>
        </p:nvSpPr>
        <p:spPr>
          <a:xfrm>
            <a:off x="4343400" y="54216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73" name="TextBox 27"/>
          <p:cNvSpPr/>
          <p:nvPr/>
        </p:nvSpPr>
        <p:spPr>
          <a:xfrm>
            <a:off x="3596040" y="528120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574" name="TextBox 5"/>
          <p:cNvSpPr/>
          <p:nvPr/>
        </p:nvSpPr>
        <p:spPr>
          <a:xfrm>
            <a:off x="596520" y="6160680"/>
            <a:ext cx="81381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Select FS1(150 kb) / FS2(200kb) / FS3(24kb) for P4= 150kb???</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It will select FS1 then P5 will adjust with FS2</a:t>
            </a:r>
            <a:endParaRPr lang="en-US" sz="1800" b="0" strike="noStrike" spc="-1">
              <a:latin typeface="Arial"/>
            </a:endParaRPr>
          </a:p>
          <a:p>
            <a:pPr>
              <a:lnSpc>
                <a:spcPct val="100000"/>
              </a:lnSpc>
              <a:buNone/>
            </a:pPr>
            <a:endParaRPr lang="en-US" sz="1800" b="0" strike="noStrike" spc="-1">
              <a:latin typeface="Arial"/>
            </a:endParaRPr>
          </a:p>
        </p:txBody>
      </p:sp>
      <p:sp>
        <p:nvSpPr>
          <p:cNvPr id="2575" name="Rectangle 34"/>
          <p:cNvSpPr/>
          <p:nvPr/>
        </p:nvSpPr>
        <p:spPr>
          <a:xfrm>
            <a:off x="4343400" y="2743200"/>
            <a:ext cx="2742840" cy="609120"/>
          </a:xfrm>
          <a:prstGeom prst="rect">
            <a:avLst/>
          </a:prstGeom>
          <a:solidFill>
            <a:schemeClr val="accent3">
              <a:lumMod val="40000"/>
              <a:lumOff val="6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76" name="TextBox 35"/>
          <p:cNvSpPr/>
          <p:nvPr/>
        </p:nvSpPr>
        <p:spPr>
          <a:xfrm>
            <a:off x="4815360" y="2971800"/>
            <a:ext cx="1599840" cy="363960"/>
          </a:xfrm>
          <a:prstGeom prst="rect">
            <a:avLst/>
          </a:prstGeom>
          <a:solidFill>
            <a:schemeClr val="accent3">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P4= 150 kb</a:t>
            </a:r>
            <a:endParaRPr lang="en-US" sz="1800" b="0" strike="noStrike" spc="-1">
              <a:latin typeface="Arial"/>
            </a:endParaRPr>
          </a:p>
        </p:txBody>
      </p:sp>
      <p:sp>
        <p:nvSpPr>
          <p:cNvPr id="2577" name="Rectangle 36"/>
          <p:cNvSpPr/>
          <p:nvPr/>
        </p:nvSpPr>
        <p:spPr>
          <a:xfrm>
            <a:off x="4350600" y="450756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78" name="TextBox 8"/>
          <p:cNvSpPr/>
          <p:nvPr/>
        </p:nvSpPr>
        <p:spPr>
          <a:xfrm>
            <a:off x="7467480" y="2798640"/>
            <a:ext cx="13712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Choose the first adjustable option</a:t>
            </a:r>
            <a:endParaRPr lang="en-US" sz="1800" b="0" strike="noStrike" spc="-1">
              <a:latin typeface="Arial"/>
            </a:endParaRPr>
          </a:p>
        </p:txBody>
      </p:sp>
      <p:sp>
        <p:nvSpPr>
          <p:cNvPr id="2579" name="Rectangle 28"/>
          <p:cNvSpPr/>
          <p:nvPr/>
        </p:nvSpPr>
        <p:spPr>
          <a:xfrm>
            <a:off x="901440" y="203796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80" name="TextBox 29"/>
          <p:cNvSpPr/>
          <p:nvPr/>
        </p:nvSpPr>
        <p:spPr>
          <a:xfrm>
            <a:off x="419040" y="190512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581" name="TextBox 30"/>
          <p:cNvSpPr/>
          <p:nvPr/>
        </p:nvSpPr>
        <p:spPr>
          <a:xfrm>
            <a:off x="76320" y="549792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582" name="Straight Connector 31"/>
          <p:cNvSpPr/>
          <p:nvPr/>
        </p:nvSpPr>
        <p:spPr>
          <a:xfrm>
            <a:off x="876240" y="2743200"/>
            <a:ext cx="272844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83" name="TextBox 32"/>
          <p:cNvSpPr/>
          <p:nvPr/>
        </p:nvSpPr>
        <p:spPr>
          <a:xfrm>
            <a:off x="1333440" y="227448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584" name="TextBox 33"/>
          <p:cNvSpPr/>
          <p:nvPr/>
        </p:nvSpPr>
        <p:spPr>
          <a:xfrm>
            <a:off x="266760" y="260244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585" name="Straight Connector 38"/>
          <p:cNvSpPr/>
          <p:nvPr/>
        </p:nvSpPr>
        <p:spPr>
          <a:xfrm>
            <a:off x="876240" y="3352680"/>
            <a:ext cx="272844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86" name="TextBox 39"/>
          <p:cNvSpPr/>
          <p:nvPr/>
        </p:nvSpPr>
        <p:spPr>
          <a:xfrm>
            <a:off x="266760" y="328824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587" name="Straight Connector 40"/>
          <p:cNvSpPr/>
          <p:nvPr/>
        </p:nvSpPr>
        <p:spPr>
          <a:xfrm>
            <a:off x="861480" y="449568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88" name="TextBox 41"/>
          <p:cNvSpPr/>
          <p:nvPr/>
        </p:nvSpPr>
        <p:spPr>
          <a:xfrm>
            <a:off x="1280520" y="366588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589" name="TextBox 42"/>
          <p:cNvSpPr/>
          <p:nvPr/>
        </p:nvSpPr>
        <p:spPr>
          <a:xfrm>
            <a:off x="1279440" y="495288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590" name="TextBox 43"/>
          <p:cNvSpPr/>
          <p:nvPr/>
        </p:nvSpPr>
        <p:spPr>
          <a:xfrm>
            <a:off x="266760" y="4311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591" name="Straight Connector 44"/>
          <p:cNvSpPr/>
          <p:nvPr/>
        </p:nvSpPr>
        <p:spPr>
          <a:xfrm>
            <a:off x="861480" y="495288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92" name="TextBox 45"/>
          <p:cNvSpPr/>
          <p:nvPr/>
        </p:nvSpPr>
        <p:spPr>
          <a:xfrm>
            <a:off x="266760" y="481212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593" name="Straight Connector 46"/>
          <p:cNvSpPr/>
          <p:nvPr/>
        </p:nvSpPr>
        <p:spPr>
          <a:xfrm>
            <a:off x="861480" y="541008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594" name="TextBox 47"/>
          <p:cNvSpPr/>
          <p:nvPr/>
        </p:nvSpPr>
        <p:spPr>
          <a:xfrm>
            <a:off x="114480" y="526932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595" name="Rectangle 48"/>
          <p:cNvSpPr/>
          <p:nvPr/>
        </p:nvSpPr>
        <p:spPr>
          <a:xfrm>
            <a:off x="904680" y="2752920"/>
            <a:ext cx="2742840" cy="6091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96" name="TextBox 49"/>
          <p:cNvSpPr/>
          <p:nvPr/>
        </p:nvSpPr>
        <p:spPr>
          <a:xfrm>
            <a:off x="1333440" y="297180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FS1 = 200 kb</a:t>
            </a:r>
            <a:endParaRPr lang="en-US" sz="1800" b="0" strike="noStrike" spc="-1">
              <a:latin typeface="Arial"/>
            </a:endParaRPr>
          </a:p>
        </p:txBody>
      </p:sp>
      <p:sp>
        <p:nvSpPr>
          <p:cNvPr id="2597" name="Rectangle 50"/>
          <p:cNvSpPr/>
          <p:nvPr/>
        </p:nvSpPr>
        <p:spPr>
          <a:xfrm>
            <a:off x="904680" y="449712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598" name="TextBox 51"/>
          <p:cNvSpPr/>
          <p:nvPr/>
        </p:nvSpPr>
        <p:spPr>
          <a:xfrm>
            <a:off x="1348200" y="457200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FS2 = 150 kb</a:t>
            </a:r>
            <a:endParaRPr lang="en-US" sz="1800" b="0" strike="noStrike" spc="-1">
              <a:latin typeface="Arial"/>
            </a:endParaRPr>
          </a:p>
        </p:txBody>
      </p:sp>
      <p:sp>
        <p:nvSpPr>
          <p:cNvPr id="2599" name="Rectangle 52"/>
          <p:cNvSpPr/>
          <p:nvPr/>
        </p:nvSpPr>
        <p:spPr>
          <a:xfrm>
            <a:off x="914400" y="5421960"/>
            <a:ext cx="2742840" cy="26064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00" name="TextBox 53"/>
          <p:cNvSpPr/>
          <p:nvPr/>
        </p:nvSpPr>
        <p:spPr>
          <a:xfrm>
            <a:off x="1380240" y="5410080"/>
            <a:ext cx="1599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FS3 = 24 kb</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575"/>
                                        </p:tgtEl>
                                        <p:attrNameLst>
                                          <p:attrName>style.visibility</p:attrName>
                                        </p:attrNameLst>
                                      </p:cBhvr>
                                      <p:to>
                                        <p:strVal val="visible"/>
                                      </p:to>
                                    </p:set>
                                    <p:animEffect transition="in" filter="wipe(down)">
                                      <p:cBhvr additive="repl">
                                        <p:cTn id="7" dur="500"/>
                                        <p:tgtEl>
                                          <p:spTgt spid="2575"/>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576"/>
                                        </p:tgtEl>
                                        <p:attrNameLst>
                                          <p:attrName>style.visibility</p:attrName>
                                        </p:attrNameLst>
                                      </p:cBhvr>
                                      <p:to>
                                        <p:strVal val="visible"/>
                                      </p:to>
                                    </p:set>
                                    <p:animEffect transition="in" filter="wipe(down)">
                                      <p:cBhvr additive="repl">
                                        <p:cTn id="10" dur="500"/>
                                        <p:tgtEl>
                                          <p:spTgt spid="2576"/>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2577"/>
                                        </p:tgtEl>
                                        <p:attrNameLst>
                                          <p:attrName>style.visibility</p:attrName>
                                        </p:attrNameLst>
                                      </p:cBhvr>
                                      <p:to>
                                        <p:strVal val="visible"/>
                                      </p:to>
                                    </p:set>
                                    <p:animEffect transition="in" filter="wipe(down)">
                                      <p:cBhvr additive="repl">
                                        <p:cTn id="15" dur="500"/>
                                        <p:tgtEl>
                                          <p:spTgt spid="2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 name="PlaceHolder 1"/>
          <p:cNvSpPr>
            <a:spLocks noGrp="1"/>
          </p:cNvSpPr>
          <p:nvPr>
            <p:ph type="title"/>
          </p:nvPr>
        </p:nvSpPr>
        <p:spPr>
          <a:xfrm>
            <a:off x="380880" y="-1152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Best Fit-Example</a:t>
            </a:r>
            <a:endParaRPr lang="en-US" sz="3000" b="0" strike="noStrike" spc="-1">
              <a:solidFill>
                <a:srgbClr val="000000"/>
              </a:solidFill>
              <a:latin typeface="Century Schoolbook"/>
            </a:endParaRPr>
          </a:p>
        </p:txBody>
      </p:sp>
      <p:sp>
        <p:nvSpPr>
          <p:cNvPr id="2602" name="PlaceHolder 2"/>
          <p:cNvSpPr>
            <a:spLocks noGrp="1"/>
          </p:cNvSpPr>
          <p:nvPr>
            <p:ph/>
          </p:nvPr>
        </p:nvSpPr>
        <p:spPr>
          <a:xfrm>
            <a:off x="152280" y="1143000"/>
            <a:ext cx="8686440" cy="60912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600" b="0" strike="noStrike" spc="-1">
                <a:solidFill>
                  <a:srgbClr val="000000"/>
                </a:solidFill>
                <a:latin typeface="Century Schoolbook"/>
                <a:ea typeface="Century Schoolbook"/>
              </a:rPr>
              <a:t>Need to fit P4=150 kb and P5= 200kb</a:t>
            </a:r>
            <a:endParaRPr lang="en-US" sz="2600" b="0" strike="noStrike" spc="-1">
              <a:solidFill>
                <a:srgbClr val="000000"/>
              </a:solidFill>
              <a:latin typeface="Century Schoolbook"/>
            </a:endParaRPr>
          </a:p>
        </p:txBody>
      </p:sp>
      <p:sp>
        <p:nvSpPr>
          <p:cNvPr id="2603" name="Rectangle 4"/>
          <p:cNvSpPr/>
          <p:nvPr/>
        </p:nvSpPr>
        <p:spPr>
          <a:xfrm>
            <a:off x="4343400" y="206892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04" name="TextBox 6"/>
          <p:cNvSpPr/>
          <p:nvPr/>
        </p:nvSpPr>
        <p:spPr>
          <a:xfrm>
            <a:off x="3900960" y="191664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605" name="TextBox 7"/>
          <p:cNvSpPr/>
          <p:nvPr/>
        </p:nvSpPr>
        <p:spPr>
          <a:xfrm>
            <a:off x="3634200" y="55742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606" name="Straight Connector 9"/>
          <p:cNvSpPr/>
          <p:nvPr/>
        </p:nvSpPr>
        <p:spPr>
          <a:xfrm>
            <a:off x="4357800" y="275472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07" name="TextBox 10"/>
          <p:cNvSpPr/>
          <p:nvPr/>
        </p:nvSpPr>
        <p:spPr>
          <a:xfrm>
            <a:off x="4815360" y="2286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608" name="TextBox 11"/>
          <p:cNvSpPr/>
          <p:nvPr/>
        </p:nvSpPr>
        <p:spPr>
          <a:xfrm>
            <a:off x="3748680" y="26139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609" name="Straight Connector 13"/>
          <p:cNvSpPr/>
          <p:nvPr/>
        </p:nvSpPr>
        <p:spPr>
          <a:xfrm>
            <a:off x="4357800" y="336420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10" name="TextBox 14"/>
          <p:cNvSpPr/>
          <p:nvPr/>
        </p:nvSpPr>
        <p:spPr>
          <a:xfrm>
            <a:off x="3748680" y="32997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611" name="Straight Connector 16"/>
          <p:cNvSpPr/>
          <p:nvPr/>
        </p:nvSpPr>
        <p:spPr>
          <a:xfrm>
            <a:off x="4343400" y="45072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12" name="TextBox 17"/>
          <p:cNvSpPr/>
          <p:nvPr/>
        </p:nvSpPr>
        <p:spPr>
          <a:xfrm>
            <a:off x="4762440" y="36774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613" name="TextBox 18"/>
          <p:cNvSpPr/>
          <p:nvPr/>
        </p:nvSpPr>
        <p:spPr>
          <a:xfrm>
            <a:off x="4761360" y="496476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614" name="TextBox 19"/>
          <p:cNvSpPr/>
          <p:nvPr/>
        </p:nvSpPr>
        <p:spPr>
          <a:xfrm>
            <a:off x="3748680" y="432288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615" name="Straight Connector 21"/>
          <p:cNvSpPr/>
          <p:nvPr/>
        </p:nvSpPr>
        <p:spPr>
          <a:xfrm>
            <a:off x="4343400" y="49644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16" name="TextBox 22"/>
          <p:cNvSpPr/>
          <p:nvPr/>
        </p:nvSpPr>
        <p:spPr>
          <a:xfrm>
            <a:off x="3748680" y="4824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617" name="Straight Connector 26"/>
          <p:cNvSpPr/>
          <p:nvPr/>
        </p:nvSpPr>
        <p:spPr>
          <a:xfrm>
            <a:off x="4343400" y="54216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18" name="TextBox 27"/>
          <p:cNvSpPr/>
          <p:nvPr/>
        </p:nvSpPr>
        <p:spPr>
          <a:xfrm>
            <a:off x="3596040" y="528120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619" name="TextBox 5"/>
          <p:cNvSpPr/>
          <p:nvPr/>
        </p:nvSpPr>
        <p:spPr>
          <a:xfrm>
            <a:off x="700560" y="6095880"/>
            <a:ext cx="81381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Select FS1(150 kb) / FS2(200kb) / FS3(24kb) for P4= 150kb???</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It will select FS1 then P5 will adjust with FS2</a:t>
            </a:r>
            <a:endParaRPr lang="en-US" sz="1800" b="0" strike="noStrike" spc="-1">
              <a:latin typeface="Arial"/>
            </a:endParaRPr>
          </a:p>
          <a:p>
            <a:pPr>
              <a:lnSpc>
                <a:spcPct val="100000"/>
              </a:lnSpc>
              <a:buNone/>
            </a:pPr>
            <a:endParaRPr lang="en-US" sz="1800" b="0" strike="noStrike" spc="-1">
              <a:latin typeface="Arial"/>
            </a:endParaRPr>
          </a:p>
        </p:txBody>
      </p:sp>
      <p:pic>
        <p:nvPicPr>
          <p:cNvPr id="2620" name="Picture 3"/>
          <p:cNvPicPr/>
          <p:nvPr/>
        </p:nvPicPr>
        <p:blipFill>
          <a:blip r:embed="rId2"/>
          <a:stretch/>
        </p:blipFill>
        <p:spPr>
          <a:xfrm>
            <a:off x="228600" y="1840320"/>
            <a:ext cx="3405240" cy="4255200"/>
          </a:xfrm>
          <a:prstGeom prst="rect">
            <a:avLst/>
          </a:prstGeom>
          <a:ln w="0">
            <a:noFill/>
          </a:ln>
        </p:spPr>
      </p:pic>
      <p:sp>
        <p:nvSpPr>
          <p:cNvPr id="2621" name="Rectangle 34"/>
          <p:cNvSpPr/>
          <p:nvPr/>
        </p:nvSpPr>
        <p:spPr>
          <a:xfrm>
            <a:off x="4343400" y="2743200"/>
            <a:ext cx="2742840" cy="609120"/>
          </a:xfrm>
          <a:prstGeom prst="rect">
            <a:avLst/>
          </a:prstGeom>
          <a:solidFill>
            <a:schemeClr val="accent3">
              <a:lumMod val="40000"/>
              <a:lumOff val="6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22" name="TextBox 35"/>
          <p:cNvSpPr/>
          <p:nvPr/>
        </p:nvSpPr>
        <p:spPr>
          <a:xfrm>
            <a:off x="4815360" y="2971800"/>
            <a:ext cx="1599840" cy="363960"/>
          </a:xfrm>
          <a:prstGeom prst="rect">
            <a:avLst/>
          </a:prstGeom>
          <a:solidFill>
            <a:schemeClr val="accent3">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P4= 150 kb</a:t>
            </a:r>
            <a:endParaRPr lang="en-US" sz="1800" b="0" strike="noStrike" spc="-1">
              <a:latin typeface="Arial"/>
            </a:endParaRPr>
          </a:p>
        </p:txBody>
      </p:sp>
      <p:sp>
        <p:nvSpPr>
          <p:cNvPr id="2623" name="Rectangle 36"/>
          <p:cNvSpPr/>
          <p:nvPr/>
        </p:nvSpPr>
        <p:spPr>
          <a:xfrm>
            <a:off x="4359240" y="450864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24" name="TextBox 37"/>
          <p:cNvSpPr/>
          <p:nvPr/>
        </p:nvSpPr>
        <p:spPr>
          <a:xfrm>
            <a:off x="4848480" y="458496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P5 = 200 kb</a:t>
            </a:r>
            <a:endParaRPr lang="en-US" sz="1800" b="0" strike="noStrike" spc="-1">
              <a:latin typeface="Arial"/>
            </a:endParaRPr>
          </a:p>
        </p:txBody>
      </p:sp>
      <p:sp>
        <p:nvSpPr>
          <p:cNvPr id="2625" name="TextBox 25"/>
          <p:cNvSpPr/>
          <p:nvPr/>
        </p:nvSpPr>
        <p:spPr>
          <a:xfrm>
            <a:off x="7467480" y="2798640"/>
            <a:ext cx="13712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Choose the best adjustable option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621"/>
                                        </p:tgtEl>
                                        <p:attrNameLst>
                                          <p:attrName>style.visibility</p:attrName>
                                        </p:attrNameLst>
                                      </p:cBhvr>
                                      <p:to>
                                        <p:strVal val="visible"/>
                                      </p:to>
                                    </p:set>
                                    <p:animEffect transition="in" filter="wipe(down)">
                                      <p:cBhvr additive="repl">
                                        <p:cTn id="7" dur="500"/>
                                        <p:tgtEl>
                                          <p:spTgt spid="2621"/>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622"/>
                                        </p:tgtEl>
                                        <p:attrNameLst>
                                          <p:attrName>style.visibility</p:attrName>
                                        </p:attrNameLst>
                                      </p:cBhvr>
                                      <p:to>
                                        <p:strVal val="visible"/>
                                      </p:to>
                                    </p:set>
                                    <p:animEffect transition="in" filter="wipe(down)">
                                      <p:cBhvr additive="repl">
                                        <p:cTn id="10" dur="500"/>
                                        <p:tgtEl>
                                          <p:spTgt spid="2622"/>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2623"/>
                                        </p:tgtEl>
                                        <p:attrNameLst>
                                          <p:attrName>style.visibility</p:attrName>
                                        </p:attrNameLst>
                                      </p:cBhvr>
                                      <p:to>
                                        <p:strVal val="visible"/>
                                      </p:to>
                                    </p:set>
                                    <p:animEffect transition="in" filter="wipe(down)">
                                      <p:cBhvr additive="repl">
                                        <p:cTn id="15" dur="500"/>
                                        <p:tgtEl>
                                          <p:spTgt spid="2623"/>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2624"/>
                                        </p:tgtEl>
                                        <p:attrNameLst>
                                          <p:attrName>style.visibility</p:attrName>
                                        </p:attrNameLst>
                                      </p:cBhvr>
                                      <p:to>
                                        <p:strVal val="visible"/>
                                      </p:to>
                                    </p:set>
                                    <p:animEffect transition="in" filter="wipe(down)">
                                      <p:cBhvr additive="repl">
                                        <p:cTn id="18" dur="500"/>
                                        <p:tgtEl>
                                          <p:spTgt spid="2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6" name="PlaceHolder 1"/>
          <p:cNvSpPr>
            <a:spLocks noGrp="1"/>
          </p:cNvSpPr>
          <p:nvPr>
            <p:ph type="title"/>
          </p:nvPr>
        </p:nvSpPr>
        <p:spPr>
          <a:xfrm>
            <a:off x="380880" y="22860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Best Fit-Example</a:t>
            </a:r>
            <a:endParaRPr lang="en-US" sz="3000" b="0" strike="noStrike" spc="-1">
              <a:solidFill>
                <a:srgbClr val="000000"/>
              </a:solidFill>
              <a:latin typeface="Century Schoolbook"/>
            </a:endParaRPr>
          </a:p>
        </p:txBody>
      </p:sp>
      <p:sp>
        <p:nvSpPr>
          <p:cNvPr id="2627" name="PlaceHolder 2"/>
          <p:cNvSpPr>
            <a:spLocks noGrp="1"/>
          </p:cNvSpPr>
          <p:nvPr>
            <p:ph/>
          </p:nvPr>
        </p:nvSpPr>
        <p:spPr>
          <a:xfrm>
            <a:off x="132480" y="1260720"/>
            <a:ext cx="8686440" cy="60912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600" b="0" strike="noStrike" spc="-1">
                <a:solidFill>
                  <a:srgbClr val="000000"/>
                </a:solidFill>
                <a:latin typeface="Century Schoolbook"/>
                <a:ea typeface="Century Schoolbook"/>
              </a:rPr>
              <a:t>Need to fit P4=150 kb and P5= 200kb</a:t>
            </a:r>
            <a:endParaRPr lang="en-US" sz="2600" b="0" strike="noStrike" spc="-1">
              <a:solidFill>
                <a:srgbClr val="000000"/>
              </a:solidFill>
              <a:latin typeface="Century Schoolbook"/>
            </a:endParaRPr>
          </a:p>
        </p:txBody>
      </p:sp>
      <p:sp>
        <p:nvSpPr>
          <p:cNvPr id="2628" name="Rectangle 4"/>
          <p:cNvSpPr/>
          <p:nvPr/>
        </p:nvSpPr>
        <p:spPr>
          <a:xfrm>
            <a:off x="4343400" y="206892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29" name="TextBox 6"/>
          <p:cNvSpPr/>
          <p:nvPr/>
        </p:nvSpPr>
        <p:spPr>
          <a:xfrm>
            <a:off x="3900960" y="191664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630" name="TextBox 7"/>
          <p:cNvSpPr/>
          <p:nvPr/>
        </p:nvSpPr>
        <p:spPr>
          <a:xfrm>
            <a:off x="3634200" y="55742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631" name="Straight Connector 9"/>
          <p:cNvSpPr/>
          <p:nvPr/>
        </p:nvSpPr>
        <p:spPr>
          <a:xfrm>
            <a:off x="4357800" y="275472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32" name="TextBox 10"/>
          <p:cNvSpPr/>
          <p:nvPr/>
        </p:nvSpPr>
        <p:spPr>
          <a:xfrm>
            <a:off x="4815360" y="2286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633" name="TextBox 11"/>
          <p:cNvSpPr/>
          <p:nvPr/>
        </p:nvSpPr>
        <p:spPr>
          <a:xfrm>
            <a:off x="3748680" y="26139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634" name="Straight Connector 13"/>
          <p:cNvSpPr/>
          <p:nvPr/>
        </p:nvSpPr>
        <p:spPr>
          <a:xfrm>
            <a:off x="4357800" y="336420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35" name="TextBox 14"/>
          <p:cNvSpPr/>
          <p:nvPr/>
        </p:nvSpPr>
        <p:spPr>
          <a:xfrm>
            <a:off x="3748680" y="32997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636" name="Straight Connector 16"/>
          <p:cNvSpPr/>
          <p:nvPr/>
        </p:nvSpPr>
        <p:spPr>
          <a:xfrm>
            <a:off x="4343400" y="45072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37" name="TextBox 17"/>
          <p:cNvSpPr/>
          <p:nvPr/>
        </p:nvSpPr>
        <p:spPr>
          <a:xfrm>
            <a:off x="4762440" y="36774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638" name="TextBox 18"/>
          <p:cNvSpPr/>
          <p:nvPr/>
        </p:nvSpPr>
        <p:spPr>
          <a:xfrm>
            <a:off x="4761360" y="496476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639" name="TextBox 19"/>
          <p:cNvSpPr/>
          <p:nvPr/>
        </p:nvSpPr>
        <p:spPr>
          <a:xfrm>
            <a:off x="3748680" y="432288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640" name="Straight Connector 21"/>
          <p:cNvSpPr/>
          <p:nvPr/>
        </p:nvSpPr>
        <p:spPr>
          <a:xfrm>
            <a:off x="4343400" y="49644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41" name="TextBox 22"/>
          <p:cNvSpPr/>
          <p:nvPr/>
        </p:nvSpPr>
        <p:spPr>
          <a:xfrm>
            <a:off x="3748680" y="4824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642" name="Straight Connector 26"/>
          <p:cNvSpPr/>
          <p:nvPr/>
        </p:nvSpPr>
        <p:spPr>
          <a:xfrm>
            <a:off x="4343400" y="54216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43" name="TextBox 27"/>
          <p:cNvSpPr/>
          <p:nvPr/>
        </p:nvSpPr>
        <p:spPr>
          <a:xfrm>
            <a:off x="3596040" y="528120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644" name="TextBox 5"/>
          <p:cNvSpPr/>
          <p:nvPr/>
        </p:nvSpPr>
        <p:spPr>
          <a:xfrm>
            <a:off x="700560" y="6000120"/>
            <a:ext cx="81381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Select FS1(150 kb) / FS2(200kb) / FS3(24kb) for P4= 150kb???</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It will select FS2 for P4 and then P5 will adjust with FS2</a:t>
            </a:r>
            <a:endParaRPr lang="en-US" sz="1800" b="0" strike="noStrike" spc="-1">
              <a:latin typeface="Arial"/>
            </a:endParaRPr>
          </a:p>
          <a:p>
            <a:pPr>
              <a:lnSpc>
                <a:spcPct val="100000"/>
              </a:lnSpc>
              <a:buNone/>
            </a:pPr>
            <a:endParaRPr lang="en-US" sz="1800" b="0" strike="noStrike" spc="-1">
              <a:latin typeface="Arial"/>
            </a:endParaRPr>
          </a:p>
        </p:txBody>
      </p:sp>
      <p:sp>
        <p:nvSpPr>
          <p:cNvPr id="2645" name="Rectangle 34"/>
          <p:cNvSpPr/>
          <p:nvPr/>
        </p:nvSpPr>
        <p:spPr>
          <a:xfrm>
            <a:off x="4343400" y="2743200"/>
            <a:ext cx="2742840" cy="609120"/>
          </a:xfrm>
          <a:prstGeom prst="rect">
            <a:avLst/>
          </a:prstGeom>
          <a:solidFill>
            <a:schemeClr val="accent3">
              <a:lumMod val="40000"/>
              <a:lumOff val="6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46" name="TextBox 35"/>
          <p:cNvSpPr/>
          <p:nvPr/>
        </p:nvSpPr>
        <p:spPr>
          <a:xfrm>
            <a:off x="4826160" y="2861280"/>
            <a:ext cx="1599840" cy="363960"/>
          </a:xfrm>
          <a:prstGeom prst="rect">
            <a:avLst/>
          </a:prstGeom>
          <a:solidFill>
            <a:schemeClr val="accent3">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P5= 200 kb</a:t>
            </a:r>
            <a:endParaRPr lang="en-US" sz="1800" b="0" strike="noStrike" spc="-1">
              <a:latin typeface="Arial"/>
            </a:endParaRPr>
          </a:p>
        </p:txBody>
      </p:sp>
      <p:sp>
        <p:nvSpPr>
          <p:cNvPr id="2647" name="Rectangle 36"/>
          <p:cNvSpPr/>
          <p:nvPr/>
        </p:nvSpPr>
        <p:spPr>
          <a:xfrm>
            <a:off x="4350600" y="450756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48" name="TextBox 8"/>
          <p:cNvSpPr/>
          <p:nvPr/>
        </p:nvSpPr>
        <p:spPr>
          <a:xfrm>
            <a:off x="7467480" y="2798640"/>
            <a:ext cx="13712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Choose the best adjustable option</a:t>
            </a:r>
            <a:endParaRPr lang="en-US" sz="1800" b="0" strike="noStrike" spc="-1">
              <a:latin typeface="Arial"/>
            </a:endParaRPr>
          </a:p>
        </p:txBody>
      </p:sp>
      <p:sp>
        <p:nvSpPr>
          <p:cNvPr id="2649" name="Rectangle 28"/>
          <p:cNvSpPr/>
          <p:nvPr/>
        </p:nvSpPr>
        <p:spPr>
          <a:xfrm>
            <a:off x="901440" y="203796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50" name="TextBox 29"/>
          <p:cNvSpPr/>
          <p:nvPr/>
        </p:nvSpPr>
        <p:spPr>
          <a:xfrm>
            <a:off x="419040" y="190512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651" name="TextBox 30"/>
          <p:cNvSpPr/>
          <p:nvPr/>
        </p:nvSpPr>
        <p:spPr>
          <a:xfrm>
            <a:off x="76320" y="549792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652" name="Straight Connector 31"/>
          <p:cNvSpPr/>
          <p:nvPr/>
        </p:nvSpPr>
        <p:spPr>
          <a:xfrm>
            <a:off x="876240" y="2743200"/>
            <a:ext cx="272844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53" name="TextBox 32"/>
          <p:cNvSpPr/>
          <p:nvPr/>
        </p:nvSpPr>
        <p:spPr>
          <a:xfrm>
            <a:off x="1333440" y="227448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654" name="TextBox 33"/>
          <p:cNvSpPr/>
          <p:nvPr/>
        </p:nvSpPr>
        <p:spPr>
          <a:xfrm>
            <a:off x="266760" y="260244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655" name="Straight Connector 38"/>
          <p:cNvSpPr/>
          <p:nvPr/>
        </p:nvSpPr>
        <p:spPr>
          <a:xfrm>
            <a:off x="876240" y="3352680"/>
            <a:ext cx="272844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56" name="TextBox 39"/>
          <p:cNvSpPr/>
          <p:nvPr/>
        </p:nvSpPr>
        <p:spPr>
          <a:xfrm>
            <a:off x="266760" y="328824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657" name="Straight Connector 40"/>
          <p:cNvSpPr/>
          <p:nvPr/>
        </p:nvSpPr>
        <p:spPr>
          <a:xfrm>
            <a:off x="861480" y="449568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58" name="TextBox 41"/>
          <p:cNvSpPr/>
          <p:nvPr/>
        </p:nvSpPr>
        <p:spPr>
          <a:xfrm>
            <a:off x="1280520" y="366588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659" name="TextBox 42"/>
          <p:cNvSpPr/>
          <p:nvPr/>
        </p:nvSpPr>
        <p:spPr>
          <a:xfrm>
            <a:off x="1279440" y="495288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660" name="TextBox 43"/>
          <p:cNvSpPr/>
          <p:nvPr/>
        </p:nvSpPr>
        <p:spPr>
          <a:xfrm>
            <a:off x="266760" y="4311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661" name="Straight Connector 44"/>
          <p:cNvSpPr/>
          <p:nvPr/>
        </p:nvSpPr>
        <p:spPr>
          <a:xfrm>
            <a:off x="861480" y="495288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62" name="TextBox 45"/>
          <p:cNvSpPr/>
          <p:nvPr/>
        </p:nvSpPr>
        <p:spPr>
          <a:xfrm>
            <a:off x="266760" y="481212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663" name="Straight Connector 46"/>
          <p:cNvSpPr/>
          <p:nvPr/>
        </p:nvSpPr>
        <p:spPr>
          <a:xfrm>
            <a:off x="861480" y="541008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64" name="TextBox 47"/>
          <p:cNvSpPr/>
          <p:nvPr/>
        </p:nvSpPr>
        <p:spPr>
          <a:xfrm>
            <a:off x="114480" y="526932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665" name="Rectangle 48"/>
          <p:cNvSpPr/>
          <p:nvPr/>
        </p:nvSpPr>
        <p:spPr>
          <a:xfrm>
            <a:off x="904680" y="2752920"/>
            <a:ext cx="2742840" cy="6091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66" name="TextBox 49"/>
          <p:cNvSpPr/>
          <p:nvPr/>
        </p:nvSpPr>
        <p:spPr>
          <a:xfrm>
            <a:off x="1333440" y="297180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FS1 = 200 kb</a:t>
            </a:r>
            <a:endParaRPr lang="en-US" sz="1800" b="0" strike="noStrike" spc="-1">
              <a:latin typeface="Arial"/>
            </a:endParaRPr>
          </a:p>
        </p:txBody>
      </p:sp>
      <p:sp>
        <p:nvSpPr>
          <p:cNvPr id="2667" name="Rectangle 50"/>
          <p:cNvSpPr/>
          <p:nvPr/>
        </p:nvSpPr>
        <p:spPr>
          <a:xfrm>
            <a:off x="904680" y="449712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68" name="TextBox 51"/>
          <p:cNvSpPr/>
          <p:nvPr/>
        </p:nvSpPr>
        <p:spPr>
          <a:xfrm>
            <a:off x="1348200" y="457200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FS2 = 150 kb</a:t>
            </a:r>
            <a:endParaRPr lang="en-US" sz="1800" b="0" strike="noStrike" spc="-1">
              <a:latin typeface="Arial"/>
            </a:endParaRPr>
          </a:p>
        </p:txBody>
      </p:sp>
      <p:sp>
        <p:nvSpPr>
          <p:cNvPr id="2669" name="Rectangle 52"/>
          <p:cNvSpPr/>
          <p:nvPr/>
        </p:nvSpPr>
        <p:spPr>
          <a:xfrm>
            <a:off x="914400" y="5421960"/>
            <a:ext cx="2742840" cy="26064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70" name="TextBox 53"/>
          <p:cNvSpPr/>
          <p:nvPr/>
        </p:nvSpPr>
        <p:spPr>
          <a:xfrm>
            <a:off x="1380240" y="5410080"/>
            <a:ext cx="1599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entury Schoolbook"/>
                <a:ea typeface="Century Schoolbook"/>
              </a:rPr>
              <a:t>FS3 = 24 kb</a:t>
            </a:r>
            <a:endParaRPr lang="en-US" sz="1400" b="0" strike="noStrike" spc="-1">
              <a:latin typeface="Arial"/>
            </a:endParaRPr>
          </a:p>
        </p:txBody>
      </p:sp>
      <p:sp>
        <p:nvSpPr>
          <p:cNvPr id="2671" name="TextBox 3"/>
          <p:cNvSpPr/>
          <p:nvPr/>
        </p:nvSpPr>
        <p:spPr>
          <a:xfrm>
            <a:off x="4784760" y="4523760"/>
            <a:ext cx="1447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P4=150 kb</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645"/>
                                        </p:tgtEl>
                                        <p:attrNameLst>
                                          <p:attrName>style.visibility</p:attrName>
                                        </p:attrNameLst>
                                      </p:cBhvr>
                                      <p:to>
                                        <p:strVal val="visible"/>
                                      </p:to>
                                    </p:set>
                                    <p:animEffect transition="in" filter="wipe(down)">
                                      <p:cBhvr additive="repl">
                                        <p:cTn id="7" dur="500"/>
                                        <p:tgtEl>
                                          <p:spTgt spid="2645"/>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646"/>
                                        </p:tgtEl>
                                        <p:attrNameLst>
                                          <p:attrName>style.visibility</p:attrName>
                                        </p:attrNameLst>
                                      </p:cBhvr>
                                      <p:to>
                                        <p:strVal val="visible"/>
                                      </p:to>
                                    </p:set>
                                    <p:animEffect transition="in" filter="wipe(down)">
                                      <p:cBhvr additive="repl">
                                        <p:cTn id="10" dur="500"/>
                                        <p:tgtEl>
                                          <p:spTgt spid="2646"/>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2647"/>
                                        </p:tgtEl>
                                        <p:attrNameLst>
                                          <p:attrName>style.visibility</p:attrName>
                                        </p:attrNameLst>
                                      </p:cBhvr>
                                      <p:to>
                                        <p:strVal val="visible"/>
                                      </p:to>
                                    </p:set>
                                    <p:animEffect transition="in" filter="wipe(down)">
                                      <p:cBhvr additive="repl">
                                        <p:cTn id="15" dur="500"/>
                                        <p:tgtEl>
                                          <p:spTgt spid="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 name="PlaceHolder 1"/>
          <p:cNvSpPr>
            <a:spLocks noGrp="1"/>
          </p:cNvSpPr>
          <p:nvPr>
            <p:ph type="title"/>
          </p:nvPr>
        </p:nvSpPr>
        <p:spPr>
          <a:xfrm>
            <a:off x="380880" y="228600"/>
            <a:ext cx="8229240" cy="68544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Worst Fit-Example</a:t>
            </a:r>
            <a:endParaRPr lang="en-US" sz="3000" b="0" strike="noStrike" spc="-1">
              <a:solidFill>
                <a:srgbClr val="000000"/>
              </a:solidFill>
              <a:latin typeface="Century Schoolbook"/>
            </a:endParaRPr>
          </a:p>
        </p:txBody>
      </p:sp>
      <p:sp>
        <p:nvSpPr>
          <p:cNvPr id="2673" name="PlaceHolder 2"/>
          <p:cNvSpPr>
            <a:spLocks noGrp="1"/>
          </p:cNvSpPr>
          <p:nvPr>
            <p:ph/>
          </p:nvPr>
        </p:nvSpPr>
        <p:spPr>
          <a:xfrm>
            <a:off x="152280" y="1143000"/>
            <a:ext cx="8686440" cy="609120"/>
          </a:xfrm>
          <a:prstGeom prst="rect">
            <a:avLst/>
          </a:prstGeom>
          <a:noFill/>
          <a:ln w="0">
            <a:noFill/>
          </a:ln>
        </p:spPr>
        <p:txBody>
          <a:bodyPr lIns="90000" tIns="45000" rIns="90000" bIns="45000" anchor="t">
            <a:normAutofit/>
          </a:bodyPr>
          <a:lstStyle/>
          <a:p>
            <a:pPr marL="274320" indent="-274320" algn="just">
              <a:lnSpc>
                <a:spcPct val="100000"/>
              </a:lnSpc>
              <a:spcBef>
                <a:spcPts val="601"/>
              </a:spcBef>
              <a:buClr>
                <a:srgbClr val="FE8637"/>
              </a:buClr>
              <a:buSzPct val="70000"/>
              <a:buFont typeface="Wingdings" charset="2"/>
              <a:buChar char=""/>
            </a:pPr>
            <a:r>
              <a:rPr lang="en-US" sz="2600" b="0" strike="noStrike" spc="-1">
                <a:solidFill>
                  <a:srgbClr val="000000"/>
                </a:solidFill>
                <a:latin typeface="Century Schoolbook"/>
                <a:ea typeface="Century Schoolbook"/>
              </a:rPr>
              <a:t>Need to fit P4=150 kb and P5= 200kb</a:t>
            </a:r>
            <a:endParaRPr lang="en-US" sz="2600" b="0" strike="noStrike" spc="-1">
              <a:solidFill>
                <a:srgbClr val="000000"/>
              </a:solidFill>
              <a:latin typeface="Century Schoolbook"/>
            </a:endParaRPr>
          </a:p>
        </p:txBody>
      </p:sp>
      <p:sp>
        <p:nvSpPr>
          <p:cNvPr id="2674" name="Rectangle 4"/>
          <p:cNvSpPr/>
          <p:nvPr/>
        </p:nvSpPr>
        <p:spPr>
          <a:xfrm>
            <a:off x="4343400" y="2068920"/>
            <a:ext cx="2742840" cy="3624840"/>
          </a:xfrm>
          <a:prstGeom prst="rect">
            <a:avLst/>
          </a:prstGeom>
          <a:solidFill>
            <a:schemeClr val="bg1"/>
          </a:solid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75" name="TextBox 6"/>
          <p:cNvSpPr/>
          <p:nvPr/>
        </p:nvSpPr>
        <p:spPr>
          <a:xfrm>
            <a:off x="3900960" y="1916640"/>
            <a:ext cx="34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0</a:t>
            </a:r>
            <a:endParaRPr lang="en-US" sz="1800" b="0" strike="noStrike" spc="-1">
              <a:latin typeface="Arial"/>
            </a:endParaRPr>
          </a:p>
        </p:txBody>
      </p:sp>
      <p:sp>
        <p:nvSpPr>
          <p:cNvPr id="2676" name="TextBox 7"/>
          <p:cNvSpPr/>
          <p:nvPr/>
        </p:nvSpPr>
        <p:spPr>
          <a:xfrm>
            <a:off x="3634200" y="557424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1024</a:t>
            </a:r>
            <a:endParaRPr lang="en-US" sz="1800" b="0" strike="noStrike" spc="-1">
              <a:latin typeface="Arial"/>
            </a:endParaRPr>
          </a:p>
        </p:txBody>
      </p:sp>
      <p:sp>
        <p:nvSpPr>
          <p:cNvPr id="2677" name="Straight Connector 9"/>
          <p:cNvSpPr/>
          <p:nvPr/>
        </p:nvSpPr>
        <p:spPr>
          <a:xfrm>
            <a:off x="4357800" y="275472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78" name="TextBox 10"/>
          <p:cNvSpPr/>
          <p:nvPr/>
        </p:nvSpPr>
        <p:spPr>
          <a:xfrm>
            <a:off x="4815360" y="22860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P1 = 150 kb</a:t>
            </a:r>
            <a:endParaRPr lang="en-US" sz="1800" b="0" strike="noStrike" spc="-1">
              <a:latin typeface="Arial"/>
            </a:endParaRPr>
          </a:p>
        </p:txBody>
      </p:sp>
      <p:sp>
        <p:nvSpPr>
          <p:cNvPr id="2679" name="TextBox 11"/>
          <p:cNvSpPr/>
          <p:nvPr/>
        </p:nvSpPr>
        <p:spPr>
          <a:xfrm>
            <a:off x="3748680" y="26139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149</a:t>
            </a:r>
            <a:endParaRPr lang="en-US" sz="1800" b="0" strike="noStrike" spc="-1">
              <a:latin typeface="Arial"/>
            </a:endParaRPr>
          </a:p>
        </p:txBody>
      </p:sp>
      <p:sp>
        <p:nvSpPr>
          <p:cNvPr id="2680" name="Straight Connector 13"/>
          <p:cNvSpPr/>
          <p:nvPr/>
        </p:nvSpPr>
        <p:spPr>
          <a:xfrm>
            <a:off x="4357800" y="3364200"/>
            <a:ext cx="27288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81" name="TextBox 14"/>
          <p:cNvSpPr/>
          <p:nvPr/>
        </p:nvSpPr>
        <p:spPr>
          <a:xfrm>
            <a:off x="3748680" y="329976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300</a:t>
            </a:r>
            <a:endParaRPr lang="en-US" sz="1800" b="0" strike="noStrike" spc="-1">
              <a:latin typeface="Arial"/>
            </a:endParaRPr>
          </a:p>
        </p:txBody>
      </p:sp>
      <p:sp>
        <p:nvSpPr>
          <p:cNvPr id="2682" name="Straight Connector 16"/>
          <p:cNvSpPr/>
          <p:nvPr/>
        </p:nvSpPr>
        <p:spPr>
          <a:xfrm>
            <a:off x="4343400" y="45072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83" name="TextBox 17"/>
          <p:cNvSpPr/>
          <p:nvPr/>
        </p:nvSpPr>
        <p:spPr>
          <a:xfrm>
            <a:off x="4762440" y="367740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P2 = 400 kb</a:t>
            </a:r>
            <a:endParaRPr lang="en-US" sz="1800" b="0" strike="noStrike" spc="-1">
              <a:latin typeface="Arial"/>
            </a:endParaRPr>
          </a:p>
        </p:txBody>
      </p:sp>
      <p:sp>
        <p:nvSpPr>
          <p:cNvPr id="2684" name="TextBox 18"/>
          <p:cNvSpPr/>
          <p:nvPr/>
        </p:nvSpPr>
        <p:spPr>
          <a:xfrm>
            <a:off x="4761360" y="4964760"/>
            <a:ext cx="1904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P3 = 100 kb</a:t>
            </a:r>
            <a:endParaRPr lang="en-US" sz="1800" b="0" strike="noStrike" spc="-1">
              <a:latin typeface="Arial"/>
            </a:endParaRPr>
          </a:p>
        </p:txBody>
      </p:sp>
      <p:sp>
        <p:nvSpPr>
          <p:cNvPr id="2685" name="TextBox 19"/>
          <p:cNvSpPr/>
          <p:nvPr/>
        </p:nvSpPr>
        <p:spPr>
          <a:xfrm>
            <a:off x="3748680" y="432288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700</a:t>
            </a:r>
            <a:endParaRPr lang="en-US" sz="1800" b="0" strike="noStrike" spc="-1">
              <a:latin typeface="Arial"/>
            </a:endParaRPr>
          </a:p>
        </p:txBody>
      </p:sp>
      <p:sp>
        <p:nvSpPr>
          <p:cNvPr id="2686" name="Straight Connector 21"/>
          <p:cNvSpPr/>
          <p:nvPr/>
        </p:nvSpPr>
        <p:spPr>
          <a:xfrm>
            <a:off x="4343400" y="49644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87" name="TextBox 22"/>
          <p:cNvSpPr/>
          <p:nvPr/>
        </p:nvSpPr>
        <p:spPr>
          <a:xfrm>
            <a:off x="3748680" y="4824000"/>
            <a:ext cx="685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900</a:t>
            </a:r>
            <a:endParaRPr lang="en-US" sz="1800" b="0" strike="noStrike" spc="-1">
              <a:latin typeface="Arial"/>
            </a:endParaRPr>
          </a:p>
        </p:txBody>
      </p:sp>
      <p:sp>
        <p:nvSpPr>
          <p:cNvPr id="2688" name="Straight Connector 26"/>
          <p:cNvSpPr/>
          <p:nvPr/>
        </p:nvSpPr>
        <p:spPr>
          <a:xfrm>
            <a:off x="4343400" y="5421600"/>
            <a:ext cx="274320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689" name="TextBox 27"/>
          <p:cNvSpPr/>
          <p:nvPr/>
        </p:nvSpPr>
        <p:spPr>
          <a:xfrm>
            <a:off x="3596040" y="5281200"/>
            <a:ext cx="799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1000</a:t>
            </a:r>
            <a:endParaRPr lang="en-US" sz="1800" b="0" strike="noStrike" spc="-1">
              <a:latin typeface="Arial"/>
            </a:endParaRPr>
          </a:p>
        </p:txBody>
      </p:sp>
      <p:sp>
        <p:nvSpPr>
          <p:cNvPr id="2690" name="TextBox 5"/>
          <p:cNvSpPr/>
          <p:nvPr/>
        </p:nvSpPr>
        <p:spPr>
          <a:xfrm>
            <a:off x="700560" y="6095880"/>
            <a:ext cx="81381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Select FS1(150 kb) / FS2(200kb) / FS3(24kb) for P4= 150kb???</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Schoolbook"/>
                <a:ea typeface="Century Schoolbook"/>
              </a:rPr>
              <a:t>P4 will select FS2 then P5 need to wait.</a:t>
            </a:r>
            <a:endParaRPr lang="en-US" sz="1800" b="0" strike="noStrike" spc="-1">
              <a:latin typeface="Arial"/>
            </a:endParaRPr>
          </a:p>
          <a:p>
            <a:pPr>
              <a:lnSpc>
                <a:spcPct val="100000"/>
              </a:lnSpc>
              <a:buNone/>
            </a:pPr>
            <a:endParaRPr lang="en-US" sz="1800" b="0" strike="noStrike" spc="-1">
              <a:latin typeface="Arial"/>
            </a:endParaRPr>
          </a:p>
        </p:txBody>
      </p:sp>
      <p:pic>
        <p:nvPicPr>
          <p:cNvPr id="2691" name="Picture 3"/>
          <p:cNvPicPr/>
          <p:nvPr/>
        </p:nvPicPr>
        <p:blipFill>
          <a:blip r:embed="rId2"/>
          <a:stretch/>
        </p:blipFill>
        <p:spPr>
          <a:xfrm>
            <a:off x="228600" y="1840320"/>
            <a:ext cx="3405240" cy="4255200"/>
          </a:xfrm>
          <a:prstGeom prst="rect">
            <a:avLst/>
          </a:prstGeom>
          <a:ln w="0">
            <a:noFill/>
          </a:ln>
        </p:spPr>
      </p:pic>
      <p:sp>
        <p:nvSpPr>
          <p:cNvPr id="2692" name="Rectangle 36"/>
          <p:cNvSpPr/>
          <p:nvPr/>
        </p:nvSpPr>
        <p:spPr>
          <a:xfrm>
            <a:off x="4359240" y="4508640"/>
            <a:ext cx="2742840" cy="445320"/>
          </a:xfrm>
          <a:prstGeom prst="rect">
            <a:avLst/>
          </a:prstGeom>
          <a:solidFill>
            <a:schemeClr val="accent2">
              <a:lumMod val="60000"/>
              <a:lumOff val="40000"/>
            </a:schemeClr>
          </a:solidFill>
          <a:ln>
            <a:solidFill>
              <a:srgbClr val="BB6328"/>
            </a:solidFill>
            <a:round/>
          </a:ln>
        </p:spPr>
        <p:style>
          <a:lnRef idx="2">
            <a:schemeClr val="accent1">
              <a:shade val="50000"/>
            </a:schemeClr>
          </a:lnRef>
          <a:fillRef idx="1">
            <a:schemeClr val="accent1"/>
          </a:fillRef>
          <a:effectRef idx="0">
            <a:schemeClr val="accent1"/>
          </a:effectRef>
          <a:fontRef idx="minor"/>
        </p:style>
      </p:sp>
      <p:sp>
        <p:nvSpPr>
          <p:cNvPr id="2693" name="TextBox 37"/>
          <p:cNvSpPr/>
          <p:nvPr/>
        </p:nvSpPr>
        <p:spPr>
          <a:xfrm>
            <a:off x="4848480" y="4584960"/>
            <a:ext cx="1599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P4 = 150 kb</a:t>
            </a:r>
            <a:endParaRPr lang="en-US" sz="1800" b="0" strike="noStrike" spc="-1">
              <a:latin typeface="Arial"/>
            </a:endParaRPr>
          </a:p>
        </p:txBody>
      </p:sp>
      <p:sp>
        <p:nvSpPr>
          <p:cNvPr id="2694" name="TextBox 25"/>
          <p:cNvSpPr/>
          <p:nvPr/>
        </p:nvSpPr>
        <p:spPr>
          <a:xfrm>
            <a:off x="7467480" y="2798640"/>
            <a:ext cx="1371240" cy="1461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Century Schoolbook"/>
              </a:rPr>
              <a:t>Choose the highest free space adjustable option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692"/>
                                        </p:tgtEl>
                                        <p:attrNameLst>
                                          <p:attrName>style.visibility</p:attrName>
                                        </p:attrNameLst>
                                      </p:cBhvr>
                                      <p:to>
                                        <p:strVal val="visible"/>
                                      </p:to>
                                    </p:set>
                                    <p:animEffect transition="in" filter="wipe(down)">
                                      <p:cBhvr additive="repl">
                                        <p:cTn id="7" dur="500"/>
                                        <p:tgtEl>
                                          <p:spTgt spid="2692"/>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2693"/>
                                        </p:tgtEl>
                                        <p:attrNameLst>
                                          <p:attrName>style.visibility</p:attrName>
                                        </p:attrNameLst>
                                      </p:cBhvr>
                                      <p:to>
                                        <p:strVal val="visible"/>
                                      </p:to>
                                    </p:set>
                                    <p:animEffect transition="in" filter="wipe(down)">
                                      <p:cBhvr additive="repl">
                                        <p:cTn id="10" dur="500"/>
                                        <p:tgtEl>
                                          <p:spTgt spid="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74680"/>
            <a:ext cx="7466760" cy="114228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rPr>
              <a:t>S-R Latch (NOR gate)</a:t>
            </a:r>
            <a:endParaRPr lang="en-US" sz="3000" b="0" strike="noStrike" spc="-1">
              <a:solidFill>
                <a:srgbClr val="000000"/>
              </a:solidFill>
              <a:latin typeface="Arial"/>
            </a:endParaRPr>
          </a:p>
        </p:txBody>
      </p:sp>
      <p:graphicFrame>
        <p:nvGraphicFramePr>
          <p:cNvPr id="577"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lstStyle/>
                    <a:p>
                      <a:pPr>
                        <a:lnSpc>
                          <a:spcPct val="100000"/>
                        </a:lnSpc>
                        <a:buNone/>
                      </a:pPr>
                      <a:r>
                        <a:rPr lang="en-US" sz="1800" b="1" strike="noStrike" spc="-1">
                          <a:solidFill>
                            <a:srgbClr val="FFFFFF"/>
                          </a:solidFill>
                          <a:latin typeface="Century Schoolbook"/>
                        </a:rPr>
                        <a:t>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800" b="1" strike="noStrike" spc="-1">
                          <a:solidFill>
                            <a:srgbClr val="FFFFFF"/>
                          </a:solidFill>
                          <a:latin typeface="Century Schoolbook"/>
                        </a:rPr>
                        <a:t>B</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lstStyle/>
                    <a:p>
                      <a:pPr>
                        <a:lnSpc>
                          <a:spcPct val="100000"/>
                        </a:lnSpc>
                        <a:buNone/>
                      </a:pPr>
                      <a:r>
                        <a:rPr lang="en-US" sz="1600" b="1" strike="noStrike" spc="-1">
                          <a:solidFill>
                            <a:srgbClr val="FFFFFF"/>
                          </a:solidFill>
                          <a:latin typeface="Century Schoolbook"/>
                        </a:rPr>
                        <a:t>F=(A+B)</a:t>
                      </a:r>
                      <a:r>
                        <a:rPr lang="en-US" sz="1600" b="1" strike="noStrike" spc="-1" baseline="30000">
                          <a:solidFill>
                            <a:srgbClr val="FFFFFF"/>
                          </a:solidFill>
                          <a:latin typeface="Century Schoolbook"/>
                        </a:rPr>
                        <a:t>0</a:t>
                      </a:r>
                      <a:r>
                        <a:rPr lang="en-US" sz="1600" b="1" strike="noStrike" spc="-1">
                          <a:solidFill>
                            <a:srgbClr val="FFFFFF"/>
                          </a:solidFill>
                          <a:latin typeface="Century Schoolbook"/>
                        </a:rPr>
                        <a:t> </a:t>
                      </a:r>
                      <a:endParaRPr lang="en-US"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578" name="TextBox 6"/>
          <p:cNvSpPr/>
          <p:nvPr/>
        </p:nvSpPr>
        <p:spPr>
          <a:xfrm>
            <a:off x="685800" y="4114800"/>
            <a:ext cx="175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NOR Gate</a:t>
            </a:r>
            <a:endParaRPr lang="en-US" sz="1800" b="0" strike="noStrike" spc="-1">
              <a:latin typeface="Arial"/>
            </a:endParaRPr>
          </a:p>
        </p:txBody>
      </p:sp>
      <p:pic>
        <p:nvPicPr>
          <p:cNvPr id="579" name="Picture 2"/>
          <p:cNvPicPr/>
          <p:nvPr/>
        </p:nvPicPr>
        <p:blipFill>
          <a:blip r:embed="rId2"/>
          <a:stretch/>
        </p:blipFill>
        <p:spPr>
          <a:xfrm>
            <a:off x="3581280" y="1828800"/>
            <a:ext cx="1523160" cy="1227960"/>
          </a:xfrm>
          <a:prstGeom prst="rect">
            <a:avLst/>
          </a:prstGeom>
          <a:ln w="0">
            <a:noFill/>
          </a:ln>
        </p:spPr>
      </p:pic>
      <p:pic>
        <p:nvPicPr>
          <p:cNvPr id="580" name="Picture 3"/>
          <p:cNvPicPr/>
          <p:nvPr/>
        </p:nvPicPr>
        <p:blipFill>
          <a:blip r:embed="rId2"/>
          <a:stretch/>
        </p:blipFill>
        <p:spPr>
          <a:xfrm>
            <a:off x="3581280" y="3267000"/>
            <a:ext cx="1523160" cy="1227960"/>
          </a:xfrm>
          <a:prstGeom prst="rect">
            <a:avLst/>
          </a:prstGeom>
          <a:ln w="0">
            <a:noFill/>
          </a:ln>
        </p:spPr>
      </p:pic>
      <p:sp>
        <p:nvSpPr>
          <p:cNvPr id="581" name="Straight Connector 8"/>
          <p:cNvSpPr/>
          <p:nvPr/>
        </p:nvSpPr>
        <p:spPr>
          <a:xfrm>
            <a:off x="4959000" y="244296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2" name="Straight Connector 11"/>
          <p:cNvSpPr/>
          <p:nvPr/>
        </p:nvSpPr>
        <p:spPr>
          <a:xfrm flipV="1">
            <a:off x="4952880" y="388584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3" name="Straight Connector 10"/>
          <p:cNvSpPr/>
          <p:nvPr/>
        </p:nvSpPr>
        <p:spPr>
          <a:xfrm>
            <a:off x="3581280" y="2743200"/>
            <a:ext cx="360" cy="3045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4" name="Straight Connector 14"/>
          <p:cNvSpPr/>
          <p:nvPr/>
        </p:nvSpPr>
        <p:spPr>
          <a:xfrm>
            <a:off x="3581280" y="3033000"/>
            <a:ext cx="137160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5" name="Straight Connector 16"/>
          <p:cNvSpPr/>
          <p:nvPr/>
        </p:nvSpPr>
        <p:spPr>
          <a:xfrm>
            <a:off x="4959000" y="3019680"/>
            <a:ext cx="384120" cy="8665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6" name="Straight Connector 18"/>
          <p:cNvSpPr/>
          <p:nvPr/>
        </p:nvSpPr>
        <p:spPr>
          <a:xfrm>
            <a:off x="3587400" y="3276360"/>
            <a:ext cx="360" cy="30492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7" name="Straight Connector 19"/>
          <p:cNvSpPr/>
          <p:nvPr/>
        </p:nvSpPr>
        <p:spPr>
          <a:xfrm flipV="1">
            <a:off x="3587400" y="3267000"/>
            <a:ext cx="1365480" cy="9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8" name="Straight Connector 24"/>
          <p:cNvSpPr/>
          <p:nvPr/>
        </p:nvSpPr>
        <p:spPr>
          <a:xfrm flipV="1">
            <a:off x="4952880" y="2442960"/>
            <a:ext cx="463320" cy="82404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89" name="Straight Connector 31"/>
          <p:cNvSpPr/>
          <p:nvPr/>
        </p:nvSpPr>
        <p:spPr>
          <a:xfrm>
            <a:off x="3200400" y="2151720"/>
            <a:ext cx="76788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sp>
        <p:nvSpPr>
          <p:cNvPr id="590" name="Straight Connector 33"/>
          <p:cNvSpPr/>
          <p:nvPr/>
        </p:nvSpPr>
        <p:spPr>
          <a:xfrm>
            <a:off x="3206160" y="4181760"/>
            <a:ext cx="768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sp>
      <p:graphicFrame>
        <p:nvGraphicFramePr>
          <p:cNvPr id="591"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lstStyle/>
                    <a:p>
                      <a:pPr>
                        <a:lnSpc>
                          <a:spcPct val="100000"/>
                        </a:lnSpc>
                        <a:buNone/>
                      </a:pPr>
                      <a:r>
                        <a:rPr lang="en-US" sz="1800" b="1" strike="noStrike" spc="-1">
                          <a:solidFill>
                            <a:srgbClr val="FFFFFF"/>
                          </a:solidFill>
                          <a:latin typeface="Century Schoolbook"/>
                        </a:rPr>
                        <a: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lstStyle/>
                    <a:p>
                      <a:pPr>
                        <a:lnSpc>
                          <a:spcPct val="100000"/>
                        </a:lnSpc>
                        <a:buNone/>
                      </a:pPr>
                      <a:r>
                        <a:rPr lang="en-US" sz="1800" b="1" strike="noStrike" spc="-1">
                          <a:solidFill>
                            <a:srgbClr val="FFFFFF"/>
                          </a:solidFill>
                          <a:latin typeface="Century Schoolbook"/>
                        </a:rPr>
                        <a:t>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4CDCC"/>
                    </a:solidFill>
                  </a:tcPr>
                </a:tc>
              </a:tr>
              <a:tr h="4093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592"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lstStyle/>
                    <a:p>
                      <a:pPr>
                        <a:lnSpc>
                          <a:spcPct val="100000"/>
                        </a:lnSpc>
                        <a:buNone/>
                      </a:pPr>
                      <a:r>
                        <a:rPr lang="en-US" sz="1800" b="1" strike="noStrike" spc="-1">
                          <a:solidFill>
                            <a:srgbClr val="FFFFFF"/>
                          </a:solidFill>
                          <a:latin typeface="Century Schoolbook"/>
                        </a:rPr>
                        <a:t>Q</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lstStyle/>
                    <a:p>
                      <a:pPr>
                        <a:lnSpc>
                          <a:spcPct val="100000"/>
                        </a:lnSpc>
                        <a:buNone/>
                      </a:pPr>
                      <a:r>
                        <a:rPr lang="en-US" sz="1800" b="1" strike="noStrike" spc="-1">
                          <a:solidFill>
                            <a:srgbClr val="FFFFFF"/>
                          </a:solidFill>
                          <a:latin typeface="Century Schoolbook"/>
                        </a:rPr>
                        <a:t>Q</a:t>
                      </a:r>
                      <a:r>
                        <a:rPr lang="en-US" sz="1800" b="1" strike="noStrike" spc="-1" baseline="30000">
                          <a:solidFill>
                            <a:srgbClr val="FFFFFF"/>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DF0"/>
                    </a:solidFill>
                  </a:tcPr>
                </a:tc>
              </a:tr>
              <a:tr h="403920">
                <a:tc>
                  <a:txBody>
                    <a:bodyPr/>
                    <a:lstStyle/>
                    <a:p>
                      <a:pPr>
                        <a:lnSpc>
                          <a:spcPct val="100000"/>
                        </a:lnSpc>
                        <a:buNone/>
                      </a:pPr>
                      <a:r>
                        <a:rPr lang="en-US" sz="1800" b="0" strike="noStrike" spc="-1">
                          <a:solidFill>
                            <a:srgbClr val="000000"/>
                          </a:solidFill>
                          <a:latin typeface="Century Schoolbook"/>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pPr>
                        <a:lnSpc>
                          <a:spcPct val="100000"/>
                        </a:lnSpc>
                        <a:buNone/>
                      </a:pPr>
                      <a:r>
                        <a:rPr lang="en-US" sz="1800" b="0" strike="noStrike" spc="-1">
                          <a:solidFill>
                            <a:srgbClr val="000000"/>
                          </a:solidFill>
                          <a:latin typeface="Century Schoolbook"/>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593" name="TextBox 7167"/>
          <p:cNvSpPr/>
          <p:nvPr/>
        </p:nvSpPr>
        <p:spPr>
          <a:xfrm>
            <a:off x="3124080" y="167652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594" name="TextBox 7168"/>
          <p:cNvSpPr/>
          <p:nvPr/>
        </p:nvSpPr>
        <p:spPr>
          <a:xfrm>
            <a:off x="3124080" y="3809880"/>
            <a:ext cx="304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595" name="TextBox 7171"/>
          <p:cNvSpPr/>
          <p:nvPr/>
        </p:nvSpPr>
        <p:spPr>
          <a:xfrm>
            <a:off x="2743200" y="198108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R</a:t>
            </a:r>
            <a:endParaRPr lang="en-US" sz="1800" b="0" strike="noStrike" spc="-1">
              <a:latin typeface="Arial"/>
            </a:endParaRPr>
          </a:p>
        </p:txBody>
      </p:sp>
      <p:sp>
        <p:nvSpPr>
          <p:cNvPr id="596" name="TextBox 7172"/>
          <p:cNvSpPr/>
          <p:nvPr/>
        </p:nvSpPr>
        <p:spPr>
          <a:xfrm>
            <a:off x="2819520" y="39625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S</a:t>
            </a:r>
            <a:endParaRPr lang="en-US" sz="1800" b="0" strike="noStrike" spc="-1">
              <a:latin typeface="Arial"/>
            </a:endParaRPr>
          </a:p>
        </p:txBody>
      </p:sp>
      <p:sp>
        <p:nvSpPr>
          <p:cNvPr id="597" name="TextBox 7173"/>
          <p:cNvSpPr/>
          <p:nvPr/>
        </p:nvSpPr>
        <p:spPr>
          <a:xfrm>
            <a:off x="5160240" y="1872720"/>
            <a:ext cx="386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598" name="TextBox 7174"/>
          <p:cNvSpPr/>
          <p:nvPr/>
        </p:nvSpPr>
        <p:spPr>
          <a:xfrm>
            <a:off x="4933800" y="4147200"/>
            <a:ext cx="34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599" name="TextBox 7175"/>
          <p:cNvSpPr/>
          <p:nvPr/>
        </p:nvSpPr>
        <p:spPr>
          <a:xfrm>
            <a:off x="5562720" y="2590920"/>
            <a:ext cx="3801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endParaRPr lang="en-US" sz="1800" b="0" strike="noStrike" spc="-1">
              <a:latin typeface="Arial"/>
            </a:endParaRPr>
          </a:p>
        </p:txBody>
      </p:sp>
      <p:sp>
        <p:nvSpPr>
          <p:cNvPr id="600" name="TextBox 7176"/>
          <p:cNvSpPr/>
          <p:nvPr/>
        </p:nvSpPr>
        <p:spPr>
          <a:xfrm>
            <a:off x="5638680" y="39945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Q</a:t>
            </a:r>
            <a:r>
              <a:rPr lang="en-US" sz="1800" b="0" strike="noStrike" spc="-1" baseline="30000">
                <a:solidFill>
                  <a:srgbClr val="000000"/>
                </a:solidFill>
                <a:latin typeface="Century Schoolbook"/>
                <a:ea typeface="DejaVu Sans"/>
              </a:rPr>
              <a:t>0</a:t>
            </a:r>
            <a:endParaRPr lang="en-US" sz="1800" b="0" strike="noStrike" spc="-1">
              <a:latin typeface="Arial"/>
            </a:endParaRPr>
          </a:p>
        </p:txBody>
      </p:sp>
      <p:sp>
        <p:nvSpPr>
          <p:cNvPr id="601" name="TextBox 7178"/>
          <p:cNvSpPr/>
          <p:nvPr/>
        </p:nvSpPr>
        <p:spPr>
          <a:xfrm>
            <a:off x="5105520" y="4163400"/>
            <a:ext cx="392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02" name="TextBox 7179"/>
          <p:cNvSpPr/>
          <p:nvPr/>
        </p:nvSpPr>
        <p:spPr>
          <a:xfrm>
            <a:off x="5356080" y="1877760"/>
            <a:ext cx="450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/0</a:t>
            </a:r>
            <a:endParaRPr lang="en-US" sz="1800" b="0" strike="noStrike" spc="-1">
              <a:latin typeface="Arial"/>
            </a:endParaRPr>
          </a:p>
        </p:txBody>
      </p:sp>
      <p:sp>
        <p:nvSpPr>
          <p:cNvPr id="603" name="TextBox 7180"/>
          <p:cNvSpPr/>
          <p:nvPr/>
        </p:nvSpPr>
        <p:spPr>
          <a:xfrm>
            <a:off x="5373000" y="4149720"/>
            <a:ext cx="390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Schoolbook"/>
                <a:ea typeface="DejaVu Sans"/>
              </a:rPr>
              <a:t>/1</a:t>
            </a:r>
            <a:endParaRPr lang="en-US" sz="1800" b="0" strike="noStrike" spc="-1">
              <a:latin typeface="Arial"/>
            </a:endParaRPr>
          </a:p>
        </p:txBody>
      </p:sp>
      <p:sp>
        <p:nvSpPr>
          <p:cNvPr id="604" name="Rectangle 7181"/>
          <p:cNvSpPr/>
          <p:nvPr/>
        </p:nvSpPr>
        <p:spPr>
          <a:xfrm>
            <a:off x="7238880" y="2960280"/>
            <a:ext cx="1065960" cy="468000"/>
          </a:xfrm>
          <a:prstGeom prst="rect">
            <a:avLst/>
          </a:prstGeom>
          <a:noFill/>
          <a:ln w="25560">
            <a:solidFill>
              <a:srgbClr val="BB6328"/>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sldNum" idx="5"/>
          </p:nvPr>
        </p:nvSpPr>
        <p:spPr/>
        <p:txBody>
          <a:bodyPr/>
          <a:lstStyle/>
          <a:p>
            <a:fld id="{35354562-E264-4B31-9640-D59168C3A956}" type="slidenum">
              <a:t>9</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wipe(down)">
                                      <p:cBhvr additive="repl">
                                        <p:cTn id="7" dur="500"/>
                                        <p:tgtEl>
                                          <p:spTgt spid="593"/>
                                        </p:tgtEl>
                                      </p:cBhvr>
                                    </p:animEffect>
                                  </p:childTnLst>
                                </p:cTn>
                              </p:par>
                              <p:par>
                                <p:cTn id="8" presetID="22" presetClass="entr" presetSubtype="4" dur="500" fill="hold" nodeType="withEffect">
                                  <p:stCondLst>
                                    <p:cond delay="0"/>
                                  </p:stCondLst>
                                  <p:childTnLst>
                                    <p:set>
                                      <p:cBhvr>
                                        <p:cTn id="9" dur="1" fill="hold">
                                          <p:stCondLst>
                                            <p:cond delay="0"/>
                                          </p:stCondLst>
                                        </p:cTn>
                                        <p:tgtEl>
                                          <p:spTgt spid="594"/>
                                        </p:tgtEl>
                                        <p:attrNameLst>
                                          <p:attrName>style.visibility</p:attrName>
                                        </p:attrNameLst>
                                      </p:cBhvr>
                                      <p:to>
                                        <p:strVal val="visible"/>
                                      </p:to>
                                    </p:set>
                                    <p:animEffect transition="in" filter="wipe(down)">
                                      <p:cBhvr additive="repl">
                                        <p:cTn id="10" dur="500"/>
                                        <p:tgtEl>
                                          <p:spTgt spid="594"/>
                                        </p:tgtEl>
                                      </p:cBhvr>
                                    </p:animEffect>
                                  </p:childTnLst>
                                </p:cTn>
                              </p:par>
                            </p:childTnLst>
                          </p:cTn>
                        </p:par>
                      </p:childTnLst>
                    </p:cTn>
                  </p:par>
                  <p:par>
                    <p:cTn id="11" fill="hold" nodeType="clickEffect">
                      <p:stCondLst>
                        <p:cond delay="indefinite"/>
                      </p:stCondLst>
                      <p:childTnLst>
                        <p:par>
                          <p:cTn id="12" fill="hold">
                            <p:stCondLst>
                              <p:cond delay="0"/>
                            </p:stCondLst>
                            <p:childTnLst>
                              <p:par>
                                <p:cTn id="13" presetID="22" presetClass="entr" presetSubtype="4" dur="500" fill="hold" nodeType="clickEffect">
                                  <p:stCondLst>
                                    <p:cond delay="0"/>
                                  </p:stCondLst>
                                  <p:childTnLst>
                                    <p:set>
                                      <p:cBhvr>
                                        <p:cTn id="14" dur="1" fill="hold">
                                          <p:stCondLst>
                                            <p:cond delay="0"/>
                                          </p:stCondLst>
                                        </p:cTn>
                                        <p:tgtEl>
                                          <p:spTgt spid="597"/>
                                        </p:tgtEl>
                                        <p:attrNameLst>
                                          <p:attrName>style.visibility</p:attrName>
                                        </p:attrNameLst>
                                      </p:cBhvr>
                                      <p:to>
                                        <p:strVal val="visible"/>
                                      </p:to>
                                    </p:set>
                                    <p:animEffect transition="in" filter="wipe(down)">
                                      <p:cBhvr additive="repl">
                                        <p:cTn id="15" dur="500"/>
                                        <p:tgtEl>
                                          <p:spTgt spid="597"/>
                                        </p:tgtEl>
                                      </p:cBhvr>
                                    </p:animEffect>
                                  </p:childTnLst>
                                </p:cTn>
                              </p:par>
                              <p:par>
                                <p:cTn id="16" presetID="22" presetClass="entr" presetSubtype="4" dur="500" fill="hold" nodeType="withEffect">
                                  <p:stCondLst>
                                    <p:cond delay="0"/>
                                  </p:stCondLst>
                                  <p:childTnLst>
                                    <p:set>
                                      <p:cBhvr>
                                        <p:cTn id="17" dur="1" fill="hold">
                                          <p:stCondLst>
                                            <p:cond delay="0"/>
                                          </p:stCondLst>
                                        </p:cTn>
                                        <p:tgtEl>
                                          <p:spTgt spid="598"/>
                                        </p:tgtEl>
                                        <p:attrNameLst>
                                          <p:attrName>style.visibility</p:attrName>
                                        </p:attrNameLst>
                                      </p:cBhvr>
                                      <p:to>
                                        <p:strVal val="visible"/>
                                      </p:to>
                                    </p:set>
                                    <p:animEffect transition="in" filter="wipe(down)">
                                      <p:cBhvr additive="repl">
                                        <p:cTn id="18" dur="500"/>
                                        <p:tgtEl>
                                          <p:spTgt spid="598"/>
                                        </p:tgtEl>
                                      </p:cBhvr>
                                    </p:animEffect>
                                  </p:childTnLst>
                                </p:cTn>
                              </p:par>
                            </p:childTnLst>
                          </p:cTn>
                        </p:par>
                      </p:childTnLst>
                    </p:cTn>
                  </p:par>
                  <p:par>
                    <p:cTn id="19" fill="hold" nodeType="clickEffect">
                      <p:stCondLst>
                        <p:cond delay="indefinite"/>
                      </p:stCondLst>
                      <p:childTnLst>
                        <p:par>
                          <p:cTn id="20" fill="hold">
                            <p:stCondLst>
                              <p:cond delay="0"/>
                            </p:stCondLst>
                            <p:childTnLst>
                              <p:par>
                                <p:cTn id="21" presetID="22" presetClass="entr" presetSubtype="4" dur="500" fill="hold" nodeType="clickEffect">
                                  <p:stCondLst>
                                    <p:cond delay="0"/>
                                  </p:stCondLst>
                                  <p:childTnLst>
                                    <p:set>
                                      <p:cBhvr>
                                        <p:cTn id="22" dur="1" fill="hold">
                                          <p:stCondLst>
                                            <p:cond delay="0"/>
                                          </p:stCondLst>
                                        </p:cTn>
                                        <p:tgtEl>
                                          <p:spTgt spid="601"/>
                                        </p:tgtEl>
                                        <p:attrNameLst>
                                          <p:attrName>style.visibility</p:attrName>
                                        </p:attrNameLst>
                                      </p:cBhvr>
                                      <p:to>
                                        <p:strVal val="visible"/>
                                      </p:to>
                                    </p:set>
                                    <p:animEffect transition="in" filter="wipe(down)">
                                      <p:cBhvr additive="repl">
                                        <p:cTn id="23" dur="500"/>
                                        <p:tgtEl>
                                          <p:spTgt spid="601"/>
                                        </p:tgtEl>
                                      </p:cBhvr>
                                    </p:animEffect>
                                  </p:childTnLst>
                                </p:cTn>
                              </p:par>
                            </p:childTnLst>
                          </p:cTn>
                        </p:par>
                      </p:childTnLst>
                    </p:cTn>
                  </p:par>
                  <p:par>
                    <p:cTn id="24" fill="hold" nodeType="clickEffect">
                      <p:stCondLst>
                        <p:cond delay="indefinite"/>
                      </p:stCondLst>
                      <p:childTnLst>
                        <p:par>
                          <p:cTn id="25" fill="hold">
                            <p:stCondLst>
                              <p:cond delay="0"/>
                            </p:stCondLst>
                            <p:childTnLst>
                              <p:par>
                                <p:cTn id="26" presetID="22" presetClass="entr" presetSubtype="4" dur="500" fill="hold" nodeType="clickEffect">
                                  <p:stCondLst>
                                    <p:cond delay="0"/>
                                  </p:stCondLst>
                                  <p:childTnLst>
                                    <p:set>
                                      <p:cBhvr>
                                        <p:cTn id="27" dur="1" fill="hold">
                                          <p:stCondLst>
                                            <p:cond delay="0"/>
                                          </p:stCondLst>
                                        </p:cTn>
                                        <p:tgtEl>
                                          <p:spTgt spid="602"/>
                                        </p:tgtEl>
                                        <p:attrNameLst>
                                          <p:attrName>style.visibility</p:attrName>
                                        </p:attrNameLst>
                                      </p:cBhvr>
                                      <p:to>
                                        <p:strVal val="visible"/>
                                      </p:to>
                                    </p:set>
                                    <p:animEffect transition="in" filter="wipe(down)">
                                      <p:cBhvr additive="repl">
                                        <p:cTn id="28" dur="500"/>
                                        <p:tgtEl>
                                          <p:spTgt spid="602"/>
                                        </p:tgtEl>
                                      </p:cBhvr>
                                    </p:animEffect>
                                  </p:childTnLst>
                                </p:cTn>
                              </p:par>
                            </p:childTnLst>
                          </p:cTn>
                        </p:par>
                      </p:childTnLst>
                    </p:cTn>
                  </p:par>
                  <p:par>
                    <p:cTn id="29" fill="hold" nodeType="clickEffect">
                      <p:stCondLst>
                        <p:cond delay="indefinite"/>
                      </p:stCondLst>
                      <p:childTnLst>
                        <p:par>
                          <p:cTn id="30" fill="hold">
                            <p:stCondLst>
                              <p:cond delay="0"/>
                            </p:stCondLst>
                            <p:childTnLst>
                              <p:par>
                                <p:cTn id="31" presetID="22" presetClass="entr" presetSubtype="4" dur="500" fill="hold" nodeType="clickEffect">
                                  <p:stCondLst>
                                    <p:cond delay="0"/>
                                  </p:stCondLst>
                                  <p:childTnLst>
                                    <p:set>
                                      <p:cBhvr>
                                        <p:cTn id="32" dur="1" fill="hold">
                                          <p:stCondLst>
                                            <p:cond delay="0"/>
                                          </p:stCondLst>
                                        </p:cTn>
                                        <p:tgtEl>
                                          <p:spTgt spid="603"/>
                                        </p:tgtEl>
                                        <p:attrNameLst>
                                          <p:attrName>style.visibility</p:attrName>
                                        </p:attrNameLst>
                                      </p:cBhvr>
                                      <p:to>
                                        <p:strVal val="visible"/>
                                      </p:to>
                                    </p:set>
                                    <p:animEffect transition="in" filter="wipe(down)">
                                      <p:cBhvr additive="repl">
                                        <p:cTn id="33" dur="5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5" name="PlaceHolder 1"/>
          <p:cNvSpPr>
            <a:spLocks noGrp="1"/>
          </p:cNvSpPr>
          <p:nvPr>
            <p:ph type="title"/>
          </p:nvPr>
        </p:nvSpPr>
        <p:spPr>
          <a:xfrm>
            <a:off x="304920" y="685800"/>
            <a:ext cx="82292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Preemptive Allocation-Example</a:t>
            </a:r>
            <a:endParaRPr lang="en-US" sz="3000" b="0" strike="noStrike" spc="-1">
              <a:solidFill>
                <a:srgbClr val="000000"/>
              </a:solidFill>
              <a:latin typeface="Century Schoolbook"/>
            </a:endParaRPr>
          </a:p>
        </p:txBody>
      </p:sp>
      <p:sp>
        <p:nvSpPr>
          <p:cNvPr id="2696" name="PlaceHolder 2"/>
          <p:cNvSpPr>
            <a:spLocks noGrp="1"/>
          </p:cNvSpPr>
          <p:nvPr>
            <p:ph/>
          </p:nvPr>
        </p:nvSpPr>
        <p:spPr>
          <a:xfrm>
            <a:off x="457200" y="2249280"/>
            <a:ext cx="8229240" cy="2398320"/>
          </a:xfrm>
          <a:prstGeom prst="rect">
            <a:avLst/>
          </a:prstGeom>
          <a:noFill/>
          <a:ln w="0">
            <a:noFill/>
          </a:ln>
        </p:spPr>
        <p:txBody>
          <a:bodyPr lIns="90000" tIns="45000" rIns="90000" bIns="45000" anchor="t">
            <a:noAutofit/>
          </a:bodyPr>
          <a:lstStyle/>
          <a:p>
            <a:pPr marL="109800" algn="just">
              <a:lnSpc>
                <a:spcPct val="100000"/>
              </a:lnSpc>
              <a:spcBef>
                <a:spcPts val="601"/>
              </a:spcBef>
              <a:buNone/>
              <a:tabLst>
                <a:tab pos="0" algn="l"/>
              </a:tabLst>
            </a:pPr>
            <a:r>
              <a:rPr lang="en-US" sz="2400" b="0" strike="noStrike" spc="-1">
                <a:solidFill>
                  <a:srgbClr val="000000"/>
                </a:solidFill>
                <a:latin typeface="Century Schoolbook"/>
                <a:ea typeface="Century Schoolbook"/>
              </a:rPr>
              <a:t>Consider the following page address traces generated by CPU with 3 available frames. Find out the action generated for FIFO, LRU and OPT replacement policies. Which algorithm is best?  </a:t>
            </a:r>
            <a:endParaRPr lang="en-US" sz="2400" b="0" strike="noStrike" spc="-1">
              <a:solidFill>
                <a:srgbClr val="000000"/>
              </a:solidFill>
              <a:latin typeface="Century Schoolbook"/>
            </a:endParaRPr>
          </a:p>
          <a:p>
            <a:pPr marL="109800" algn="ctr">
              <a:lnSpc>
                <a:spcPct val="100000"/>
              </a:lnSpc>
              <a:spcBef>
                <a:spcPts val="601"/>
              </a:spcBef>
              <a:buNone/>
              <a:tabLst>
                <a:tab pos="0" algn="l"/>
              </a:tabLst>
            </a:pPr>
            <a:r>
              <a:rPr lang="en-US" sz="2400" b="0" strike="noStrike" spc="-1">
                <a:solidFill>
                  <a:srgbClr val="000000"/>
                </a:solidFill>
                <a:latin typeface="Century Schoolbook"/>
                <a:ea typeface="Century Schoolbook"/>
              </a:rPr>
              <a:t>1, 3, 1, 4, 7, 4, 5, 3, 2, 1, 2, 1, 3, 4, 6, 7</a:t>
            </a:r>
            <a:endParaRPr lang="en-US" sz="2400" b="0" strike="noStrike" spc="-1">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7" name="PlaceHolder 1"/>
          <p:cNvSpPr>
            <a:spLocks noGrp="1"/>
          </p:cNvSpPr>
          <p:nvPr>
            <p:ph type="title"/>
          </p:nvPr>
        </p:nvSpPr>
        <p:spPr>
          <a:xfrm>
            <a:off x="308160" y="-52560"/>
            <a:ext cx="16250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FIFO</a:t>
            </a:r>
            <a:endParaRPr lang="en-US" sz="3000" b="0" strike="noStrike" spc="-1">
              <a:solidFill>
                <a:srgbClr val="000000"/>
              </a:solidFill>
              <a:latin typeface="Century Schoolbook"/>
            </a:endParaRPr>
          </a:p>
        </p:txBody>
      </p:sp>
      <p:sp>
        <p:nvSpPr>
          <p:cNvPr id="2698" name="PlaceHolder 2"/>
          <p:cNvSpPr>
            <a:spLocks noGrp="1"/>
          </p:cNvSpPr>
          <p:nvPr>
            <p:ph/>
          </p:nvPr>
        </p:nvSpPr>
        <p:spPr>
          <a:xfrm>
            <a:off x="174600" y="1143000"/>
            <a:ext cx="8610120" cy="685440"/>
          </a:xfrm>
          <a:prstGeom prst="rect">
            <a:avLst/>
          </a:prstGeom>
          <a:noFill/>
          <a:ln w="0">
            <a:noFill/>
          </a:ln>
        </p:spPr>
        <p:txBody>
          <a:bodyPr lIns="90000" tIns="45000" rIns="90000" bIns="45000" anchor="t">
            <a:normAutofit/>
          </a:bodyPr>
          <a:lstStyle/>
          <a:p>
            <a:pPr marL="109800" algn="just">
              <a:lnSpc>
                <a:spcPct val="100000"/>
              </a:lnSpc>
              <a:spcBef>
                <a:spcPts val="601"/>
              </a:spcBef>
              <a:buNone/>
              <a:tabLst>
                <a:tab pos="0" algn="l"/>
              </a:tabLst>
            </a:pPr>
            <a:r>
              <a:rPr lang="en-US" sz="2400" b="0" strike="noStrike" spc="-1">
                <a:solidFill>
                  <a:srgbClr val="000000"/>
                </a:solidFill>
                <a:latin typeface="Century Schoolbook"/>
                <a:ea typeface="Century Schoolbook"/>
              </a:rPr>
              <a:t>1             3            1           4           7            4           5          3</a:t>
            </a:r>
            <a:endParaRPr lang="en-US" sz="2400" b="0" strike="noStrike" spc="-1">
              <a:solidFill>
                <a:srgbClr val="000000"/>
              </a:solidFill>
              <a:latin typeface="Century Schoolbook"/>
            </a:endParaRPr>
          </a:p>
        </p:txBody>
      </p:sp>
      <p:sp>
        <p:nvSpPr>
          <p:cNvPr id="2699" name="Rectangle 3"/>
          <p:cNvSpPr/>
          <p:nvPr/>
        </p:nvSpPr>
        <p:spPr>
          <a:xfrm>
            <a:off x="152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00" name="Straight Connector 5"/>
          <p:cNvSpPr/>
          <p:nvPr/>
        </p:nvSpPr>
        <p:spPr>
          <a:xfrm>
            <a:off x="174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01" name="Straight Connector 6"/>
          <p:cNvSpPr/>
          <p:nvPr/>
        </p:nvSpPr>
        <p:spPr>
          <a:xfrm>
            <a:off x="174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02" name="Rectangle 7"/>
          <p:cNvSpPr/>
          <p:nvPr/>
        </p:nvSpPr>
        <p:spPr>
          <a:xfrm>
            <a:off x="1295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03" name="Straight Connector 8"/>
          <p:cNvSpPr/>
          <p:nvPr/>
        </p:nvSpPr>
        <p:spPr>
          <a:xfrm>
            <a:off x="1317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04" name="Straight Connector 9"/>
          <p:cNvSpPr/>
          <p:nvPr/>
        </p:nvSpPr>
        <p:spPr>
          <a:xfrm>
            <a:off x="1317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05" name="Rectangle 10"/>
          <p:cNvSpPr/>
          <p:nvPr/>
        </p:nvSpPr>
        <p:spPr>
          <a:xfrm>
            <a:off x="2438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06" name="Straight Connector 11"/>
          <p:cNvSpPr/>
          <p:nvPr/>
        </p:nvSpPr>
        <p:spPr>
          <a:xfrm>
            <a:off x="2460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07" name="Straight Connector 12"/>
          <p:cNvSpPr/>
          <p:nvPr/>
        </p:nvSpPr>
        <p:spPr>
          <a:xfrm>
            <a:off x="2460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08" name="Rectangle 13"/>
          <p:cNvSpPr/>
          <p:nvPr/>
        </p:nvSpPr>
        <p:spPr>
          <a:xfrm>
            <a:off x="3581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09" name="Straight Connector 14"/>
          <p:cNvSpPr/>
          <p:nvPr/>
        </p:nvSpPr>
        <p:spPr>
          <a:xfrm>
            <a:off x="3603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0" name="Straight Connector 15"/>
          <p:cNvSpPr/>
          <p:nvPr/>
        </p:nvSpPr>
        <p:spPr>
          <a:xfrm>
            <a:off x="3603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1" name="Rectangle 16"/>
          <p:cNvSpPr/>
          <p:nvPr/>
        </p:nvSpPr>
        <p:spPr>
          <a:xfrm>
            <a:off x="471816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12" name="Straight Connector 17"/>
          <p:cNvSpPr/>
          <p:nvPr/>
        </p:nvSpPr>
        <p:spPr>
          <a:xfrm>
            <a:off x="4740120" y="259056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3" name="Straight Connector 18"/>
          <p:cNvSpPr/>
          <p:nvPr/>
        </p:nvSpPr>
        <p:spPr>
          <a:xfrm>
            <a:off x="4740120" y="327636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4" name="Rectangle 19"/>
          <p:cNvSpPr/>
          <p:nvPr/>
        </p:nvSpPr>
        <p:spPr>
          <a:xfrm>
            <a:off x="5867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15" name="Straight Connector 20"/>
          <p:cNvSpPr/>
          <p:nvPr/>
        </p:nvSpPr>
        <p:spPr>
          <a:xfrm>
            <a:off x="5889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6" name="Straight Connector 21"/>
          <p:cNvSpPr/>
          <p:nvPr/>
        </p:nvSpPr>
        <p:spPr>
          <a:xfrm>
            <a:off x="5889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7" name="Rectangle 22"/>
          <p:cNvSpPr/>
          <p:nvPr/>
        </p:nvSpPr>
        <p:spPr>
          <a:xfrm>
            <a:off x="7010280" y="19810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18" name="Straight Connector 23"/>
          <p:cNvSpPr/>
          <p:nvPr/>
        </p:nvSpPr>
        <p:spPr>
          <a:xfrm>
            <a:off x="7032240" y="25732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19" name="Straight Connector 24"/>
          <p:cNvSpPr/>
          <p:nvPr/>
        </p:nvSpPr>
        <p:spPr>
          <a:xfrm>
            <a:off x="7032240" y="3259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0" name="Rectangle 25"/>
          <p:cNvSpPr/>
          <p:nvPr/>
        </p:nvSpPr>
        <p:spPr>
          <a:xfrm>
            <a:off x="8077320" y="19810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21" name="Straight Connector 26"/>
          <p:cNvSpPr/>
          <p:nvPr/>
        </p:nvSpPr>
        <p:spPr>
          <a:xfrm>
            <a:off x="8099280" y="25732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2" name="Straight Connector 27"/>
          <p:cNvSpPr/>
          <p:nvPr/>
        </p:nvSpPr>
        <p:spPr>
          <a:xfrm>
            <a:off x="8099280" y="32590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3" name="Rectangle 28"/>
          <p:cNvSpPr/>
          <p:nvPr/>
        </p:nvSpPr>
        <p:spPr>
          <a:xfrm>
            <a:off x="152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24" name="Straight Connector 29"/>
          <p:cNvSpPr/>
          <p:nvPr/>
        </p:nvSpPr>
        <p:spPr>
          <a:xfrm>
            <a:off x="174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5" name="Straight Connector 30"/>
          <p:cNvSpPr/>
          <p:nvPr/>
        </p:nvSpPr>
        <p:spPr>
          <a:xfrm>
            <a:off x="174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6" name="Rectangle 31"/>
          <p:cNvSpPr/>
          <p:nvPr/>
        </p:nvSpPr>
        <p:spPr>
          <a:xfrm>
            <a:off x="1295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27" name="Straight Connector 32"/>
          <p:cNvSpPr/>
          <p:nvPr/>
        </p:nvSpPr>
        <p:spPr>
          <a:xfrm>
            <a:off x="1317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8" name="Straight Connector 33"/>
          <p:cNvSpPr/>
          <p:nvPr/>
        </p:nvSpPr>
        <p:spPr>
          <a:xfrm>
            <a:off x="1317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29" name="Rectangle 34"/>
          <p:cNvSpPr/>
          <p:nvPr/>
        </p:nvSpPr>
        <p:spPr>
          <a:xfrm>
            <a:off x="2438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30" name="Straight Connector 35"/>
          <p:cNvSpPr/>
          <p:nvPr/>
        </p:nvSpPr>
        <p:spPr>
          <a:xfrm>
            <a:off x="2460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31" name="Straight Connector 36"/>
          <p:cNvSpPr/>
          <p:nvPr/>
        </p:nvSpPr>
        <p:spPr>
          <a:xfrm>
            <a:off x="2460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32" name="Rectangle 37"/>
          <p:cNvSpPr/>
          <p:nvPr/>
        </p:nvSpPr>
        <p:spPr>
          <a:xfrm>
            <a:off x="3581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33" name="Straight Connector 38"/>
          <p:cNvSpPr/>
          <p:nvPr/>
        </p:nvSpPr>
        <p:spPr>
          <a:xfrm>
            <a:off x="3603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34" name="Straight Connector 39"/>
          <p:cNvSpPr/>
          <p:nvPr/>
        </p:nvSpPr>
        <p:spPr>
          <a:xfrm>
            <a:off x="3603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35" name="Rectangle 40"/>
          <p:cNvSpPr/>
          <p:nvPr/>
        </p:nvSpPr>
        <p:spPr>
          <a:xfrm>
            <a:off x="471816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36" name="Straight Connector 41"/>
          <p:cNvSpPr/>
          <p:nvPr/>
        </p:nvSpPr>
        <p:spPr>
          <a:xfrm>
            <a:off x="4740120" y="52750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37" name="Straight Connector 42"/>
          <p:cNvSpPr/>
          <p:nvPr/>
        </p:nvSpPr>
        <p:spPr>
          <a:xfrm>
            <a:off x="4740120" y="59608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38" name="Rectangle 43"/>
          <p:cNvSpPr/>
          <p:nvPr/>
        </p:nvSpPr>
        <p:spPr>
          <a:xfrm>
            <a:off x="5867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39" name="Straight Connector 44"/>
          <p:cNvSpPr/>
          <p:nvPr/>
        </p:nvSpPr>
        <p:spPr>
          <a:xfrm>
            <a:off x="5889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40" name="Straight Connector 45"/>
          <p:cNvSpPr/>
          <p:nvPr/>
        </p:nvSpPr>
        <p:spPr>
          <a:xfrm>
            <a:off x="5889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41" name="Rectangle 46"/>
          <p:cNvSpPr/>
          <p:nvPr/>
        </p:nvSpPr>
        <p:spPr>
          <a:xfrm>
            <a:off x="7010280" y="466560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42" name="Straight Connector 47"/>
          <p:cNvSpPr/>
          <p:nvPr/>
        </p:nvSpPr>
        <p:spPr>
          <a:xfrm>
            <a:off x="7032240" y="525780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43" name="Straight Connector 48"/>
          <p:cNvSpPr/>
          <p:nvPr/>
        </p:nvSpPr>
        <p:spPr>
          <a:xfrm>
            <a:off x="7032240" y="594360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44" name="Rectangle 49"/>
          <p:cNvSpPr/>
          <p:nvPr/>
        </p:nvSpPr>
        <p:spPr>
          <a:xfrm>
            <a:off x="8077320" y="466560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745" name="Straight Connector 50"/>
          <p:cNvSpPr/>
          <p:nvPr/>
        </p:nvSpPr>
        <p:spPr>
          <a:xfrm>
            <a:off x="8099280" y="525780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46" name="Straight Connector 51"/>
          <p:cNvSpPr/>
          <p:nvPr/>
        </p:nvSpPr>
        <p:spPr>
          <a:xfrm>
            <a:off x="8099280" y="594360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747" name="Rectangle 52"/>
          <p:cNvSpPr/>
          <p:nvPr/>
        </p:nvSpPr>
        <p:spPr>
          <a:xfrm>
            <a:off x="196560" y="4102920"/>
            <a:ext cx="8601120" cy="5162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 2           1          2          1         3         4          6         7</a:t>
            </a:r>
            <a:endParaRPr lang="en-US" sz="2800" b="0" strike="noStrike" spc="-1">
              <a:latin typeface="Arial"/>
            </a:endParaRPr>
          </a:p>
        </p:txBody>
      </p:sp>
      <p:sp>
        <p:nvSpPr>
          <p:cNvPr id="2748" name="TextBox 53"/>
          <p:cNvSpPr/>
          <p:nvPr/>
        </p:nvSpPr>
        <p:spPr>
          <a:xfrm>
            <a:off x="174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49" name="TextBox 54"/>
          <p:cNvSpPr/>
          <p:nvPr/>
        </p:nvSpPr>
        <p:spPr>
          <a:xfrm>
            <a:off x="129528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50" name="TextBox 55"/>
          <p:cNvSpPr/>
          <p:nvPr/>
        </p:nvSpPr>
        <p:spPr>
          <a:xfrm>
            <a:off x="2460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51" name="TextBox 56"/>
          <p:cNvSpPr/>
          <p:nvPr/>
        </p:nvSpPr>
        <p:spPr>
          <a:xfrm>
            <a:off x="1295280" y="2662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52" name="TextBox 57"/>
          <p:cNvSpPr/>
          <p:nvPr/>
        </p:nvSpPr>
        <p:spPr>
          <a:xfrm>
            <a:off x="2460600" y="26668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53" name="TextBox 58"/>
          <p:cNvSpPr/>
          <p:nvPr/>
        </p:nvSpPr>
        <p:spPr>
          <a:xfrm>
            <a:off x="3581280" y="26668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54" name="TextBox 59"/>
          <p:cNvSpPr/>
          <p:nvPr/>
        </p:nvSpPr>
        <p:spPr>
          <a:xfrm>
            <a:off x="3581280" y="33483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55" name="TextBox 60"/>
          <p:cNvSpPr/>
          <p:nvPr/>
        </p:nvSpPr>
        <p:spPr>
          <a:xfrm>
            <a:off x="3603600" y="21290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56" name="TextBox 61"/>
          <p:cNvSpPr/>
          <p:nvPr/>
        </p:nvSpPr>
        <p:spPr>
          <a:xfrm>
            <a:off x="472428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57" name="TextBox 62"/>
          <p:cNvSpPr/>
          <p:nvPr/>
        </p:nvSpPr>
        <p:spPr>
          <a:xfrm>
            <a:off x="472428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58" name="TextBox 63"/>
          <p:cNvSpPr/>
          <p:nvPr/>
        </p:nvSpPr>
        <p:spPr>
          <a:xfrm>
            <a:off x="4746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759" name="TextBox 64"/>
          <p:cNvSpPr/>
          <p:nvPr/>
        </p:nvSpPr>
        <p:spPr>
          <a:xfrm>
            <a:off x="579132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60" name="TextBox 65"/>
          <p:cNvSpPr/>
          <p:nvPr/>
        </p:nvSpPr>
        <p:spPr>
          <a:xfrm>
            <a:off x="579132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61" name="TextBox 66"/>
          <p:cNvSpPr/>
          <p:nvPr/>
        </p:nvSpPr>
        <p:spPr>
          <a:xfrm>
            <a:off x="581328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762" name="TextBox 67"/>
          <p:cNvSpPr/>
          <p:nvPr/>
        </p:nvSpPr>
        <p:spPr>
          <a:xfrm>
            <a:off x="708660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763" name="TextBox 68"/>
          <p:cNvSpPr/>
          <p:nvPr/>
        </p:nvSpPr>
        <p:spPr>
          <a:xfrm>
            <a:off x="708660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64" name="TextBox 69"/>
          <p:cNvSpPr/>
          <p:nvPr/>
        </p:nvSpPr>
        <p:spPr>
          <a:xfrm>
            <a:off x="710856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765" name="TextBox 70"/>
          <p:cNvSpPr/>
          <p:nvPr/>
        </p:nvSpPr>
        <p:spPr>
          <a:xfrm>
            <a:off x="800100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766" name="TextBox 71"/>
          <p:cNvSpPr/>
          <p:nvPr/>
        </p:nvSpPr>
        <p:spPr>
          <a:xfrm>
            <a:off x="800100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67" name="TextBox 72"/>
          <p:cNvSpPr/>
          <p:nvPr/>
        </p:nvSpPr>
        <p:spPr>
          <a:xfrm>
            <a:off x="802296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768" name="TextBox 73"/>
          <p:cNvSpPr/>
          <p:nvPr/>
        </p:nvSpPr>
        <p:spPr>
          <a:xfrm>
            <a:off x="2553840" y="116136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769" name="TextBox 74"/>
          <p:cNvSpPr/>
          <p:nvPr/>
        </p:nvSpPr>
        <p:spPr>
          <a:xfrm>
            <a:off x="5844960" y="120240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770" name="TextBox 75"/>
          <p:cNvSpPr/>
          <p:nvPr/>
        </p:nvSpPr>
        <p:spPr>
          <a:xfrm>
            <a:off x="8153280" y="54057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771" name="TextBox 76"/>
          <p:cNvSpPr/>
          <p:nvPr/>
        </p:nvSpPr>
        <p:spPr>
          <a:xfrm>
            <a:off x="8153280" y="59436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72" name="TextBox 77"/>
          <p:cNvSpPr/>
          <p:nvPr/>
        </p:nvSpPr>
        <p:spPr>
          <a:xfrm>
            <a:off x="817560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6</a:t>
            </a:r>
            <a:endParaRPr lang="en-US" sz="2400" b="0" strike="noStrike" spc="-1">
              <a:latin typeface="Arial"/>
            </a:endParaRPr>
          </a:p>
        </p:txBody>
      </p:sp>
      <p:sp>
        <p:nvSpPr>
          <p:cNvPr id="2773" name="TextBox 78"/>
          <p:cNvSpPr/>
          <p:nvPr/>
        </p:nvSpPr>
        <p:spPr>
          <a:xfrm>
            <a:off x="6934320" y="54057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74" name="TextBox 79"/>
          <p:cNvSpPr/>
          <p:nvPr/>
        </p:nvSpPr>
        <p:spPr>
          <a:xfrm>
            <a:off x="6934320" y="59436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75" name="TextBox 80"/>
          <p:cNvSpPr/>
          <p:nvPr/>
        </p:nvSpPr>
        <p:spPr>
          <a:xfrm>
            <a:off x="695628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6</a:t>
            </a:r>
            <a:endParaRPr lang="en-US" sz="2400" b="0" strike="noStrike" spc="-1">
              <a:latin typeface="Arial"/>
            </a:endParaRPr>
          </a:p>
        </p:txBody>
      </p:sp>
      <p:sp>
        <p:nvSpPr>
          <p:cNvPr id="2776" name="TextBox 81"/>
          <p:cNvSpPr/>
          <p:nvPr/>
        </p:nvSpPr>
        <p:spPr>
          <a:xfrm>
            <a:off x="594360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77" name="TextBox 82"/>
          <p:cNvSpPr/>
          <p:nvPr/>
        </p:nvSpPr>
        <p:spPr>
          <a:xfrm>
            <a:off x="594360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778" name="TextBox 83"/>
          <p:cNvSpPr/>
          <p:nvPr/>
        </p:nvSpPr>
        <p:spPr>
          <a:xfrm>
            <a:off x="596556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779" name="TextBox 84"/>
          <p:cNvSpPr/>
          <p:nvPr/>
        </p:nvSpPr>
        <p:spPr>
          <a:xfrm>
            <a:off x="472428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80" name="TextBox 85"/>
          <p:cNvSpPr/>
          <p:nvPr/>
        </p:nvSpPr>
        <p:spPr>
          <a:xfrm>
            <a:off x="472428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81" name="TextBox 87"/>
          <p:cNvSpPr/>
          <p:nvPr/>
        </p:nvSpPr>
        <p:spPr>
          <a:xfrm>
            <a:off x="3581280" y="52578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82" name="TextBox 88"/>
          <p:cNvSpPr/>
          <p:nvPr/>
        </p:nvSpPr>
        <p:spPr>
          <a:xfrm>
            <a:off x="3581280" y="5939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83" name="TextBox 89"/>
          <p:cNvSpPr/>
          <p:nvPr/>
        </p:nvSpPr>
        <p:spPr>
          <a:xfrm>
            <a:off x="3603600" y="47199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784" name="TextBox 90"/>
          <p:cNvSpPr/>
          <p:nvPr/>
        </p:nvSpPr>
        <p:spPr>
          <a:xfrm>
            <a:off x="2362320" y="52578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85" name="TextBox 91"/>
          <p:cNvSpPr/>
          <p:nvPr/>
        </p:nvSpPr>
        <p:spPr>
          <a:xfrm>
            <a:off x="2362320" y="5939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86" name="TextBox 92"/>
          <p:cNvSpPr/>
          <p:nvPr/>
        </p:nvSpPr>
        <p:spPr>
          <a:xfrm>
            <a:off x="2384280" y="47199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787" name="TextBox 93"/>
          <p:cNvSpPr/>
          <p:nvPr/>
        </p:nvSpPr>
        <p:spPr>
          <a:xfrm>
            <a:off x="144792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788" name="TextBox 94"/>
          <p:cNvSpPr/>
          <p:nvPr/>
        </p:nvSpPr>
        <p:spPr>
          <a:xfrm>
            <a:off x="144792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89" name="TextBox 95"/>
          <p:cNvSpPr/>
          <p:nvPr/>
        </p:nvSpPr>
        <p:spPr>
          <a:xfrm>
            <a:off x="146988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790" name="TextBox 96"/>
          <p:cNvSpPr/>
          <p:nvPr/>
        </p:nvSpPr>
        <p:spPr>
          <a:xfrm>
            <a:off x="22860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791" name="TextBox 97"/>
          <p:cNvSpPr/>
          <p:nvPr/>
        </p:nvSpPr>
        <p:spPr>
          <a:xfrm>
            <a:off x="22860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792" name="TextBox 98"/>
          <p:cNvSpPr/>
          <p:nvPr/>
        </p:nvSpPr>
        <p:spPr>
          <a:xfrm>
            <a:off x="25056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793" name="TextBox 99"/>
          <p:cNvSpPr/>
          <p:nvPr/>
        </p:nvSpPr>
        <p:spPr>
          <a:xfrm>
            <a:off x="2460600" y="418356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794" name="TextBox 100"/>
          <p:cNvSpPr/>
          <p:nvPr/>
        </p:nvSpPr>
        <p:spPr>
          <a:xfrm>
            <a:off x="3654360" y="418536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795" name="TextBox 101"/>
          <p:cNvSpPr/>
          <p:nvPr/>
        </p:nvSpPr>
        <p:spPr>
          <a:xfrm>
            <a:off x="4800600" y="416556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796" name="TextBox 102"/>
          <p:cNvSpPr/>
          <p:nvPr/>
        </p:nvSpPr>
        <p:spPr>
          <a:xfrm>
            <a:off x="472428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797" name="TextBox 103"/>
          <p:cNvSpPr/>
          <p:nvPr/>
        </p:nvSpPr>
        <p:spPr>
          <a:xfrm>
            <a:off x="1408320" y="435240"/>
            <a:ext cx="498096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0" strike="noStrike" spc="-1">
                <a:solidFill>
                  <a:srgbClr val="000000"/>
                </a:solidFill>
                <a:latin typeface="Wingdings"/>
                <a:ea typeface="Century Schoolbook"/>
              </a:rPr>
              <a:t></a:t>
            </a:r>
            <a:r>
              <a:rPr lang="en-US" sz="4000" b="0" strike="noStrike" spc="-1">
                <a:solidFill>
                  <a:srgbClr val="000000"/>
                </a:solidFill>
                <a:latin typeface="Century Schoolbook"/>
                <a:ea typeface="Century Schoolbook"/>
              </a:rPr>
              <a:t> hit =5</a:t>
            </a:r>
            <a:endParaRPr lang="en-U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748"/>
                                        </p:tgtEl>
                                        <p:attrNameLst>
                                          <p:attrName>style.visibility</p:attrName>
                                        </p:attrNameLst>
                                      </p:cBhvr>
                                      <p:to>
                                        <p:strVal val="visible"/>
                                      </p:to>
                                    </p:set>
                                    <p:animEffect transition="in" filter="wipe(down)">
                                      <p:cBhvr additive="repl">
                                        <p:cTn id="7" dur="500"/>
                                        <p:tgtEl>
                                          <p:spTgt spid="2748"/>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2751"/>
                                        </p:tgtEl>
                                        <p:attrNameLst>
                                          <p:attrName>style.visibility</p:attrName>
                                        </p:attrNameLst>
                                      </p:cBhvr>
                                      <p:to>
                                        <p:strVal val="visible"/>
                                      </p:to>
                                    </p:set>
                                    <p:animEffect transition="in" filter="wipe(down)">
                                      <p:cBhvr additive="repl">
                                        <p:cTn id="12" dur="500"/>
                                        <p:tgtEl>
                                          <p:spTgt spid="2751"/>
                                        </p:tgtEl>
                                      </p:cBhvr>
                                    </p:animEffect>
                                  </p:childTnLst>
                                </p:cTn>
                              </p:par>
                              <p:par>
                                <p:cTn id="13" presetID="22" presetClass="entr" presetSubtype="4" dur="500" fill="hold" nodeType="withEffect">
                                  <p:stCondLst>
                                    <p:cond delay="0"/>
                                  </p:stCondLst>
                                  <p:childTnLst>
                                    <p:set>
                                      <p:cBhvr>
                                        <p:cTn id="14" dur="1" fill="hold">
                                          <p:stCondLst>
                                            <p:cond delay="0"/>
                                          </p:stCondLst>
                                        </p:cTn>
                                        <p:tgtEl>
                                          <p:spTgt spid="2749"/>
                                        </p:tgtEl>
                                        <p:attrNameLst>
                                          <p:attrName>style.visibility</p:attrName>
                                        </p:attrNameLst>
                                      </p:cBhvr>
                                      <p:to>
                                        <p:strVal val="visible"/>
                                      </p:to>
                                    </p:set>
                                    <p:animEffect transition="in" filter="wipe(down)">
                                      <p:cBhvr additive="repl">
                                        <p:cTn id="15" dur="500"/>
                                        <p:tgtEl>
                                          <p:spTgt spid="2749"/>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2750"/>
                                        </p:tgtEl>
                                        <p:attrNameLst>
                                          <p:attrName>style.visibility</p:attrName>
                                        </p:attrNameLst>
                                      </p:cBhvr>
                                      <p:to>
                                        <p:strVal val="visible"/>
                                      </p:to>
                                    </p:set>
                                    <p:animEffect transition="in" filter="wipe(down)">
                                      <p:cBhvr additive="repl">
                                        <p:cTn id="20" dur="500"/>
                                        <p:tgtEl>
                                          <p:spTgt spid="2750"/>
                                        </p:tgtEl>
                                      </p:cBhvr>
                                    </p:animEffect>
                                  </p:childTnLst>
                                </p:cTn>
                              </p:par>
                              <p:par>
                                <p:cTn id="21" presetID="22" presetClass="entr" presetSubtype="4" dur="500" fill="hold" nodeType="withEffect">
                                  <p:stCondLst>
                                    <p:cond delay="0"/>
                                  </p:stCondLst>
                                  <p:childTnLst>
                                    <p:set>
                                      <p:cBhvr>
                                        <p:cTn id="22" dur="1" fill="hold">
                                          <p:stCondLst>
                                            <p:cond delay="0"/>
                                          </p:stCondLst>
                                        </p:cTn>
                                        <p:tgtEl>
                                          <p:spTgt spid="2752"/>
                                        </p:tgtEl>
                                        <p:attrNameLst>
                                          <p:attrName>style.visibility</p:attrName>
                                        </p:attrNameLst>
                                      </p:cBhvr>
                                      <p:to>
                                        <p:strVal val="visible"/>
                                      </p:to>
                                    </p:set>
                                    <p:animEffect transition="in" filter="wipe(down)">
                                      <p:cBhvr additive="repl">
                                        <p:cTn id="23" dur="500"/>
                                        <p:tgtEl>
                                          <p:spTgt spid="2752"/>
                                        </p:tgtEl>
                                      </p:cBhvr>
                                    </p:animEffect>
                                  </p:childTnLst>
                                </p:cTn>
                              </p:par>
                              <p:par>
                                <p:cTn id="24" presetID="22" presetClass="entr" presetSubtype="4" dur="500" fill="hold" nodeType="withEffect">
                                  <p:stCondLst>
                                    <p:cond delay="0"/>
                                  </p:stCondLst>
                                  <p:childTnLst>
                                    <p:set>
                                      <p:cBhvr>
                                        <p:cTn id="25" dur="1" fill="hold">
                                          <p:stCondLst>
                                            <p:cond delay="0"/>
                                          </p:stCondLst>
                                        </p:cTn>
                                        <p:tgtEl>
                                          <p:spTgt spid="2768"/>
                                        </p:tgtEl>
                                        <p:attrNameLst>
                                          <p:attrName>style.visibility</p:attrName>
                                        </p:attrNameLst>
                                      </p:cBhvr>
                                      <p:to>
                                        <p:strVal val="visible"/>
                                      </p:to>
                                    </p:set>
                                    <p:animEffect transition="in" filter="wipe(down)">
                                      <p:cBhvr additive="repl">
                                        <p:cTn id="26" dur="500"/>
                                        <p:tgtEl>
                                          <p:spTgt spid="2768"/>
                                        </p:tgtEl>
                                      </p:cBhvr>
                                    </p:animEffect>
                                  </p:childTnLst>
                                </p:cTn>
                              </p:par>
                            </p:childTnLst>
                          </p:cTn>
                        </p:par>
                      </p:childTnLst>
                    </p:cTn>
                  </p:par>
                  <p:par>
                    <p:cTn id="27" fill="hold" nodeType="clickEffect">
                      <p:stCondLst>
                        <p:cond delay="indefinite"/>
                      </p:stCondLst>
                      <p:childTnLst>
                        <p:par>
                          <p:cTn id="28" fill="hold">
                            <p:stCondLst>
                              <p:cond delay="0"/>
                            </p:stCondLst>
                            <p:childTnLst>
                              <p:par>
                                <p:cTn id="29" presetID="22" presetClass="entr" presetSubtype="4" dur="500" fill="hold" nodeType="clickEffect">
                                  <p:stCondLst>
                                    <p:cond delay="0"/>
                                  </p:stCondLst>
                                  <p:childTnLst>
                                    <p:set>
                                      <p:cBhvr>
                                        <p:cTn id="30" dur="1" fill="hold">
                                          <p:stCondLst>
                                            <p:cond delay="0"/>
                                          </p:stCondLst>
                                        </p:cTn>
                                        <p:tgtEl>
                                          <p:spTgt spid="2754"/>
                                        </p:tgtEl>
                                        <p:attrNameLst>
                                          <p:attrName>style.visibility</p:attrName>
                                        </p:attrNameLst>
                                      </p:cBhvr>
                                      <p:to>
                                        <p:strVal val="visible"/>
                                      </p:to>
                                    </p:set>
                                    <p:animEffect transition="in" filter="wipe(down)">
                                      <p:cBhvr additive="repl">
                                        <p:cTn id="31" dur="500"/>
                                        <p:tgtEl>
                                          <p:spTgt spid="2754"/>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2753"/>
                                        </p:tgtEl>
                                        <p:attrNameLst>
                                          <p:attrName>style.visibility</p:attrName>
                                        </p:attrNameLst>
                                      </p:cBhvr>
                                      <p:to>
                                        <p:strVal val="visible"/>
                                      </p:to>
                                    </p:set>
                                    <p:animEffect transition="in" filter="wipe(down)">
                                      <p:cBhvr additive="repl">
                                        <p:cTn id="34" dur="500"/>
                                        <p:tgtEl>
                                          <p:spTgt spid="2753"/>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2755"/>
                                        </p:tgtEl>
                                        <p:attrNameLst>
                                          <p:attrName>style.visibility</p:attrName>
                                        </p:attrNameLst>
                                      </p:cBhvr>
                                      <p:to>
                                        <p:strVal val="visible"/>
                                      </p:to>
                                    </p:set>
                                    <p:animEffect transition="in" filter="wipe(down)">
                                      <p:cBhvr additive="repl">
                                        <p:cTn id="37" dur="500"/>
                                        <p:tgtEl>
                                          <p:spTgt spid="2755"/>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2757"/>
                                        </p:tgtEl>
                                        <p:attrNameLst>
                                          <p:attrName>style.visibility</p:attrName>
                                        </p:attrNameLst>
                                      </p:cBhvr>
                                      <p:to>
                                        <p:strVal val="visible"/>
                                      </p:to>
                                    </p:set>
                                    <p:animEffect transition="in" filter="wipe(down)">
                                      <p:cBhvr additive="repl">
                                        <p:cTn id="42" dur="500"/>
                                        <p:tgtEl>
                                          <p:spTgt spid="2757"/>
                                        </p:tgtEl>
                                      </p:cBhvr>
                                    </p:animEffect>
                                  </p:childTnLst>
                                </p:cTn>
                              </p:par>
                              <p:par>
                                <p:cTn id="43" presetID="22" presetClass="entr" presetSubtype="4" dur="500" fill="hold" nodeType="withEffect">
                                  <p:stCondLst>
                                    <p:cond delay="0"/>
                                  </p:stCondLst>
                                  <p:childTnLst>
                                    <p:set>
                                      <p:cBhvr>
                                        <p:cTn id="44" dur="1" fill="hold">
                                          <p:stCondLst>
                                            <p:cond delay="0"/>
                                          </p:stCondLst>
                                        </p:cTn>
                                        <p:tgtEl>
                                          <p:spTgt spid="2756"/>
                                        </p:tgtEl>
                                        <p:attrNameLst>
                                          <p:attrName>style.visibility</p:attrName>
                                        </p:attrNameLst>
                                      </p:cBhvr>
                                      <p:to>
                                        <p:strVal val="visible"/>
                                      </p:to>
                                    </p:set>
                                    <p:animEffect transition="in" filter="wipe(down)">
                                      <p:cBhvr additive="repl">
                                        <p:cTn id="45" dur="500"/>
                                        <p:tgtEl>
                                          <p:spTgt spid="2756"/>
                                        </p:tgtEl>
                                      </p:cBhvr>
                                    </p:animEffect>
                                  </p:childTnLst>
                                </p:cTn>
                              </p:par>
                              <p:par>
                                <p:cTn id="46" presetID="22" presetClass="entr" presetSubtype="4" dur="500" fill="hold" nodeType="withEffect">
                                  <p:stCondLst>
                                    <p:cond delay="0"/>
                                  </p:stCondLst>
                                  <p:childTnLst>
                                    <p:set>
                                      <p:cBhvr>
                                        <p:cTn id="47" dur="1" fill="hold">
                                          <p:stCondLst>
                                            <p:cond delay="0"/>
                                          </p:stCondLst>
                                        </p:cTn>
                                        <p:tgtEl>
                                          <p:spTgt spid="2758"/>
                                        </p:tgtEl>
                                        <p:attrNameLst>
                                          <p:attrName>style.visibility</p:attrName>
                                        </p:attrNameLst>
                                      </p:cBhvr>
                                      <p:to>
                                        <p:strVal val="visible"/>
                                      </p:to>
                                    </p:set>
                                    <p:animEffect transition="in" filter="wipe(down)">
                                      <p:cBhvr additive="repl">
                                        <p:cTn id="48" dur="500"/>
                                        <p:tgtEl>
                                          <p:spTgt spid="2758"/>
                                        </p:tgtEl>
                                      </p:cBhvr>
                                    </p:animEffect>
                                  </p:childTnLst>
                                </p:cTn>
                              </p:par>
                            </p:childTnLst>
                          </p:cTn>
                        </p:par>
                      </p:childTnLst>
                    </p:cTn>
                  </p:par>
                  <p:par>
                    <p:cTn id="49" fill="hold" nodeType="clickEffect">
                      <p:stCondLst>
                        <p:cond delay="indefinite"/>
                      </p:stCondLst>
                      <p:childTnLst>
                        <p:par>
                          <p:cTn id="50" fill="hold">
                            <p:stCondLst>
                              <p:cond delay="0"/>
                            </p:stCondLst>
                            <p:childTnLst>
                              <p:par>
                                <p:cTn id="51" presetID="22" presetClass="entr" presetSubtype="4" dur="500" fill="hold" nodeType="clickEffect">
                                  <p:stCondLst>
                                    <p:cond delay="0"/>
                                  </p:stCondLst>
                                  <p:childTnLst>
                                    <p:set>
                                      <p:cBhvr>
                                        <p:cTn id="52" dur="1" fill="hold">
                                          <p:stCondLst>
                                            <p:cond delay="0"/>
                                          </p:stCondLst>
                                        </p:cTn>
                                        <p:tgtEl>
                                          <p:spTgt spid="2760"/>
                                        </p:tgtEl>
                                        <p:attrNameLst>
                                          <p:attrName>style.visibility</p:attrName>
                                        </p:attrNameLst>
                                      </p:cBhvr>
                                      <p:to>
                                        <p:strVal val="visible"/>
                                      </p:to>
                                    </p:set>
                                    <p:animEffect transition="in" filter="wipe(down)">
                                      <p:cBhvr additive="repl">
                                        <p:cTn id="53" dur="500"/>
                                        <p:tgtEl>
                                          <p:spTgt spid="2760"/>
                                        </p:tgtEl>
                                      </p:cBhvr>
                                    </p:animEffect>
                                  </p:childTnLst>
                                </p:cTn>
                              </p:par>
                              <p:par>
                                <p:cTn id="54" presetID="22" presetClass="entr" presetSubtype="4" dur="500" fill="hold" nodeType="withEffect">
                                  <p:stCondLst>
                                    <p:cond delay="0"/>
                                  </p:stCondLst>
                                  <p:childTnLst>
                                    <p:set>
                                      <p:cBhvr>
                                        <p:cTn id="55" dur="1" fill="hold">
                                          <p:stCondLst>
                                            <p:cond delay="0"/>
                                          </p:stCondLst>
                                        </p:cTn>
                                        <p:tgtEl>
                                          <p:spTgt spid="2759"/>
                                        </p:tgtEl>
                                        <p:attrNameLst>
                                          <p:attrName>style.visibility</p:attrName>
                                        </p:attrNameLst>
                                      </p:cBhvr>
                                      <p:to>
                                        <p:strVal val="visible"/>
                                      </p:to>
                                    </p:set>
                                    <p:animEffect transition="in" filter="wipe(down)">
                                      <p:cBhvr additive="repl">
                                        <p:cTn id="56" dur="500"/>
                                        <p:tgtEl>
                                          <p:spTgt spid="2759"/>
                                        </p:tgtEl>
                                      </p:cBhvr>
                                    </p:animEffect>
                                  </p:childTnLst>
                                </p:cTn>
                              </p:par>
                              <p:par>
                                <p:cTn id="57" presetID="22" presetClass="entr" presetSubtype="4" dur="500" fill="hold" nodeType="withEffect">
                                  <p:stCondLst>
                                    <p:cond delay="0"/>
                                  </p:stCondLst>
                                  <p:childTnLst>
                                    <p:set>
                                      <p:cBhvr>
                                        <p:cTn id="58" dur="1" fill="hold">
                                          <p:stCondLst>
                                            <p:cond delay="0"/>
                                          </p:stCondLst>
                                        </p:cTn>
                                        <p:tgtEl>
                                          <p:spTgt spid="2761"/>
                                        </p:tgtEl>
                                        <p:attrNameLst>
                                          <p:attrName>style.visibility</p:attrName>
                                        </p:attrNameLst>
                                      </p:cBhvr>
                                      <p:to>
                                        <p:strVal val="visible"/>
                                      </p:to>
                                    </p:set>
                                    <p:animEffect transition="in" filter="wipe(down)">
                                      <p:cBhvr additive="repl">
                                        <p:cTn id="59" dur="500"/>
                                        <p:tgtEl>
                                          <p:spTgt spid="2761"/>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2769"/>
                                        </p:tgtEl>
                                        <p:attrNameLst>
                                          <p:attrName>style.visibility</p:attrName>
                                        </p:attrNameLst>
                                      </p:cBhvr>
                                      <p:to>
                                        <p:strVal val="visible"/>
                                      </p:to>
                                    </p:set>
                                    <p:animEffect transition="in" filter="wipe(down)">
                                      <p:cBhvr additive="repl">
                                        <p:cTn id="62" dur="500"/>
                                        <p:tgtEl>
                                          <p:spTgt spid="2769"/>
                                        </p:tgtEl>
                                      </p:cBhvr>
                                    </p:animEffect>
                                  </p:childTnLst>
                                </p:cTn>
                              </p:par>
                            </p:childTnLst>
                          </p:cTn>
                        </p:par>
                      </p:childTnLst>
                    </p:cTn>
                  </p:par>
                  <p:par>
                    <p:cTn id="63" fill="hold" nodeType="clickEffect">
                      <p:stCondLst>
                        <p:cond delay="indefinite"/>
                      </p:stCondLst>
                      <p:childTnLst>
                        <p:par>
                          <p:cTn id="64" fill="hold">
                            <p:stCondLst>
                              <p:cond delay="0"/>
                            </p:stCondLst>
                            <p:childTnLst>
                              <p:par>
                                <p:cTn id="65" presetID="22" presetClass="entr" presetSubtype="4" dur="500" fill="hold" nodeType="clickEffect">
                                  <p:stCondLst>
                                    <p:cond delay="0"/>
                                  </p:stCondLst>
                                  <p:childTnLst>
                                    <p:set>
                                      <p:cBhvr>
                                        <p:cTn id="66" dur="1" fill="hold">
                                          <p:stCondLst>
                                            <p:cond delay="0"/>
                                          </p:stCondLst>
                                        </p:cTn>
                                        <p:tgtEl>
                                          <p:spTgt spid="2763"/>
                                        </p:tgtEl>
                                        <p:attrNameLst>
                                          <p:attrName>style.visibility</p:attrName>
                                        </p:attrNameLst>
                                      </p:cBhvr>
                                      <p:to>
                                        <p:strVal val="visible"/>
                                      </p:to>
                                    </p:set>
                                    <p:animEffect transition="in" filter="wipe(down)">
                                      <p:cBhvr additive="repl">
                                        <p:cTn id="67" dur="500"/>
                                        <p:tgtEl>
                                          <p:spTgt spid="2763"/>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2762"/>
                                        </p:tgtEl>
                                        <p:attrNameLst>
                                          <p:attrName>style.visibility</p:attrName>
                                        </p:attrNameLst>
                                      </p:cBhvr>
                                      <p:to>
                                        <p:strVal val="visible"/>
                                      </p:to>
                                    </p:set>
                                    <p:animEffect transition="in" filter="wipe(down)">
                                      <p:cBhvr additive="repl">
                                        <p:cTn id="70" dur="500"/>
                                        <p:tgtEl>
                                          <p:spTgt spid="2762"/>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2764"/>
                                        </p:tgtEl>
                                        <p:attrNameLst>
                                          <p:attrName>style.visibility</p:attrName>
                                        </p:attrNameLst>
                                      </p:cBhvr>
                                      <p:to>
                                        <p:strVal val="visible"/>
                                      </p:to>
                                    </p:set>
                                    <p:animEffect transition="in" filter="wipe(down)">
                                      <p:cBhvr additive="repl">
                                        <p:cTn id="73" dur="500"/>
                                        <p:tgtEl>
                                          <p:spTgt spid="2764"/>
                                        </p:tgtEl>
                                      </p:cBhvr>
                                    </p:animEffect>
                                  </p:childTnLst>
                                </p:cTn>
                              </p:par>
                            </p:childTnLst>
                          </p:cTn>
                        </p:par>
                      </p:childTnLst>
                    </p:cTn>
                  </p:par>
                  <p:par>
                    <p:cTn id="74" fill="hold" nodeType="clickEffect">
                      <p:stCondLst>
                        <p:cond delay="indefinite"/>
                      </p:stCondLst>
                      <p:childTnLst>
                        <p:par>
                          <p:cTn id="75" fill="hold">
                            <p:stCondLst>
                              <p:cond delay="0"/>
                            </p:stCondLst>
                            <p:childTnLst>
                              <p:par>
                                <p:cTn id="76" presetID="22" presetClass="entr" presetSubtype="4" dur="500" fill="hold" nodeType="clickEffect">
                                  <p:stCondLst>
                                    <p:cond delay="0"/>
                                  </p:stCondLst>
                                  <p:childTnLst>
                                    <p:set>
                                      <p:cBhvr>
                                        <p:cTn id="77" dur="1" fill="hold">
                                          <p:stCondLst>
                                            <p:cond delay="0"/>
                                          </p:stCondLst>
                                        </p:cTn>
                                        <p:tgtEl>
                                          <p:spTgt spid="2766"/>
                                        </p:tgtEl>
                                        <p:attrNameLst>
                                          <p:attrName>style.visibility</p:attrName>
                                        </p:attrNameLst>
                                      </p:cBhvr>
                                      <p:to>
                                        <p:strVal val="visible"/>
                                      </p:to>
                                    </p:set>
                                    <p:animEffect transition="in" filter="wipe(down)">
                                      <p:cBhvr additive="repl">
                                        <p:cTn id="78" dur="500"/>
                                        <p:tgtEl>
                                          <p:spTgt spid="2766"/>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2765"/>
                                        </p:tgtEl>
                                        <p:attrNameLst>
                                          <p:attrName>style.visibility</p:attrName>
                                        </p:attrNameLst>
                                      </p:cBhvr>
                                      <p:to>
                                        <p:strVal val="visible"/>
                                      </p:to>
                                    </p:set>
                                    <p:animEffect transition="in" filter="wipe(down)">
                                      <p:cBhvr additive="repl">
                                        <p:cTn id="81" dur="500"/>
                                        <p:tgtEl>
                                          <p:spTgt spid="2765"/>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2767"/>
                                        </p:tgtEl>
                                        <p:attrNameLst>
                                          <p:attrName>style.visibility</p:attrName>
                                        </p:attrNameLst>
                                      </p:cBhvr>
                                      <p:to>
                                        <p:strVal val="visible"/>
                                      </p:to>
                                    </p:set>
                                    <p:animEffect transition="in" filter="wipe(down)">
                                      <p:cBhvr additive="repl">
                                        <p:cTn id="84" dur="500"/>
                                        <p:tgtEl>
                                          <p:spTgt spid="2767"/>
                                        </p:tgtEl>
                                      </p:cBhvr>
                                    </p:animEffect>
                                  </p:childTnLst>
                                </p:cTn>
                              </p:par>
                            </p:childTnLst>
                          </p:cTn>
                        </p:par>
                      </p:childTnLst>
                    </p:cTn>
                  </p:par>
                  <p:par>
                    <p:cTn id="85" fill="hold" nodeType="clickEffect">
                      <p:stCondLst>
                        <p:cond delay="indefinite"/>
                      </p:stCondLst>
                      <p:childTnLst>
                        <p:par>
                          <p:cTn id="86" fill="hold">
                            <p:stCondLst>
                              <p:cond delay="0"/>
                            </p:stCondLst>
                            <p:childTnLst>
                              <p:par>
                                <p:cTn id="87" presetID="22" presetClass="entr" presetSubtype="4" dur="500" fill="hold" nodeType="clickEffect">
                                  <p:stCondLst>
                                    <p:cond delay="0"/>
                                  </p:stCondLst>
                                  <p:childTnLst>
                                    <p:set>
                                      <p:cBhvr>
                                        <p:cTn id="88" dur="1" fill="hold">
                                          <p:stCondLst>
                                            <p:cond delay="0"/>
                                          </p:stCondLst>
                                        </p:cTn>
                                        <p:tgtEl>
                                          <p:spTgt spid="2791"/>
                                        </p:tgtEl>
                                        <p:attrNameLst>
                                          <p:attrName>style.visibility</p:attrName>
                                        </p:attrNameLst>
                                      </p:cBhvr>
                                      <p:to>
                                        <p:strVal val="visible"/>
                                      </p:to>
                                    </p:set>
                                    <p:animEffect transition="in" filter="wipe(down)">
                                      <p:cBhvr additive="repl">
                                        <p:cTn id="89" dur="500"/>
                                        <p:tgtEl>
                                          <p:spTgt spid="2791"/>
                                        </p:tgtEl>
                                      </p:cBhvr>
                                    </p:animEffect>
                                  </p:childTnLst>
                                </p:cTn>
                              </p:par>
                              <p:par>
                                <p:cTn id="90" presetID="22" presetClass="entr" presetSubtype="4" dur="500" fill="hold" nodeType="withEffect">
                                  <p:stCondLst>
                                    <p:cond delay="0"/>
                                  </p:stCondLst>
                                  <p:childTnLst>
                                    <p:set>
                                      <p:cBhvr>
                                        <p:cTn id="91" dur="1" fill="hold">
                                          <p:stCondLst>
                                            <p:cond delay="0"/>
                                          </p:stCondLst>
                                        </p:cTn>
                                        <p:tgtEl>
                                          <p:spTgt spid="2790"/>
                                        </p:tgtEl>
                                        <p:attrNameLst>
                                          <p:attrName>style.visibility</p:attrName>
                                        </p:attrNameLst>
                                      </p:cBhvr>
                                      <p:to>
                                        <p:strVal val="visible"/>
                                      </p:to>
                                    </p:set>
                                    <p:animEffect transition="in" filter="wipe(down)">
                                      <p:cBhvr additive="repl">
                                        <p:cTn id="92" dur="500"/>
                                        <p:tgtEl>
                                          <p:spTgt spid="2790"/>
                                        </p:tgtEl>
                                      </p:cBhvr>
                                    </p:animEffect>
                                  </p:childTnLst>
                                </p:cTn>
                              </p:par>
                              <p:par>
                                <p:cTn id="93" presetID="22" presetClass="entr" presetSubtype="4" dur="500" fill="hold" nodeType="withEffect">
                                  <p:stCondLst>
                                    <p:cond delay="0"/>
                                  </p:stCondLst>
                                  <p:childTnLst>
                                    <p:set>
                                      <p:cBhvr>
                                        <p:cTn id="94" dur="1" fill="hold">
                                          <p:stCondLst>
                                            <p:cond delay="0"/>
                                          </p:stCondLst>
                                        </p:cTn>
                                        <p:tgtEl>
                                          <p:spTgt spid="2792"/>
                                        </p:tgtEl>
                                        <p:attrNameLst>
                                          <p:attrName>style.visibility</p:attrName>
                                        </p:attrNameLst>
                                      </p:cBhvr>
                                      <p:to>
                                        <p:strVal val="visible"/>
                                      </p:to>
                                    </p:set>
                                    <p:animEffect transition="in" filter="wipe(down)">
                                      <p:cBhvr additive="repl">
                                        <p:cTn id="95" dur="500"/>
                                        <p:tgtEl>
                                          <p:spTgt spid="2792"/>
                                        </p:tgtEl>
                                      </p:cBhvr>
                                    </p:animEffect>
                                  </p:childTnLst>
                                </p:cTn>
                              </p:par>
                            </p:childTnLst>
                          </p:cTn>
                        </p:par>
                      </p:childTnLst>
                    </p:cTn>
                  </p:par>
                  <p:par>
                    <p:cTn id="96" fill="hold" nodeType="clickEffect">
                      <p:stCondLst>
                        <p:cond delay="indefinite"/>
                      </p:stCondLst>
                      <p:childTnLst>
                        <p:par>
                          <p:cTn id="97" fill="hold">
                            <p:stCondLst>
                              <p:cond delay="0"/>
                            </p:stCondLst>
                            <p:childTnLst>
                              <p:par>
                                <p:cTn id="98" presetID="22" presetClass="entr" presetSubtype="4" dur="500" fill="hold" nodeType="clickEffect">
                                  <p:stCondLst>
                                    <p:cond delay="0"/>
                                  </p:stCondLst>
                                  <p:childTnLst>
                                    <p:set>
                                      <p:cBhvr>
                                        <p:cTn id="99" dur="1" fill="hold">
                                          <p:stCondLst>
                                            <p:cond delay="0"/>
                                          </p:stCondLst>
                                        </p:cTn>
                                        <p:tgtEl>
                                          <p:spTgt spid="2788"/>
                                        </p:tgtEl>
                                        <p:attrNameLst>
                                          <p:attrName>style.visibility</p:attrName>
                                        </p:attrNameLst>
                                      </p:cBhvr>
                                      <p:to>
                                        <p:strVal val="visible"/>
                                      </p:to>
                                    </p:set>
                                    <p:animEffect transition="in" filter="wipe(down)">
                                      <p:cBhvr additive="repl">
                                        <p:cTn id="100" dur="500"/>
                                        <p:tgtEl>
                                          <p:spTgt spid="2788"/>
                                        </p:tgtEl>
                                      </p:cBhvr>
                                    </p:animEffect>
                                  </p:childTnLst>
                                </p:cTn>
                              </p:par>
                              <p:par>
                                <p:cTn id="101" presetID="22" presetClass="entr" presetSubtype="4" dur="500" fill="hold" nodeType="withEffect">
                                  <p:stCondLst>
                                    <p:cond delay="0"/>
                                  </p:stCondLst>
                                  <p:childTnLst>
                                    <p:set>
                                      <p:cBhvr>
                                        <p:cTn id="102" dur="1" fill="hold">
                                          <p:stCondLst>
                                            <p:cond delay="0"/>
                                          </p:stCondLst>
                                        </p:cTn>
                                        <p:tgtEl>
                                          <p:spTgt spid="2787"/>
                                        </p:tgtEl>
                                        <p:attrNameLst>
                                          <p:attrName>style.visibility</p:attrName>
                                        </p:attrNameLst>
                                      </p:cBhvr>
                                      <p:to>
                                        <p:strVal val="visible"/>
                                      </p:to>
                                    </p:set>
                                    <p:animEffect transition="in" filter="wipe(down)">
                                      <p:cBhvr additive="repl">
                                        <p:cTn id="103" dur="500"/>
                                        <p:tgtEl>
                                          <p:spTgt spid="2787"/>
                                        </p:tgtEl>
                                      </p:cBhvr>
                                    </p:animEffect>
                                  </p:childTnLst>
                                </p:cTn>
                              </p:par>
                              <p:par>
                                <p:cTn id="104" presetID="22" presetClass="entr" presetSubtype="4" dur="500" fill="hold" nodeType="withEffect">
                                  <p:stCondLst>
                                    <p:cond delay="0"/>
                                  </p:stCondLst>
                                  <p:childTnLst>
                                    <p:set>
                                      <p:cBhvr>
                                        <p:cTn id="105" dur="1" fill="hold">
                                          <p:stCondLst>
                                            <p:cond delay="0"/>
                                          </p:stCondLst>
                                        </p:cTn>
                                        <p:tgtEl>
                                          <p:spTgt spid="2789"/>
                                        </p:tgtEl>
                                        <p:attrNameLst>
                                          <p:attrName>style.visibility</p:attrName>
                                        </p:attrNameLst>
                                      </p:cBhvr>
                                      <p:to>
                                        <p:strVal val="visible"/>
                                      </p:to>
                                    </p:set>
                                    <p:animEffect transition="in" filter="wipe(down)">
                                      <p:cBhvr additive="repl">
                                        <p:cTn id="106" dur="500"/>
                                        <p:tgtEl>
                                          <p:spTgt spid="2789"/>
                                        </p:tgtEl>
                                      </p:cBhvr>
                                    </p:animEffect>
                                  </p:childTnLst>
                                </p:cTn>
                              </p:par>
                            </p:childTnLst>
                          </p:cTn>
                        </p:par>
                      </p:childTnLst>
                    </p:cTn>
                  </p:par>
                  <p:par>
                    <p:cTn id="107" fill="hold" nodeType="clickEffect">
                      <p:stCondLst>
                        <p:cond delay="indefinite"/>
                      </p:stCondLst>
                      <p:childTnLst>
                        <p:par>
                          <p:cTn id="108" fill="hold">
                            <p:stCondLst>
                              <p:cond delay="0"/>
                            </p:stCondLst>
                            <p:childTnLst>
                              <p:par>
                                <p:cTn id="109" presetID="22" presetClass="entr" presetSubtype="4" dur="500" fill="hold" nodeType="clickEffect">
                                  <p:stCondLst>
                                    <p:cond delay="0"/>
                                  </p:stCondLst>
                                  <p:childTnLst>
                                    <p:set>
                                      <p:cBhvr>
                                        <p:cTn id="110" dur="1" fill="hold">
                                          <p:stCondLst>
                                            <p:cond delay="0"/>
                                          </p:stCondLst>
                                        </p:cTn>
                                        <p:tgtEl>
                                          <p:spTgt spid="2785"/>
                                        </p:tgtEl>
                                        <p:attrNameLst>
                                          <p:attrName>style.visibility</p:attrName>
                                        </p:attrNameLst>
                                      </p:cBhvr>
                                      <p:to>
                                        <p:strVal val="visible"/>
                                      </p:to>
                                    </p:set>
                                    <p:animEffect transition="in" filter="wipe(down)">
                                      <p:cBhvr additive="repl">
                                        <p:cTn id="111" dur="500"/>
                                        <p:tgtEl>
                                          <p:spTgt spid="2785"/>
                                        </p:tgtEl>
                                      </p:cBhvr>
                                    </p:animEffect>
                                  </p:childTnLst>
                                </p:cTn>
                              </p:par>
                              <p:par>
                                <p:cTn id="112" presetID="22" presetClass="entr" presetSubtype="4" dur="500" fill="hold" nodeType="withEffect">
                                  <p:stCondLst>
                                    <p:cond delay="0"/>
                                  </p:stCondLst>
                                  <p:childTnLst>
                                    <p:set>
                                      <p:cBhvr>
                                        <p:cTn id="113" dur="1" fill="hold">
                                          <p:stCondLst>
                                            <p:cond delay="0"/>
                                          </p:stCondLst>
                                        </p:cTn>
                                        <p:tgtEl>
                                          <p:spTgt spid="2784"/>
                                        </p:tgtEl>
                                        <p:attrNameLst>
                                          <p:attrName>style.visibility</p:attrName>
                                        </p:attrNameLst>
                                      </p:cBhvr>
                                      <p:to>
                                        <p:strVal val="visible"/>
                                      </p:to>
                                    </p:set>
                                    <p:animEffect transition="in" filter="wipe(down)">
                                      <p:cBhvr additive="repl">
                                        <p:cTn id="114" dur="500"/>
                                        <p:tgtEl>
                                          <p:spTgt spid="2784"/>
                                        </p:tgtEl>
                                      </p:cBhvr>
                                    </p:animEffect>
                                  </p:childTnLst>
                                </p:cTn>
                              </p:par>
                              <p:par>
                                <p:cTn id="115" presetID="22" presetClass="entr" presetSubtype="4" dur="500" fill="hold" nodeType="withEffect">
                                  <p:stCondLst>
                                    <p:cond delay="0"/>
                                  </p:stCondLst>
                                  <p:childTnLst>
                                    <p:set>
                                      <p:cBhvr>
                                        <p:cTn id="116" dur="1" fill="hold">
                                          <p:stCondLst>
                                            <p:cond delay="0"/>
                                          </p:stCondLst>
                                        </p:cTn>
                                        <p:tgtEl>
                                          <p:spTgt spid="2786"/>
                                        </p:tgtEl>
                                        <p:attrNameLst>
                                          <p:attrName>style.visibility</p:attrName>
                                        </p:attrNameLst>
                                      </p:cBhvr>
                                      <p:to>
                                        <p:strVal val="visible"/>
                                      </p:to>
                                    </p:set>
                                    <p:animEffect transition="in" filter="wipe(down)">
                                      <p:cBhvr additive="repl">
                                        <p:cTn id="117" dur="500"/>
                                        <p:tgtEl>
                                          <p:spTgt spid="2786"/>
                                        </p:tgtEl>
                                      </p:cBhvr>
                                    </p:animEffect>
                                  </p:childTnLst>
                                </p:cTn>
                              </p:par>
                              <p:par>
                                <p:cTn id="118" presetID="22" presetClass="entr" presetSubtype="4" dur="500" fill="hold" nodeType="withEffect">
                                  <p:stCondLst>
                                    <p:cond delay="0"/>
                                  </p:stCondLst>
                                  <p:childTnLst>
                                    <p:set>
                                      <p:cBhvr>
                                        <p:cTn id="119" dur="1" fill="hold">
                                          <p:stCondLst>
                                            <p:cond delay="0"/>
                                          </p:stCondLst>
                                        </p:cTn>
                                        <p:tgtEl>
                                          <p:spTgt spid="2793"/>
                                        </p:tgtEl>
                                        <p:attrNameLst>
                                          <p:attrName>style.visibility</p:attrName>
                                        </p:attrNameLst>
                                      </p:cBhvr>
                                      <p:to>
                                        <p:strVal val="visible"/>
                                      </p:to>
                                    </p:set>
                                    <p:animEffect transition="in" filter="wipe(down)">
                                      <p:cBhvr additive="repl">
                                        <p:cTn id="120" dur="500"/>
                                        <p:tgtEl>
                                          <p:spTgt spid="2793"/>
                                        </p:tgtEl>
                                      </p:cBhvr>
                                    </p:animEffect>
                                  </p:childTnLst>
                                </p:cTn>
                              </p:par>
                            </p:childTnLst>
                          </p:cTn>
                        </p:par>
                      </p:childTnLst>
                    </p:cTn>
                  </p:par>
                  <p:par>
                    <p:cTn id="121" fill="hold" nodeType="clickEffect">
                      <p:stCondLst>
                        <p:cond delay="indefinite"/>
                      </p:stCondLst>
                      <p:childTnLst>
                        <p:par>
                          <p:cTn id="122" fill="hold">
                            <p:stCondLst>
                              <p:cond delay="0"/>
                            </p:stCondLst>
                            <p:childTnLst>
                              <p:par>
                                <p:cTn id="123" presetID="22" presetClass="entr" presetSubtype="4" dur="500" fill="hold" nodeType="clickEffect">
                                  <p:stCondLst>
                                    <p:cond delay="0"/>
                                  </p:stCondLst>
                                  <p:childTnLst>
                                    <p:set>
                                      <p:cBhvr>
                                        <p:cTn id="124" dur="1" fill="hold">
                                          <p:stCondLst>
                                            <p:cond delay="0"/>
                                          </p:stCondLst>
                                        </p:cTn>
                                        <p:tgtEl>
                                          <p:spTgt spid="2782"/>
                                        </p:tgtEl>
                                        <p:attrNameLst>
                                          <p:attrName>style.visibility</p:attrName>
                                        </p:attrNameLst>
                                      </p:cBhvr>
                                      <p:to>
                                        <p:strVal val="visible"/>
                                      </p:to>
                                    </p:set>
                                    <p:animEffect transition="in" filter="wipe(down)">
                                      <p:cBhvr additive="repl">
                                        <p:cTn id="125" dur="500"/>
                                        <p:tgtEl>
                                          <p:spTgt spid="2782"/>
                                        </p:tgtEl>
                                      </p:cBhvr>
                                    </p:animEffect>
                                  </p:childTnLst>
                                </p:cTn>
                              </p:par>
                              <p:par>
                                <p:cTn id="126" presetID="22" presetClass="entr" presetSubtype="4" dur="500" fill="hold" nodeType="withEffect">
                                  <p:stCondLst>
                                    <p:cond delay="0"/>
                                  </p:stCondLst>
                                  <p:childTnLst>
                                    <p:set>
                                      <p:cBhvr>
                                        <p:cTn id="127" dur="1" fill="hold">
                                          <p:stCondLst>
                                            <p:cond delay="0"/>
                                          </p:stCondLst>
                                        </p:cTn>
                                        <p:tgtEl>
                                          <p:spTgt spid="2781"/>
                                        </p:tgtEl>
                                        <p:attrNameLst>
                                          <p:attrName>style.visibility</p:attrName>
                                        </p:attrNameLst>
                                      </p:cBhvr>
                                      <p:to>
                                        <p:strVal val="visible"/>
                                      </p:to>
                                    </p:set>
                                    <p:animEffect transition="in" filter="wipe(down)">
                                      <p:cBhvr additive="repl">
                                        <p:cTn id="128" dur="500"/>
                                        <p:tgtEl>
                                          <p:spTgt spid="2781"/>
                                        </p:tgtEl>
                                      </p:cBhvr>
                                    </p:animEffect>
                                  </p:childTnLst>
                                </p:cTn>
                              </p:par>
                              <p:par>
                                <p:cTn id="129" presetID="22" presetClass="entr" presetSubtype="4" dur="500" fill="hold" nodeType="withEffect">
                                  <p:stCondLst>
                                    <p:cond delay="0"/>
                                  </p:stCondLst>
                                  <p:childTnLst>
                                    <p:set>
                                      <p:cBhvr>
                                        <p:cTn id="130" dur="1" fill="hold">
                                          <p:stCondLst>
                                            <p:cond delay="0"/>
                                          </p:stCondLst>
                                        </p:cTn>
                                        <p:tgtEl>
                                          <p:spTgt spid="2783"/>
                                        </p:tgtEl>
                                        <p:attrNameLst>
                                          <p:attrName>style.visibility</p:attrName>
                                        </p:attrNameLst>
                                      </p:cBhvr>
                                      <p:to>
                                        <p:strVal val="visible"/>
                                      </p:to>
                                    </p:set>
                                    <p:animEffect transition="in" filter="wipe(down)">
                                      <p:cBhvr additive="repl">
                                        <p:cTn id="131" dur="500"/>
                                        <p:tgtEl>
                                          <p:spTgt spid="2783"/>
                                        </p:tgtEl>
                                      </p:cBhvr>
                                    </p:animEffect>
                                  </p:childTnLst>
                                </p:cTn>
                              </p:par>
                              <p:par>
                                <p:cTn id="132" presetID="22" presetClass="entr" presetSubtype="4" dur="500" fill="hold" nodeType="withEffect">
                                  <p:stCondLst>
                                    <p:cond delay="0"/>
                                  </p:stCondLst>
                                  <p:childTnLst>
                                    <p:set>
                                      <p:cBhvr>
                                        <p:cTn id="133" dur="1" fill="hold">
                                          <p:stCondLst>
                                            <p:cond delay="0"/>
                                          </p:stCondLst>
                                        </p:cTn>
                                        <p:tgtEl>
                                          <p:spTgt spid="2794"/>
                                        </p:tgtEl>
                                        <p:attrNameLst>
                                          <p:attrName>style.visibility</p:attrName>
                                        </p:attrNameLst>
                                      </p:cBhvr>
                                      <p:to>
                                        <p:strVal val="visible"/>
                                      </p:to>
                                    </p:set>
                                    <p:animEffect transition="in" filter="wipe(down)">
                                      <p:cBhvr additive="repl">
                                        <p:cTn id="134" dur="500"/>
                                        <p:tgtEl>
                                          <p:spTgt spid="2794"/>
                                        </p:tgtEl>
                                      </p:cBhvr>
                                    </p:animEffect>
                                  </p:childTnLst>
                                </p:cTn>
                              </p:par>
                            </p:childTnLst>
                          </p:cTn>
                        </p:par>
                      </p:childTnLst>
                    </p:cTn>
                  </p:par>
                  <p:par>
                    <p:cTn id="135" fill="hold" nodeType="clickEffect">
                      <p:stCondLst>
                        <p:cond delay="indefinite"/>
                      </p:stCondLst>
                      <p:childTnLst>
                        <p:par>
                          <p:cTn id="136" fill="hold">
                            <p:stCondLst>
                              <p:cond delay="0"/>
                            </p:stCondLst>
                            <p:childTnLst>
                              <p:par>
                                <p:cTn id="137" presetID="22" presetClass="entr" presetSubtype="4" dur="500" fill="hold" nodeType="clickEffect">
                                  <p:stCondLst>
                                    <p:cond delay="0"/>
                                  </p:stCondLst>
                                  <p:childTnLst>
                                    <p:set>
                                      <p:cBhvr>
                                        <p:cTn id="138" dur="1" fill="hold">
                                          <p:stCondLst>
                                            <p:cond delay="0"/>
                                          </p:stCondLst>
                                        </p:cTn>
                                        <p:tgtEl>
                                          <p:spTgt spid="2780"/>
                                        </p:tgtEl>
                                        <p:attrNameLst>
                                          <p:attrName>style.visibility</p:attrName>
                                        </p:attrNameLst>
                                      </p:cBhvr>
                                      <p:to>
                                        <p:strVal val="visible"/>
                                      </p:to>
                                    </p:set>
                                    <p:animEffect transition="in" filter="wipe(down)">
                                      <p:cBhvr additive="repl">
                                        <p:cTn id="139" dur="500"/>
                                        <p:tgtEl>
                                          <p:spTgt spid="2780"/>
                                        </p:tgtEl>
                                      </p:cBhvr>
                                    </p:animEffect>
                                  </p:childTnLst>
                                </p:cTn>
                              </p:par>
                              <p:par>
                                <p:cTn id="140" presetID="22" presetClass="entr" presetSubtype="4" dur="500" fill="hold" nodeType="withEffect">
                                  <p:stCondLst>
                                    <p:cond delay="0"/>
                                  </p:stCondLst>
                                  <p:childTnLst>
                                    <p:set>
                                      <p:cBhvr>
                                        <p:cTn id="141" dur="1" fill="hold">
                                          <p:stCondLst>
                                            <p:cond delay="0"/>
                                          </p:stCondLst>
                                        </p:cTn>
                                        <p:tgtEl>
                                          <p:spTgt spid="2779"/>
                                        </p:tgtEl>
                                        <p:attrNameLst>
                                          <p:attrName>style.visibility</p:attrName>
                                        </p:attrNameLst>
                                      </p:cBhvr>
                                      <p:to>
                                        <p:strVal val="visible"/>
                                      </p:to>
                                    </p:set>
                                    <p:animEffect transition="in" filter="wipe(down)">
                                      <p:cBhvr additive="repl">
                                        <p:cTn id="142" dur="500"/>
                                        <p:tgtEl>
                                          <p:spTgt spid="2779"/>
                                        </p:tgtEl>
                                      </p:cBhvr>
                                    </p:animEffect>
                                  </p:childTnLst>
                                </p:cTn>
                              </p:par>
                              <p:par>
                                <p:cTn id="143" presetID="22" presetClass="entr" presetSubtype="4" dur="500" fill="hold" nodeType="withEffect">
                                  <p:stCondLst>
                                    <p:cond delay="0"/>
                                  </p:stCondLst>
                                  <p:childTnLst>
                                    <p:set>
                                      <p:cBhvr>
                                        <p:cTn id="144" dur="1" fill="hold">
                                          <p:stCondLst>
                                            <p:cond delay="0"/>
                                          </p:stCondLst>
                                        </p:cTn>
                                        <p:tgtEl>
                                          <p:spTgt spid="2796"/>
                                        </p:tgtEl>
                                        <p:attrNameLst>
                                          <p:attrName>style.visibility</p:attrName>
                                        </p:attrNameLst>
                                      </p:cBhvr>
                                      <p:to>
                                        <p:strVal val="visible"/>
                                      </p:to>
                                    </p:set>
                                    <p:animEffect transition="in" filter="wipe(down)">
                                      <p:cBhvr additive="repl">
                                        <p:cTn id="145" dur="500"/>
                                        <p:tgtEl>
                                          <p:spTgt spid="2796"/>
                                        </p:tgtEl>
                                      </p:cBhvr>
                                    </p:animEffect>
                                  </p:childTnLst>
                                </p:cTn>
                              </p:par>
                              <p:par>
                                <p:cTn id="146" presetID="22" presetClass="entr" presetSubtype="4" dur="500" fill="hold" nodeType="withEffect">
                                  <p:stCondLst>
                                    <p:cond delay="0"/>
                                  </p:stCondLst>
                                  <p:childTnLst>
                                    <p:set>
                                      <p:cBhvr>
                                        <p:cTn id="147" dur="1" fill="hold">
                                          <p:stCondLst>
                                            <p:cond delay="0"/>
                                          </p:stCondLst>
                                        </p:cTn>
                                        <p:tgtEl>
                                          <p:spTgt spid="2795"/>
                                        </p:tgtEl>
                                        <p:attrNameLst>
                                          <p:attrName>style.visibility</p:attrName>
                                        </p:attrNameLst>
                                      </p:cBhvr>
                                      <p:to>
                                        <p:strVal val="visible"/>
                                      </p:to>
                                    </p:set>
                                    <p:animEffect transition="in" filter="wipe(down)">
                                      <p:cBhvr additive="repl">
                                        <p:cTn id="148" dur="500"/>
                                        <p:tgtEl>
                                          <p:spTgt spid="2795"/>
                                        </p:tgtEl>
                                      </p:cBhvr>
                                    </p:animEffect>
                                  </p:childTnLst>
                                </p:cTn>
                              </p:par>
                            </p:childTnLst>
                          </p:cTn>
                        </p:par>
                      </p:childTnLst>
                    </p:cTn>
                  </p:par>
                  <p:par>
                    <p:cTn id="149" fill="hold" nodeType="clickEffect">
                      <p:stCondLst>
                        <p:cond delay="indefinite"/>
                      </p:stCondLst>
                      <p:childTnLst>
                        <p:par>
                          <p:cTn id="150" fill="hold">
                            <p:stCondLst>
                              <p:cond delay="0"/>
                            </p:stCondLst>
                            <p:childTnLst>
                              <p:par>
                                <p:cTn id="151" presetID="22" presetClass="entr" presetSubtype="4" dur="500" fill="hold" nodeType="clickEffect">
                                  <p:stCondLst>
                                    <p:cond delay="0"/>
                                  </p:stCondLst>
                                  <p:childTnLst>
                                    <p:set>
                                      <p:cBhvr>
                                        <p:cTn id="152" dur="1" fill="hold">
                                          <p:stCondLst>
                                            <p:cond delay="0"/>
                                          </p:stCondLst>
                                        </p:cTn>
                                        <p:tgtEl>
                                          <p:spTgt spid="2777"/>
                                        </p:tgtEl>
                                        <p:attrNameLst>
                                          <p:attrName>style.visibility</p:attrName>
                                        </p:attrNameLst>
                                      </p:cBhvr>
                                      <p:to>
                                        <p:strVal val="visible"/>
                                      </p:to>
                                    </p:set>
                                    <p:animEffect transition="in" filter="wipe(down)">
                                      <p:cBhvr additive="repl">
                                        <p:cTn id="153" dur="500"/>
                                        <p:tgtEl>
                                          <p:spTgt spid="2777"/>
                                        </p:tgtEl>
                                      </p:cBhvr>
                                    </p:animEffect>
                                  </p:childTnLst>
                                </p:cTn>
                              </p:par>
                              <p:par>
                                <p:cTn id="154" presetID="22" presetClass="entr" presetSubtype="4" dur="500" fill="hold" nodeType="withEffect">
                                  <p:stCondLst>
                                    <p:cond delay="0"/>
                                  </p:stCondLst>
                                  <p:childTnLst>
                                    <p:set>
                                      <p:cBhvr>
                                        <p:cTn id="155" dur="1" fill="hold">
                                          <p:stCondLst>
                                            <p:cond delay="0"/>
                                          </p:stCondLst>
                                        </p:cTn>
                                        <p:tgtEl>
                                          <p:spTgt spid="2776"/>
                                        </p:tgtEl>
                                        <p:attrNameLst>
                                          <p:attrName>style.visibility</p:attrName>
                                        </p:attrNameLst>
                                      </p:cBhvr>
                                      <p:to>
                                        <p:strVal val="visible"/>
                                      </p:to>
                                    </p:set>
                                    <p:animEffect transition="in" filter="wipe(down)">
                                      <p:cBhvr additive="repl">
                                        <p:cTn id="156" dur="500"/>
                                        <p:tgtEl>
                                          <p:spTgt spid="2776"/>
                                        </p:tgtEl>
                                      </p:cBhvr>
                                    </p:animEffect>
                                  </p:childTnLst>
                                </p:cTn>
                              </p:par>
                              <p:par>
                                <p:cTn id="157" presetID="22" presetClass="entr" presetSubtype="4" dur="500" fill="hold" nodeType="withEffect">
                                  <p:stCondLst>
                                    <p:cond delay="0"/>
                                  </p:stCondLst>
                                  <p:childTnLst>
                                    <p:set>
                                      <p:cBhvr>
                                        <p:cTn id="158" dur="1" fill="hold">
                                          <p:stCondLst>
                                            <p:cond delay="0"/>
                                          </p:stCondLst>
                                        </p:cTn>
                                        <p:tgtEl>
                                          <p:spTgt spid="2778"/>
                                        </p:tgtEl>
                                        <p:attrNameLst>
                                          <p:attrName>style.visibility</p:attrName>
                                        </p:attrNameLst>
                                      </p:cBhvr>
                                      <p:to>
                                        <p:strVal val="visible"/>
                                      </p:to>
                                    </p:set>
                                    <p:animEffect transition="in" filter="wipe(down)">
                                      <p:cBhvr additive="repl">
                                        <p:cTn id="159" dur="500"/>
                                        <p:tgtEl>
                                          <p:spTgt spid="2778"/>
                                        </p:tgtEl>
                                      </p:cBhvr>
                                    </p:animEffect>
                                  </p:childTnLst>
                                </p:cTn>
                              </p:par>
                            </p:childTnLst>
                          </p:cTn>
                        </p:par>
                      </p:childTnLst>
                    </p:cTn>
                  </p:par>
                  <p:par>
                    <p:cTn id="160" fill="hold" nodeType="clickEffect">
                      <p:stCondLst>
                        <p:cond delay="indefinite"/>
                      </p:stCondLst>
                      <p:childTnLst>
                        <p:par>
                          <p:cTn id="161" fill="hold">
                            <p:stCondLst>
                              <p:cond delay="0"/>
                            </p:stCondLst>
                            <p:childTnLst>
                              <p:par>
                                <p:cTn id="162" presetID="22" presetClass="entr" presetSubtype="4" dur="500" fill="hold" nodeType="clickEffect">
                                  <p:stCondLst>
                                    <p:cond delay="0"/>
                                  </p:stCondLst>
                                  <p:childTnLst>
                                    <p:set>
                                      <p:cBhvr>
                                        <p:cTn id="163" dur="1" fill="hold">
                                          <p:stCondLst>
                                            <p:cond delay="0"/>
                                          </p:stCondLst>
                                        </p:cTn>
                                        <p:tgtEl>
                                          <p:spTgt spid="2774"/>
                                        </p:tgtEl>
                                        <p:attrNameLst>
                                          <p:attrName>style.visibility</p:attrName>
                                        </p:attrNameLst>
                                      </p:cBhvr>
                                      <p:to>
                                        <p:strVal val="visible"/>
                                      </p:to>
                                    </p:set>
                                    <p:animEffect transition="in" filter="wipe(down)">
                                      <p:cBhvr additive="repl">
                                        <p:cTn id="164" dur="500"/>
                                        <p:tgtEl>
                                          <p:spTgt spid="2774"/>
                                        </p:tgtEl>
                                      </p:cBhvr>
                                    </p:animEffect>
                                  </p:childTnLst>
                                </p:cTn>
                              </p:par>
                              <p:par>
                                <p:cTn id="165" presetID="22" presetClass="entr" presetSubtype="4" dur="500" fill="hold" nodeType="withEffect">
                                  <p:stCondLst>
                                    <p:cond delay="0"/>
                                  </p:stCondLst>
                                  <p:childTnLst>
                                    <p:set>
                                      <p:cBhvr>
                                        <p:cTn id="166" dur="1" fill="hold">
                                          <p:stCondLst>
                                            <p:cond delay="0"/>
                                          </p:stCondLst>
                                        </p:cTn>
                                        <p:tgtEl>
                                          <p:spTgt spid="2773"/>
                                        </p:tgtEl>
                                        <p:attrNameLst>
                                          <p:attrName>style.visibility</p:attrName>
                                        </p:attrNameLst>
                                      </p:cBhvr>
                                      <p:to>
                                        <p:strVal val="visible"/>
                                      </p:to>
                                    </p:set>
                                    <p:animEffect transition="in" filter="wipe(down)">
                                      <p:cBhvr additive="repl">
                                        <p:cTn id="167" dur="500"/>
                                        <p:tgtEl>
                                          <p:spTgt spid="2773"/>
                                        </p:tgtEl>
                                      </p:cBhvr>
                                    </p:animEffect>
                                  </p:childTnLst>
                                </p:cTn>
                              </p:par>
                              <p:par>
                                <p:cTn id="168" presetID="22" presetClass="entr" presetSubtype="4" dur="500" fill="hold" nodeType="withEffect">
                                  <p:stCondLst>
                                    <p:cond delay="0"/>
                                  </p:stCondLst>
                                  <p:childTnLst>
                                    <p:set>
                                      <p:cBhvr>
                                        <p:cTn id="169" dur="1" fill="hold">
                                          <p:stCondLst>
                                            <p:cond delay="0"/>
                                          </p:stCondLst>
                                        </p:cTn>
                                        <p:tgtEl>
                                          <p:spTgt spid="2775"/>
                                        </p:tgtEl>
                                        <p:attrNameLst>
                                          <p:attrName>style.visibility</p:attrName>
                                        </p:attrNameLst>
                                      </p:cBhvr>
                                      <p:to>
                                        <p:strVal val="visible"/>
                                      </p:to>
                                    </p:set>
                                    <p:animEffect transition="in" filter="wipe(down)">
                                      <p:cBhvr additive="repl">
                                        <p:cTn id="170" dur="500"/>
                                        <p:tgtEl>
                                          <p:spTgt spid="2775"/>
                                        </p:tgtEl>
                                      </p:cBhvr>
                                    </p:animEffect>
                                  </p:childTnLst>
                                </p:cTn>
                              </p:par>
                            </p:childTnLst>
                          </p:cTn>
                        </p:par>
                      </p:childTnLst>
                    </p:cTn>
                  </p:par>
                  <p:par>
                    <p:cTn id="171" fill="hold" nodeType="clickEffect">
                      <p:stCondLst>
                        <p:cond delay="indefinite"/>
                      </p:stCondLst>
                      <p:childTnLst>
                        <p:par>
                          <p:cTn id="172" fill="hold">
                            <p:stCondLst>
                              <p:cond delay="0"/>
                            </p:stCondLst>
                            <p:childTnLst>
                              <p:par>
                                <p:cTn id="173" presetID="22" presetClass="entr" presetSubtype="4" dur="500" fill="hold" nodeType="clickEffect">
                                  <p:stCondLst>
                                    <p:cond delay="0"/>
                                  </p:stCondLst>
                                  <p:childTnLst>
                                    <p:set>
                                      <p:cBhvr>
                                        <p:cTn id="174" dur="1" fill="hold">
                                          <p:stCondLst>
                                            <p:cond delay="0"/>
                                          </p:stCondLst>
                                        </p:cTn>
                                        <p:tgtEl>
                                          <p:spTgt spid="2771"/>
                                        </p:tgtEl>
                                        <p:attrNameLst>
                                          <p:attrName>style.visibility</p:attrName>
                                        </p:attrNameLst>
                                      </p:cBhvr>
                                      <p:to>
                                        <p:strVal val="visible"/>
                                      </p:to>
                                    </p:set>
                                    <p:animEffect transition="in" filter="wipe(down)">
                                      <p:cBhvr additive="repl">
                                        <p:cTn id="175" dur="500"/>
                                        <p:tgtEl>
                                          <p:spTgt spid="2771"/>
                                        </p:tgtEl>
                                      </p:cBhvr>
                                    </p:animEffect>
                                  </p:childTnLst>
                                </p:cTn>
                              </p:par>
                              <p:par>
                                <p:cTn id="176" presetID="22" presetClass="entr" presetSubtype="4" dur="500" fill="hold" nodeType="withEffect">
                                  <p:stCondLst>
                                    <p:cond delay="0"/>
                                  </p:stCondLst>
                                  <p:childTnLst>
                                    <p:set>
                                      <p:cBhvr>
                                        <p:cTn id="177" dur="1" fill="hold">
                                          <p:stCondLst>
                                            <p:cond delay="0"/>
                                          </p:stCondLst>
                                        </p:cTn>
                                        <p:tgtEl>
                                          <p:spTgt spid="2770"/>
                                        </p:tgtEl>
                                        <p:attrNameLst>
                                          <p:attrName>style.visibility</p:attrName>
                                        </p:attrNameLst>
                                      </p:cBhvr>
                                      <p:to>
                                        <p:strVal val="visible"/>
                                      </p:to>
                                    </p:set>
                                    <p:animEffect transition="in" filter="wipe(down)">
                                      <p:cBhvr additive="repl">
                                        <p:cTn id="178" dur="500"/>
                                        <p:tgtEl>
                                          <p:spTgt spid="2770"/>
                                        </p:tgtEl>
                                      </p:cBhvr>
                                    </p:animEffect>
                                  </p:childTnLst>
                                </p:cTn>
                              </p:par>
                              <p:par>
                                <p:cTn id="179" presetID="22" presetClass="entr" presetSubtype="4" dur="500" fill="hold" nodeType="withEffect">
                                  <p:stCondLst>
                                    <p:cond delay="0"/>
                                  </p:stCondLst>
                                  <p:childTnLst>
                                    <p:set>
                                      <p:cBhvr>
                                        <p:cTn id="180" dur="1" fill="hold">
                                          <p:stCondLst>
                                            <p:cond delay="0"/>
                                          </p:stCondLst>
                                        </p:cTn>
                                        <p:tgtEl>
                                          <p:spTgt spid="2772"/>
                                        </p:tgtEl>
                                        <p:attrNameLst>
                                          <p:attrName>style.visibility</p:attrName>
                                        </p:attrNameLst>
                                      </p:cBhvr>
                                      <p:to>
                                        <p:strVal val="visible"/>
                                      </p:to>
                                    </p:set>
                                    <p:animEffect transition="in" filter="wipe(down)">
                                      <p:cBhvr additive="repl">
                                        <p:cTn id="181" dur="500"/>
                                        <p:tgtEl>
                                          <p:spTgt spid="2772"/>
                                        </p:tgtEl>
                                      </p:cBhvr>
                                    </p:animEffect>
                                  </p:childTnLst>
                                </p:cTn>
                              </p:par>
                            </p:childTnLst>
                          </p:cTn>
                        </p:par>
                      </p:childTnLst>
                    </p:cTn>
                  </p:par>
                  <p:par>
                    <p:cTn id="182" fill="hold" nodeType="clickEffect">
                      <p:stCondLst>
                        <p:cond delay="indefinite"/>
                      </p:stCondLst>
                      <p:childTnLst>
                        <p:par>
                          <p:cTn id="183" fill="hold">
                            <p:stCondLst>
                              <p:cond delay="0"/>
                            </p:stCondLst>
                            <p:childTnLst>
                              <p:par>
                                <p:cTn id="184" presetID="22" presetClass="entr" presetSubtype="4" dur="500" fill="hold" nodeType="clickEffect">
                                  <p:stCondLst>
                                    <p:cond delay="0"/>
                                  </p:stCondLst>
                                  <p:childTnLst>
                                    <p:set>
                                      <p:cBhvr>
                                        <p:cTn id="185" dur="1" fill="hold">
                                          <p:stCondLst>
                                            <p:cond delay="0"/>
                                          </p:stCondLst>
                                        </p:cTn>
                                        <p:tgtEl>
                                          <p:spTgt spid="2797"/>
                                        </p:tgtEl>
                                        <p:attrNameLst>
                                          <p:attrName>style.visibility</p:attrName>
                                        </p:attrNameLst>
                                      </p:cBhvr>
                                      <p:to>
                                        <p:strVal val="visible"/>
                                      </p:to>
                                    </p:set>
                                    <p:animEffect transition="in" filter="wipe(down)">
                                      <p:cBhvr additive="repl">
                                        <p:cTn id="186" dur="500"/>
                                        <p:tgtEl>
                                          <p:spTgt spid="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8" name="PlaceHolder 1"/>
          <p:cNvSpPr>
            <a:spLocks noGrp="1"/>
          </p:cNvSpPr>
          <p:nvPr>
            <p:ph type="title"/>
          </p:nvPr>
        </p:nvSpPr>
        <p:spPr>
          <a:xfrm>
            <a:off x="186480" y="-76320"/>
            <a:ext cx="16250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LRU</a:t>
            </a:r>
            <a:endParaRPr lang="en-US" sz="3000" b="0" strike="noStrike" spc="-1">
              <a:solidFill>
                <a:srgbClr val="000000"/>
              </a:solidFill>
              <a:latin typeface="Century Schoolbook"/>
            </a:endParaRPr>
          </a:p>
        </p:txBody>
      </p:sp>
      <p:sp>
        <p:nvSpPr>
          <p:cNvPr id="2799" name="PlaceHolder 2"/>
          <p:cNvSpPr>
            <a:spLocks noGrp="1"/>
          </p:cNvSpPr>
          <p:nvPr>
            <p:ph/>
          </p:nvPr>
        </p:nvSpPr>
        <p:spPr>
          <a:xfrm>
            <a:off x="174600" y="1143000"/>
            <a:ext cx="8610120" cy="685440"/>
          </a:xfrm>
          <a:prstGeom prst="rect">
            <a:avLst/>
          </a:prstGeom>
          <a:noFill/>
          <a:ln w="0">
            <a:noFill/>
          </a:ln>
        </p:spPr>
        <p:txBody>
          <a:bodyPr lIns="90000" tIns="45000" rIns="90000" bIns="45000" anchor="t">
            <a:normAutofit/>
          </a:bodyPr>
          <a:lstStyle/>
          <a:p>
            <a:pPr marL="109800" algn="just">
              <a:lnSpc>
                <a:spcPct val="100000"/>
              </a:lnSpc>
              <a:spcBef>
                <a:spcPts val="601"/>
              </a:spcBef>
              <a:buNone/>
              <a:tabLst>
                <a:tab pos="0" algn="l"/>
              </a:tabLst>
            </a:pPr>
            <a:r>
              <a:rPr lang="en-US" sz="2400" b="0" strike="noStrike" spc="-1">
                <a:solidFill>
                  <a:srgbClr val="000000"/>
                </a:solidFill>
                <a:latin typeface="Century Schoolbook"/>
                <a:ea typeface="Century Schoolbook"/>
              </a:rPr>
              <a:t>1             3            1           4           7            4           5          3</a:t>
            </a:r>
            <a:endParaRPr lang="en-US" sz="2400" b="0" strike="noStrike" spc="-1">
              <a:solidFill>
                <a:srgbClr val="000000"/>
              </a:solidFill>
              <a:latin typeface="Century Schoolbook"/>
            </a:endParaRPr>
          </a:p>
        </p:txBody>
      </p:sp>
      <p:sp>
        <p:nvSpPr>
          <p:cNvPr id="2800" name="Rectangle 3"/>
          <p:cNvSpPr/>
          <p:nvPr/>
        </p:nvSpPr>
        <p:spPr>
          <a:xfrm>
            <a:off x="152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01" name="Straight Connector 5"/>
          <p:cNvSpPr/>
          <p:nvPr/>
        </p:nvSpPr>
        <p:spPr>
          <a:xfrm>
            <a:off x="174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02" name="Straight Connector 6"/>
          <p:cNvSpPr/>
          <p:nvPr/>
        </p:nvSpPr>
        <p:spPr>
          <a:xfrm>
            <a:off x="174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03" name="Rectangle 7"/>
          <p:cNvSpPr/>
          <p:nvPr/>
        </p:nvSpPr>
        <p:spPr>
          <a:xfrm>
            <a:off x="1295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04" name="Straight Connector 8"/>
          <p:cNvSpPr/>
          <p:nvPr/>
        </p:nvSpPr>
        <p:spPr>
          <a:xfrm>
            <a:off x="1317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05" name="Straight Connector 9"/>
          <p:cNvSpPr/>
          <p:nvPr/>
        </p:nvSpPr>
        <p:spPr>
          <a:xfrm>
            <a:off x="1317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06" name="Rectangle 10"/>
          <p:cNvSpPr/>
          <p:nvPr/>
        </p:nvSpPr>
        <p:spPr>
          <a:xfrm>
            <a:off x="2438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07" name="Straight Connector 11"/>
          <p:cNvSpPr/>
          <p:nvPr/>
        </p:nvSpPr>
        <p:spPr>
          <a:xfrm>
            <a:off x="2460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08" name="Straight Connector 12"/>
          <p:cNvSpPr/>
          <p:nvPr/>
        </p:nvSpPr>
        <p:spPr>
          <a:xfrm>
            <a:off x="2460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09" name="Rectangle 13"/>
          <p:cNvSpPr/>
          <p:nvPr/>
        </p:nvSpPr>
        <p:spPr>
          <a:xfrm>
            <a:off x="3581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10" name="Straight Connector 14"/>
          <p:cNvSpPr/>
          <p:nvPr/>
        </p:nvSpPr>
        <p:spPr>
          <a:xfrm>
            <a:off x="3603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11" name="Straight Connector 15"/>
          <p:cNvSpPr/>
          <p:nvPr/>
        </p:nvSpPr>
        <p:spPr>
          <a:xfrm>
            <a:off x="3603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12" name="Rectangle 16"/>
          <p:cNvSpPr/>
          <p:nvPr/>
        </p:nvSpPr>
        <p:spPr>
          <a:xfrm>
            <a:off x="471816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13" name="Straight Connector 17"/>
          <p:cNvSpPr/>
          <p:nvPr/>
        </p:nvSpPr>
        <p:spPr>
          <a:xfrm>
            <a:off x="4740120" y="259056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14" name="Straight Connector 18"/>
          <p:cNvSpPr/>
          <p:nvPr/>
        </p:nvSpPr>
        <p:spPr>
          <a:xfrm>
            <a:off x="4740120" y="327636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15" name="Rectangle 19"/>
          <p:cNvSpPr/>
          <p:nvPr/>
        </p:nvSpPr>
        <p:spPr>
          <a:xfrm>
            <a:off x="5867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16" name="Straight Connector 20"/>
          <p:cNvSpPr/>
          <p:nvPr/>
        </p:nvSpPr>
        <p:spPr>
          <a:xfrm>
            <a:off x="5889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17" name="Straight Connector 21"/>
          <p:cNvSpPr/>
          <p:nvPr/>
        </p:nvSpPr>
        <p:spPr>
          <a:xfrm>
            <a:off x="5889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18" name="Rectangle 22"/>
          <p:cNvSpPr/>
          <p:nvPr/>
        </p:nvSpPr>
        <p:spPr>
          <a:xfrm>
            <a:off x="7010280" y="19810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19" name="Straight Connector 23"/>
          <p:cNvSpPr/>
          <p:nvPr/>
        </p:nvSpPr>
        <p:spPr>
          <a:xfrm>
            <a:off x="7032240" y="25732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0" name="Straight Connector 24"/>
          <p:cNvSpPr/>
          <p:nvPr/>
        </p:nvSpPr>
        <p:spPr>
          <a:xfrm>
            <a:off x="7032240" y="3259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1" name="Rectangle 25"/>
          <p:cNvSpPr/>
          <p:nvPr/>
        </p:nvSpPr>
        <p:spPr>
          <a:xfrm>
            <a:off x="8077320" y="19810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22" name="Straight Connector 26"/>
          <p:cNvSpPr/>
          <p:nvPr/>
        </p:nvSpPr>
        <p:spPr>
          <a:xfrm>
            <a:off x="8099280" y="25732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3" name="Straight Connector 27"/>
          <p:cNvSpPr/>
          <p:nvPr/>
        </p:nvSpPr>
        <p:spPr>
          <a:xfrm>
            <a:off x="8099280" y="32590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4" name="Rectangle 28"/>
          <p:cNvSpPr/>
          <p:nvPr/>
        </p:nvSpPr>
        <p:spPr>
          <a:xfrm>
            <a:off x="152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25" name="Straight Connector 29"/>
          <p:cNvSpPr/>
          <p:nvPr/>
        </p:nvSpPr>
        <p:spPr>
          <a:xfrm>
            <a:off x="174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6" name="Straight Connector 30"/>
          <p:cNvSpPr/>
          <p:nvPr/>
        </p:nvSpPr>
        <p:spPr>
          <a:xfrm>
            <a:off x="174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7" name="Rectangle 31"/>
          <p:cNvSpPr/>
          <p:nvPr/>
        </p:nvSpPr>
        <p:spPr>
          <a:xfrm>
            <a:off x="1295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28" name="Straight Connector 32"/>
          <p:cNvSpPr/>
          <p:nvPr/>
        </p:nvSpPr>
        <p:spPr>
          <a:xfrm>
            <a:off x="1317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29" name="Straight Connector 33"/>
          <p:cNvSpPr/>
          <p:nvPr/>
        </p:nvSpPr>
        <p:spPr>
          <a:xfrm>
            <a:off x="1317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0" name="Rectangle 34"/>
          <p:cNvSpPr/>
          <p:nvPr/>
        </p:nvSpPr>
        <p:spPr>
          <a:xfrm>
            <a:off x="2438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31" name="Straight Connector 35"/>
          <p:cNvSpPr/>
          <p:nvPr/>
        </p:nvSpPr>
        <p:spPr>
          <a:xfrm>
            <a:off x="2460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2" name="Straight Connector 36"/>
          <p:cNvSpPr/>
          <p:nvPr/>
        </p:nvSpPr>
        <p:spPr>
          <a:xfrm>
            <a:off x="2460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3" name="Rectangle 37"/>
          <p:cNvSpPr/>
          <p:nvPr/>
        </p:nvSpPr>
        <p:spPr>
          <a:xfrm>
            <a:off x="3581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34" name="Straight Connector 38"/>
          <p:cNvSpPr/>
          <p:nvPr/>
        </p:nvSpPr>
        <p:spPr>
          <a:xfrm>
            <a:off x="3603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5" name="Straight Connector 39"/>
          <p:cNvSpPr/>
          <p:nvPr/>
        </p:nvSpPr>
        <p:spPr>
          <a:xfrm>
            <a:off x="3603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6" name="Rectangle 40"/>
          <p:cNvSpPr/>
          <p:nvPr/>
        </p:nvSpPr>
        <p:spPr>
          <a:xfrm>
            <a:off x="471816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37" name="Straight Connector 41"/>
          <p:cNvSpPr/>
          <p:nvPr/>
        </p:nvSpPr>
        <p:spPr>
          <a:xfrm>
            <a:off x="4740120" y="52750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8" name="Straight Connector 42"/>
          <p:cNvSpPr/>
          <p:nvPr/>
        </p:nvSpPr>
        <p:spPr>
          <a:xfrm>
            <a:off x="4740120" y="59608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39" name="Rectangle 43"/>
          <p:cNvSpPr/>
          <p:nvPr/>
        </p:nvSpPr>
        <p:spPr>
          <a:xfrm>
            <a:off x="5867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40" name="Straight Connector 44"/>
          <p:cNvSpPr/>
          <p:nvPr/>
        </p:nvSpPr>
        <p:spPr>
          <a:xfrm>
            <a:off x="5889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41" name="Straight Connector 45"/>
          <p:cNvSpPr/>
          <p:nvPr/>
        </p:nvSpPr>
        <p:spPr>
          <a:xfrm>
            <a:off x="5889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42" name="Rectangle 46"/>
          <p:cNvSpPr/>
          <p:nvPr/>
        </p:nvSpPr>
        <p:spPr>
          <a:xfrm>
            <a:off x="7010280" y="466560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43" name="Straight Connector 47"/>
          <p:cNvSpPr/>
          <p:nvPr/>
        </p:nvSpPr>
        <p:spPr>
          <a:xfrm>
            <a:off x="7032240" y="525780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44" name="Straight Connector 48"/>
          <p:cNvSpPr/>
          <p:nvPr/>
        </p:nvSpPr>
        <p:spPr>
          <a:xfrm>
            <a:off x="7032240" y="594360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45" name="Rectangle 49"/>
          <p:cNvSpPr/>
          <p:nvPr/>
        </p:nvSpPr>
        <p:spPr>
          <a:xfrm>
            <a:off x="8077320" y="466560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846" name="Straight Connector 50"/>
          <p:cNvSpPr/>
          <p:nvPr/>
        </p:nvSpPr>
        <p:spPr>
          <a:xfrm>
            <a:off x="8099280" y="525780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47" name="Straight Connector 51"/>
          <p:cNvSpPr/>
          <p:nvPr/>
        </p:nvSpPr>
        <p:spPr>
          <a:xfrm>
            <a:off x="8099280" y="594360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48" name="Rectangle 52"/>
          <p:cNvSpPr/>
          <p:nvPr/>
        </p:nvSpPr>
        <p:spPr>
          <a:xfrm>
            <a:off x="345600" y="4102920"/>
            <a:ext cx="8601120" cy="5162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  2            1       2          1          3         4         6          7</a:t>
            </a:r>
            <a:endParaRPr lang="en-US" sz="2800" b="0" strike="noStrike" spc="-1">
              <a:latin typeface="Arial"/>
            </a:endParaRPr>
          </a:p>
        </p:txBody>
      </p:sp>
      <p:sp>
        <p:nvSpPr>
          <p:cNvPr id="2849" name="TextBox 53"/>
          <p:cNvSpPr/>
          <p:nvPr/>
        </p:nvSpPr>
        <p:spPr>
          <a:xfrm>
            <a:off x="174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50" name="TextBox 54"/>
          <p:cNvSpPr/>
          <p:nvPr/>
        </p:nvSpPr>
        <p:spPr>
          <a:xfrm>
            <a:off x="129528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51" name="TextBox 55"/>
          <p:cNvSpPr/>
          <p:nvPr/>
        </p:nvSpPr>
        <p:spPr>
          <a:xfrm>
            <a:off x="2460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52" name="TextBox 56"/>
          <p:cNvSpPr/>
          <p:nvPr/>
        </p:nvSpPr>
        <p:spPr>
          <a:xfrm>
            <a:off x="1295280" y="2662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53" name="TextBox 57"/>
          <p:cNvSpPr/>
          <p:nvPr/>
        </p:nvSpPr>
        <p:spPr>
          <a:xfrm>
            <a:off x="2460600" y="26668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54" name="TextBox 58"/>
          <p:cNvSpPr/>
          <p:nvPr/>
        </p:nvSpPr>
        <p:spPr>
          <a:xfrm>
            <a:off x="3581280" y="26668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55" name="TextBox 59"/>
          <p:cNvSpPr/>
          <p:nvPr/>
        </p:nvSpPr>
        <p:spPr>
          <a:xfrm>
            <a:off x="3581280" y="33483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56" name="TextBox 60"/>
          <p:cNvSpPr/>
          <p:nvPr/>
        </p:nvSpPr>
        <p:spPr>
          <a:xfrm>
            <a:off x="3603600" y="21290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57" name="TextBox 61"/>
          <p:cNvSpPr/>
          <p:nvPr/>
        </p:nvSpPr>
        <p:spPr>
          <a:xfrm>
            <a:off x="472428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858" name="TextBox 62"/>
          <p:cNvSpPr/>
          <p:nvPr/>
        </p:nvSpPr>
        <p:spPr>
          <a:xfrm>
            <a:off x="472428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59" name="TextBox 63"/>
          <p:cNvSpPr/>
          <p:nvPr/>
        </p:nvSpPr>
        <p:spPr>
          <a:xfrm>
            <a:off x="4746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60" name="TextBox 64"/>
          <p:cNvSpPr/>
          <p:nvPr/>
        </p:nvSpPr>
        <p:spPr>
          <a:xfrm>
            <a:off x="579132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861" name="TextBox 65"/>
          <p:cNvSpPr/>
          <p:nvPr/>
        </p:nvSpPr>
        <p:spPr>
          <a:xfrm>
            <a:off x="579132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62" name="TextBox 66"/>
          <p:cNvSpPr/>
          <p:nvPr/>
        </p:nvSpPr>
        <p:spPr>
          <a:xfrm>
            <a:off x="581328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63" name="TextBox 67"/>
          <p:cNvSpPr/>
          <p:nvPr/>
        </p:nvSpPr>
        <p:spPr>
          <a:xfrm>
            <a:off x="708660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864" name="TextBox 68"/>
          <p:cNvSpPr/>
          <p:nvPr/>
        </p:nvSpPr>
        <p:spPr>
          <a:xfrm>
            <a:off x="708660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65" name="TextBox 69"/>
          <p:cNvSpPr/>
          <p:nvPr/>
        </p:nvSpPr>
        <p:spPr>
          <a:xfrm>
            <a:off x="710856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866" name="TextBox 70"/>
          <p:cNvSpPr/>
          <p:nvPr/>
        </p:nvSpPr>
        <p:spPr>
          <a:xfrm>
            <a:off x="800100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67" name="TextBox 71"/>
          <p:cNvSpPr/>
          <p:nvPr/>
        </p:nvSpPr>
        <p:spPr>
          <a:xfrm>
            <a:off x="800100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68" name="TextBox 72"/>
          <p:cNvSpPr/>
          <p:nvPr/>
        </p:nvSpPr>
        <p:spPr>
          <a:xfrm>
            <a:off x="802296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869" name="TextBox 73"/>
          <p:cNvSpPr/>
          <p:nvPr/>
        </p:nvSpPr>
        <p:spPr>
          <a:xfrm>
            <a:off x="2463840" y="1202400"/>
            <a:ext cx="3816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870" name="TextBox 74"/>
          <p:cNvSpPr/>
          <p:nvPr/>
        </p:nvSpPr>
        <p:spPr>
          <a:xfrm>
            <a:off x="5858280" y="119196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871" name="TextBox 75"/>
          <p:cNvSpPr/>
          <p:nvPr/>
        </p:nvSpPr>
        <p:spPr>
          <a:xfrm>
            <a:off x="8153280" y="54057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6</a:t>
            </a:r>
            <a:endParaRPr lang="en-US" sz="2400" b="0" strike="noStrike" spc="-1">
              <a:latin typeface="Arial"/>
            </a:endParaRPr>
          </a:p>
        </p:txBody>
      </p:sp>
      <p:sp>
        <p:nvSpPr>
          <p:cNvPr id="2872" name="TextBox 76"/>
          <p:cNvSpPr/>
          <p:nvPr/>
        </p:nvSpPr>
        <p:spPr>
          <a:xfrm>
            <a:off x="8153280" y="59436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73" name="TextBox 77"/>
          <p:cNvSpPr/>
          <p:nvPr/>
        </p:nvSpPr>
        <p:spPr>
          <a:xfrm>
            <a:off x="817560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874" name="TextBox 78"/>
          <p:cNvSpPr/>
          <p:nvPr/>
        </p:nvSpPr>
        <p:spPr>
          <a:xfrm>
            <a:off x="6934320" y="54057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6</a:t>
            </a:r>
            <a:endParaRPr lang="en-US" sz="2400" b="0" strike="noStrike" spc="-1">
              <a:latin typeface="Arial"/>
            </a:endParaRPr>
          </a:p>
        </p:txBody>
      </p:sp>
      <p:sp>
        <p:nvSpPr>
          <p:cNvPr id="2875" name="TextBox 79"/>
          <p:cNvSpPr/>
          <p:nvPr/>
        </p:nvSpPr>
        <p:spPr>
          <a:xfrm>
            <a:off x="6934320" y="59436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76" name="TextBox 80"/>
          <p:cNvSpPr/>
          <p:nvPr/>
        </p:nvSpPr>
        <p:spPr>
          <a:xfrm>
            <a:off x="695628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77" name="TextBox 81"/>
          <p:cNvSpPr/>
          <p:nvPr/>
        </p:nvSpPr>
        <p:spPr>
          <a:xfrm>
            <a:off x="594360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78" name="TextBox 82"/>
          <p:cNvSpPr/>
          <p:nvPr/>
        </p:nvSpPr>
        <p:spPr>
          <a:xfrm>
            <a:off x="594360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879" name="TextBox 83"/>
          <p:cNvSpPr/>
          <p:nvPr/>
        </p:nvSpPr>
        <p:spPr>
          <a:xfrm>
            <a:off x="596556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80" name="TextBox 84"/>
          <p:cNvSpPr/>
          <p:nvPr/>
        </p:nvSpPr>
        <p:spPr>
          <a:xfrm>
            <a:off x="472428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81" name="TextBox 85"/>
          <p:cNvSpPr/>
          <p:nvPr/>
        </p:nvSpPr>
        <p:spPr>
          <a:xfrm>
            <a:off x="472428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882" name="TextBox 87"/>
          <p:cNvSpPr/>
          <p:nvPr/>
        </p:nvSpPr>
        <p:spPr>
          <a:xfrm>
            <a:off x="3581280" y="52578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83" name="TextBox 88"/>
          <p:cNvSpPr/>
          <p:nvPr/>
        </p:nvSpPr>
        <p:spPr>
          <a:xfrm>
            <a:off x="3581280" y="5939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884" name="TextBox 89"/>
          <p:cNvSpPr/>
          <p:nvPr/>
        </p:nvSpPr>
        <p:spPr>
          <a:xfrm>
            <a:off x="3603600" y="47199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85" name="TextBox 90"/>
          <p:cNvSpPr/>
          <p:nvPr/>
        </p:nvSpPr>
        <p:spPr>
          <a:xfrm>
            <a:off x="2362320" y="52578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86" name="TextBox 91"/>
          <p:cNvSpPr/>
          <p:nvPr/>
        </p:nvSpPr>
        <p:spPr>
          <a:xfrm>
            <a:off x="2362320" y="5939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887" name="TextBox 92"/>
          <p:cNvSpPr/>
          <p:nvPr/>
        </p:nvSpPr>
        <p:spPr>
          <a:xfrm>
            <a:off x="2384280" y="47199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88" name="TextBox 93"/>
          <p:cNvSpPr/>
          <p:nvPr/>
        </p:nvSpPr>
        <p:spPr>
          <a:xfrm>
            <a:off x="144792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889" name="TextBox 94"/>
          <p:cNvSpPr/>
          <p:nvPr/>
        </p:nvSpPr>
        <p:spPr>
          <a:xfrm>
            <a:off x="144792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890" name="TextBox 95"/>
          <p:cNvSpPr/>
          <p:nvPr/>
        </p:nvSpPr>
        <p:spPr>
          <a:xfrm>
            <a:off x="146988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91" name="TextBox 96"/>
          <p:cNvSpPr/>
          <p:nvPr/>
        </p:nvSpPr>
        <p:spPr>
          <a:xfrm>
            <a:off x="22860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892" name="TextBox 97"/>
          <p:cNvSpPr/>
          <p:nvPr/>
        </p:nvSpPr>
        <p:spPr>
          <a:xfrm>
            <a:off x="22860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893" name="TextBox 98"/>
          <p:cNvSpPr/>
          <p:nvPr/>
        </p:nvSpPr>
        <p:spPr>
          <a:xfrm>
            <a:off x="25056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94" name="TextBox 99"/>
          <p:cNvSpPr/>
          <p:nvPr/>
        </p:nvSpPr>
        <p:spPr>
          <a:xfrm>
            <a:off x="2426760" y="413352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895" name="TextBox 100"/>
          <p:cNvSpPr/>
          <p:nvPr/>
        </p:nvSpPr>
        <p:spPr>
          <a:xfrm>
            <a:off x="3553200" y="417348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896" name="TextBox 101"/>
          <p:cNvSpPr/>
          <p:nvPr/>
        </p:nvSpPr>
        <p:spPr>
          <a:xfrm>
            <a:off x="4743360" y="415188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897" name="TextBox 102"/>
          <p:cNvSpPr/>
          <p:nvPr/>
        </p:nvSpPr>
        <p:spPr>
          <a:xfrm>
            <a:off x="472428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898" name="TextBox 103"/>
          <p:cNvSpPr/>
          <p:nvPr/>
        </p:nvSpPr>
        <p:spPr>
          <a:xfrm>
            <a:off x="1408320" y="435240"/>
            <a:ext cx="498096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0" strike="noStrike" spc="-1">
                <a:solidFill>
                  <a:srgbClr val="000000"/>
                </a:solidFill>
                <a:latin typeface="Wingdings"/>
                <a:ea typeface="Century Schoolbook"/>
              </a:rPr>
              <a:t></a:t>
            </a:r>
            <a:r>
              <a:rPr lang="en-US" sz="4000" b="0" strike="noStrike" spc="-1">
                <a:solidFill>
                  <a:srgbClr val="000000"/>
                </a:solidFill>
                <a:latin typeface="Century Schoolbook"/>
                <a:ea typeface="Century Schoolbook"/>
              </a:rPr>
              <a:t> hit =5</a:t>
            </a:r>
            <a:endParaRPr lang="en-U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849"/>
                                        </p:tgtEl>
                                        <p:attrNameLst>
                                          <p:attrName>style.visibility</p:attrName>
                                        </p:attrNameLst>
                                      </p:cBhvr>
                                      <p:to>
                                        <p:strVal val="visible"/>
                                      </p:to>
                                    </p:set>
                                    <p:animEffect transition="in" filter="wipe(down)">
                                      <p:cBhvr additive="repl">
                                        <p:cTn id="7" dur="500"/>
                                        <p:tgtEl>
                                          <p:spTgt spid="2849"/>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2852"/>
                                        </p:tgtEl>
                                        <p:attrNameLst>
                                          <p:attrName>style.visibility</p:attrName>
                                        </p:attrNameLst>
                                      </p:cBhvr>
                                      <p:to>
                                        <p:strVal val="visible"/>
                                      </p:to>
                                    </p:set>
                                    <p:animEffect transition="in" filter="wipe(down)">
                                      <p:cBhvr additive="repl">
                                        <p:cTn id="12" dur="500"/>
                                        <p:tgtEl>
                                          <p:spTgt spid="2852"/>
                                        </p:tgtEl>
                                      </p:cBhvr>
                                    </p:animEffect>
                                  </p:childTnLst>
                                </p:cTn>
                              </p:par>
                              <p:par>
                                <p:cTn id="13" presetID="22" presetClass="entr" presetSubtype="4" dur="500" fill="hold" nodeType="withEffect">
                                  <p:stCondLst>
                                    <p:cond delay="0"/>
                                  </p:stCondLst>
                                  <p:childTnLst>
                                    <p:set>
                                      <p:cBhvr>
                                        <p:cTn id="14" dur="1" fill="hold">
                                          <p:stCondLst>
                                            <p:cond delay="0"/>
                                          </p:stCondLst>
                                        </p:cTn>
                                        <p:tgtEl>
                                          <p:spTgt spid="2850"/>
                                        </p:tgtEl>
                                        <p:attrNameLst>
                                          <p:attrName>style.visibility</p:attrName>
                                        </p:attrNameLst>
                                      </p:cBhvr>
                                      <p:to>
                                        <p:strVal val="visible"/>
                                      </p:to>
                                    </p:set>
                                    <p:animEffect transition="in" filter="wipe(down)">
                                      <p:cBhvr additive="repl">
                                        <p:cTn id="15" dur="500"/>
                                        <p:tgtEl>
                                          <p:spTgt spid="2850"/>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2853"/>
                                        </p:tgtEl>
                                        <p:attrNameLst>
                                          <p:attrName>style.visibility</p:attrName>
                                        </p:attrNameLst>
                                      </p:cBhvr>
                                      <p:to>
                                        <p:strVal val="visible"/>
                                      </p:to>
                                    </p:set>
                                    <p:animEffect transition="in" filter="wipe(down)">
                                      <p:cBhvr additive="repl">
                                        <p:cTn id="20" dur="500"/>
                                        <p:tgtEl>
                                          <p:spTgt spid="2853"/>
                                        </p:tgtEl>
                                      </p:cBhvr>
                                    </p:animEffect>
                                  </p:childTnLst>
                                </p:cTn>
                              </p:par>
                              <p:par>
                                <p:cTn id="21" presetID="22" presetClass="entr" presetSubtype="4" dur="500" fill="hold" nodeType="withEffect">
                                  <p:stCondLst>
                                    <p:cond delay="0"/>
                                  </p:stCondLst>
                                  <p:childTnLst>
                                    <p:set>
                                      <p:cBhvr>
                                        <p:cTn id="22" dur="1" fill="hold">
                                          <p:stCondLst>
                                            <p:cond delay="0"/>
                                          </p:stCondLst>
                                        </p:cTn>
                                        <p:tgtEl>
                                          <p:spTgt spid="2851"/>
                                        </p:tgtEl>
                                        <p:attrNameLst>
                                          <p:attrName>style.visibility</p:attrName>
                                        </p:attrNameLst>
                                      </p:cBhvr>
                                      <p:to>
                                        <p:strVal val="visible"/>
                                      </p:to>
                                    </p:set>
                                    <p:animEffect transition="in" filter="wipe(down)">
                                      <p:cBhvr additive="repl">
                                        <p:cTn id="23" dur="500"/>
                                        <p:tgtEl>
                                          <p:spTgt spid="2851"/>
                                        </p:tgtEl>
                                      </p:cBhvr>
                                    </p:animEffect>
                                  </p:childTnLst>
                                </p:cTn>
                              </p:par>
                              <p:par>
                                <p:cTn id="24" presetID="22" presetClass="entr" presetSubtype="4" dur="500" fill="hold" nodeType="withEffect">
                                  <p:stCondLst>
                                    <p:cond delay="0"/>
                                  </p:stCondLst>
                                  <p:childTnLst>
                                    <p:set>
                                      <p:cBhvr>
                                        <p:cTn id="25" dur="1" fill="hold">
                                          <p:stCondLst>
                                            <p:cond delay="0"/>
                                          </p:stCondLst>
                                        </p:cTn>
                                        <p:tgtEl>
                                          <p:spTgt spid="2869"/>
                                        </p:tgtEl>
                                        <p:attrNameLst>
                                          <p:attrName>style.visibility</p:attrName>
                                        </p:attrNameLst>
                                      </p:cBhvr>
                                      <p:to>
                                        <p:strVal val="visible"/>
                                      </p:to>
                                    </p:set>
                                    <p:animEffect transition="in" filter="wipe(down)">
                                      <p:cBhvr additive="repl">
                                        <p:cTn id="26" dur="500"/>
                                        <p:tgtEl>
                                          <p:spTgt spid="2869"/>
                                        </p:tgtEl>
                                      </p:cBhvr>
                                    </p:animEffect>
                                  </p:childTnLst>
                                </p:cTn>
                              </p:par>
                            </p:childTnLst>
                          </p:cTn>
                        </p:par>
                      </p:childTnLst>
                    </p:cTn>
                  </p:par>
                  <p:par>
                    <p:cTn id="27" fill="hold" nodeType="clickEffect">
                      <p:stCondLst>
                        <p:cond delay="indefinite"/>
                      </p:stCondLst>
                      <p:childTnLst>
                        <p:par>
                          <p:cTn id="28" fill="hold">
                            <p:stCondLst>
                              <p:cond delay="0"/>
                            </p:stCondLst>
                            <p:childTnLst>
                              <p:par>
                                <p:cTn id="29" presetID="22" presetClass="entr" presetSubtype="4" dur="500" fill="hold" nodeType="clickEffect">
                                  <p:stCondLst>
                                    <p:cond delay="0"/>
                                  </p:stCondLst>
                                  <p:childTnLst>
                                    <p:set>
                                      <p:cBhvr>
                                        <p:cTn id="30" dur="1" fill="hold">
                                          <p:stCondLst>
                                            <p:cond delay="0"/>
                                          </p:stCondLst>
                                        </p:cTn>
                                        <p:tgtEl>
                                          <p:spTgt spid="2855"/>
                                        </p:tgtEl>
                                        <p:attrNameLst>
                                          <p:attrName>style.visibility</p:attrName>
                                        </p:attrNameLst>
                                      </p:cBhvr>
                                      <p:to>
                                        <p:strVal val="visible"/>
                                      </p:to>
                                    </p:set>
                                    <p:animEffect transition="in" filter="wipe(down)">
                                      <p:cBhvr additive="repl">
                                        <p:cTn id="31" dur="500"/>
                                        <p:tgtEl>
                                          <p:spTgt spid="2855"/>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2854"/>
                                        </p:tgtEl>
                                        <p:attrNameLst>
                                          <p:attrName>style.visibility</p:attrName>
                                        </p:attrNameLst>
                                      </p:cBhvr>
                                      <p:to>
                                        <p:strVal val="visible"/>
                                      </p:to>
                                    </p:set>
                                    <p:animEffect transition="in" filter="wipe(down)">
                                      <p:cBhvr additive="repl">
                                        <p:cTn id="34" dur="500"/>
                                        <p:tgtEl>
                                          <p:spTgt spid="2854"/>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2856"/>
                                        </p:tgtEl>
                                        <p:attrNameLst>
                                          <p:attrName>style.visibility</p:attrName>
                                        </p:attrNameLst>
                                      </p:cBhvr>
                                      <p:to>
                                        <p:strVal val="visible"/>
                                      </p:to>
                                    </p:set>
                                    <p:animEffect transition="in" filter="wipe(down)">
                                      <p:cBhvr additive="repl">
                                        <p:cTn id="37" dur="500"/>
                                        <p:tgtEl>
                                          <p:spTgt spid="2856"/>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2858"/>
                                        </p:tgtEl>
                                        <p:attrNameLst>
                                          <p:attrName>style.visibility</p:attrName>
                                        </p:attrNameLst>
                                      </p:cBhvr>
                                      <p:to>
                                        <p:strVal val="visible"/>
                                      </p:to>
                                    </p:set>
                                    <p:animEffect transition="in" filter="wipe(down)">
                                      <p:cBhvr additive="repl">
                                        <p:cTn id="42" dur="500"/>
                                        <p:tgtEl>
                                          <p:spTgt spid="2858"/>
                                        </p:tgtEl>
                                      </p:cBhvr>
                                    </p:animEffect>
                                  </p:childTnLst>
                                </p:cTn>
                              </p:par>
                              <p:par>
                                <p:cTn id="43" presetID="22" presetClass="entr" presetSubtype="4" dur="500" fill="hold" nodeType="withEffect">
                                  <p:stCondLst>
                                    <p:cond delay="0"/>
                                  </p:stCondLst>
                                  <p:childTnLst>
                                    <p:set>
                                      <p:cBhvr>
                                        <p:cTn id="44" dur="1" fill="hold">
                                          <p:stCondLst>
                                            <p:cond delay="0"/>
                                          </p:stCondLst>
                                        </p:cTn>
                                        <p:tgtEl>
                                          <p:spTgt spid="2857"/>
                                        </p:tgtEl>
                                        <p:attrNameLst>
                                          <p:attrName>style.visibility</p:attrName>
                                        </p:attrNameLst>
                                      </p:cBhvr>
                                      <p:to>
                                        <p:strVal val="visible"/>
                                      </p:to>
                                    </p:set>
                                    <p:animEffect transition="in" filter="wipe(down)">
                                      <p:cBhvr additive="repl">
                                        <p:cTn id="45" dur="500"/>
                                        <p:tgtEl>
                                          <p:spTgt spid="2857"/>
                                        </p:tgtEl>
                                      </p:cBhvr>
                                    </p:animEffect>
                                  </p:childTnLst>
                                </p:cTn>
                              </p:par>
                              <p:par>
                                <p:cTn id="46" presetID="22" presetClass="entr" presetSubtype="4" dur="500" fill="hold" nodeType="withEffect">
                                  <p:stCondLst>
                                    <p:cond delay="0"/>
                                  </p:stCondLst>
                                  <p:childTnLst>
                                    <p:set>
                                      <p:cBhvr>
                                        <p:cTn id="47" dur="1" fill="hold">
                                          <p:stCondLst>
                                            <p:cond delay="0"/>
                                          </p:stCondLst>
                                        </p:cTn>
                                        <p:tgtEl>
                                          <p:spTgt spid="2859"/>
                                        </p:tgtEl>
                                        <p:attrNameLst>
                                          <p:attrName>style.visibility</p:attrName>
                                        </p:attrNameLst>
                                      </p:cBhvr>
                                      <p:to>
                                        <p:strVal val="visible"/>
                                      </p:to>
                                    </p:set>
                                    <p:animEffect transition="in" filter="wipe(down)">
                                      <p:cBhvr additive="repl">
                                        <p:cTn id="48" dur="500"/>
                                        <p:tgtEl>
                                          <p:spTgt spid="2859"/>
                                        </p:tgtEl>
                                      </p:cBhvr>
                                    </p:animEffect>
                                  </p:childTnLst>
                                </p:cTn>
                              </p:par>
                            </p:childTnLst>
                          </p:cTn>
                        </p:par>
                      </p:childTnLst>
                    </p:cTn>
                  </p:par>
                  <p:par>
                    <p:cTn id="49" fill="hold" nodeType="clickEffect">
                      <p:stCondLst>
                        <p:cond delay="indefinite"/>
                      </p:stCondLst>
                      <p:childTnLst>
                        <p:par>
                          <p:cTn id="50" fill="hold">
                            <p:stCondLst>
                              <p:cond delay="0"/>
                            </p:stCondLst>
                            <p:childTnLst>
                              <p:par>
                                <p:cTn id="51" presetID="22" presetClass="entr" presetSubtype="4" dur="500" fill="hold" nodeType="clickEffect">
                                  <p:stCondLst>
                                    <p:cond delay="0"/>
                                  </p:stCondLst>
                                  <p:childTnLst>
                                    <p:set>
                                      <p:cBhvr>
                                        <p:cTn id="52" dur="1" fill="hold">
                                          <p:stCondLst>
                                            <p:cond delay="0"/>
                                          </p:stCondLst>
                                        </p:cTn>
                                        <p:tgtEl>
                                          <p:spTgt spid="2861"/>
                                        </p:tgtEl>
                                        <p:attrNameLst>
                                          <p:attrName>style.visibility</p:attrName>
                                        </p:attrNameLst>
                                      </p:cBhvr>
                                      <p:to>
                                        <p:strVal val="visible"/>
                                      </p:to>
                                    </p:set>
                                    <p:animEffect transition="in" filter="wipe(down)">
                                      <p:cBhvr additive="repl">
                                        <p:cTn id="53" dur="500"/>
                                        <p:tgtEl>
                                          <p:spTgt spid="2861"/>
                                        </p:tgtEl>
                                      </p:cBhvr>
                                    </p:animEffect>
                                  </p:childTnLst>
                                </p:cTn>
                              </p:par>
                              <p:par>
                                <p:cTn id="54" presetID="22" presetClass="entr" presetSubtype="4" dur="500" fill="hold" nodeType="withEffect">
                                  <p:stCondLst>
                                    <p:cond delay="0"/>
                                  </p:stCondLst>
                                  <p:childTnLst>
                                    <p:set>
                                      <p:cBhvr>
                                        <p:cTn id="55" dur="1" fill="hold">
                                          <p:stCondLst>
                                            <p:cond delay="0"/>
                                          </p:stCondLst>
                                        </p:cTn>
                                        <p:tgtEl>
                                          <p:spTgt spid="2860"/>
                                        </p:tgtEl>
                                        <p:attrNameLst>
                                          <p:attrName>style.visibility</p:attrName>
                                        </p:attrNameLst>
                                      </p:cBhvr>
                                      <p:to>
                                        <p:strVal val="visible"/>
                                      </p:to>
                                    </p:set>
                                    <p:animEffect transition="in" filter="wipe(down)">
                                      <p:cBhvr additive="repl">
                                        <p:cTn id="56" dur="500"/>
                                        <p:tgtEl>
                                          <p:spTgt spid="2860"/>
                                        </p:tgtEl>
                                      </p:cBhvr>
                                    </p:animEffect>
                                  </p:childTnLst>
                                </p:cTn>
                              </p:par>
                              <p:par>
                                <p:cTn id="57" presetID="22" presetClass="entr" presetSubtype="4" dur="500" fill="hold" nodeType="withEffect">
                                  <p:stCondLst>
                                    <p:cond delay="0"/>
                                  </p:stCondLst>
                                  <p:childTnLst>
                                    <p:set>
                                      <p:cBhvr>
                                        <p:cTn id="58" dur="1" fill="hold">
                                          <p:stCondLst>
                                            <p:cond delay="0"/>
                                          </p:stCondLst>
                                        </p:cTn>
                                        <p:tgtEl>
                                          <p:spTgt spid="2862"/>
                                        </p:tgtEl>
                                        <p:attrNameLst>
                                          <p:attrName>style.visibility</p:attrName>
                                        </p:attrNameLst>
                                      </p:cBhvr>
                                      <p:to>
                                        <p:strVal val="visible"/>
                                      </p:to>
                                    </p:set>
                                    <p:animEffect transition="in" filter="wipe(down)">
                                      <p:cBhvr additive="repl">
                                        <p:cTn id="59" dur="500"/>
                                        <p:tgtEl>
                                          <p:spTgt spid="2862"/>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2870"/>
                                        </p:tgtEl>
                                        <p:attrNameLst>
                                          <p:attrName>style.visibility</p:attrName>
                                        </p:attrNameLst>
                                      </p:cBhvr>
                                      <p:to>
                                        <p:strVal val="visible"/>
                                      </p:to>
                                    </p:set>
                                    <p:animEffect transition="in" filter="wipe(down)">
                                      <p:cBhvr additive="repl">
                                        <p:cTn id="62" dur="500"/>
                                        <p:tgtEl>
                                          <p:spTgt spid="2870"/>
                                        </p:tgtEl>
                                      </p:cBhvr>
                                    </p:animEffect>
                                  </p:childTnLst>
                                </p:cTn>
                              </p:par>
                            </p:childTnLst>
                          </p:cTn>
                        </p:par>
                      </p:childTnLst>
                    </p:cTn>
                  </p:par>
                  <p:par>
                    <p:cTn id="63" fill="hold" nodeType="clickEffect">
                      <p:stCondLst>
                        <p:cond delay="indefinite"/>
                      </p:stCondLst>
                      <p:childTnLst>
                        <p:par>
                          <p:cTn id="64" fill="hold">
                            <p:stCondLst>
                              <p:cond delay="0"/>
                            </p:stCondLst>
                            <p:childTnLst>
                              <p:par>
                                <p:cTn id="65" presetID="22" presetClass="entr" presetSubtype="4" dur="500" fill="hold" nodeType="clickEffect">
                                  <p:stCondLst>
                                    <p:cond delay="0"/>
                                  </p:stCondLst>
                                  <p:childTnLst>
                                    <p:set>
                                      <p:cBhvr>
                                        <p:cTn id="66" dur="1" fill="hold">
                                          <p:stCondLst>
                                            <p:cond delay="0"/>
                                          </p:stCondLst>
                                        </p:cTn>
                                        <p:tgtEl>
                                          <p:spTgt spid="2864"/>
                                        </p:tgtEl>
                                        <p:attrNameLst>
                                          <p:attrName>style.visibility</p:attrName>
                                        </p:attrNameLst>
                                      </p:cBhvr>
                                      <p:to>
                                        <p:strVal val="visible"/>
                                      </p:to>
                                    </p:set>
                                    <p:animEffect transition="in" filter="wipe(down)">
                                      <p:cBhvr additive="repl">
                                        <p:cTn id="67" dur="500"/>
                                        <p:tgtEl>
                                          <p:spTgt spid="2864"/>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2863"/>
                                        </p:tgtEl>
                                        <p:attrNameLst>
                                          <p:attrName>style.visibility</p:attrName>
                                        </p:attrNameLst>
                                      </p:cBhvr>
                                      <p:to>
                                        <p:strVal val="visible"/>
                                      </p:to>
                                    </p:set>
                                    <p:animEffect transition="in" filter="wipe(down)">
                                      <p:cBhvr additive="repl">
                                        <p:cTn id="70" dur="500"/>
                                        <p:tgtEl>
                                          <p:spTgt spid="2863"/>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2865"/>
                                        </p:tgtEl>
                                        <p:attrNameLst>
                                          <p:attrName>style.visibility</p:attrName>
                                        </p:attrNameLst>
                                      </p:cBhvr>
                                      <p:to>
                                        <p:strVal val="visible"/>
                                      </p:to>
                                    </p:set>
                                    <p:animEffect transition="in" filter="wipe(down)">
                                      <p:cBhvr additive="repl">
                                        <p:cTn id="73" dur="500"/>
                                        <p:tgtEl>
                                          <p:spTgt spid="2865"/>
                                        </p:tgtEl>
                                      </p:cBhvr>
                                    </p:animEffect>
                                  </p:childTnLst>
                                </p:cTn>
                              </p:par>
                            </p:childTnLst>
                          </p:cTn>
                        </p:par>
                      </p:childTnLst>
                    </p:cTn>
                  </p:par>
                  <p:par>
                    <p:cTn id="74" fill="hold" nodeType="clickEffect">
                      <p:stCondLst>
                        <p:cond delay="indefinite"/>
                      </p:stCondLst>
                      <p:childTnLst>
                        <p:par>
                          <p:cTn id="75" fill="hold">
                            <p:stCondLst>
                              <p:cond delay="0"/>
                            </p:stCondLst>
                            <p:childTnLst>
                              <p:par>
                                <p:cTn id="76" presetID="22" presetClass="entr" presetSubtype="4" dur="500" fill="hold" nodeType="clickEffect">
                                  <p:stCondLst>
                                    <p:cond delay="0"/>
                                  </p:stCondLst>
                                  <p:childTnLst>
                                    <p:set>
                                      <p:cBhvr>
                                        <p:cTn id="77" dur="1" fill="hold">
                                          <p:stCondLst>
                                            <p:cond delay="0"/>
                                          </p:stCondLst>
                                        </p:cTn>
                                        <p:tgtEl>
                                          <p:spTgt spid="2866"/>
                                        </p:tgtEl>
                                        <p:attrNameLst>
                                          <p:attrName>style.visibility</p:attrName>
                                        </p:attrNameLst>
                                      </p:cBhvr>
                                      <p:to>
                                        <p:strVal val="visible"/>
                                      </p:to>
                                    </p:set>
                                    <p:animEffect transition="in" filter="wipe(down)">
                                      <p:cBhvr additive="repl">
                                        <p:cTn id="78" dur="500"/>
                                        <p:tgtEl>
                                          <p:spTgt spid="2866"/>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2868"/>
                                        </p:tgtEl>
                                        <p:attrNameLst>
                                          <p:attrName>style.visibility</p:attrName>
                                        </p:attrNameLst>
                                      </p:cBhvr>
                                      <p:to>
                                        <p:strVal val="visible"/>
                                      </p:to>
                                    </p:set>
                                    <p:animEffect transition="in" filter="wipe(down)">
                                      <p:cBhvr additive="repl">
                                        <p:cTn id="81" dur="500"/>
                                        <p:tgtEl>
                                          <p:spTgt spid="2868"/>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2867"/>
                                        </p:tgtEl>
                                        <p:attrNameLst>
                                          <p:attrName>style.visibility</p:attrName>
                                        </p:attrNameLst>
                                      </p:cBhvr>
                                      <p:to>
                                        <p:strVal val="visible"/>
                                      </p:to>
                                    </p:set>
                                    <p:animEffect transition="in" filter="wipe(down)">
                                      <p:cBhvr additive="repl">
                                        <p:cTn id="84" dur="500"/>
                                        <p:tgtEl>
                                          <p:spTgt spid="2867"/>
                                        </p:tgtEl>
                                      </p:cBhvr>
                                    </p:animEffect>
                                  </p:childTnLst>
                                </p:cTn>
                              </p:par>
                            </p:childTnLst>
                          </p:cTn>
                        </p:par>
                      </p:childTnLst>
                    </p:cTn>
                  </p:par>
                  <p:par>
                    <p:cTn id="85" fill="hold" nodeType="clickEffect">
                      <p:stCondLst>
                        <p:cond delay="indefinite"/>
                      </p:stCondLst>
                      <p:childTnLst>
                        <p:par>
                          <p:cTn id="86" fill="hold">
                            <p:stCondLst>
                              <p:cond delay="0"/>
                            </p:stCondLst>
                            <p:childTnLst>
                              <p:par>
                                <p:cTn id="87" presetID="22" presetClass="entr" presetSubtype="4" dur="500" fill="hold" nodeType="clickEffect">
                                  <p:stCondLst>
                                    <p:cond delay="0"/>
                                  </p:stCondLst>
                                  <p:childTnLst>
                                    <p:set>
                                      <p:cBhvr>
                                        <p:cTn id="88" dur="1" fill="hold">
                                          <p:stCondLst>
                                            <p:cond delay="0"/>
                                          </p:stCondLst>
                                        </p:cTn>
                                        <p:tgtEl>
                                          <p:spTgt spid="2892"/>
                                        </p:tgtEl>
                                        <p:attrNameLst>
                                          <p:attrName>style.visibility</p:attrName>
                                        </p:attrNameLst>
                                      </p:cBhvr>
                                      <p:to>
                                        <p:strVal val="visible"/>
                                      </p:to>
                                    </p:set>
                                    <p:animEffect transition="in" filter="wipe(down)">
                                      <p:cBhvr additive="repl">
                                        <p:cTn id="89" dur="500"/>
                                        <p:tgtEl>
                                          <p:spTgt spid="2892"/>
                                        </p:tgtEl>
                                      </p:cBhvr>
                                    </p:animEffect>
                                  </p:childTnLst>
                                </p:cTn>
                              </p:par>
                              <p:par>
                                <p:cTn id="90" presetID="22" presetClass="entr" presetSubtype="4" dur="500" fill="hold" nodeType="withEffect">
                                  <p:stCondLst>
                                    <p:cond delay="0"/>
                                  </p:stCondLst>
                                  <p:childTnLst>
                                    <p:set>
                                      <p:cBhvr>
                                        <p:cTn id="91" dur="1" fill="hold">
                                          <p:stCondLst>
                                            <p:cond delay="0"/>
                                          </p:stCondLst>
                                        </p:cTn>
                                        <p:tgtEl>
                                          <p:spTgt spid="2891"/>
                                        </p:tgtEl>
                                        <p:attrNameLst>
                                          <p:attrName>style.visibility</p:attrName>
                                        </p:attrNameLst>
                                      </p:cBhvr>
                                      <p:to>
                                        <p:strVal val="visible"/>
                                      </p:to>
                                    </p:set>
                                    <p:animEffect transition="in" filter="wipe(down)">
                                      <p:cBhvr additive="repl">
                                        <p:cTn id="92" dur="500"/>
                                        <p:tgtEl>
                                          <p:spTgt spid="2891"/>
                                        </p:tgtEl>
                                      </p:cBhvr>
                                    </p:animEffect>
                                  </p:childTnLst>
                                </p:cTn>
                              </p:par>
                              <p:par>
                                <p:cTn id="93" presetID="22" presetClass="entr" presetSubtype="4" dur="500" fill="hold" nodeType="withEffect">
                                  <p:stCondLst>
                                    <p:cond delay="0"/>
                                  </p:stCondLst>
                                  <p:childTnLst>
                                    <p:set>
                                      <p:cBhvr>
                                        <p:cTn id="94" dur="1" fill="hold">
                                          <p:stCondLst>
                                            <p:cond delay="0"/>
                                          </p:stCondLst>
                                        </p:cTn>
                                        <p:tgtEl>
                                          <p:spTgt spid="2893"/>
                                        </p:tgtEl>
                                        <p:attrNameLst>
                                          <p:attrName>style.visibility</p:attrName>
                                        </p:attrNameLst>
                                      </p:cBhvr>
                                      <p:to>
                                        <p:strVal val="visible"/>
                                      </p:to>
                                    </p:set>
                                    <p:animEffect transition="in" filter="wipe(down)">
                                      <p:cBhvr additive="repl">
                                        <p:cTn id="95" dur="500"/>
                                        <p:tgtEl>
                                          <p:spTgt spid="2893"/>
                                        </p:tgtEl>
                                      </p:cBhvr>
                                    </p:animEffect>
                                  </p:childTnLst>
                                </p:cTn>
                              </p:par>
                            </p:childTnLst>
                          </p:cTn>
                        </p:par>
                      </p:childTnLst>
                    </p:cTn>
                  </p:par>
                  <p:par>
                    <p:cTn id="96" fill="hold" nodeType="clickEffect">
                      <p:stCondLst>
                        <p:cond delay="indefinite"/>
                      </p:stCondLst>
                      <p:childTnLst>
                        <p:par>
                          <p:cTn id="97" fill="hold">
                            <p:stCondLst>
                              <p:cond delay="0"/>
                            </p:stCondLst>
                            <p:childTnLst>
                              <p:par>
                                <p:cTn id="98" presetID="22" presetClass="entr" presetSubtype="4" dur="500" fill="hold" nodeType="clickEffect">
                                  <p:stCondLst>
                                    <p:cond delay="0"/>
                                  </p:stCondLst>
                                  <p:childTnLst>
                                    <p:set>
                                      <p:cBhvr>
                                        <p:cTn id="99" dur="1" fill="hold">
                                          <p:stCondLst>
                                            <p:cond delay="0"/>
                                          </p:stCondLst>
                                        </p:cTn>
                                        <p:tgtEl>
                                          <p:spTgt spid="2889"/>
                                        </p:tgtEl>
                                        <p:attrNameLst>
                                          <p:attrName>style.visibility</p:attrName>
                                        </p:attrNameLst>
                                      </p:cBhvr>
                                      <p:to>
                                        <p:strVal val="visible"/>
                                      </p:to>
                                    </p:set>
                                    <p:animEffect transition="in" filter="wipe(down)">
                                      <p:cBhvr additive="repl">
                                        <p:cTn id="100" dur="500"/>
                                        <p:tgtEl>
                                          <p:spTgt spid="2889"/>
                                        </p:tgtEl>
                                      </p:cBhvr>
                                    </p:animEffect>
                                  </p:childTnLst>
                                </p:cTn>
                              </p:par>
                              <p:par>
                                <p:cTn id="101" presetID="22" presetClass="entr" presetSubtype="4" dur="500" fill="hold" nodeType="withEffect">
                                  <p:stCondLst>
                                    <p:cond delay="0"/>
                                  </p:stCondLst>
                                  <p:childTnLst>
                                    <p:set>
                                      <p:cBhvr>
                                        <p:cTn id="102" dur="1" fill="hold">
                                          <p:stCondLst>
                                            <p:cond delay="0"/>
                                          </p:stCondLst>
                                        </p:cTn>
                                        <p:tgtEl>
                                          <p:spTgt spid="2888"/>
                                        </p:tgtEl>
                                        <p:attrNameLst>
                                          <p:attrName>style.visibility</p:attrName>
                                        </p:attrNameLst>
                                      </p:cBhvr>
                                      <p:to>
                                        <p:strVal val="visible"/>
                                      </p:to>
                                    </p:set>
                                    <p:animEffect transition="in" filter="wipe(down)">
                                      <p:cBhvr additive="repl">
                                        <p:cTn id="103" dur="500"/>
                                        <p:tgtEl>
                                          <p:spTgt spid="2888"/>
                                        </p:tgtEl>
                                      </p:cBhvr>
                                    </p:animEffect>
                                  </p:childTnLst>
                                </p:cTn>
                              </p:par>
                              <p:par>
                                <p:cTn id="104" presetID="22" presetClass="entr" presetSubtype="4" dur="500" fill="hold" nodeType="withEffect">
                                  <p:stCondLst>
                                    <p:cond delay="0"/>
                                  </p:stCondLst>
                                  <p:childTnLst>
                                    <p:set>
                                      <p:cBhvr>
                                        <p:cTn id="105" dur="1" fill="hold">
                                          <p:stCondLst>
                                            <p:cond delay="0"/>
                                          </p:stCondLst>
                                        </p:cTn>
                                        <p:tgtEl>
                                          <p:spTgt spid="2890"/>
                                        </p:tgtEl>
                                        <p:attrNameLst>
                                          <p:attrName>style.visibility</p:attrName>
                                        </p:attrNameLst>
                                      </p:cBhvr>
                                      <p:to>
                                        <p:strVal val="visible"/>
                                      </p:to>
                                    </p:set>
                                    <p:animEffect transition="in" filter="wipe(down)">
                                      <p:cBhvr additive="repl">
                                        <p:cTn id="106" dur="500"/>
                                        <p:tgtEl>
                                          <p:spTgt spid="2890"/>
                                        </p:tgtEl>
                                      </p:cBhvr>
                                    </p:animEffect>
                                  </p:childTnLst>
                                </p:cTn>
                              </p:par>
                            </p:childTnLst>
                          </p:cTn>
                        </p:par>
                      </p:childTnLst>
                    </p:cTn>
                  </p:par>
                  <p:par>
                    <p:cTn id="107" fill="hold" nodeType="clickEffect">
                      <p:stCondLst>
                        <p:cond delay="indefinite"/>
                      </p:stCondLst>
                      <p:childTnLst>
                        <p:par>
                          <p:cTn id="108" fill="hold">
                            <p:stCondLst>
                              <p:cond delay="0"/>
                            </p:stCondLst>
                            <p:childTnLst>
                              <p:par>
                                <p:cTn id="109" presetID="22" presetClass="entr" presetSubtype="4" dur="500" fill="hold" nodeType="clickEffect">
                                  <p:stCondLst>
                                    <p:cond delay="0"/>
                                  </p:stCondLst>
                                  <p:childTnLst>
                                    <p:set>
                                      <p:cBhvr>
                                        <p:cTn id="110" dur="1" fill="hold">
                                          <p:stCondLst>
                                            <p:cond delay="0"/>
                                          </p:stCondLst>
                                        </p:cTn>
                                        <p:tgtEl>
                                          <p:spTgt spid="2886"/>
                                        </p:tgtEl>
                                        <p:attrNameLst>
                                          <p:attrName>style.visibility</p:attrName>
                                        </p:attrNameLst>
                                      </p:cBhvr>
                                      <p:to>
                                        <p:strVal val="visible"/>
                                      </p:to>
                                    </p:set>
                                    <p:animEffect transition="in" filter="wipe(down)">
                                      <p:cBhvr additive="repl">
                                        <p:cTn id="111" dur="500"/>
                                        <p:tgtEl>
                                          <p:spTgt spid="2886"/>
                                        </p:tgtEl>
                                      </p:cBhvr>
                                    </p:animEffect>
                                  </p:childTnLst>
                                </p:cTn>
                              </p:par>
                              <p:par>
                                <p:cTn id="112" presetID="22" presetClass="entr" presetSubtype="4" dur="500" fill="hold" nodeType="withEffect">
                                  <p:stCondLst>
                                    <p:cond delay="0"/>
                                  </p:stCondLst>
                                  <p:childTnLst>
                                    <p:set>
                                      <p:cBhvr>
                                        <p:cTn id="113" dur="1" fill="hold">
                                          <p:stCondLst>
                                            <p:cond delay="0"/>
                                          </p:stCondLst>
                                        </p:cTn>
                                        <p:tgtEl>
                                          <p:spTgt spid="2885"/>
                                        </p:tgtEl>
                                        <p:attrNameLst>
                                          <p:attrName>style.visibility</p:attrName>
                                        </p:attrNameLst>
                                      </p:cBhvr>
                                      <p:to>
                                        <p:strVal val="visible"/>
                                      </p:to>
                                    </p:set>
                                    <p:animEffect transition="in" filter="wipe(down)">
                                      <p:cBhvr additive="repl">
                                        <p:cTn id="114" dur="500"/>
                                        <p:tgtEl>
                                          <p:spTgt spid="2885"/>
                                        </p:tgtEl>
                                      </p:cBhvr>
                                    </p:animEffect>
                                  </p:childTnLst>
                                </p:cTn>
                              </p:par>
                              <p:par>
                                <p:cTn id="115" presetID="22" presetClass="entr" presetSubtype="4" dur="500" fill="hold" nodeType="withEffect">
                                  <p:stCondLst>
                                    <p:cond delay="0"/>
                                  </p:stCondLst>
                                  <p:childTnLst>
                                    <p:set>
                                      <p:cBhvr>
                                        <p:cTn id="116" dur="1" fill="hold">
                                          <p:stCondLst>
                                            <p:cond delay="0"/>
                                          </p:stCondLst>
                                        </p:cTn>
                                        <p:tgtEl>
                                          <p:spTgt spid="2887"/>
                                        </p:tgtEl>
                                        <p:attrNameLst>
                                          <p:attrName>style.visibility</p:attrName>
                                        </p:attrNameLst>
                                      </p:cBhvr>
                                      <p:to>
                                        <p:strVal val="visible"/>
                                      </p:to>
                                    </p:set>
                                    <p:animEffect transition="in" filter="wipe(down)">
                                      <p:cBhvr additive="repl">
                                        <p:cTn id="117" dur="500"/>
                                        <p:tgtEl>
                                          <p:spTgt spid="2887"/>
                                        </p:tgtEl>
                                      </p:cBhvr>
                                    </p:animEffect>
                                  </p:childTnLst>
                                </p:cTn>
                              </p:par>
                              <p:par>
                                <p:cTn id="118" presetID="22" presetClass="entr" presetSubtype="4" dur="500" fill="hold" nodeType="withEffect">
                                  <p:stCondLst>
                                    <p:cond delay="0"/>
                                  </p:stCondLst>
                                  <p:childTnLst>
                                    <p:set>
                                      <p:cBhvr>
                                        <p:cTn id="119" dur="1" fill="hold">
                                          <p:stCondLst>
                                            <p:cond delay="0"/>
                                          </p:stCondLst>
                                        </p:cTn>
                                        <p:tgtEl>
                                          <p:spTgt spid="2894"/>
                                        </p:tgtEl>
                                        <p:attrNameLst>
                                          <p:attrName>style.visibility</p:attrName>
                                        </p:attrNameLst>
                                      </p:cBhvr>
                                      <p:to>
                                        <p:strVal val="visible"/>
                                      </p:to>
                                    </p:set>
                                    <p:animEffect transition="in" filter="wipe(down)">
                                      <p:cBhvr additive="repl">
                                        <p:cTn id="120" dur="500"/>
                                        <p:tgtEl>
                                          <p:spTgt spid="2894"/>
                                        </p:tgtEl>
                                      </p:cBhvr>
                                    </p:animEffect>
                                  </p:childTnLst>
                                </p:cTn>
                              </p:par>
                            </p:childTnLst>
                          </p:cTn>
                        </p:par>
                      </p:childTnLst>
                    </p:cTn>
                  </p:par>
                  <p:par>
                    <p:cTn id="121" fill="hold" nodeType="clickEffect">
                      <p:stCondLst>
                        <p:cond delay="indefinite"/>
                      </p:stCondLst>
                      <p:childTnLst>
                        <p:par>
                          <p:cTn id="122" fill="hold">
                            <p:stCondLst>
                              <p:cond delay="0"/>
                            </p:stCondLst>
                            <p:childTnLst>
                              <p:par>
                                <p:cTn id="123" presetID="22" presetClass="entr" presetSubtype="4" dur="500" fill="hold" nodeType="clickEffect">
                                  <p:stCondLst>
                                    <p:cond delay="0"/>
                                  </p:stCondLst>
                                  <p:childTnLst>
                                    <p:set>
                                      <p:cBhvr>
                                        <p:cTn id="124" dur="1" fill="hold">
                                          <p:stCondLst>
                                            <p:cond delay="0"/>
                                          </p:stCondLst>
                                        </p:cTn>
                                        <p:tgtEl>
                                          <p:spTgt spid="2882"/>
                                        </p:tgtEl>
                                        <p:attrNameLst>
                                          <p:attrName>style.visibility</p:attrName>
                                        </p:attrNameLst>
                                      </p:cBhvr>
                                      <p:to>
                                        <p:strVal val="visible"/>
                                      </p:to>
                                    </p:set>
                                    <p:animEffect transition="in" filter="wipe(down)">
                                      <p:cBhvr additive="repl">
                                        <p:cTn id="125" dur="500"/>
                                        <p:tgtEl>
                                          <p:spTgt spid="2882"/>
                                        </p:tgtEl>
                                      </p:cBhvr>
                                    </p:animEffect>
                                  </p:childTnLst>
                                </p:cTn>
                              </p:par>
                              <p:par>
                                <p:cTn id="126" presetID="22" presetClass="entr" presetSubtype="4" dur="500" fill="hold" nodeType="withEffect">
                                  <p:stCondLst>
                                    <p:cond delay="0"/>
                                  </p:stCondLst>
                                  <p:childTnLst>
                                    <p:set>
                                      <p:cBhvr>
                                        <p:cTn id="127" dur="1" fill="hold">
                                          <p:stCondLst>
                                            <p:cond delay="0"/>
                                          </p:stCondLst>
                                        </p:cTn>
                                        <p:tgtEl>
                                          <p:spTgt spid="2883"/>
                                        </p:tgtEl>
                                        <p:attrNameLst>
                                          <p:attrName>style.visibility</p:attrName>
                                        </p:attrNameLst>
                                      </p:cBhvr>
                                      <p:to>
                                        <p:strVal val="visible"/>
                                      </p:to>
                                    </p:set>
                                    <p:animEffect transition="in" filter="wipe(down)">
                                      <p:cBhvr additive="repl">
                                        <p:cTn id="128" dur="500"/>
                                        <p:tgtEl>
                                          <p:spTgt spid="2883"/>
                                        </p:tgtEl>
                                      </p:cBhvr>
                                    </p:animEffect>
                                  </p:childTnLst>
                                </p:cTn>
                              </p:par>
                              <p:par>
                                <p:cTn id="129" presetID="22" presetClass="entr" presetSubtype="4" dur="500" fill="hold" nodeType="withEffect">
                                  <p:stCondLst>
                                    <p:cond delay="0"/>
                                  </p:stCondLst>
                                  <p:childTnLst>
                                    <p:set>
                                      <p:cBhvr>
                                        <p:cTn id="130" dur="1" fill="hold">
                                          <p:stCondLst>
                                            <p:cond delay="0"/>
                                          </p:stCondLst>
                                        </p:cTn>
                                        <p:tgtEl>
                                          <p:spTgt spid="2884"/>
                                        </p:tgtEl>
                                        <p:attrNameLst>
                                          <p:attrName>style.visibility</p:attrName>
                                        </p:attrNameLst>
                                      </p:cBhvr>
                                      <p:to>
                                        <p:strVal val="visible"/>
                                      </p:to>
                                    </p:set>
                                    <p:animEffect transition="in" filter="wipe(down)">
                                      <p:cBhvr additive="repl">
                                        <p:cTn id="131" dur="500"/>
                                        <p:tgtEl>
                                          <p:spTgt spid="2884"/>
                                        </p:tgtEl>
                                      </p:cBhvr>
                                    </p:animEffect>
                                  </p:childTnLst>
                                </p:cTn>
                              </p:par>
                              <p:par>
                                <p:cTn id="132" presetID="22" presetClass="entr" presetSubtype="4" dur="500" fill="hold" nodeType="withEffect">
                                  <p:stCondLst>
                                    <p:cond delay="0"/>
                                  </p:stCondLst>
                                  <p:childTnLst>
                                    <p:set>
                                      <p:cBhvr>
                                        <p:cTn id="133" dur="1" fill="hold">
                                          <p:stCondLst>
                                            <p:cond delay="0"/>
                                          </p:stCondLst>
                                        </p:cTn>
                                        <p:tgtEl>
                                          <p:spTgt spid="2895"/>
                                        </p:tgtEl>
                                        <p:attrNameLst>
                                          <p:attrName>style.visibility</p:attrName>
                                        </p:attrNameLst>
                                      </p:cBhvr>
                                      <p:to>
                                        <p:strVal val="visible"/>
                                      </p:to>
                                    </p:set>
                                    <p:animEffect transition="in" filter="wipe(down)">
                                      <p:cBhvr additive="repl">
                                        <p:cTn id="134" dur="500"/>
                                        <p:tgtEl>
                                          <p:spTgt spid="2895"/>
                                        </p:tgtEl>
                                      </p:cBhvr>
                                    </p:animEffect>
                                  </p:childTnLst>
                                </p:cTn>
                              </p:par>
                            </p:childTnLst>
                          </p:cTn>
                        </p:par>
                      </p:childTnLst>
                    </p:cTn>
                  </p:par>
                  <p:par>
                    <p:cTn id="135" fill="hold" nodeType="clickEffect">
                      <p:stCondLst>
                        <p:cond delay="indefinite"/>
                      </p:stCondLst>
                      <p:childTnLst>
                        <p:par>
                          <p:cTn id="136" fill="hold">
                            <p:stCondLst>
                              <p:cond delay="0"/>
                            </p:stCondLst>
                            <p:childTnLst>
                              <p:par>
                                <p:cTn id="137" presetID="22" presetClass="entr" presetSubtype="4" dur="500" fill="hold" nodeType="clickEffect">
                                  <p:stCondLst>
                                    <p:cond delay="0"/>
                                  </p:stCondLst>
                                  <p:childTnLst>
                                    <p:set>
                                      <p:cBhvr>
                                        <p:cTn id="138" dur="1" fill="hold">
                                          <p:stCondLst>
                                            <p:cond delay="0"/>
                                          </p:stCondLst>
                                        </p:cTn>
                                        <p:tgtEl>
                                          <p:spTgt spid="2881"/>
                                        </p:tgtEl>
                                        <p:attrNameLst>
                                          <p:attrName>style.visibility</p:attrName>
                                        </p:attrNameLst>
                                      </p:cBhvr>
                                      <p:to>
                                        <p:strVal val="visible"/>
                                      </p:to>
                                    </p:set>
                                    <p:animEffect transition="in" filter="wipe(down)">
                                      <p:cBhvr additive="repl">
                                        <p:cTn id="139" dur="500"/>
                                        <p:tgtEl>
                                          <p:spTgt spid="2881"/>
                                        </p:tgtEl>
                                      </p:cBhvr>
                                    </p:animEffect>
                                  </p:childTnLst>
                                </p:cTn>
                              </p:par>
                              <p:par>
                                <p:cTn id="140" presetID="22" presetClass="entr" presetSubtype="4" dur="500" fill="hold" nodeType="withEffect">
                                  <p:stCondLst>
                                    <p:cond delay="0"/>
                                  </p:stCondLst>
                                  <p:childTnLst>
                                    <p:set>
                                      <p:cBhvr>
                                        <p:cTn id="141" dur="1" fill="hold">
                                          <p:stCondLst>
                                            <p:cond delay="0"/>
                                          </p:stCondLst>
                                        </p:cTn>
                                        <p:tgtEl>
                                          <p:spTgt spid="2880"/>
                                        </p:tgtEl>
                                        <p:attrNameLst>
                                          <p:attrName>style.visibility</p:attrName>
                                        </p:attrNameLst>
                                      </p:cBhvr>
                                      <p:to>
                                        <p:strVal val="visible"/>
                                      </p:to>
                                    </p:set>
                                    <p:animEffect transition="in" filter="wipe(down)">
                                      <p:cBhvr additive="repl">
                                        <p:cTn id="142" dur="500"/>
                                        <p:tgtEl>
                                          <p:spTgt spid="2880"/>
                                        </p:tgtEl>
                                      </p:cBhvr>
                                    </p:animEffect>
                                  </p:childTnLst>
                                </p:cTn>
                              </p:par>
                              <p:par>
                                <p:cTn id="143" presetID="22" presetClass="entr" presetSubtype="4" dur="500" fill="hold" nodeType="withEffect">
                                  <p:stCondLst>
                                    <p:cond delay="0"/>
                                  </p:stCondLst>
                                  <p:childTnLst>
                                    <p:set>
                                      <p:cBhvr>
                                        <p:cTn id="144" dur="1" fill="hold">
                                          <p:stCondLst>
                                            <p:cond delay="0"/>
                                          </p:stCondLst>
                                        </p:cTn>
                                        <p:tgtEl>
                                          <p:spTgt spid="2897"/>
                                        </p:tgtEl>
                                        <p:attrNameLst>
                                          <p:attrName>style.visibility</p:attrName>
                                        </p:attrNameLst>
                                      </p:cBhvr>
                                      <p:to>
                                        <p:strVal val="visible"/>
                                      </p:to>
                                    </p:set>
                                    <p:animEffect transition="in" filter="wipe(down)">
                                      <p:cBhvr additive="repl">
                                        <p:cTn id="145" dur="500"/>
                                        <p:tgtEl>
                                          <p:spTgt spid="2897"/>
                                        </p:tgtEl>
                                      </p:cBhvr>
                                    </p:animEffect>
                                  </p:childTnLst>
                                </p:cTn>
                              </p:par>
                              <p:par>
                                <p:cTn id="146" presetID="22" presetClass="entr" presetSubtype="4" dur="500" fill="hold" nodeType="withEffect">
                                  <p:stCondLst>
                                    <p:cond delay="0"/>
                                  </p:stCondLst>
                                  <p:childTnLst>
                                    <p:set>
                                      <p:cBhvr>
                                        <p:cTn id="147" dur="1" fill="hold">
                                          <p:stCondLst>
                                            <p:cond delay="0"/>
                                          </p:stCondLst>
                                        </p:cTn>
                                        <p:tgtEl>
                                          <p:spTgt spid="2896"/>
                                        </p:tgtEl>
                                        <p:attrNameLst>
                                          <p:attrName>style.visibility</p:attrName>
                                        </p:attrNameLst>
                                      </p:cBhvr>
                                      <p:to>
                                        <p:strVal val="visible"/>
                                      </p:to>
                                    </p:set>
                                    <p:animEffect transition="in" filter="wipe(down)">
                                      <p:cBhvr additive="repl">
                                        <p:cTn id="148" dur="500"/>
                                        <p:tgtEl>
                                          <p:spTgt spid="2896"/>
                                        </p:tgtEl>
                                      </p:cBhvr>
                                    </p:animEffect>
                                  </p:childTnLst>
                                </p:cTn>
                              </p:par>
                            </p:childTnLst>
                          </p:cTn>
                        </p:par>
                      </p:childTnLst>
                    </p:cTn>
                  </p:par>
                  <p:par>
                    <p:cTn id="149" fill="hold" nodeType="clickEffect">
                      <p:stCondLst>
                        <p:cond delay="indefinite"/>
                      </p:stCondLst>
                      <p:childTnLst>
                        <p:par>
                          <p:cTn id="150" fill="hold">
                            <p:stCondLst>
                              <p:cond delay="0"/>
                            </p:stCondLst>
                            <p:childTnLst>
                              <p:par>
                                <p:cTn id="151" presetID="22" presetClass="entr" presetSubtype="4" dur="500" fill="hold" nodeType="clickEffect">
                                  <p:stCondLst>
                                    <p:cond delay="0"/>
                                  </p:stCondLst>
                                  <p:childTnLst>
                                    <p:set>
                                      <p:cBhvr>
                                        <p:cTn id="152" dur="1" fill="hold">
                                          <p:stCondLst>
                                            <p:cond delay="0"/>
                                          </p:stCondLst>
                                        </p:cTn>
                                        <p:tgtEl>
                                          <p:spTgt spid="2878"/>
                                        </p:tgtEl>
                                        <p:attrNameLst>
                                          <p:attrName>style.visibility</p:attrName>
                                        </p:attrNameLst>
                                      </p:cBhvr>
                                      <p:to>
                                        <p:strVal val="visible"/>
                                      </p:to>
                                    </p:set>
                                    <p:animEffect transition="in" filter="wipe(down)">
                                      <p:cBhvr additive="repl">
                                        <p:cTn id="153" dur="500"/>
                                        <p:tgtEl>
                                          <p:spTgt spid="2878"/>
                                        </p:tgtEl>
                                      </p:cBhvr>
                                    </p:animEffect>
                                  </p:childTnLst>
                                </p:cTn>
                              </p:par>
                              <p:par>
                                <p:cTn id="154" presetID="22" presetClass="entr" presetSubtype="4" dur="500" fill="hold" nodeType="withEffect">
                                  <p:stCondLst>
                                    <p:cond delay="0"/>
                                  </p:stCondLst>
                                  <p:childTnLst>
                                    <p:set>
                                      <p:cBhvr>
                                        <p:cTn id="155" dur="1" fill="hold">
                                          <p:stCondLst>
                                            <p:cond delay="0"/>
                                          </p:stCondLst>
                                        </p:cTn>
                                        <p:tgtEl>
                                          <p:spTgt spid="2877"/>
                                        </p:tgtEl>
                                        <p:attrNameLst>
                                          <p:attrName>style.visibility</p:attrName>
                                        </p:attrNameLst>
                                      </p:cBhvr>
                                      <p:to>
                                        <p:strVal val="visible"/>
                                      </p:to>
                                    </p:set>
                                    <p:animEffect transition="in" filter="wipe(down)">
                                      <p:cBhvr additive="repl">
                                        <p:cTn id="156" dur="500"/>
                                        <p:tgtEl>
                                          <p:spTgt spid="2877"/>
                                        </p:tgtEl>
                                      </p:cBhvr>
                                    </p:animEffect>
                                  </p:childTnLst>
                                </p:cTn>
                              </p:par>
                              <p:par>
                                <p:cTn id="157" presetID="22" presetClass="entr" presetSubtype="4" dur="500" fill="hold" nodeType="withEffect">
                                  <p:stCondLst>
                                    <p:cond delay="0"/>
                                  </p:stCondLst>
                                  <p:childTnLst>
                                    <p:set>
                                      <p:cBhvr>
                                        <p:cTn id="158" dur="1" fill="hold">
                                          <p:stCondLst>
                                            <p:cond delay="0"/>
                                          </p:stCondLst>
                                        </p:cTn>
                                        <p:tgtEl>
                                          <p:spTgt spid="2879"/>
                                        </p:tgtEl>
                                        <p:attrNameLst>
                                          <p:attrName>style.visibility</p:attrName>
                                        </p:attrNameLst>
                                      </p:cBhvr>
                                      <p:to>
                                        <p:strVal val="visible"/>
                                      </p:to>
                                    </p:set>
                                    <p:animEffect transition="in" filter="wipe(down)">
                                      <p:cBhvr additive="repl">
                                        <p:cTn id="159" dur="500"/>
                                        <p:tgtEl>
                                          <p:spTgt spid="2879"/>
                                        </p:tgtEl>
                                      </p:cBhvr>
                                    </p:animEffect>
                                  </p:childTnLst>
                                </p:cTn>
                              </p:par>
                            </p:childTnLst>
                          </p:cTn>
                        </p:par>
                      </p:childTnLst>
                    </p:cTn>
                  </p:par>
                  <p:par>
                    <p:cTn id="160" fill="hold" nodeType="clickEffect">
                      <p:stCondLst>
                        <p:cond delay="indefinite"/>
                      </p:stCondLst>
                      <p:childTnLst>
                        <p:par>
                          <p:cTn id="161" fill="hold">
                            <p:stCondLst>
                              <p:cond delay="0"/>
                            </p:stCondLst>
                            <p:childTnLst>
                              <p:par>
                                <p:cTn id="162" presetID="22" presetClass="entr" presetSubtype="4" dur="500" fill="hold" nodeType="clickEffect">
                                  <p:stCondLst>
                                    <p:cond delay="0"/>
                                  </p:stCondLst>
                                  <p:childTnLst>
                                    <p:set>
                                      <p:cBhvr>
                                        <p:cTn id="163" dur="1" fill="hold">
                                          <p:stCondLst>
                                            <p:cond delay="0"/>
                                          </p:stCondLst>
                                        </p:cTn>
                                        <p:tgtEl>
                                          <p:spTgt spid="2875"/>
                                        </p:tgtEl>
                                        <p:attrNameLst>
                                          <p:attrName>style.visibility</p:attrName>
                                        </p:attrNameLst>
                                      </p:cBhvr>
                                      <p:to>
                                        <p:strVal val="visible"/>
                                      </p:to>
                                    </p:set>
                                    <p:animEffect transition="in" filter="wipe(down)">
                                      <p:cBhvr additive="repl">
                                        <p:cTn id="164" dur="500"/>
                                        <p:tgtEl>
                                          <p:spTgt spid="2875"/>
                                        </p:tgtEl>
                                      </p:cBhvr>
                                    </p:animEffect>
                                  </p:childTnLst>
                                </p:cTn>
                              </p:par>
                              <p:par>
                                <p:cTn id="165" presetID="22" presetClass="entr" presetSubtype="4" dur="500" fill="hold" nodeType="withEffect">
                                  <p:stCondLst>
                                    <p:cond delay="0"/>
                                  </p:stCondLst>
                                  <p:childTnLst>
                                    <p:set>
                                      <p:cBhvr>
                                        <p:cTn id="166" dur="1" fill="hold">
                                          <p:stCondLst>
                                            <p:cond delay="0"/>
                                          </p:stCondLst>
                                        </p:cTn>
                                        <p:tgtEl>
                                          <p:spTgt spid="2874"/>
                                        </p:tgtEl>
                                        <p:attrNameLst>
                                          <p:attrName>style.visibility</p:attrName>
                                        </p:attrNameLst>
                                      </p:cBhvr>
                                      <p:to>
                                        <p:strVal val="visible"/>
                                      </p:to>
                                    </p:set>
                                    <p:animEffect transition="in" filter="wipe(down)">
                                      <p:cBhvr additive="repl">
                                        <p:cTn id="167" dur="500"/>
                                        <p:tgtEl>
                                          <p:spTgt spid="2874"/>
                                        </p:tgtEl>
                                      </p:cBhvr>
                                    </p:animEffect>
                                  </p:childTnLst>
                                </p:cTn>
                              </p:par>
                              <p:par>
                                <p:cTn id="168" presetID="22" presetClass="entr" presetSubtype="4" dur="500" fill="hold" nodeType="withEffect">
                                  <p:stCondLst>
                                    <p:cond delay="0"/>
                                  </p:stCondLst>
                                  <p:childTnLst>
                                    <p:set>
                                      <p:cBhvr>
                                        <p:cTn id="169" dur="1" fill="hold">
                                          <p:stCondLst>
                                            <p:cond delay="0"/>
                                          </p:stCondLst>
                                        </p:cTn>
                                        <p:tgtEl>
                                          <p:spTgt spid="2876"/>
                                        </p:tgtEl>
                                        <p:attrNameLst>
                                          <p:attrName>style.visibility</p:attrName>
                                        </p:attrNameLst>
                                      </p:cBhvr>
                                      <p:to>
                                        <p:strVal val="visible"/>
                                      </p:to>
                                    </p:set>
                                    <p:animEffect transition="in" filter="wipe(down)">
                                      <p:cBhvr additive="repl">
                                        <p:cTn id="170" dur="500"/>
                                        <p:tgtEl>
                                          <p:spTgt spid="2876"/>
                                        </p:tgtEl>
                                      </p:cBhvr>
                                    </p:animEffect>
                                  </p:childTnLst>
                                </p:cTn>
                              </p:par>
                            </p:childTnLst>
                          </p:cTn>
                        </p:par>
                      </p:childTnLst>
                    </p:cTn>
                  </p:par>
                  <p:par>
                    <p:cTn id="171" fill="hold" nodeType="clickEffect">
                      <p:stCondLst>
                        <p:cond delay="indefinite"/>
                      </p:stCondLst>
                      <p:childTnLst>
                        <p:par>
                          <p:cTn id="172" fill="hold">
                            <p:stCondLst>
                              <p:cond delay="0"/>
                            </p:stCondLst>
                            <p:childTnLst>
                              <p:par>
                                <p:cTn id="173" presetID="22" presetClass="entr" presetSubtype="4" dur="500" fill="hold" nodeType="clickEffect">
                                  <p:stCondLst>
                                    <p:cond delay="0"/>
                                  </p:stCondLst>
                                  <p:childTnLst>
                                    <p:set>
                                      <p:cBhvr>
                                        <p:cTn id="174" dur="1" fill="hold">
                                          <p:stCondLst>
                                            <p:cond delay="0"/>
                                          </p:stCondLst>
                                        </p:cTn>
                                        <p:tgtEl>
                                          <p:spTgt spid="2872"/>
                                        </p:tgtEl>
                                        <p:attrNameLst>
                                          <p:attrName>style.visibility</p:attrName>
                                        </p:attrNameLst>
                                      </p:cBhvr>
                                      <p:to>
                                        <p:strVal val="visible"/>
                                      </p:to>
                                    </p:set>
                                    <p:animEffect transition="in" filter="wipe(down)">
                                      <p:cBhvr additive="repl">
                                        <p:cTn id="175" dur="500"/>
                                        <p:tgtEl>
                                          <p:spTgt spid="2872"/>
                                        </p:tgtEl>
                                      </p:cBhvr>
                                    </p:animEffect>
                                  </p:childTnLst>
                                </p:cTn>
                              </p:par>
                              <p:par>
                                <p:cTn id="176" presetID="22" presetClass="entr" presetSubtype="4" dur="500" fill="hold" nodeType="withEffect">
                                  <p:stCondLst>
                                    <p:cond delay="0"/>
                                  </p:stCondLst>
                                  <p:childTnLst>
                                    <p:set>
                                      <p:cBhvr>
                                        <p:cTn id="177" dur="1" fill="hold">
                                          <p:stCondLst>
                                            <p:cond delay="0"/>
                                          </p:stCondLst>
                                        </p:cTn>
                                        <p:tgtEl>
                                          <p:spTgt spid="2871"/>
                                        </p:tgtEl>
                                        <p:attrNameLst>
                                          <p:attrName>style.visibility</p:attrName>
                                        </p:attrNameLst>
                                      </p:cBhvr>
                                      <p:to>
                                        <p:strVal val="visible"/>
                                      </p:to>
                                    </p:set>
                                    <p:animEffect transition="in" filter="wipe(down)">
                                      <p:cBhvr additive="repl">
                                        <p:cTn id="178" dur="500"/>
                                        <p:tgtEl>
                                          <p:spTgt spid="2871"/>
                                        </p:tgtEl>
                                      </p:cBhvr>
                                    </p:animEffect>
                                  </p:childTnLst>
                                </p:cTn>
                              </p:par>
                              <p:par>
                                <p:cTn id="179" presetID="22" presetClass="entr" presetSubtype="4" dur="500" fill="hold" nodeType="withEffect">
                                  <p:stCondLst>
                                    <p:cond delay="0"/>
                                  </p:stCondLst>
                                  <p:childTnLst>
                                    <p:set>
                                      <p:cBhvr>
                                        <p:cTn id="180" dur="1" fill="hold">
                                          <p:stCondLst>
                                            <p:cond delay="0"/>
                                          </p:stCondLst>
                                        </p:cTn>
                                        <p:tgtEl>
                                          <p:spTgt spid="2873"/>
                                        </p:tgtEl>
                                        <p:attrNameLst>
                                          <p:attrName>style.visibility</p:attrName>
                                        </p:attrNameLst>
                                      </p:cBhvr>
                                      <p:to>
                                        <p:strVal val="visible"/>
                                      </p:to>
                                    </p:set>
                                    <p:animEffect transition="in" filter="wipe(down)">
                                      <p:cBhvr additive="repl">
                                        <p:cTn id="181" dur="500"/>
                                        <p:tgtEl>
                                          <p:spTgt spid="2873"/>
                                        </p:tgtEl>
                                      </p:cBhvr>
                                    </p:animEffect>
                                  </p:childTnLst>
                                </p:cTn>
                              </p:par>
                            </p:childTnLst>
                          </p:cTn>
                        </p:par>
                      </p:childTnLst>
                    </p:cTn>
                  </p:par>
                  <p:par>
                    <p:cTn id="182" fill="hold" nodeType="clickEffect">
                      <p:stCondLst>
                        <p:cond delay="indefinite"/>
                      </p:stCondLst>
                      <p:childTnLst>
                        <p:par>
                          <p:cTn id="183" fill="hold">
                            <p:stCondLst>
                              <p:cond delay="0"/>
                            </p:stCondLst>
                            <p:childTnLst>
                              <p:par>
                                <p:cTn id="184" presetID="22" presetClass="entr" presetSubtype="4" dur="500" fill="hold" nodeType="clickEffect">
                                  <p:stCondLst>
                                    <p:cond delay="0"/>
                                  </p:stCondLst>
                                  <p:childTnLst>
                                    <p:set>
                                      <p:cBhvr>
                                        <p:cTn id="185" dur="1" fill="hold">
                                          <p:stCondLst>
                                            <p:cond delay="0"/>
                                          </p:stCondLst>
                                        </p:cTn>
                                        <p:tgtEl>
                                          <p:spTgt spid="2898"/>
                                        </p:tgtEl>
                                        <p:attrNameLst>
                                          <p:attrName>style.visibility</p:attrName>
                                        </p:attrNameLst>
                                      </p:cBhvr>
                                      <p:to>
                                        <p:strVal val="visible"/>
                                      </p:to>
                                    </p:set>
                                    <p:animEffect transition="in" filter="wipe(down)">
                                      <p:cBhvr additive="repl">
                                        <p:cTn id="186" dur="500"/>
                                        <p:tgtEl>
                                          <p:spTgt spid="2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9" name="PlaceHolder 1"/>
          <p:cNvSpPr>
            <a:spLocks noGrp="1"/>
          </p:cNvSpPr>
          <p:nvPr>
            <p:ph type="title"/>
          </p:nvPr>
        </p:nvSpPr>
        <p:spPr>
          <a:xfrm>
            <a:off x="239040" y="-50400"/>
            <a:ext cx="1625040" cy="1066320"/>
          </a:xfrm>
          <a:prstGeom prst="rect">
            <a:avLst/>
          </a:prstGeom>
          <a:noFill/>
          <a:ln w="0">
            <a:noFill/>
          </a:ln>
        </p:spPr>
        <p:txBody>
          <a:bodyPr lIns="90000" tIns="45000" rIns="90000" bIns="45000" anchor="b">
            <a:noAutofit/>
          </a:bodyPr>
          <a:lstStyle/>
          <a:p>
            <a:pPr>
              <a:lnSpc>
                <a:spcPct val="100000"/>
              </a:lnSpc>
              <a:buNone/>
            </a:pPr>
            <a:r>
              <a:rPr lang="en-US" sz="3000" b="0" strike="noStrike" cap="small" spc="-1">
                <a:solidFill>
                  <a:srgbClr val="575F6D"/>
                </a:solidFill>
                <a:latin typeface="Century Schoolbook"/>
                <a:ea typeface="Century Schoolbook"/>
              </a:rPr>
              <a:t>OPT</a:t>
            </a:r>
            <a:endParaRPr lang="en-US" sz="3000" b="0" strike="noStrike" spc="-1">
              <a:solidFill>
                <a:srgbClr val="000000"/>
              </a:solidFill>
              <a:latin typeface="Century Schoolbook"/>
            </a:endParaRPr>
          </a:p>
        </p:txBody>
      </p:sp>
      <p:sp>
        <p:nvSpPr>
          <p:cNvPr id="2900" name="PlaceHolder 2"/>
          <p:cNvSpPr>
            <a:spLocks noGrp="1"/>
          </p:cNvSpPr>
          <p:nvPr>
            <p:ph/>
          </p:nvPr>
        </p:nvSpPr>
        <p:spPr>
          <a:xfrm>
            <a:off x="152280" y="1143000"/>
            <a:ext cx="8610120" cy="685440"/>
          </a:xfrm>
          <a:prstGeom prst="rect">
            <a:avLst/>
          </a:prstGeom>
          <a:noFill/>
          <a:ln w="0">
            <a:noFill/>
          </a:ln>
        </p:spPr>
        <p:txBody>
          <a:bodyPr lIns="90000" tIns="45000" rIns="90000" bIns="45000" anchor="t">
            <a:normAutofit/>
          </a:bodyPr>
          <a:lstStyle/>
          <a:p>
            <a:pPr marL="109800" algn="just">
              <a:lnSpc>
                <a:spcPct val="100000"/>
              </a:lnSpc>
              <a:spcBef>
                <a:spcPts val="601"/>
              </a:spcBef>
              <a:buNone/>
              <a:tabLst>
                <a:tab pos="0" algn="l"/>
              </a:tabLst>
            </a:pPr>
            <a:r>
              <a:rPr lang="en-US" sz="2400" b="0" strike="noStrike" spc="-1">
                <a:solidFill>
                  <a:srgbClr val="000000"/>
                </a:solidFill>
                <a:latin typeface="Century Schoolbook"/>
                <a:ea typeface="Century Schoolbook"/>
              </a:rPr>
              <a:t>1             3            1           4           7            4           5           3</a:t>
            </a:r>
            <a:endParaRPr lang="en-US" sz="2400" b="0" strike="noStrike" spc="-1">
              <a:solidFill>
                <a:srgbClr val="000000"/>
              </a:solidFill>
              <a:latin typeface="Century Schoolbook"/>
            </a:endParaRPr>
          </a:p>
        </p:txBody>
      </p:sp>
      <p:sp>
        <p:nvSpPr>
          <p:cNvPr id="2901" name="Rectangle 3"/>
          <p:cNvSpPr/>
          <p:nvPr/>
        </p:nvSpPr>
        <p:spPr>
          <a:xfrm>
            <a:off x="152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02" name="Straight Connector 5"/>
          <p:cNvSpPr/>
          <p:nvPr/>
        </p:nvSpPr>
        <p:spPr>
          <a:xfrm>
            <a:off x="174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03" name="Straight Connector 6"/>
          <p:cNvSpPr/>
          <p:nvPr/>
        </p:nvSpPr>
        <p:spPr>
          <a:xfrm>
            <a:off x="174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04" name="Rectangle 7"/>
          <p:cNvSpPr/>
          <p:nvPr/>
        </p:nvSpPr>
        <p:spPr>
          <a:xfrm>
            <a:off x="1295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05" name="Straight Connector 8"/>
          <p:cNvSpPr/>
          <p:nvPr/>
        </p:nvSpPr>
        <p:spPr>
          <a:xfrm>
            <a:off x="1317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06" name="Straight Connector 9"/>
          <p:cNvSpPr/>
          <p:nvPr/>
        </p:nvSpPr>
        <p:spPr>
          <a:xfrm>
            <a:off x="1317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07" name="Rectangle 10"/>
          <p:cNvSpPr/>
          <p:nvPr/>
        </p:nvSpPr>
        <p:spPr>
          <a:xfrm>
            <a:off x="2438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08" name="Straight Connector 11"/>
          <p:cNvSpPr/>
          <p:nvPr/>
        </p:nvSpPr>
        <p:spPr>
          <a:xfrm>
            <a:off x="2460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09" name="Straight Connector 12"/>
          <p:cNvSpPr/>
          <p:nvPr/>
        </p:nvSpPr>
        <p:spPr>
          <a:xfrm>
            <a:off x="2460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0" name="Rectangle 13"/>
          <p:cNvSpPr/>
          <p:nvPr/>
        </p:nvSpPr>
        <p:spPr>
          <a:xfrm>
            <a:off x="3581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11" name="Straight Connector 14"/>
          <p:cNvSpPr/>
          <p:nvPr/>
        </p:nvSpPr>
        <p:spPr>
          <a:xfrm>
            <a:off x="3603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2" name="Straight Connector 15"/>
          <p:cNvSpPr/>
          <p:nvPr/>
        </p:nvSpPr>
        <p:spPr>
          <a:xfrm>
            <a:off x="3603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3" name="Rectangle 16"/>
          <p:cNvSpPr/>
          <p:nvPr/>
        </p:nvSpPr>
        <p:spPr>
          <a:xfrm>
            <a:off x="471816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14" name="Straight Connector 17"/>
          <p:cNvSpPr/>
          <p:nvPr/>
        </p:nvSpPr>
        <p:spPr>
          <a:xfrm>
            <a:off x="4740120" y="259056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5" name="Straight Connector 18"/>
          <p:cNvSpPr/>
          <p:nvPr/>
        </p:nvSpPr>
        <p:spPr>
          <a:xfrm>
            <a:off x="4740120" y="327636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6" name="Rectangle 19"/>
          <p:cNvSpPr/>
          <p:nvPr/>
        </p:nvSpPr>
        <p:spPr>
          <a:xfrm>
            <a:off x="5867280" y="199836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17" name="Straight Connector 20"/>
          <p:cNvSpPr/>
          <p:nvPr/>
        </p:nvSpPr>
        <p:spPr>
          <a:xfrm>
            <a:off x="5889240" y="25905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8" name="Straight Connector 21"/>
          <p:cNvSpPr/>
          <p:nvPr/>
        </p:nvSpPr>
        <p:spPr>
          <a:xfrm>
            <a:off x="5889240" y="327636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19" name="Rectangle 22"/>
          <p:cNvSpPr/>
          <p:nvPr/>
        </p:nvSpPr>
        <p:spPr>
          <a:xfrm>
            <a:off x="7010280" y="19810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20" name="Straight Connector 23"/>
          <p:cNvSpPr/>
          <p:nvPr/>
        </p:nvSpPr>
        <p:spPr>
          <a:xfrm>
            <a:off x="7032240" y="25732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1" name="Straight Connector 24"/>
          <p:cNvSpPr/>
          <p:nvPr/>
        </p:nvSpPr>
        <p:spPr>
          <a:xfrm>
            <a:off x="7032240" y="3259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2" name="Rectangle 25"/>
          <p:cNvSpPr/>
          <p:nvPr/>
        </p:nvSpPr>
        <p:spPr>
          <a:xfrm>
            <a:off x="8077320" y="19810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23" name="Straight Connector 26"/>
          <p:cNvSpPr/>
          <p:nvPr/>
        </p:nvSpPr>
        <p:spPr>
          <a:xfrm>
            <a:off x="8099280" y="25732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4" name="Straight Connector 27"/>
          <p:cNvSpPr/>
          <p:nvPr/>
        </p:nvSpPr>
        <p:spPr>
          <a:xfrm>
            <a:off x="8099280" y="32590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5" name="Rectangle 28"/>
          <p:cNvSpPr/>
          <p:nvPr/>
        </p:nvSpPr>
        <p:spPr>
          <a:xfrm>
            <a:off x="152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26" name="Straight Connector 29"/>
          <p:cNvSpPr/>
          <p:nvPr/>
        </p:nvSpPr>
        <p:spPr>
          <a:xfrm>
            <a:off x="174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7" name="Straight Connector 30"/>
          <p:cNvSpPr/>
          <p:nvPr/>
        </p:nvSpPr>
        <p:spPr>
          <a:xfrm>
            <a:off x="174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8" name="Rectangle 31"/>
          <p:cNvSpPr/>
          <p:nvPr/>
        </p:nvSpPr>
        <p:spPr>
          <a:xfrm>
            <a:off x="1295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29" name="Straight Connector 32"/>
          <p:cNvSpPr/>
          <p:nvPr/>
        </p:nvSpPr>
        <p:spPr>
          <a:xfrm>
            <a:off x="1317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0" name="Straight Connector 33"/>
          <p:cNvSpPr/>
          <p:nvPr/>
        </p:nvSpPr>
        <p:spPr>
          <a:xfrm>
            <a:off x="1317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1" name="Rectangle 34"/>
          <p:cNvSpPr/>
          <p:nvPr/>
        </p:nvSpPr>
        <p:spPr>
          <a:xfrm>
            <a:off x="2438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32" name="Straight Connector 35"/>
          <p:cNvSpPr/>
          <p:nvPr/>
        </p:nvSpPr>
        <p:spPr>
          <a:xfrm>
            <a:off x="2460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3" name="Straight Connector 36"/>
          <p:cNvSpPr/>
          <p:nvPr/>
        </p:nvSpPr>
        <p:spPr>
          <a:xfrm>
            <a:off x="2460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4" name="Rectangle 37"/>
          <p:cNvSpPr/>
          <p:nvPr/>
        </p:nvSpPr>
        <p:spPr>
          <a:xfrm>
            <a:off x="3581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35" name="Straight Connector 38"/>
          <p:cNvSpPr/>
          <p:nvPr/>
        </p:nvSpPr>
        <p:spPr>
          <a:xfrm>
            <a:off x="3603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6" name="Straight Connector 39"/>
          <p:cNvSpPr/>
          <p:nvPr/>
        </p:nvSpPr>
        <p:spPr>
          <a:xfrm>
            <a:off x="3603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7" name="Rectangle 40"/>
          <p:cNvSpPr/>
          <p:nvPr/>
        </p:nvSpPr>
        <p:spPr>
          <a:xfrm>
            <a:off x="471816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38" name="Straight Connector 41"/>
          <p:cNvSpPr/>
          <p:nvPr/>
        </p:nvSpPr>
        <p:spPr>
          <a:xfrm>
            <a:off x="4740120" y="52750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39" name="Straight Connector 42"/>
          <p:cNvSpPr/>
          <p:nvPr/>
        </p:nvSpPr>
        <p:spPr>
          <a:xfrm>
            <a:off x="4740120" y="596088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0" name="Rectangle 43"/>
          <p:cNvSpPr/>
          <p:nvPr/>
        </p:nvSpPr>
        <p:spPr>
          <a:xfrm>
            <a:off x="5867280" y="468288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41" name="Straight Connector 44"/>
          <p:cNvSpPr/>
          <p:nvPr/>
        </p:nvSpPr>
        <p:spPr>
          <a:xfrm>
            <a:off x="5889240" y="52750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2" name="Straight Connector 45"/>
          <p:cNvSpPr/>
          <p:nvPr/>
        </p:nvSpPr>
        <p:spPr>
          <a:xfrm>
            <a:off x="5889240" y="596088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3" name="Rectangle 46"/>
          <p:cNvSpPr/>
          <p:nvPr/>
        </p:nvSpPr>
        <p:spPr>
          <a:xfrm>
            <a:off x="7010280" y="466560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44" name="Straight Connector 47"/>
          <p:cNvSpPr/>
          <p:nvPr/>
        </p:nvSpPr>
        <p:spPr>
          <a:xfrm>
            <a:off x="7032240" y="525780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5" name="Straight Connector 48"/>
          <p:cNvSpPr/>
          <p:nvPr/>
        </p:nvSpPr>
        <p:spPr>
          <a:xfrm>
            <a:off x="7032240" y="5943600"/>
            <a:ext cx="92088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6" name="Rectangle 49"/>
          <p:cNvSpPr/>
          <p:nvPr/>
        </p:nvSpPr>
        <p:spPr>
          <a:xfrm>
            <a:off x="8077320" y="4665600"/>
            <a:ext cx="914040" cy="1869840"/>
          </a:xfrm>
          <a:prstGeom prst="rect">
            <a:avLst/>
          </a:prstGeom>
          <a:noFill/>
          <a:ln w="28575">
            <a:solidFill>
              <a:srgbClr val="BB6328"/>
            </a:solidFill>
            <a:round/>
          </a:ln>
        </p:spPr>
        <p:style>
          <a:lnRef idx="2">
            <a:schemeClr val="accent1">
              <a:shade val="50000"/>
            </a:schemeClr>
          </a:lnRef>
          <a:fillRef idx="1">
            <a:schemeClr val="accent1"/>
          </a:fillRef>
          <a:effectRef idx="0">
            <a:schemeClr val="accent1"/>
          </a:effectRef>
          <a:fontRef idx="minor"/>
        </p:style>
      </p:sp>
      <p:sp>
        <p:nvSpPr>
          <p:cNvPr id="2947" name="Straight Connector 50"/>
          <p:cNvSpPr/>
          <p:nvPr/>
        </p:nvSpPr>
        <p:spPr>
          <a:xfrm>
            <a:off x="8099280" y="525780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8" name="Straight Connector 51"/>
          <p:cNvSpPr/>
          <p:nvPr/>
        </p:nvSpPr>
        <p:spPr>
          <a:xfrm>
            <a:off x="8099280" y="5943600"/>
            <a:ext cx="920520" cy="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49" name="Rectangle 52"/>
          <p:cNvSpPr/>
          <p:nvPr/>
        </p:nvSpPr>
        <p:spPr>
          <a:xfrm>
            <a:off x="295920" y="4102920"/>
            <a:ext cx="8601120" cy="5162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  2            1       2           1         3         4         6          7</a:t>
            </a:r>
            <a:endParaRPr lang="en-US" sz="2800" b="0" strike="noStrike" spc="-1">
              <a:latin typeface="Arial"/>
            </a:endParaRPr>
          </a:p>
        </p:txBody>
      </p:sp>
      <p:sp>
        <p:nvSpPr>
          <p:cNvPr id="2950" name="TextBox 53"/>
          <p:cNvSpPr/>
          <p:nvPr/>
        </p:nvSpPr>
        <p:spPr>
          <a:xfrm>
            <a:off x="174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51" name="TextBox 54"/>
          <p:cNvSpPr/>
          <p:nvPr/>
        </p:nvSpPr>
        <p:spPr>
          <a:xfrm>
            <a:off x="129528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52" name="TextBox 55"/>
          <p:cNvSpPr/>
          <p:nvPr/>
        </p:nvSpPr>
        <p:spPr>
          <a:xfrm>
            <a:off x="2460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53" name="TextBox 56"/>
          <p:cNvSpPr/>
          <p:nvPr/>
        </p:nvSpPr>
        <p:spPr>
          <a:xfrm>
            <a:off x="1295280" y="2662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54" name="TextBox 57"/>
          <p:cNvSpPr/>
          <p:nvPr/>
        </p:nvSpPr>
        <p:spPr>
          <a:xfrm>
            <a:off x="2460600" y="26668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55" name="TextBox 58"/>
          <p:cNvSpPr/>
          <p:nvPr/>
        </p:nvSpPr>
        <p:spPr>
          <a:xfrm>
            <a:off x="3581280" y="26668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56" name="TextBox 59"/>
          <p:cNvSpPr/>
          <p:nvPr/>
        </p:nvSpPr>
        <p:spPr>
          <a:xfrm>
            <a:off x="3581280" y="33483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57" name="TextBox 60"/>
          <p:cNvSpPr/>
          <p:nvPr/>
        </p:nvSpPr>
        <p:spPr>
          <a:xfrm>
            <a:off x="3603600" y="21290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58" name="TextBox 61"/>
          <p:cNvSpPr/>
          <p:nvPr/>
        </p:nvSpPr>
        <p:spPr>
          <a:xfrm>
            <a:off x="472428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59" name="TextBox 62"/>
          <p:cNvSpPr/>
          <p:nvPr/>
        </p:nvSpPr>
        <p:spPr>
          <a:xfrm>
            <a:off x="472428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60" name="TextBox 63"/>
          <p:cNvSpPr/>
          <p:nvPr/>
        </p:nvSpPr>
        <p:spPr>
          <a:xfrm>
            <a:off x="474660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961" name="TextBox 64"/>
          <p:cNvSpPr/>
          <p:nvPr/>
        </p:nvSpPr>
        <p:spPr>
          <a:xfrm>
            <a:off x="579132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62" name="TextBox 65"/>
          <p:cNvSpPr/>
          <p:nvPr/>
        </p:nvSpPr>
        <p:spPr>
          <a:xfrm>
            <a:off x="579132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63" name="TextBox 66"/>
          <p:cNvSpPr/>
          <p:nvPr/>
        </p:nvSpPr>
        <p:spPr>
          <a:xfrm>
            <a:off x="581328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964" name="TextBox 67"/>
          <p:cNvSpPr/>
          <p:nvPr/>
        </p:nvSpPr>
        <p:spPr>
          <a:xfrm>
            <a:off x="708660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65" name="TextBox 68"/>
          <p:cNvSpPr/>
          <p:nvPr/>
        </p:nvSpPr>
        <p:spPr>
          <a:xfrm>
            <a:off x="708660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66" name="TextBox 69"/>
          <p:cNvSpPr/>
          <p:nvPr/>
        </p:nvSpPr>
        <p:spPr>
          <a:xfrm>
            <a:off x="710856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967" name="TextBox 70"/>
          <p:cNvSpPr/>
          <p:nvPr/>
        </p:nvSpPr>
        <p:spPr>
          <a:xfrm>
            <a:off x="8001000" y="26715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68" name="TextBox 71"/>
          <p:cNvSpPr/>
          <p:nvPr/>
        </p:nvSpPr>
        <p:spPr>
          <a:xfrm>
            <a:off x="8001000" y="33526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69" name="TextBox 72"/>
          <p:cNvSpPr/>
          <p:nvPr/>
        </p:nvSpPr>
        <p:spPr>
          <a:xfrm>
            <a:off x="8022960" y="21337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5</a:t>
            </a:r>
            <a:endParaRPr lang="en-US" sz="2400" b="0" strike="noStrike" spc="-1">
              <a:latin typeface="Arial"/>
            </a:endParaRPr>
          </a:p>
        </p:txBody>
      </p:sp>
      <p:sp>
        <p:nvSpPr>
          <p:cNvPr id="2970" name="TextBox 73"/>
          <p:cNvSpPr/>
          <p:nvPr/>
        </p:nvSpPr>
        <p:spPr>
          <a:xfrm>
            <a:off x="2460600" y="120240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971" name="TextBox 74"/>
          <p:cNvSpPr/>
          <p:nvPr/>
        </p:nvSpPr>
        <p:spPr>
          <a:xfrm>
            <a:off x="5772960" y="117216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972" name="TextBox 75"/>
          <p:cNvSpPr/>
          <p:nvPr/>
        </p:nvSpPr>
        <p:spPr>
          <a:xfrm>
            <a:off x="8153280" y="54057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73" name="TextBox 76"/>
          <p:cNvSpPr/>
          <p:nvPr/>
        </p:nvSpPr>
        <p:spPr>
          <a:xfrm>
            <a:off x="8153280" y="59436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74" name="TextBox 77"/>
          <p:cNvSpPr/>
          <p:nvPr/>
        </p:nvSpPr>
        <p:spPr>
          <a:xfrm>
            <a:off x="817560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7</a:t>
            </a:r>
            <a:endParaRPr lang="en-US" sz="2400" b="0" strike="noStrike" spc="-1">
              <a:latin typeface="Arial"/>
            </a:endParaRPr>
          </a:p>
        </p:txBody>
      </p:sp>
      <p:sp>
        <p:nvSpPr>
          <p:cNvPr id="2975" name="TextBox 78"/>
          <p:cNvSpPr/>
          <p:nvPr/>
        </p:nvSpPr>
        <p:spPr>
          <a:xfrm>
            <a:off x="693432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76" name="TextBox 79"/>
          <p:cNvSpPr/>
          <p:nvPr/>
        </p:nvSpPr>
        <p:spPr>
          <a:xfrm>
            <a:off x="6934320" y="59436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77" name="TextBox 80"/>
          <p:cNvSpPr/>
          <p:nvPr/>
        </p:nvSpPr>
        <p:spPr>
          <a:xfrm>
            <a:off x="695628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6</a:t>
            </a:r>
            <a:endParaRPr lang="en-US" sz="2400" b="0" strike="noStrike" spc="-1">
              <a:latin typeface="Arial"/>
            </a:endParaRPr>
          </a:p>
        </p:txBody>
      </p:sp>
      <p:sp>
        <p:nvSpPr>
          <p:cNvPr id="2978" name="TextBox 81"/>
          <p:cNvSpPr/>
          <p:nvPr/>
        </p:nvSpPr>
        <p:spPr>
          <a:xfrm>
            <a:off x="594360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79" name="TextBox 82"/>
          <p:cNvSpPr/>
          <p:nvPr/>
        </p:nvSpPr>
        <p:spPr>
          <a:xfrm>
            <a:off x="594360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80" name="TextBox 83"/>
          <p:cNvSpPr/>
          <p:nvPr/>
        </p:nvSpPr>
        <p:spPr>
          <a:xfrm>
            <a:off x="596556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81" name="TextBox 84"/>
          <p:cNvSpPr/>
          <p:nvPr/>
        </p:nvSpPr>
        <p:spPr>
          <a:xfrm>
            <a:off x="4724280" y="5334120"/>
            <a:ext cx="89208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a:p>
            <a:pPr algn="ctr">
              <a:lnSpc>
                <a:spcPct val="100000"/>
              </a:lnSpc>
              <a:buNone/>
            </a:pPr>
            <a:endParaRPr lang="en-US" sz="2400" b="0" strike="noStrike" spc="-1">
              <a:latin typeface="Arial"/>
            </a:endParaRPr>
          </a:p>
        </p:txBody>
      </p:sp>
      <p:sp>
        <p:nvSpPr>
          <p:cNvPr id="2982" name="TextBox 85"/>
          <p:cNvSpPr/>
          <p:nvPr/>
        </p:nvSpPr>
        <p:spPr>
          <a:xfrm>
            <a:off x="476856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83" name="TextBox 87"/>
          <p:cNvSpPr/>
          <p:nvPr/>
        </p:nvSpPr>
        <p:spPr>
          <a:xfrm>
            <a:off x="3581280" y="53294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84" name="TextBox 88"/>
          <p:cNvSpPr/>
          <p:nvPr/>
        </p:nvSpPr>
        <p:spPr>
          <a:xfrm>
            <a:off x="3581280" y="5939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85" name="TextBox 89"/>
          <p:cNvSpPr/>
          <p:nvPr/>
        </p:nvSpPr>
        <p:spPr>
          <a:xfrm>
            <a:off x="3603600" y="47199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986" name="TextBox 90"/>
          <p:cNvSpPr/>
          <p:nvPr/>
        </p:nvSpPr>
        <p:spPr>
          <a:xfrm>
            <a:off x="2362320" y="525780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87" name="TextBox 91"/>
          <p:cNvSpPr/>
          <p:nvPr/>
        </p:nvSpPr>
        <p:spPr>
          <a:xfrm>
            <a:off x="2362320" y="5939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88" name="TextBox 92"/>
          <p:cNvSpPr/>
          <p:nvPr/>
        </p:nvSpPr>
        <p:spPr>
          <a:xfrm>
            <a:off x="2384280" y="471996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989" name="TextBox 93"/>
          <p:cNvSpPr/>
          <p:nvPr/>
        </p:nvSpPr>
        <p:spPr>
          <a:xfrm>
            <a:off x="144792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90" name="TextBox 94"/>
          <p:cNvSpPr/>
          <p:nvPr/>
        </p:nvSpPr>
        <p:spPr>
          <a:xfrm>
            <a:off x="144792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1</a:t>
            </a:r>
            <a:endParaRPr lang="en-US" sz="2400" b="0" strike="noStrike" spc="-1">
              <a:latin typeface="Arial"/>
            </a:endParaRPr>
          </a:p>
        </p:txBody>
      </p:sp>
      <p:sp>
        <p:nvSpPr>
          <p:cNvPr id="2991" name="TextBox 95"/>
          <p:cNvSpPr/>
          <p:nvPr/>
        </p:nvSpPr>
        <p:spPr>
          <a:xfrm>
            <a:off x="146988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992" name="TextBox 96"/>
          <p:cNvSpPr/>
          <p:nvPr/>
        </p:nvSpPr>
        <p:spPr>
          <a:xfrm>
            <a:off x="228600" y="533412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3</a:t>
            </a:r>
            <a:endParaRPr lang="en-US" sz="2400" b="0" strike="noStrike" spc="-1">
              <a:latin typeface="Arial"/>
            </a:endParaRPr>
          </a:p>
        </p:txBody>
      </p:sp>
      <p:sp>
        <p:nvSpPr>
          <p:cNvPr id="2993" name="TextBox 97"/>
          <p:cNvSpPr/>
          <p:nvPr/>
        </p:nvSpPr>
        <p:spPr>
          <a:xfrm>
            <a:off x="228600" y="601524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4</a:t>
            </a:r>
            <a:endParaRPr lang="en-US" sz="2400" b="0" strike="noStrike" spc="-1">
              <a:latin typeface="Arial"/>
            </a:endParaRPr>
          </a:p>
        </p:txBody>
      </p:sp>
      <p:sp>
        <p:nvSpPr>
          <p:cNvPr id="2994" name="TextBox 98"/>
          <p:cNvSpPr/>
          <p:nvPr/>
        </p:nvSpPr>
        <p:spPr>
          <a:xfrm>
            <a:off x="250560" y="4796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995" name="TextBox 99"/>
          <p:cNvSpPr/>
          <p:nvPr/>
        </p:nvSpPr>
        <p:spPr>
          <a:xfrm>
            <a:off x="2461320" y="414252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996" name="TextBox 100"/>
          <p:cNvSpPr/>
          <p:nvPr/>
        </p:nvSpPr>
        <p:spPr>
          <a:xfrm>
            <a:off x="3654360" y="417348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997" name="TextBox 101"/>
          <p:cNvSpPr/>
          <p:nvPr/>
        </p:nvSpPr>
        <p:spPr>
          <a:xfrm>
            <a:off x="4803840" y="416592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
        <p:nvSpPr>
          <p:cNvPr id="2998" name="TextBox 102"/>
          <p:cNvSpPr/>
          <p:nvPr/>
        </p:nvSpPr>
        <p:spPr>
          <a:xfrm>
            <a:off x="4724280" y="4724280"/>
            <a:ext cx="892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Century Schoolbook"/>
                <a:ea typeface="Century Schoolbook"/>
              </a:rPr>
              <a:t>2</a:t>
            </a:r>
            <a:endParaRPr lang="en-US" sz="2400" b="0" strike="noStrike" spc="-1">
              <a:latin typeface="Arial"/>
            </a:endParaRPr>
          </a:p>
        </p:txBody>
      </p:sp>
      <p:sp>
        <p:nvSpPr>
          <p:cNvPr id="2999" name="TextBox 103"/>
          <p:cNvSpPr/>
          <p:nvPr/>
        </p:nvSpPr>
        <p:spPr>
          <a:xfrm>
            <a:off x="1408320" y="435240"/>
            <a:ext cx="498096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0" strike="noStrike" spc="-1">
                <a:solidFill>
                  <a:srgbClr val="000000"/>
                </a:solidFill>
                <a:latin typeface="Wingdings"/>
                <a:ea typeface="Century Schoolbook"/>
              </a:rPr>
              <a:t></a:t>
            </a:r>
            <a:r>
              <a:rPr lang="en-US" sz="4000" b="0" strike="noStrike" spc="-1">
                <a:solidFill>
                  <a:srgbClr val="000000"/>
                </a:solidFill>
                <a:latin typeface="Century Schoolbook"/>
                <a:ea typeface="Century Schoolbook"/>
              </a:rPr>
              <a:t> hit =6</a:t>
            </a:r>
            <a:endParaRPr lang="en-US" sz="4000" b="0" strike="noStrike" spc="-1">
              <a:latin typeface="Arial"/>
            </a:endParaRPr>
          </a:p>
        </p:txBody>
      </p:sp>
      <p:sp>
        <p:nvSpPr>
          <p:cNvPr id="3000" name="TextBox 104"/>
          <p:cNvSpPr/>
          <p:nvPr/>
        </p:nvSpPr>
        <p:spPr>
          <a:xfrm>
            <a:off x="8043840" y="1161720"/>
            <a:ext cx="4568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Century Schoolbook"/>
                <a:ea typeface="Century Schoolbook"/>
              </a:rPr>
              <a:t>*</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p:stCondLst>
                              <p:cond delay="0"/>
                            </p:stCondLst>
                            <p:childTnLst>
                              <p:par>
                                <p:cTn id="5" presetID="22" presetClass="entr" presetSubtype="4" dur="500" fill="hold" nodeType="clickEffect">
                                  <p:stCondLst>
                                    <p:cond delay="0"/>
                                  </p:stCondLst>
                                  <p:childTnLst>
                                    <p:set>
                                      <p:cBhvr>
                                        <p:cTn id="6" dur="1" fill="hold">
                                          <p:stCondLst>
                                            <p:cond delay="0"/>
                                          </p:stCondLst>
                                        </p:cTn>
                                        <p:tgtEl>
                                          <p:spTgt spid="2950"/>
                                        </p:tgtEl>
                                        <p:attrNameLst>
                                          <p:attrName>style.visibility</p:attrName>
                                        </p:attrNameLst>
                                      </p:cBhvr>
                                      <p:to>
                                        <p:strVal val="visible"/>
                                      </p:to>
                                    </p:set>
                                    <p:animEffect transition="in" filter="wipe(down)">
                                      <p:cBhvr additive="repl">
                                        <p:cTn id="7" dur="500"/>
                                        <p:tgtEl>
                                          <p:spTgt spid="2950"/>
                                        </p:tgtEl>
                                      </p:cBhvr>
                                    </p:animEffect>
                                  </p:childTnLst>
                                </p:cTn>
                              </p:par>
                            </p:childTnLst>
                          </p:cTn>
                        </p:par>
                      </p:childTnLst>
                    </p:cTn>
                  </p:par>
                  <p:par>
                    <p:cTn id="8" fill="hold" nodeType="clickEffect">
                      <p:stCondLst>
                        <p:cond delay="indefinite"/>
                      </p:stCondLst>
                      <p:childTnLst>
                        <p:par>
                          <p:cTn id="9" fill="hold">
                            <p:stCondLst>
                              <p:cond delay="0"/>
                            </p:stCondLst>
                            <p:childTnLst>
                              <p:par>
                                <p:cTn id="10" presetID="22" presetClass="entr" presetSubtype="4" dur="500" fill="hold" nodeType="clickEffect">
                                  <p:stCondLst>
                                    <p:cond delay="0"/>
                                  </p:stCondLst>
                                  <p:childTnLst>
                                    <p:set>
                                      <p:cBhvr>
                                        <p:cTn id="11" dur="1" fill="hold">
                                          <p:stCondLst>
                                            <p:cond delay="0"/>
                                          </p:stCondLst>
                                        </p:cTn>
                                        <p:tgtEl>
                                          <p:spTgt spid="2953"/>
                                        </p:tgtEl>
                                        <p:attrNameLst>
                                          <p:attrName>style.visibility</p:attrName>
                                        </p:attrNameLst>
                                      </p:cBhvr>
                                      <p:to>
                                        <p:strVal val="visible"/>
                                      </p:to>
                                    </p:set>
                                    <p:animEffect transition="in" filter="wipe(down)">
                                      <p:cBhvr additive="repl">
                                        <p:cTn id="12" dur="500"/>
                                        <p:tgtEl>
                                          <p:spTgt spid="2953"/>
                                        </p:tgtEl>
                                      </p:cBhvr>
                                    </p:animEffect>
                                  </p:childTnLst>
                                </p:cTn>
                              </p:par>
                              <p:par>
                                <p:cTn id="13" presetID="22" presetClass="entr" presetSubtype="4" dur="500" fill="hold" nodeType="withEffect">
                                  <p:stCondLst>
                                    <p:cond delay="0"/>
                                  </p:stCondLst>
                                  <p:childTnLst>
                                    <p:set>
                                      <p:cBhvr>
                                        <p:cTn id="14" dur="1" fill="hold">
                                          <p:stCondLst>
                                            <p:cond delay="0"/>
                                          </p:stCondLst>
                                        </p:cTn>
                                        <p:tgtEl>
                                          <p:spTgt spid="2951"/>
                                        </p:tgtEl>
                                        <p:attrNameLst>
                                          <p:attrName>style.visibility</p:attrName>
                                        </p:attrNameLst>
                                      </p:cBhvr>
                                      <p:to>
                                        <p:strVal val="visible"/>
                                      </p:to>
                                    </p:set>
                                    <p:animEffect transition="in" filter="wipe(down)">
                                      <p:cBhvr additive="repl">
                                        <p:cTn id="15" dur="500"/>
                                        <p:tgtEl>
                                          <p:spTgt spid="2951"/>
                                        </p:tgtEl>
                                      </p:cBhvr>
                                    </p:animEffect>
                                  </p:childTnLst>
                                </p:cTn>
                              </p:par>
                            </p:childTnLst>
                          </p:cTn>
                        </p:par>
                      </p:childTnLst>
                    </p:cTn>
                  </p:par>
                  <p:par>
                    <p:cTn id="16" fill="hold" nodeType="clickEffect">
                      <p:stCondLst>
                        <p:cond delay="indefinite"/>
                      </p:stCondLst>
                      <p:childTnLst>
                        <p:par>
                          <p:cTn id="17" fill="hold">
                            <p:stCondLst>
                              <p:cond delay="0"/>
                            </p:stCondLst>
                            <p:childTnLst>
                              <p:par>
                                <p:cTn id="18" presetID="22" presetClass="entr" presetSubtype="4" dur="500" fill="hold" nodeType="clickEffect">
                                  <p:stCondLst>
                                    <p:cond delay="0"/>
                                  </p:stCondLst>
                                  <p:childTnLst>
                                    <p:set>
                                      <p:cBhvr>
                                        <p:cTn id="19" dur="1" fill="hold">
                                          <p:stCondLst>
                                            <p:cond delay="0"/>
                                          </p:stCondLst>
                                        </p:cTn>
                                        <p:tgtEl>
                                          <p:spTgt spid="2954"/>
                                        </p:tgtEl>
                                        <p:attrNameLst>
                                          <p:attrName>style.visibility</p:attrName>
                                        </p:attrNameLst>
                                      </p:cBhvr>
                                      <p:to>
                                        <p:strVal val="visible"/>
                                      </p:to>
                                    </p:set>
                                    <p:animEffect transition="in" filter="wipe(down)">
                                      <p:cBhvr additive="repl">
                                        <p:cTn id="20" dur="500"/>
                                        <p:tgtEl>
                                          <p:spTgt spid="2954"/>
                                        </p:tgtEl>
                                      </p:cBhvr>
                                    </p:animEffect>
                                  </p:childTnLst>
                                </p:cTn>
                              </p:par>
                              <p:par>
                                <p:cTn id="21" presetID="22" presetClass="entr" presetSubtype="4" dur="500" fill="hold" nodeType="withEffect">
                                  <p:stCondLst>
                                    <p:cond delay="0"/>
                                  </p:stCondLst>
                                  <p:childTnLst>
                                    <p:set>
                                      <p:cBhvr>
                                        <p:cTn id="22" dur="1" fill="hold">
                                          <p:stCondLst>
                                            <p:cond delay="0"/>
                                          </p:stCondLst>
                                        </p:cTn>
                                        <p:tgtEl>
                                          <p:spTgt spid="2952"/>
                                        </p:tgtEl>
                                        <p:attrNameLst>
                                          <p:attrName>style.visibility</p:attrName>
                                        </p:attrNameLst>
                                      </p:cBhvr>
                                      <p:to>
                                        <p:strVal val="visible"/>
                                      </p:to>
                                    </p:set>
                                    <p:animEffect transition="in" filter="wipe(down)">
                                      <p:cBhvr additive="repl">
                                        <p:cTn id="23" dur="500"/>
                                        <p:tgtEl>
                                          <p:spTgt spid="2952"/>
                                        </p:tgtEl>
                                      </p:cBhvr>
                                    </p:animEffect>
                                  </p:childTnLst>
                                </p:cTn>
                              </p:par>
                              <p:par>
                                <p:cTn id="24" presetID="22" presetClass="entr" presetSubtype="4" dur="500" fill="hold" nodeType="withEffect">
                                  <p:stCondLst>
                                    <p:cond delay="0"/>
                                  </p:stCondLst>
                                  <p:childTnLst>
                                    <p:set>
                                      <p:cBhvr>
                                        <p:cTn id="25" dur="1" fill="hold">
                                          <p:stCondLst>
                                            <p:cond delay="0"/>
                                          </p:stCondLst>
                                        </p:cTn>
                                        <p:tgtEl>
                                          <p:spTgt spid="2970"/>
                                        </p:tgtEl>
                                        <p:attrNameLst>
                                          <p:attrName>style.visibility</p:attrName>
                                        </p:attrNameLst>
                                      </p:cBhvr>
                                      <p:to>
                                        <p:strVal val="visible"/>
                                      </p:to>
                                    </p:set>
                                    <p:animEffect transition="in" filter="wipe(down)">
                                      <p:cBhvr additive="repl">
                                        <p:cTn id="26" dur="500"/>
                                        <p:tgtEl>
                                          <p:spTgt spid="2970"/>
                                        </p:tgtEl>
                                      </p:cBhvr>
                                    </p:animEffect>
                                  </p:childTnLst>
                                </p:cTn>
                              </p:par>
                            </p:childTnLst>
                          </p:cTn>
                        </p:par>
                      </p:childTnLst>
                    </p:cTn>
                  </p:par>
                  <p:par>
                    <p:cTn id="27" fill="hold" nodeType="clickEffect">
                      <p:stCondLst>
                        <p:cond delay="indefinite"/>
                      </p:stCondLst>
                      <p:childTnLst>
                        <p:par>
                          <p:cTn id="28" fill="hold">
                            <p:stCondLst>
                              <p:cond delay="0"/>
                            </p:stCondLst>
                            <p:childTnLst>
                              <p:par>
                                <p:cTn id="29" presetID="22" presetClass="entr" presetSubtype="4" dur="500" fill="hold" nodeType="clickEffect">
                                  <p:stCondLst>
                                    <p:cond delay="0"/>
                                  </p:stCondLst>
                                  <p:childTnLst>
                                    <p:set>
                                      <p:cBhvr>
                                        <p:cTn id="30" dur="1" fill="hold">
                                          <p:stCondLst>
                                            <p:cond delay="0"/>
                                          </p:stCondLst>
                                        </p:cTn>
                                        <p:tgtEl>
                                          <p:spTgt spid="2956"/>
                                        </p:tgtEl>
                                        <p:attrNameLst>
                                          <p:attrName>style.visibility</p:attrName>
                                        </p:attrNameLst>
                                      </p:cBhvr>
                                      <p:to>
                                        <p:strVal val="visible"/>
                                      </p:to>
                                    </p:set>
                                    <p:animEffect transition="in" filter="wipe(down)">
                                      <p:cBhvr additive="repl">
                                        <p:cTn id="31" dur="500"/>
                                        <p:tgtEl>
                                          <p:spTgt spid="2956"/>
                                        </p:tgtEl>
                                      </p:cBhvr>
                                    </p:animEffect>
                                  </p:childTnLst>
                                </p:cTn>
                              </p:par>
                              <p:par>
                                <p:cTn id="32" presetID="22" presetClass="entr" presetSubtype="4" dur="500" fill="hold" nodeType="withEffect">
                                  <p:stCondLst>
                                    <p:cond delay="0"/>
                                  </p:stCondLst>
                                  <p:childTnLst>
                                    <p:set>
                                      <p:cBhvr>
                                        <p:cTn id="33" dur="1" fill="hold">
                                          <p:stCondLst>
                                            <p:cond delay="0"/>
                                          </p:stCondLst>
                                        </p:cTn>
                                        <p:tgtEl>
                                          <p:spTgt spid="2955"/>
                                        </p:tgtEl>
                                        <p:attrNameLst>
                                          <p:attrName>style.visibility</p:attrName>
                                        </p:attrNameLst>
                                      </p:cBhvr>
                                      <p:to>
                                        <p:strVal val="visible"/>
                                      </p:to>
                                    </p:set>
                                    <p:animEffect transition="in" filter="wipe(down)">
                                      <p:cBhvr additive="repl">
                                        <p:cTn id="34" dur="500"/>
                                        <p:tgtEl>
                                          <p:spTgt spid="2955"/>
                                        </p:tgtEl>
                                      </p:cBhvr>
                                    </p:animEffect>
                                  </p:childTnLst>
                                </p:cTn>
                              </p:par>
                              <p:par>
                                <p:cTn id="35" presetID="22" presetClass="entr" presetSubtype="4" dur="500" fill="hold" nodeType="withEffect">
                                  <p:stCondLst>
                                    <p:cond delay="0"/>
                                  </p:stCondLst>
                                  <p:childTnLst>
                                    <p:set>
                                      <p:cBhvr>
                                        <p:cTn id="36" dur="1" fill="hold">
                                          <p:stCondLst>
                                            <p:cond delay="0"/>
                                          </p:stCondLst>
                                        </p:cTn>
                                        <p:tgtEl>
                                          <p:spTgt spid="2957"/>
                                        </p:tgtEl>
                                        <p:attrNameLst>
                                          <p:attrName>style.visibility</p:attrName>
                                        </p:attrNameLst>
                                      </p:cBhvr>
                                      <p:to>
                                        <p:strVal val="visible"/>
                                      </p:to>
                                    </p:set>
                                    <p:animEffect transition="in" filter="wipe(down)">
                                      <p:cBhvr additive="repl">
                                        <p:cTn id="37" dur="500"/>
                                        <p:tgtEl>
                                          <p:spTgt spid="2957"/>
                                        </p:tgtEl>
                                      </p:cBhvr>
                                    </p:animEffect>
                                  </p:childTnLst>
                                </p:cTn>
                              </p:par>
                            </p:childTnLst>
                          </p:cTn>
                        </p:par>
                      </p:childTnLst>
                    </p:cTn>
                  </p:par>
                  <p:par>
                    <p:cTn id="38" fill="hold" nodeType="clickEffect">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2959"/>
                                        </p:tgtEl>
                                        <p:attrNameLst>
                                          <p:attrName>style.visibility</p:attrName>
                                        </p:attrNameLst>
                                      </p:cBhvr>
                                      <p:to>
                                        <p:strVal val="visible"/>
                                      </p:to>
                                    </p:set>
                                    <p:animEffect transition="in" filter="wipe(down)">
                                      <p:cBhvr additive="repl">
                                        <p:cTn id="42" dur="500"/>
                                        <p:tgtEl>
                                          <p:spTgt spid="2959"/>
                                        </p:tgtEl>
                                      </p:cBhvr>
                                    </p:animEffect>
                                  </p:childTnLst>
                                </p:cTn>
                              </p:par>
                              <p:par>
                                <p:cTn id="43" presetID="22" presetClass="entr" presetSubtype="4" dur="500" fill="hold" nodeType="withEffect">
                                  <p:stCondLst>
                                    <p:cond delay="0"/>
                                  </p:stCondLst>
                                  <p:childTnLst>
                                    <p:set>
                                      <p:cBhvr>
                                        <p:cTn id="44" dur="1" fill="hold">
                                          <p:stCondLst>
                                            <p:cond delay="0"/>
                                          </p:stCondLst>
                                        </p:cTn>
                                        <p:tgtEl>
                                          <p:spTgt spid="2958"/>
                                        </p:tgtEl>
                                        <p:attrNameLst>
                                          <p:attrName>style.visibility</p:attrName>
                                        </p:attrNameLst>
                                      </p:cBhvr>
                                      <p:to>
                                        <p:strVal val="visible"/>
                                      </p:to>
                                    </p:set>
                                    <p:animEffect transition="in" filter="wipe(down)">
                                      <p:cBhvr additive="repl">
                                        <p:cTn id="45" dur="500"/>
                                        <p:tgtEl>
                                          <p:spTgt spid="2958"/>
                                        </p:tgtEl>
                                      </p:cBhvr>
                                    </p:animEffect>
                                  </p:childTnLst>
                                </p:cTn>
                              </p:par>
                              <p:par>
                                <p:cTn id="46" presetID="22" presetClass="entr" presetSubtype="4" dur="500" fill="hold" nodeType="withEffect">
                                  <p:stCondLst>
                                    <p:cond delay="0"/>
                                  </p:stCondLst>
                                  <p:childTnLst>
                                    <p:set>
                                      <p:cBhvr>
                                        <p:cTn id="47" dur="1" fill="hold">
                                          <p:stCondLst>
                                            <p:cond delay="0"/>
                                          </p:stCondLst>
                                        </p:cTn>
                                        <p:tgtEl>
                                          <p:spTgt spid="2960"/>
                                        </p:tgtEl>
                                        <p:attrNameLst>
                                          <p:attrName>style.visibility</p:attrName>
                                        </p:attrNameLst>
                                      </p:cBhvr>
                                      <p:to>
                                        <p:strVal val="visible"/>
                                      </p:to>
                                    </p:set>
                                    <p:animEffect transition="in" filter="wipe(down)">
                                      <p:cBhvr additive="repl">
                                        <p:cTn id="48" dur="500"/>
                                        <p:tgtEl>
                                          <p:spTgt spid="2960"/>
                                        </p:tgtEl>
                                      </p:cBhvr>
                                    </p:animEffect>
                                  </p:childTnLst>
                                </p:cTn>
                              </p:par>
                            </p:childTnLst>
                          </p:cTn>
                        </p:par>
                      </p:childTnLst>
                    </p:cTn>
                  </p:par>
                  <p:par>
                    <p:cTn id="49" fill="hold" nodeType="clickEffect">
                      <p:stCondLst>
                        <p:cond delay="indefinite"/>
                      </p:stCondLst>
                      <p:childTnLst>
                        <p:par>
                          <p:cTn id="50" fill="hold">
                            <p:stCondLst>
                              <p:cond delay="0"/>
                            </p:stCondLst>
                            <p:childTnLst>
                              <p:par>
                                <p:cTn id="51" presetID="22" presetClass="entr" presetSubtype="4" dur="500" fill="hold" nodeType="clickEffect">
                                  <p:stCondLst>
                                    <p:cond delay="0"/>
                                  </p:stCondLst>
                                  <p:childTnLst>
                                    <p:set>
                                      <p:cBhvr>
                                        <p:cTn id="52" dur="1" fill="hold">
                                          <p:stCondLst>
                                            <p:cond delay="0"/>
                                          </p:stCondLst>
                                        </p:cTn>
                                        <p:tgtEl>
                                          <p:spTgt spid="2962"/>
                                        </p:tgtEl>
                                        <p:attrNameLst>
                                          <p:attrName>style.visibility</p:attrName>
                                        </p:attrNameLst>
                                      </p:cBhvr>
                                      <p:to>
                                        <p:strVal val="visible"/>
                                      </p:to>
                                    </p:set>
                                    <p:animEffect transition="in" filter="wipe(down)">
                                      <p:cBhvr additive="repl">
                                        <p:cTn id="53" dur="500"/>
                                        <p:tgtEl>
                                          <p:spTgt spid="2962"/>
                                        </p:tgtEl>
                                      </p:cBhvr>
                                    </p:animEffect>
                                  </p:childTnLst>
                                </p:cTn>
                              </p:par>
                              <p:par>
                                <p:cTn id="54" presetID="22" presetClass="entr" presetSubtype="4" dur="500" fill="hold" nodeType="withEffect">
                                  <p:stCondLst>
                                    <p:cond delay="0"/>
                                  </p:stCondLst>
                                  <p:childTnLst>
                                    <p:set>
                                      <p:cBhvr>
                                        <p:cTn id="55" dur="1" fill="hold">
                                          <p:stCondLst>
                                            <p:cond delay="0"/>
                                          </p:stCondLst>
                                        </p:cTn>
                                        <p:tgtEl>
                                          <p:spTgt spid="2961"/>
                                        </p:tgtEl>
                                        <p:attrNameLst>
                                          <p:attrName>style.visibility</p:attrName>
                                        </p:attrNameLst>
                                      </p:cBhvr>
                                      <p:to>
                                        <p:strVal val="visible"/>
                                      </p:to>
                                    </p:set>
                                    <p:animEffect transition="in" filter="wipe(down)">
                                      <p:cBhvr additive="repl">
                                        <p:cTn id="56" dur="500"/>
                                        <p:tgtEl>
                                          <p:spTgt spid="2961"/>
                                        </p:tgtEl>
                                      </p:cBhvr>
                                    </p:animEffect>
                                  </p:childTnLst>
                                </p:cTn>
                              </p:par>
                              <p:par>
                                <p:cTn id="57" presetID="22" presetClass="entr" presetSubtype="4" dur="500" fill="hold" nodeType="withEffect">
                                  <p:stCondLst>
                                    <p:cond delay="0"/>
                                  </p:stCondLst>
                                  <p:childTnLst>
                                    <p:set>
                                      <p:cBhvr>
                                        <p:cTn id="58" dur="1" fill="hold">
                                          <p:stCondLst>
                                            <p:cond delay="0"/>
                                          </p:stCondLst>
                                        </p:cTn>
                                        <p:tgtEl>
                                          <p:spTgt spid="2963"/>
                                        </p:tgtEl>
                                        <p:attrNameLst>
                                          <p:attrName>style.visibility</p:attrName>
                                        </p:attrNameLst>
                                      </p:cBhvr>
                                      <p:to>
                                        <p:strVal val="visible"/>
                                      </p:to>
                                    </p:set>
                                    <p:animEffect transition="in" filter="wipe(down)">
                                      <p:cBhvr additive="repl">
                                        <p:cTn id="59" dur="500"/>
                                        <p:tgtEl>
                                          <p:spTgt spid="2963"/>
                                        </p:tgtEl>
                                      </p:cBhvr>
                                    </p:animEffect>
                                  </p:childTnLst>
                                </p:cTn>
                              </p:par>
                              <p:par>
                                <p:cTn id="60" presetID="22" presetClass="entr" presetSubtype="4" dur="500" fill="hold" nodeType="withEffect">
                                  <p:stCondLst>
                                    <p:cond delay="0"/>
                                  </p:stCondLst>
                                  <p:childTnLst>
                                    <p:set>
                                      <p:cBhvr>
                                        <p:cTn id="61" dur="1" fill="hold">
                                          <p:stCondLst>
                                            <p:cond delay="0"/>
                                          </p:stCondLst>
                                        </p:cTn>
                                        <p:tgtEl>
                                          <p:spTgt spid="2971"/>
                                        </p:tgtEl>
                                        <p:attrNameLst>
                                          <p:attrName>style.visibility</p:attrName>
                                        </p:attrNameLst>
                                      </p:cBhvr>
                                      <p:to>
                                        <p:strVal val="visible"/>
                                      </p:to>
                                    </p:set>
                                    <p:animEffect transition="in" filter="wipe(down)">
                                      <p:cBhvr additive="repl">
                                        <p:cTn id="62" dur="500"/>
                                        <p:tgtEl>
                                          <p:spTgt spid="2971"/>
                                        </p:tgtEl>
                                      </p:cBhvr>
                                    </p:animEffect>
                                  </p:childTnLst>
                                </p:cTn>
                              </p:par>
                            </p:childTnLst>
                          </p:cTn>
                        </p:par>
                      </p:childTnLst>
                    </p:cTn>
                  </p:par>
                  <p:par>
                    <p:cTn id="63" fill="hold" nodeType="clickEffect">
                      <p:stCondLst>
                        <p:cond delay="indefinite"/>
                      </p:stCondLst>
                      <p:childTnLst>
                        <p:par>
                          <p:cTn id="64" fill="hold">
                            <p:stCondLst>
                              <p:cond delay="0"/>
                            </p:stCondLst>
                            <p:childTnLst>
                              <p:par>
                                <p:cTn id="65" presetID="22" presetClass="entr" presetSubtype="4" dur="500" fill="hold" nodeType="clickEffect">
                                  <p:stCondLst>
                                    <p:cond delay="0"/>
                                  </p:stCondLst>
                                  <p:childTnLst>
                                    <p:set>
                                      <p:cBhvr>
                                        <p:cTn id="66" dur="1" fill="hold">
                                          <p:stCondLst>
                                            <p:cond delay="0"/>
                                          </p:stCondLst>
                                        </p:cTn>
                                        <p:tgtEl>
                                          <p:spTgt spid="2964"/>
                                        </p:tgtEl>
                                        <p:attrNameLst>
                                          <p:attrName>style.visibility</p:attrName>
                                        </p:attrNameLst>
                                      </p:cBhvr>
                                      <p:to>
                                        <p:strVal val="visible"/>
                                      </p:to>
                                    </p:set>
                                    <p:animEffect transition="in" filter="wipe(down)">
                                      <p:cBhvr additive="repl">
                                        <p:cTn id="67" dur="500"/>
                                        <p:tgtEl>
                                          <p:spTgt spid="2964"/>
                                        </p:tgtEl>
                                      </p:cBhvr>
                                    </p:animEffect>
                                  </p:childTnLst>
                                </p:cTn>
                              </p:par>
                              <p:par>
                                <p:cTn id="68" presetID="22" presetClass="entr" presetSubtype="4" dur="500" fill="hold" nodeType="withEffect">
                                  <p:stCondLst>
                                    <p:cond delay="0"/>
                                  </p:stCondLst>
                                  <p:childTnLst>
                                    <p:set>
                                      <p:cBhvr>
                                        <p:cTn id="69" dur="1" fill="hold">
                                          <p:stCondLst>
                                            <p:cond delay="0"/>
                                          </p:stCondLst>
                                        </p:cTn>
                                        <p:tgtEl>
                                          <p:spTgt spid="2965"/>
                                        </p:tgtEl>
                                        <p:attrNameLst>
                                          <p:attrName>style.visibility</p:attrName>
                                        </p:attrNameLst>
                                      </p:cBhvr>
                                      <p:to>
                                        <p:strVal val="visible"/>
                                      </p:to>
                                    </p:set>
                                    <p:animEffect transition="in" filter="wipe(down)">
                                      <p:cBhvr additive="repl">
                                        <p:cTn id="70" dur="500"/>
                                        <p:tgtEl>
                                          <p:spTgt spid="2965"/>
                                        </p:tgtEl>
                                      </p:cBhvr>
                                    </p:animEffect>
                                  </p:childTnLst>
                                </p:cTn>
                              </p:par>
                              <p:par>
                                <p:cTn id="71" presetID="22" presetClass="entr" presetSubtype="4" dur="500" fill="hold" nodeType="withEffect">
                                  <p:stCondLst>
                                    <p:cond delay="0"/>
                                  </p:stCondLst>
                                  <p:childTnLst>
                                    <p:set>
                                      <p:cBhvr>
                                        <p:cTn id="72" dur="1" fill="hold">
                                          <p:stCondLst>
                                            <p:cond delay="0"/>
                                          </p:stCondLst>
                                        </p:cTn>
                                        <p:tgtEl>
                                          <p:spTgt spid="2966"/>
                                        </p:tgtEl>
                                        <p:attrNameLst>
                                          <p:attrName>style.visibility</p:attrName>
                                        </p:attrNameLst>
                                      </p:cBhvr>
                                      <p:to>
                                        <p:strVal val="visible"/>
                                      </p:to>
                                    </p:set>
                                    <p:animEffect transition="in" filter="wipe(down)">
                                      <p:cBhvr additive="repl">
                                        <p:cTn id="73" dur="500"/>
                                        <p:tgtEl>
                                          <p:spTgt spid="2966"/>
                                        </p:tgtEl>
                                      </p:cBhvr>
                                    </p:animEffect>
                                  </p:childTnLst>
                                </p:cTn>
                              </p:par>
                            </p:childTnLst>
                          </p:cTn>
                        </p:par>
                      </p:childTnLst>
                    </p:cTn>
                  </p:par>
                  <p:par>
                    <p:cTn id="74" fill="hold" nodeType="clickEffect">
                      <p:stCondLst>
                        <p:cond delay="indefinite"/>
                      </p:stCondLst>
                      <p:childTnLst>
                        <p:par>
                          <p:cTn id="75" fill="hold">
                            <p:stCondLst>
                              <p:cond delay="0"/>
                            </p:stCondLst>
                            <p:childTnLst>
                              <p:par>
                                <p:cTn id="76" presetID="22" presetClass="entr" presetSubtype="4" dur="500" fill="hold" nodeType="clickEffect">
                                  <p:stCondLst>
                                    <p:cond delay="0"/>
                                  </p:stCondLst>
                                  <p:childTnLst>
                                    <p:set>
                                      <p:cBhvr>
                                        <p:cTn id="77" dur="1" fill="hold">
                                          <p:stCondLst>
                                            <p:cond delay="0"/>
                                          </p:stCondLst>
                                        </p:cTn>
                                        <p:tgtEl>
                                          <p:spTgt spid="2968"/>
                                        </p:tgtEl>
                                        <p:attrNameLst>
                                          <p:attrName>style.visibility</p:attrName>
                                        </p:attrNameLst>
                                      </p:cBhvr>
                                      <p:to>
                                        <p:strVal val="visible"/>
                                      </p:to>
                                    </p:set>
                                    <p:animEffect transition="in" filter="wipe(down)">
                                      <p:cBhvr additive="repl">
                                        <p:cTn id="78" dur="500"/>
                                        <p:tgtEl>
                                          <p:spTgt spid="2968"/>
                                        </p:tgtEl>
                                      </p:cBhvr>
                                    </p:animEffect>
                                  </p:childTnLst>
                                </p:cTn>
                              </p:par>
                              <p:par>
                                <p:cTn id="79" presetID="22" presetClass="entr" presetSubtype="4" dur="500" fill="hold" nodeType="withEffect">
                                  <p:stCondLst>
                                    <p:cond delay="0"/>
                                  </p:stCondLst>
                                  <p:childTnLst>
                                    <p:set>
                                      <p:cBhvr>
                                        <p:cTn id="80" dur="1" fill="hold">
                                          <p:stCondLst>
                                            <p:cond delay="0"/>
                                          </p:stCondLst>
                                        </p:cTn>
                                        <p:tgtEl>
                                          <p:spTgt spid="2967"/>
                                        </p:tgtEl>
                                        <p:attrNameLst>
                                          <p:attrName>style.visibility</p:attrName>
                                        </p:attrNameLst>
                                      </p:cBhvr>
                                      <p:to>
                                        <p:strVal val="visible"/>
                                      </p:to>
                                    </p:set>
                                    <p:animEffect transition="in" filter="wipe(down)">
                                      <p:cBhvr additive="repl">
                                        <p:cTn id="81" dur="500"/>
                                        <p:tgtEl>
                                          <p:spTgt spid="2967"/>
                                        </p:tgtEl>
                                      </p:cBhvr>
                                    </p:animEffect>
                                  </p:childTnLst>
                                </p:cTn>
                              </p:par>
                              <p:par>
                                <p:cTn id="82" presetID="22" presetClass="entr" presetSubtype="4" dur="500" fill="hold" nodeType="withEffect">
                                  <p:stCondLst>
                                    <p:cond delay="0"/>
                                  </p:stCondLst>
                                  <p:childTnLst>
                                    <p:set>
                                      <p:cBhvr>
                                        <p:cTn id="83" dur="1" fill="hold">
                                          <p:stCondLst>
                                            <p:cond delay="0"/>
                                          </p:stCondLst>
                                        </p:cTn>
                                        <p:tgtEl>
                                          <p:spTgt spid="2969"/>
                                        </p:tgtEl>
                                        <p:attrNameLst>
                                          <p:attrName>style.visibility</p:attrName>
                                        </p:attrNameLst>
                                      </p:cBhvr>
                                      <p:to>
                                        <p:strVal val="visible"/>
                                      </p:to>
                                    </p:set>
                                    <p:animEffect transition="in" filter="wipe(down)">
                                      <p:cBhvr additive="repl">
                                        <p:cTn id="84" dur="500"/>
                                        <p:tgtEl>
                                          <p:spTgt spid="2969"/>
                                        </p:tgtEl>
                                      </p:cBhvr>
                                    </p:animEffect>
                                  </p:childTnLst>
                                </p:cTn>
                              </p:par>
                              <p:par>
                                <p:cTn id="85" presetID="22" presetClass="entr" presetSubtype="4" dur="500" fill="hold" nodeType="withEffect">
                                  <p:stCondLst>
                                    <p:cond delay="0"/>
                                  </p:stCondLst>
                                  <p:childTnLst>
                                    <p:set>
                                      <p:cBhvr>
                                        <p:cTn id="86" dur="1" fill="hold">
                                          <p:stCondLst>
                                            <p:cond delay="0"/>
                                          </p:stCondLst>
                                        </p:cTn>
                                        <p:tgtEl>
                                          <p:spTgt spid="3000"/>
                                        </p:tgtEl>
                                        <p:attrNameLst>
                                          <p:attrName>style.visibility</p:attrName>
                                        </p:attrNameLst>
                                      </p:cBhvr>
                                      <p:to>
                                        <p:strVal val="visible"/>
                                      </p:to>
                                    </p:set>
                                    <p:animEffect transition="in" filter="wipe(down)">
                                      <p:cBhvr additive="repl">
                                        <p:cTn id="87" dur="500"/>
                                        <p:tgtEl>
                                          <p:spTgt spid="3000"/>
                                        </p:tgtEl>
                                      </p:cBhvr>
                                    </p:animEffect>
                                  </p:childTnLst>
                                </p:cTn>
                              </p:par>
                            </p:childTnLst>
                          </p:cTn>
                        </p:par>
                      </p:childTnLst>
                    </p:cTn>
                  </p:par>
                  <p:par>
                    <p:cTn id="88" fill="hold" nodeType="clickEffect">
                      <p:stCondLst>
                        <p:cond delay="indefinite"/>
                      </p:stCondLst>
                      <p:childTnLst>
                        <p:par>
                          <p:cTn id="89" fill="hold">
                            <p:stCondLst>
                              <p:cond delay="0"/>
                            </p:stCondLst>
                            <p:childTnLst>
                              <p:par>
                                <p:cTn id="90" presetID="22" presetClass="entr" presetSubtype="4" dur="500" fill="hold" nodeType="clickEffect">
                                  <p:stCondLst>
                                    <p:cond delay="0"/>
                                  </p:stCondLst>
                                  <p:childTnLst>
                                    <p:set>
                                      <p:cBhvr>
                                        <p:cTn id="91" dur="1" fill="hold">
                                          <p:stCondLst>
                                            <p:cond delay="0"/>
                                          </p:stCondLst>
                                        </p:cTn>
                                        <p:tgtEl>
                                          <p:spTgt spid="2993"/>
                                        </p:tgtEl>
                                        <p:attrNameLst>
                                          <p:attrName>style.visibility</p:attrName>
                                        </p:attrNameLst>
                                      </p:cBhvr>
                                      <p:to>
                                        <p:strVal val="visible"/>
                                      </p:to>
                                    </p:set>
                                    <p:animEffect transition="in" filter="wipe(down)">
                                      <p:cBhvr additive="repl">
                                        <p:cTn id="92" dur="500"/>
                                        <p:tgtEl>
                                          <p:spTgt spid="2993"/>
                                        </p:tgtEl>
                                      </p:cBhvr>
                                    </p:animEffect>
                                  </p:childTnLst>
                                </p:cTn>
                              </p:par>
                              <p:par>
                                <p:cTn id="93" presetID="22" presetClass="entr" presetSubtype="4" dur="500" fill="hold" nodeType="withEffect">
                                  <p:stCondLst>
                                    <p:cond delay="0"/>
                                  </p:stCondLst>
                                  <p:childTnLst>
                                    <p:set>
                                      <p:cBhvr>
                                        <p:cTn id="94" dur="1" fill="hold">
                                          <p:stCondLst>
                                            <p:cond delay="0"/>
                                          </p:stCondLst>
                                        </p:cTn>
                                        <p:tgtEl>
                                          <p:spTgt spid="2992"/>
                                        </p:tgtEl>
                                        <p:attrNameLst>
                                          <p:attrName>style.visibility</p:attrName>
                                        </p:attrNameLst>
                                      </p:cBhvr>
                                      <p:to>
                                        <p:strVal val="visible"/>
                                      </p:to>
                                    </p:set>
                                    <p:animEffect transition="in" filter="wipe(down)">
                                      <p:cBhvr additive="repl">
                                        <p:cTn id="95" dur="500"/>
                                        <p:tgtEl>
                                          <p:spTgt spid="2992"/>
                                        </p:tgtEl>
                                      </p:cBhvr>
                                    </p:animEffect>
                                  </p:childTnLst>
                                </p:cTn>
                              </p:par>
                              <p:par>
                                <p:cTn id="96" presetID="22" presetClass="entr" presetSubtype="4" dur="500" fill="hold" nodeType="withEffect">
                                  <p:stCondLst>
                                    <p:cond delay="0"/>
                                  </p:stCondLst>
                                  <p:childTnLst>
                                    <p:set>
                                      <p:cBhvr>
                                        <p:cTn id="97" dur="1" fill="hold">
                                          <p:stCondLst>
                                            <p:cond delay="0"/>
                                          </p:stCondLst>
                                        </p:cTn>
                                        <p:tgtEl>
                                          <p:spTgt spid="2994"/>
                                        </p:tgtEl>
                                        <p:attrNameLst>
                                          <p:attrName>style.visibility</p:attrName>
                                        </p:attrNameLst>
                                      </p:cBhvr>
                                      <p:to>
                                        <p:strVal val="visible"/>
                                      </p:to>
                                    </p:set>
                                    <p:animEffect transition="in" filter="wipe(down)">
                                      <p:cBhvr additive="repl">
                                        <p:cTn id="98" dur="500"/>
                                        <p:tgtEl>
                                          <p:spTgt spid="2994"/>
                                        </p:tgtEl>
                                      </p:cBhvr>
                                    </p:animEffect>
                                  </p:childTnLst>
                                </p:cTn>
                              </p:par>
                            </p:childTnLst>
                          </p:cTn>
                        </p:par>
                      </p:childTnLst>
                    </p:cTn>
                  </p:par>
                  <p:par>
                    <p:cTn id="99" fill="hold" nodeType="clickEffect">
                      <p:stCondLst>
                        <p:cond delay="indefinite"/>
                      </p:stCondLst>
                      <p:childTnLst>
                        <p:par>
                          <p:cTn id="100" fill="hold">
                            <p:stCondLst>
                              <p:cond delay="0"/>
                            </p:stCondLst>
                            <p:childTnLst>
                              <p:par>
                                <p:cTn id="101" presetID="22" presetClass="entr" presetSubtype="4" dur="500" fill="hold" nodeType="clickEffect">
                                  <p:stCondLst>
                                    <p:cond delay="0"/>
                                  </p:stCondLst>
                                  <p:childTnLst>
                                    <p:set>
                                      <p:cBhvr>
                                        <p:cTn id="102" dur="1" fill="hold">
                                          <p:stCondLst>
                                            <p:cond delay="0"/>
                                          </p:stCondLst>
                                        </p:cTn>
                                        <p:tgtEl>
                                          <p:spTgt spid="2990"/>
                                        </p:tgtEl>
                                        <p:attrNameLst>
                                          <p:attrName>style.visibility</p:attrName>
                                        </p:attrNameLst>
                                      </p:cBhvr>
                                      <p:to>
                                        <p:strVal val="visible"/>
                                      </p:to>
                                    </p:set>
                                    <p:animEffect transition="in" filter="wipe(down)">
                                      <p:cBhvr additive="repl">
                                        <p:cTn id="103" dur="500"/>
                                        <p:tgtEl>
                                          <p:spTgt spid="2990"/>
                                        </p:tgtEl>
                                      </p:cBhvr>
                                    </p:animEffect>
                                  </p:childTnLst>
                                </p:cTn>
                              </p:par>
                              <p:par>
                                <p:cTn id="104" presetID="22" presetClass="entr" presetSubtype="4" dur="500" fill="hold" nodeType="withEffect">
                                  <p:stCondLst>
                                    <p:cond delay="0"/>
                                  </p:stCondLst>
                                  <p:childTnLst>
                                    <p:set>
                                      <p:cBhvr>
                                        <p:cTn id="105" dur="1" fill="hold">
                                          <p:stCondLst>
                                            <p:cond delay="0"/>
                                          </p:stCondLst>
                                        </p:cTn>
                                        <p:tgtEl>
                                          <p:spTgt spid="2989"/>
                                        </p:tgtEl>
                                        <p:attrNameLst>
                                          <p:attrName>style.visibility</p:attrName>
                                        </p:attrNameLst>
                                      </p:cBhvr>
                                      <p:to>
                                        <p:strVal val="visible"/>
                                      </p:to>
                                    </p:set>
                                    <p:animEffect transition="in" filter="wipe(down)">
                                      <p:cBhvr additive="repl">
                                        <p:cTn id="106" dur="500"/>
                                        <p:tgtEl>
                                          <p:spTgt spid="2989"/>
                                        </p:tgtEl>
                                      </p:cBhvr>
                                    </p:animEffect>
                                  </p:childTnLst>
                                </p:cTn>
                              </p:par>
                              <p:par>
                                <p:cTn id="107" presetID="22" presetClass="entr" presetSubtype="4" dur="500" fill="hold" nodeType="withEffect">
                                  <p:stCondLst>
                                    <p:cond delay="0"/>
                                  </p:stCondLst>
                                  <p:childTnLst>
                                    <p:set>
                                      <p:cBhvr>
                                        <p:cTn id="108" dur="1" fill="hold">
                                          <p:stCondLst>
                                            <p:cond delay="0"/>
                                          </p:stCondLst>
                                        </p:cTn>
                                        <p:tgtEl>
                                          <p:spTgt spid="2991"/>
                                        </p:tgtEl>
                                        <p:attrNameLst>
                                          <p:attrName>style.visibility</p:attrName>
                                        </p:attrNameLst>
                                      </p:cBhvr>
                                      <p:to>
                                        <p:strVal val="visible"/>
                                      </p:to>
                                    </p:set>
                                    <p:animEffect transition="in" filter="wipe(down)">
                                      <p:cBhvr additive="repl">
                                        <p:cTn id="109" dur="500"/>
                                        <p:tgtEl>
                                          <p:spTgt spid="2991"/>
                                        </p:tgtEl>
                                      </p:cBhvr>
                                    </p:animEffect>
                                  </p:childTnLst>
                                </p:cTn>
                              </p:par>
                            </p:childTnLst>
                          </p:cTn>
                        </p:par>
                      </p:childTnLst>
                    </p:cTn>
                  </p:par>
                  <p:par>
                    <p:cTn id="110" fill="hold" nodeType="clickEffect">
                      <p:stCondLst>
                        <p:cond delay="indefinite"/>
                      </p:stCondLst>
                      <p:childTnLst>
                        <p:par>
                          <p:cTn id="111" fill="hold">
                            <p:stCondLst>
                              <p:cond delay="0"/>
                            </p:stCondLst>
                            <p:childTnLst>
                              <p:par>
                                <p:cTn id="112" presetID="22" presetClass="entr" presetSubtype="4" dur="500" fill="hold" nodeType="clickEffect">
                                  <p:stCondLst>
                                    <p:cond delay="0"/>
                                  </p:stCondLst>
                                  <p:childTnLst>
                                    <p:set>
                                      <p:cBhvr>
                                        <p:cTn id="113" dur="1" fill="hold">
                                          <p:stCondLst>
                                            <p:cond delay="0"/>
                                          </p:stCondLst>
                                        </p:cTn>
                                        <p:tgtEl>
                                          <p:spTgt spid="2987"/>
                                        </p:tgtEl>
                                        <p:attrNameLst>
                                          <p:attrName>style.visibility</p:attrName>
                                        </p:attrNameLst>
                                      </p:cBhvr>
                                      <p:to>
                                        <p:strVal val="visible"/>
                                      </p:to>
                                    </p:set>
                                    <p:animEffect transition="in" filter="wipe(down)">
                                      <p:cBhvr additive="repl">
                                        <p:cTn id="114" dur="500"/>
                                        <p:tgtEl>
                                          <p:spTgt spid="2987"/>
                                        </p:tgtEl>
                                      </p:cBhvr>
                                    </p:animEffect>
                                  </p:childTnLst>
                                </p:cTn>
                              </p:par>
                              <p:par>
                                <p:cTn id="115" presetID="22" presetClass="entr" presetSubtype="4" dur="500" fill="hold" nodeType="withEffect">
                                  <p:stCondLst>
                                    <p:cond delay="0"/>
                                  </p:stCondLst>
                                  <p:childTnLst>
                                    <p:set>
                                      <p:cBhvr>
                                        <p:cTn id="116" dur="1" fill="hold">
                                          <p:stCondLst>
                                            <p:cond delay="0"/>
                                          </p:stCondLst>
                                        </p:cTn>
                                        <p:tgtEl>
                                          <p:spTgt spid="2986"/>
                                        </p:tgtEl>
                                        <p:attrNameLst>
                                          <p:attrName>style.visibility</p:attrName>
                                        </p:attrNameLst>
                                      </p:cBhvr>
                                      <p:to>
                                        <p:strVal val="visible"/>
                                      </p:to>
                                    </p:set>
                                    <p:animEffect transition="in" filter="wipe(down)">
                                      <p:cBhvr additive="repl">
                                        <p:cTn id="117" dur="500"/>
                                        <p:tgtEl>
                                          <p:spTgt spid="2986"/>
                                        </p:tgtEl>
                                      </p:cBhvr>
                                    </p:animEffect>
                                  </p:childTnLst>
                                </p:cTn>
                              </p:par>
                              <p:par>
                                <p:cTn id="118" presetID="22" presetClass="entr" presetSubtype="4" dur="500" fill="hold" nodeType="withEffect">
                                  <p:stCondLst>
                                    <p:cond delay="0"/>
                                  </p:stCondLst>
                                  <p:childTnLst>
                                    <p:set>
                                      <p:cBhvr>
                                        <p:cTn id="119" dur="1" fill="hold">
                                          <p:stCondLst>
                                            <p:cond delay="0"/>
                                          </p:stCondLst>
                                        </p:cTn>
                                        <p:tgtEl>
                                          <p:spTgt spid="2988"/>
                                        </p:tgtEl>
                                        <p:attrNameLst>
                                          <p:attrName>style.visibility</p:attrName>
                                        </p:attrNameLst>
                                      </p:cBhvr>
                                      <p:to>
                                        <p:strVal val="visible"/>
                                      </p:to>
                                    </p:set>
                                    <p:animEffect transition="in" filter="wipe(down)">
                                      <p:cBhvr additive="repl">
                                        <p:cTn id="120" dur="500"/>
                                        <p:tgtEl>
                                          <p:spTgt spid="2988"/>
                                        </p:tgtEl>
                                      </p:cBhvr>
                                    </p:animEffect>
                                  </p:childTnLst>
                                </p:cTn>
                              </p:par>
                              <p:par>
                                <p:cTn id="121" presetID="22" presetClass="entr" presetSubtype="4" dur="500" fill="hold" nodeType="withEffect">
                                  <p:stCondLst>
                                    <p:cond delay="0"/>
                                  </p:stCondLst>
                                  <p:childTnLst>
                                    <p:set>
                                      <p:cBhvr>
                                        <p:cTn id="122" dur="1" fill="hold">
                                          <p:stCondLst>
                                            <p:cond delay="0"/>
                                          </p:stCondLst>
                                        </p:cTn>
                                        <p:tgtEl>
                                          <p:spTgt spid="2995"/>
                                        </p:tgtEl>
                                        <p:attrNameLst>
                                          <p:attrName>style.visibility</p:attrName>
                                        </p:attrNameLst>
                                      </p:cBhvr>
                                      <p:to>
                                        <p:strVal val="visible"/>
                                      </p:to>
                                    </p:set>
                                    <p:animEffect transition="in" filter="wipe(down)">
                                      <p:cBhvr additive="repl">
                                        <p:cTn id="123" dur="500"/>
                                        <p:tgtEl>
                                          <p:spTgt spid="2995"/>
                                        </p:tgtEl>
                                      </p:cBhvr>
                                    </p:animEffect>
                                  </p:childTnLst>
                                </p:cTn>
                              </p:par>
                            </p:childTnLst>
                          </p:cTn>
                        </p:par>
                      </p:childTnLst>
                    </p:cTn>
                  </p:par>
                  <p:par>
                    <p:cTn id="124" fill="hold" nodeType="clickEffect">
                      <p:stCondLst>
                        <p:cond delay="indefinite"/>
                      </p:stCondLst>
                      <p:childTnLst>
                        <p:par>
                          <p:cTn id="125" fill="hold">
                            <p:stCondLst>
                              <p:cond delay="0"/>
                            </p:stCondLst>
                            <p:childTnLst>
                              <p:par>
                                <p:cTn id="126" presetID="22" presetClass="entr" presetSubtype="4" dur="500" fill="hold" nodeType="clickEffect">
                                  <p:stCondLst>
                                    <p:cond delay="0"/>
                                  </p:stCondLst>
                                  <p:childTnLst>
                                    <p:set>
                                      <p:cBhvr>
                                        <p:cTn id="127" dur="1" fill="hold">
                                          <p:stCondLst>
                                            <p:cond delay="0"/>
                                          </p:stCondLst>
                                        </p:cTn>
                                        <p:tgtEl>
                                          <p:spTgt spid="2984"/>
                                        </p:tgtEl>
                                        <p:attrNameLst>
                                          <p:attrName>style.visibility</p:attrName>
                                        </p:attrNameLst>
                                      </p:cBhvr>
                                      <p:to>
                                        <p:strVal val="visible"/>
                                      </p:to>
                                    </p:set>
                                    <p:animEffect transition="in" filter="wipe(down)">
                                      <p:cBhvr additive="repl">
                                        <p:cTn id="128" dur="500"/>
                                        <p:tgtEl>
                                          <p:spTgt spid="2984"/>
                                        </p:tgtEl>
                                      </p:cBhvr>
                                    </p:animEffect>
                                  </p:childTnLst>
                                </p:cTn>
                              </p:par>
                              <p:par>
                                <p:cTn id="129" presetID="22" presetClass="entr" presetSubtype="4" dur="500" fill="hold" nodeType="withEffect">
                                  <p:stCondLst>
                                    <p:cond delay="0"/>
                                  </p:stCondLst>
                                  <p:childTnLst>
                                    <p:set>
                                      <p:cBhvr>
                                        <p:cTn id="130" dur="1" fill="hold">
                                          <p:stCondLst>
                                            <p:cond delay="0"/>
                                          </p:stCondLst>
                                        </p:cTn>
                                        <p:tgtEl>
                                          <p:spTgt spid="2983"/>
                                        </p:tgtEl>
                                        <p:attrNameLst>
                                          <p:attrName>style.visibility</p:attrName>
                                        </p:attrNameLst>
                                      </p:cBhvr>
                                      <p:to>
                                        <p:strVal val="visible"/>
                                      </p:to>
                                    </p:set>
                                    <p:animEffect transition="in" filter="wipe(down)">
                                      <p:cBhvr additive="repl">
                                        <p:cTn id="131" dur="500"/>
                                        <p:tgtEl>
                                          <p:spTgt spid="2983"/>
                                        </p:tgtEl>
                                      </p:cBhvr>
                                    </p:animEffect>
                                  </p:childTnLst>
                                </p:cTn>
                              </p:par>
                              <p:par>
                                <p:cTn id="132" presetID="22" presetClass="entr" presetSubtype="4" dur="500" fill="hold" nodeType="withEffect">
                                  <p:stCondLst>
                                    <p:cond delay="0"/>
                                  </p:stCondLst>
                                  <p:childTnLst>
                                    <p:set>
                                      <p:cBhvr>
                                        <p:cTn id="133" dur="1" fill="hold">
                                          <p:stCondLst>
                                            <p:cond delay="0"/>
                                          </p:stCondLst>
                                        </p:cTn>
                                        <p:tgtEl>
                                          <p:spTgt spid="2985"/>
                                        </p:tgtEl>
                                        <p:attrNameLst>
                                          <p:attrName>style.visibility</p:attrName>
                                        </p:attrNameLst>
                                      </p:cBhvr>
                                      <p:to>
                                        <p:strVal val="visible"/>
                                      </p:to>
                                    </p:set>
                                    <p:animEffect transition="in" filter="wipe(down)">
                                      <p:cBhvr additive="repl">
                                        <p:cTn id="134" dur="500"/>
                                        <p:tgtEl>
                                          <p:spTgt spid="2985"/>
                                        </p:tgtEl>
                                      </p:cBhvr>
                                    </p:animEffect>
                                  </p:childTnLst>
                                </p:cTn>
                              </p:par>
                              <p:par>
                                <p:cTn id="135" presetID="22" presetClass="entr" presetSubtype="4" dur="500" fill="hold" nodeType="withEffect">
                                  <p:stCondLst>
                                    <p:cond delay="0"/>
                                  </p:stCondLst>
                                  <p:childTnLst>
                                    <p:set>
                                      <p:cBhvr>
                                        <p:cTn id="136" dur="1" fill="hold">
                                          <p:stCondLst>
                                            <p:cond delay="0"/>
                                          </p:stCondLst>
                                        </p:cTn>
                                        <p:tgtEl>
                                          <p:spTgt spid="2996"/>
                                        </p:tgtEl>
                                        <p:attrNameLst>
                                          <p:attrName>style.visibility</p:attrName>
                                        </p:attrNameLst>
                                      </p:cBhvr>
                                      <p:to>
                                        <p:strVal val="visible"/>
                                      </p:to>
                                    </p:set>
                                    <p:animEffect transition="in" filter="wipe(down)">
                                      <p:cBhvr additive="repl">
                                        <p:cTn id="137" dur="500"/>
                                        <p:tgtEl>
                                          <p:spTgt spid="2996"/>
                                        </p:tgtEl>
                                      </p:cBhvr>
                                    </p:animEffect>
                                  </p:childTnLst>
                                </p:cTn>
                              </p:par>
                            </p:childTnLst>
                          </p:cTn>
                        </p:par>
                      </p:childTnLst>
                    </p:cTn>
                  </p:par>
                  <p:par>
                    <p:cTn id="138" fill="hold" nodeType="clickEffect">
                      <p:stCondLst>
                        <p:cond delay="indefinite"/>
                      </p:stCondLst>
                      <p:childTnLst>
                        <p:par>
                          <p:cTn id="139" fill="hold">
                            <p:stCondLst>
                              <p:cond delay="0"/>
                            </p:stCondLst>
                            <p:childTnLst>
                              <p:par>
                                <p:cTn id="140" presetID="22" presetClass="entr" presetSubtype="4" dur="500" fill="hold" nodeType="clickEffect">
                                  <p:stCondLst>
                                    <p:cond delay="0"/>
                                  </p:stCondLst>
                                  <p:childTnLst>
                                    <p:set>
                                      <p:cBhvr>
                                        <p:cTn id="141" dur="1" fill="hold">
                                          <p:stCondLst>
                                            <p:cond delay="0"/>
                                          </p:stCondLst>
                                        </p:cTn>
                                        <p:tgtEl>
                                          <p:spTgt spid="2982"/>
                                        </p:tgtEl>
                                        <p:attrNameLst>
                                          <p:attrName>style.visibility</p:attrName>
                                        </p:attrNameLst>
                                      </p:cBhvr>
                                      <p:to>
                                        <p:strVal val="visible"/>
                                      </p:to>
                                    </p:set>
                                    <p:animEffect transition="in" filter="wipe(down)">
                                      <p:cBhvr additive="repl">
                                        <p:cTn id="142" dur="500"/>
                                        <p:tgtEl>
                                          <p:spTgt spid="2982"/>
                                        </p:tgtEl>
                                      </p:cBhvr>
                                    </p:animEffect>
                                  </p:childTnLst>
                                </p:cTn>
                              </p:par>
                              <p:par>
                                <p:cTn id="143" presetID="22" presetClass="entr" presetSubtype="4" dur="500" fill="hold" nodeType="withEffect">
                                  <p:stCondLst>
                                    <p:cond delay="0"/>
                                  </p:stCondLst>
                                  <p:childTnLst>
                                    <p:set>
                                      <p:cBhvr>
                                        <p:cTn id="144" dur="1" fill="hold">
                                          <p:stCondLst>
                                            <p:cond delay="0"/>
                                          </p:stCondLst>
                                        </p:cTn>
                                        <p:tgtEl>
                                          <p:spTgt spid="2981"/>
                                        </p:tgtEl>
                                        <p:attrNameLst>
                                          <p:attrName>style.visibility</p:attrName>
                                        </p:attrNameLst>
                                      </p:cBhvr>
                                      <p:to>
                                        <p:strVal val="visible"/>
                                      </p:to>
                                    </p:set>
                                    <p:animEffect transition="in" filter="wipe(down)">
                                      <p:cBhvr additive="repl">
                                        <p:cTn id="145" dur="500"/>
                                        <p:tgtEl>
                                          <p:spTgt spid="2981"/>
                                        </p:tgtEl>
                                      </p:cBhvr>
                                    </p:animEffect>
                                  </p:childTnLst>
                                </p:cTn>
                              </p:par>
                              <p:par>
                                <p:cTn id="146" presetID="22" presetClass="entr" presetSubtype="4" dur="500" fill="hold" nodeType="withEffect">
                                  <p:stCondLst>
                                    <p:cond delay="0"/>
                                  </p:stCondLst>
                                  <p:childTnLst>
                                    <p:set>
                                      <p:cBhvr>
                                        <p:cTn id="147" dur="1" fill="hold">
                                          <p:stCondLst>
                                            <p:cond delay="0"/>
                                          </p:stCondLst>
                                        </p:cTn>
                                        <p:tgtEl>
                                          <p:spTgt spid="2998"/>
                                        </p:tgtEl>
                                        <p:attrNameLst>
                                          <p:attrName>style.visibility</p:attrName>
                                        </p:attrNameLst>
                                      </p:cBhvr>
                                      <p:to>
                                        <p:strVal val="visible"/>
                                      </p:to>
                                    </p:set>
                                    <p:animEffect transition="in" filter="wipe(down)">
                                      <p:cBhvr additive="repl">
                                        <p:cTn id="148" dur="500"/>
                                        <p:tgtEl>
                                          <p:spTgt spid="2998"/>
                                        </p:tgtEl>
                                      </p:cBhvr>
                                    </p:animEffect>
                                  </p:childTnLst>
                                </p:cTn>
                              </p:par>
                              <p:par>
                                <p:cTn id="149" presetID="22" presetClass="entr" presetSubtype="4" dur="500" fill="hold" nodeType="withEffect">
                                  <p:stCondLst>
                                    <p:cond delay="0"/>
                                  </p:stCondLst>
                                  <p:childTnLst>
                                    <p:set>
                                      <p:cBhvr>
                                        <p:cTn id="150" dur="1" fill="hold">
                                          <p:stCondLst>
                                            <p:cond delay="0"/>
                                          </p:stCondLst>
                                        </p:cTn>
                                        <p:tgtEl>
                                          <p:spTgt spid="2997"/>
                                        </p:tgtEl>
                                        <p:attrNameLst>
                                          <p:attrName>style.visibility</p:attrName>
                                        </p:attrNameLst>
                                      </p:cBhvr>
                                      <p:to>
                                        <p:strVal val="visible"/>
                                      </p:to>
                                    </p:set>
                                    <p:animEffect transition="in" filter="wipe(down)">
                                      <p:cBhvr additive="repl">
                                        <p:cTn id="151" dur="500"/>
                                        <p:tgtEl>
                                          <p:spTgt spid="2997"/>
                                        </p:tgtEl>
                                      </p:cBhvr>
                                    </p:animEffect>
                                  </p:childTnLst>
                                </p:cTn>
                              </p:par>
                            </p:childTnLst>
                          </p:cTn>
                        </p:par>
                      </p:childTnLst>
                    </p:cTn>
                  </p:par>
                  <p:par>
                    <p:cTn id="152" fill="hold" nodeType="clickEffect">
                      <p:stCondLst>
                        <p:cond delay="indefinite"/>
                      </p:stCondLst>
                      <p:childTnLst>
                        <p:par>
                          <p:cTn id="153" fill="hold">
                            <p:stCondLst>
                              <p:cond delay="0"/>
                            </p:stCondLst>
                            <p:childTnLst>
                              <p:par>
                                <p:cTn id="154" presetID="22" presetClass="entr" presetSubtype="4" dur="500" fill="hold" nodeType="clickEffect">
                                  <p:stCondLst>
                                    <p:cond delay="0"/>
                                  </p:stCondLst>
                                  <p:childTnLst>
                                    <p:set>
                                      <p:cBhvr>
                                        <p:cTn id="155" dur="1" fill="hold">
                                          <p:stCondLst>
                                            <p:cond delay="0"/>
                                          </p:stCondLst>
                                        </p:cTn>
                                        <p:tgtEl>
                                          <p:spTgt spid="2979"/>
                                        </p:tgtEl>
                                        <p:attrNameLst>
                                          <p:attrName>style.visibility</p:attrName>
                                        </p:attrNameLst>
                                      </p:cBhvr>
                                      <p:to>
                                        <p:strVal val="visible"/>
                                      </p:to>
                                    </p:set>
                                    <p:animEffect transition="in" filter="wipe(down)">
                                      <p:cBhvr additive="repl">
                                        <p:cTn id="156" dur="500"/>
                                        <p:tgtEl>
                                          <p:spTgt spid="2979"/>
                                        </p:tgtEl>
                                      </p:cBhvr>
                                    </p:animEffect>
                                  </p:childTnLst>
                                </p:cTn>
                              </p:par>
                              <p:par>
                                <p:cTn id="157" presetID="22" presetClass="entr" presetSubtype="4" dur="500" fill="hold" nodeType="withEffect">
                                  <p:stCondLst>
                                    <p:cond delay="0"/>
                                  </p:stCondLst>
                                  <p:childTnLst>
                                    <p:set>
                                      <p:cBhvr>
                                        <p:cTn id="158" dur="1" fill="hold">
                                          <p:stCondLst>
                                            <p:cond delay="0"/>
                                          </p:stCondLst>
                                        </p:cTn>
                                        <p:tgtEl>
                                          <p:spTgt spid="2978"/>
                                        </p:tgtEl>
                                        <p:attrNameLst>
                                          <p:attrName>style.visibility</p:attrName>
                                        </p:attrNameLst>
                                      </p:cBhvr>
                                      <p:to>
                                        <p:strVal val="visible"/>
                                      </p:to>
                                    </p:set>
                                    <p:animEffect transition="in" filter="wipe(down)">
                                      <p:cBhvr additive="repl">
                                        <p:cTn id="159" dur="500"/>
                                        <p:tgtEl>
                                          <p:spTgt spid="2978"/>
                                        </p:tgtEl>
                                      </p:cBhvr>
                                    </p:animEffect>
                                  </p:childTnLst>
                                </p:cTn>
                              </p:par>
                              <p:par>
                                <p:cTn id="160" presetID="22" presetClass="entr" presetSubtype="4" dur="500" fill="hold" nodeType="withEffect">
                                  <p:stCondLst>
                                    <p:cond delay="0"/>
                                  </p:stCondLst>
                                  <p:childTnLst>
                                    <p:set>
                                      <p:cBhvr>
                                        <p:cTn id="161" dur="1" fill="hold">
                                          <p:stCondLst>
                                            <p:cond delay="0"/>
                                          </p:stCondLst>
                                        </p:cTn>
                                        <p:tgtEl>
                                          <p:spTgt spid="2980"/>
                                        </p:tgtEl>
                                        <p:attrNameLst>
                                          <p:attrName>style.visibility</p:attrName>
                                        </p:attrNameLst>
                                      </p:cBhvr>
                                      <p:to>
                                        <p:strVal val="visible"/>
                                      </p:to>
                                    </p:set>
                                    <p:animEffect transition="in" filter="wipe(down)">
                                      <p:cBhvr additive="repl">
                                        <p:cTn id="162" dur="500"/>
                                        <p:tgtEl>
                                          <p:spTgt spid="2980"/>
                                        </p:tgtEl>
                                      </p:cBhvr>
                                    </p:animEffect>
                                  </p:childTnLst>
                                </p:cTn>
                              </p:par>
                            </p:childTnLst>
                          </p:cTn>
                        </p:par>
                      </p:childTnLst>
                    </p:cTn>
                  </p:par>
                  <p:par>
                    <p:cTn id="163" fill="hold" nodeType="clickEffect">
                      <p:stCondLst>
                        <p:cond delay="indefinite"/>
                      </p:stCondLst>
                      <p:childTnLst>
                        <p:par>
                          <p:cTn id="164" fill="hold">
                            <p:stCondLst>
                              <p:cond delay="0"/>
                            </p:stCondLst>
                            <p:childTnLst>
                              <p:par>
                                <p:cTn id="165" presetID="22" presetClass="entr" presetSubtype="4" dur="500" fill="hold" nodeType="clickEffect">
                                  <p:stCondLst>
                                    <p:cond delay="0"/>
                                  </p:stCondLst>
                                  <p:childTnLst>
                                    <p:set>
                                      <p:cBhvr>
                                        <p:cTn id="166" dur="1" fill="hold">
                                          <p:stCondLst>
                                            <p:cond delay="0"/>
                                          </p:stCondLst>
                                        </p:cTn>
                                        <p:tgtEl>
                                          <p:spTgt spid="2976"/>
                                        </p:tgtEl>
                                        <p:attrNameLst>
                                          <p:attrName>style.visibility</p:attrName>
                                        </p:attrNameLst>
                                      </p:cBhvr>
                                      <p:to>
                                        <p:strVal val="visible"/>
                                      </p:to>
                                    </p:set>
                                    <p:animEffect transition="in" filter="wipe(down)">
                                      <p:cBhvr additive="repl">
                                        <p:cTn id="167" dur="500"/>
                                        <p:tgtEl>
                                          <p:spTgt spid="2976"/>
                                        </p:tgtEl>
                                      </p:cBhvr>
                                    </p:animEffect>
                                  </p:childTnLst>
                                </p:cTn>
                              </p:par>
                              <p:par>
                                <p:cTn id="168" presetID="22" presetClass="entr" presetSubtype="4" dur="500" fill="hold" nodeType="withEffect">
                                  <p:stCondLst>
                                    <p:cond delay="0"/>
                                  </p:stCondLst>
                                  <p:childTnLst>
                                    <p:set>
                                      <p:cBhvr>
                                        <p:cTn id="169" dur="1" fill="hold">
                                          <p:stCondLst>
                                            <p:cond delay="0"/>
                                          </p:stCondLst>
                                        </p:cTn>
                                        <p:tgtEl>
                                          <p:spTgt spid="2975"/>
                                        </p:tgtEl>
                                        <p:attrNameLst>
                                          <p:attrName>style.visibility</p:attrName>
                                        </p:attrNameLst>
                                      </p:cBhvr>
                                      <p:to>
                                        <p:strVal val="visible"/>
                                      </p:to>
                                    </p:set>
                                    <p:animEffect transition="in" filter="wipe(down)">
                                      <p:cBhvr additive="repl">
                                        <p:cTn id="170" dur="500"/>
                                        <p:tgtEl>
                                          <p:spTgt spid="2975"/>
                                        </p:tgtEl>
                                      </p:cBhvr>
                                    </p:animEffect>
                                  </p:childTnLst>
                                </p:cTn>
                              </p:par>
                              <p:par>
                                <p:cTn id="171" presetID="22" presetClass="entr" presetSubtype="4" dur="500" fill="hold" nodeType="withEffect">
                                  <p:stCondLst>
                                    <p:cond delay="0"/>
                                  </p:stCondLst>
                                  <p:childTnLst>
                                    <p:set>
                                      <p:cBhvr>
                                        <p:cTn id="172" dur="1" fill="hold">
                                          <p:stCondLst>
                                            <p:cond delay="0"/>
                                          </p:stCondLst>
                                        </p:cTn>
                                        <p:tgtEl>
                                          <p:spTgt spid="2977"/>
                                        </p:tgtEl>
                                        <p:attrNameLst>
                                          <p:attrName>style.visibility</p:attrName>
                                        </p:attrNameLst>
                                      </p:cBhvr>
                                      <p:to>
                                        <p:strVal val="visible"/>
                                      </p:to>
                                    </p:set>
                                    <p:animEffect transition="in" filter="wipe(down)">
                                      <p:cBhvr additive="repl">
                                        <p:cTn id="173" dur="500"/>
                                        <p:tgtEl>
                                          <p:spTgt spid="2977"/>
                                        </p:tgtEl>
                                      </p:cBhvr>
                                    </p:animEffect>
                                  </p:childTnLst>
                                </p:cTn>
                              </p:par>
                            </p:childTnLst>
                          </p:cTn>
                        </p:par>
                      </p:childTnLst>
                    </p:cTn>
                  </p:par>
                  <p:par>
                    <p:cTn id="174" fill="hold" nodeType="clickEffect">
                      <p:stCondLst>
                        <p:cond delay="indefinite"/>
                      </p:stCondLst>
                      <p:childTnLst>
                        <p:par>
                          <p:cTn id="175" fill="hold">
                            <p:stCondLst>
                              <p:cond delay="0"/>
                            </p:stCondLst>
                            <p:childTnLst>
                              <p:par>
                                <p:cTn id="176" presetID="22" presetClass="entr" presetSubtype="4" dur="500" fill="hold" nodeType="clickEffect">
                                  <p:stCondLst>
                                    <p:cond delay="0"/>
                                  </p:stCondLst>
                                  <p:childTnLst>
                                    <p:set>
                                      <p:cBhvr>
                                        <p:cTn id="177" dur="1" fill="hold">
                                          <p:stCondLst>
                                            <p:cond delay="0"/>
                                          </p:stCondLst>
                                        </p:cTn>
                                        <p:tgtEl>
                                          <p:spTgt spid="2973"/>
                                        </p:tgtEl>
                                        <p:attrNameLst>
                                          <p:attrName>style.visibility</p:attrName>
                                        </p:attrNameLst>
                                      </p:cBhvr>
                                      <p:to>
                                        <p:strVal val="visible"/>
                                      </p:to>
                                    </p:set>
                                    <p:animEffect transition="in" filter="wipe(down)">
                                      <p:cBhvr additive="repl">
                                        <p:cTn id="178" dur="500"/>
                                        <p:tgtEl>
                                          <p:spTgt spid="2973"/>
                                        </p:tgtEl>
                                      </p:cBhvr>
                                    </p:animEffect>
                                  </p:childTnLst>
                                </p:cTn>
                              </p:par>
                              <p:par>
                                <p:cTn id="179" presetID="22" presetClass="entr" presetSubtype="4" dur="500" fill="hold" nodeType="withEffect">
                                  <p:stCondLst>
                                    <p:cond delay="0"/>
                                  </p:stCondLst>
                                  <p:childTnLst>
                                    <p:set>
                                      <p:cBhvr>
                                        <p:cTn id="180" dur="1" fill="hold">
                                          <p:stCondLst>
                                            <p:cond delay="0"/>
                                          </p:stCondLst>
                                        </p:cTn>
                                        <p:tgtEl>
                                          <p:spTgt spid="2972"/>
                                        </p:tgtEl>
                                        <p:attrNameLst>
                                          <p:attrName>style.visibility</p:attrName>
                                        </p:attrNameLst>
                                      </p:cBhvr>
                                      <p:to>
                                        <p:strVal val="visible"/>
                                      </p:to>
                                    </p:set>
                                    <p:animEffect transition="in" filter="wipe(down)">
                                      <p:cBhvr additive="repl">
                                        <p:cTn id="181" dur="500"/>
                                        <p:tgtEl>
                                          <p:spTgt spid="2972"/>
                                        </p:tgtEl>
                                      </p:cBhvr>
                                    </p:animEffect>
                                  </p:childTnLst>
                                </p:cTn>
                              </p:par>
                              <p:par>
                                <p:cTn id="182" presetID="22" presetClass="entr" presetSubtype="4" dur="500" fill="hold" nodeType="withEffect">
                                  <p:stCondLst>
                                    <p:cond delay="0"/>
                                  </p:stCondLst>
                                  <p:childTnLst>
                                    <p:set>
                                      <p:cBhvr>
                                        <p:cTn id="183" dur="1" fill="hold">
                                          <p:stCondLst>
                                            <p:cond delay="0"/>
                                          </p:stCondLst>
                                        </p:cTn>
                                        <p:tgtEl>
                                          <p:spTgt spid="2974"/>
                                        </p:tgtEl>
                                        <p:attrNameLst>
                                          <p:attrName>style.visibility</p:attrName>
                                        </p:attrNameLst>
                                      </p:cBhvr>
                                      <p:to>
                                        <p:strVal val="visible"/>
                                      </p:to>
                                    </p:set>
                                    <p:animEffect transition="in" filter="wipe(down)">
                                      <p:cBhvr additive="repl">
                                        <p:cTn id="184" dur="500"/>
                                        <p:tgtEl>
                                          <p:spTgt spid="2974"/>
                                        </p:tgtEl>
                                      </p:cBhvr>
                                    </p:animEffect>
                                  </p:childTnLst>
                                </p:cTn>
                              </p:par>
                            </p:childTnLst>
                          </p:cTn>
                        </p:par>
                      </p:childTnLst>
                    </p:cTn>
                  </p:par>
                  <p:par>
                    <p:cTn id="185" fill="hold" nodeType="clickEffect">
                      <p:stCondLst>
                        <p:cond delay="indefinite"/>
                      </p:stCondLst>
                      <p:childTnLst>
                        <p:par>
                          <p:cTn id="186" fill="hold">
                            <p:stCondLst>
                              <p:cond delay="0"/>
                            </p:stCondLst>
                            <p:childTnLst>
                              <p:par>
                                <p:cTn id="187" presetID="22" presetClass="entr" presetSubtype="4" dur="500" fill="hold" nodeType="clickEffect">
                                  <p:stCondLst>
                                    <p:cond delay="0"/>
                                  </p:stCondLst>
                                  <p:childTnLst>
                                    <p:set>
                                      <p:cBhvr>
                                        <p:cTn id="188" dur="1" fill="hold">
                                          <p:stCondLst>
                                            <p:cond delay="0"/>
                                          </p:stCondLst>
                                        </p:cTn>
                                        <p:tgtEl>
                                          <p:spTgt spid="2999"/>
                                        </p:tgtEl>
                                        <p:attrNameLst>
                                          <p:attrName>style.visibility</p:attrName>
                                        </p:attrNameLst>
                                      </p:cBhvr>
                                      <p:to>
                                        <p:strVal val="visible"/>
                                      </p:to>
                                    </p:set>
                                    <p:animEffect transition="in" filter="wipe(down)">
                                      <p:cBhvr additive="repl">
                                        <p:cTn id="189" dur="500"/>
                                        <p:tgtEl>
                                          <p:spTgt spid="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TotalTime>
  <Words>4693</Words>
  <Application>Microsoft Office PowerPoint</Application>
  <PresentationFormat>On-screen Show (4:3)</PresentationFormat>
  <Paragraphs>2142</Paragraphs>
  <Slides>93</Slides>
  <Notes>5</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93</vt:i4>
      </vt:variant>
    </vt:vector>
  </HeadingPairs>
  <TitlesOfParts>
    <vt:vector size="114" baseType="lpstr">
      <vt:lpstr>Arial</vt:lpstr>
      <vt:lpstr>Calibri</vt:lpstr>
      <vt:lpstr>Cambria Math</vt:lpstr>
      <vt:lpstr>Century Schoolbook</vt:lpstr>
      <vt:lpstr>DejaVu Sans</vt:lpstr>
      <vt:lpstr>Georgia</vt:lpstr>
      <vt:lpstr>StarSymbol</vt:lpstr>
      <vt:lpstr>Symbol</vt:lpstr>
      <vt:lpstr>Times New Roman</vt:lpstr>
      <vt:lpstr>Wingdings</vt:lpstr>
      <vt:lpstr>Wingdings 2</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CSE 219: Digital Logic &amp; Computer Design</vt:lpstr>
      <vt:lpstr>Combinational and Sequential Circuits</vt:lpstr>
      <vt:lpstr>Combinational Circuits</vt:lpstr>
      <vt:lpstr>Type of Combinational Circuit</vt:lpstr>
      <vt:lpstr>Sequential Circuits</vt:lpstr>
      <vt:lpstr>Types of Sequential Circuit </vt:lpstr>
      <vt:lpstr>Synchronous and Asynchronous Circuit</vt:lpstr>
      <vt:lpstr>STORAGE ELEMENTS: Latches</vt:lpstr>
      <vt:lpstr>S-R Latch (NOR gate)</vt:lpstr>
      <vt:lpstr>S-R Latch (NOR gate)</vt:lpstr>
      <vt:lpstr>S-R Latch (NOR gate)</vt:lpstr>
      <vt:lpstr>S-R Latch (NOR gate)</vt:lpstr>
      <vt:lpstr>S-R Latch (NOR gate)</vt:lpstr>
      <vt:lpstr>S-R Latch (NOR gate)</vt:lpstr>
      <vt:lpstr>S-R Latch (NAND gate)</vt:lpstr>
      <vt:lpstr>S-R Flip Flop (NOR gate)</vt:lpstr>
      <vt:lpstr>S-R Flip Flop (NAND gate)</vt:lpstr>
      <vt:lpstr>J-K Flip Flop</vt:lpstr>
      <vt:lpstr>J-K Flip Flop(cont…)</vt:lpstr>
      <vt:lpstr>J-K Flip Flop(cont…)</vt:lpstr>
      <vt:lpstr>J-K Flip Flop(cont…)</vt:lpstr>
      <vt:lpstr>J-K flip Flop (NAND)</vt:lpstr>
      <vt:lpstr>J-K Flip Flop</vt:lpstr>
      <vt:lpstr>T Flip Flop (Toggle)</vt:lpstr>
      <vt:lpstr>D Flip Flop (Data)</vt:lpstr>
      <vt:lpstr>Master-Slave J-K Flip Flop</vt:lpstr>
      <vt:lpstr>Edge Triggered &amp; Level Triggered</vt:lpstr>
      <vt:lpstr>Master-Slave J-K Flip Flop(NAND)</vt:lpstr>
      <vt:lpstr>Master-Slave J-K Flip Flop (NOR)</vt:lpstr>
      <vt:lpstr>CSE 219: Digital Logic &amp; Computer Design</vt:lpstr>
      <vt:lpstr>Counter</vt:lpstr>
      <vt:lpstr>Asynchronous Counter (ripple counter)</vt:lpstr>
      <vt:lpstr>3 bit Asynchronous Up Counter</vt:lpstr>
      <vt:lpstr>3 bit Asynchronous Up Counter</vt:lpstr>
      <vt:lpstr>3 bit Asynchronous Down Counter</vt:lpstr>
      <vt:lpstr>4 bit Asynchronous Up Counter</vt:lpstr>
      <vt:lpstr>Asynchronous MOD 13 Counter</vt:lpstr>
      <vt:lpstr>Asynchronous MOD 10 Counter</vt:lpstr>
      <vt:lpstr>Synchronous Counter</vt:lpstr>
      <vt:lpstr>3 bit Synchronous Up Counter</vt:lpstr>
      <vt:lpstr>3 bit Synchronous Up Counter</vt:lpstr>
      <vt:lpstr>4 bit Synchronous Up Counter</vt:lpstr>
      <vt:lpstr>Johnson Counter– 3 bit</vt:lpstr>
      <vt:lpstr>Ring Counter– 3 bit</vt:lpstr>
      <vt:lpstr>Exercise</vt:lpstr>
      <vt:lpstr>CSE 219: Digital Logic &amp; Computer Design</vt:lpstr>
      <vt:lpstr>Floating Point Number Representation</vt:lpstr>
      <vt:lpstr>Basic Format</vt:lpstr>
      <vt:lpstr>Example</vt:lpstr>
      <vt:lpstr>Example cont…  [M and E both are 3 bits (M, E) ]</vt:lpstr>
      <vt:lpstr>Range – 3 bit FP </vt:lpstr>
      <vt:lpstr>Problems</vt:lpstr>
      <vt:lpstr>Zero Representation</vt:lpstr>
      <vt:lpstr>Normalization and Biasing</vt:lpstr>
      <vt:lpstr>IEEE 754 Standard</vt:lpstr>
      <vt:lpstr>Example (32 bit)</vt:lpstr>
      <vt:lpstr>Example (32 bit)cont…</vt:lpstr>
      <vt:lpstr>Example (32 bit)cont…</vt:lpstr>
      <vt:lpstr>Example (32 bit)cont…</vt:lpstr>
      <vt:lpstr>Example (32 bit)cont…</vt:lpstr>
      <vt:lpstr>Set Interpretations (32 bit)</vt:lpstr>
      <vt:lpstr>Exercise</vt:lpstr>
      <vt:lpstr>CSE 219: Digital Logic &amp; Computer Design</vt:lpstr>
      <vt:lpstr>Shift Register</vt:lpstr>
      <vt:lpstr>Types of Shift Register</vt:lpstr>
      <vt:lpstr>Parallel in Parallel out(PIPO) – 4 bit</vt:lpstr>
      <vt:lpstr>Serial in Parallel out(SIPO) – 4 bit</vt:lpstr>
      <vt:lpstr>Serial in Parallel out(SIPO) – 4 bit</vt:lpstr>
      <vt:lpstr>SIPO(Right Shift) – 4 bit</vt:lpstr>
      <vt:lpstr>Serial in Serial out(SISO) – 4 bit</vt:lpstr>
      <vt:lpstr>Johnson Counter– 3 bit</vt:lpstr>
      <vt:lpstr>Ring Counter– 3 bit</vt:lpstr>
      <vt:lpstr>Parallel in Serial out(PISO) – 3 bit</vt:lpstr>
      <vt:lpstr>CSE 219: Digital Logic &amp; Computer Design</vt:lpstr>
      <vt:lpstr>Memory Address Decoding</vt:lpstr>
      <vt:lpstr>PIPO – 4 bit</vt:lpstr>
      <vt:lpstr>Address Decoder (4 x 8)</vt:lpstr>
      <vt:lpstr>Address Decoder (4 x 8)</vt:lpstr>
      <vt:lpstr>Address Decoder (4 x 8)</vt:lpstr>
      <vt:lpstr>Address Decoder</vt:lpstr>
      <vt:lpstr>PowerPoint Presentation</vt:lpstr>
      <vt:lpstr>PowerPoint Presentation</vt:lpstr>
      <vt:lpstr>Memory Allocation</vt:lpstr>
      <vt:lpstr>Non-Preemptive-Example</vt:lpstr>
      <vt:lpstr>First Fit-Example</vt:lpstr>
      <vt:lpstr>First Fit-Example</vt:lpstr>
      <vt:lpstr>Best Fit-Example</vt:lpstr>
      <vt:lpstr>Best Fit-Example</vt:lpstr>
      <vt:lpstr>Worst Fit-Example</vt:lpstr>
      <vt:lpstr>Preemptive Allocation-Example</vt:lpstr>
      <vt:lpstr>FIFO</vt:lpstr>
      <vt:lpstr>LRU</vt:lpstr>
      <vt:lpstr>OPT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219: Digital Logic &amp; Computer Design</dc:title>
  <dc:subject/>
  <dc:creator/>
  <dc:description/>
  <cp:lastModifiedBy>Microsoft account</cp:lastModifiedBy>
  <cp:revision>4</cp:revision>
  <cp:lastPrinted>2023-05-22T08:11:51Z</cp:lastPrinted>
  <dcterms:created xsi:type="dcterms:W3CDTF">2023-05-22T08:11:51Z</dcterms:created>
  <dcterms:modified xsi:type="dcterms:W3CDTF">2023-06-09T12:52:14Z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On-screen Show (4:3)</vt:lpwstr>
  </property>
  <property fmtid="{D5CDD505-2E9C-101B-9397-08002B2CF9AE}" pid="4" name="Slides">
    <vt:i4>93</vt:i4>
  </property>
</Properties>
</file>