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 id="2147483756" r:id="rId2"/>
  </p:sldMasterIdLst>
  <p:sldIdLst>
    <p:sldId id="259" r:id="rId3"/>
    <p:sldId id="257" r:id="rId4"/>
    <p:sldId id="273" r:id="rId5"/>
    <p:sldId id="258" r:id="rId6"/>
    <p:sldId id="261" r:id="rId7"/>
    <p:sldId id="262" r:id="rId8"/>
    <p:sldId id="263" r:id="rId9"/>
    <p:sldId id="264" r:id="rId10"/>
    <p:sldId id="266" r:id="rId11"/>
    <p:sldId id="267" r:id="rId12"/>
    <p:sldId id="268" r:id="rId13"/>
    <p:sldId id="269" r:id="rId14"/>
    <p:sldId id="274" r:id="rId15"/>
    <p:sldId id="271" r:id="rId16"/>
    <p:sldId id="272"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F579"/>
    <a:srgbClr val="67DB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194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C80988-FB57-498B-BC2E-2DB38796858B}" type="datetimeFigureOut">
              <a:rPr lang="en-US" smtClean="0"/>
              <a:t>11/12/2022</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228F30F7-7070-40B3-9DA2-A4DAB0C1EA95}"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3968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C80988-FB57-498B-BC2E-2DB38796858B}" type="datetimeFigureOut">
              <a:rPr lang="en-US" smtClean="0"/>
              <a:t>11/12/2022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F30F7-7070-40B3-9DA2-A4DAB0C1EA95}" type="slidenum">
              <a:rPr lang="en-US" smtClean="0"/>
              <a:t>‹#›</a:t>
            </a:fld>
            <a:endParaRPr lang="en-US"/>
          </a:p>
        </p:txBody>
      </p:sp>
    </p:spTree>
    <p:extLst>
      <p:ext uri="{BB962C8B-B14F-4D97-AF65-F5344CB8AC3E}">
        <p14:creationId xmlns:p14="http://schemas.microsoft.com/office/powerpoint/2010/main" val="1935833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C80988-FB57-498B-BC2E-2DB38796858B}" type="datetimeFigureOut">
              <a:rPr lang="en-US" smtClean="0"/>
              <a:t>11/12/2022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F30F7-7070-40B3-9DA2-A4DAB0C1EA95}"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7381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2308"/>
            <a:ext cx="9144000" cy="6860308"/>
            <a:chOff x="0" y="-2308"/>
            <a:chExt cx="9144000" cy="6860308"/>
          </a:xfrm>
        </p:grpSpPr>
        <p:sp>
          <p:nvSpPr>
            <p:cNvPr id="8" name="Rectangle 7"/>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1" y="2222624"/>
            <a:ext cx="5917679" cy="2554758"/>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1" y="4777380"/>
            <a:ext cx="5917679"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7500385" y="1828799"/>
            <a:ext cx="990599" cy="228659"/>
          </a:xfrm>
        </p:spPr>
        <p:txBody>
          <a:bodyPr anchor="t" anchorCtr="0"/>
          <a:lstStyle>
            <a:lvl1pPr algn="l">
              <a:defRPr b="0" i="0">
                <a:solidFill>
                  <a:schemeClr val="bg1"/>
                </a:solidFill>
              </a:defRPr>
            </a:lvl1pPr>
          </a:lstStyle>
          <a:p>
            <a:fld id="{1FC80988-FB57-498B-BC2E-2DB38796858B}" type="datetimeFigureOut">
              <a:rPr lang="en-US" smtClean="0"/>
              <a:t>11/12/2022</a:t>
            </a:fld>
            <a:endParaRPr lang="en-US"/>
          </a:p>
        </p:txBody>
      </p:sp>
      <p:sp>
        <p:nvSpPr>
          <p:cNvPr id="5" name="Footer Placeholder 4"/>
          <p:cNvSpPr>
            <a:spLocks noGrp="1"/>
          </p:cNvSpPr>
          <p:nvPr>
            <p:ph type="ftr" sz="quarter" idx="11"/>
          </p:nvPr>
        </p:nvSpPr>
        <p:spPr>
          <a:xfrm rot="5400000">
            <a:off x="6236209" y="3264406"/>
            <a:ext cx="3859795" cy="228660"/>
          </a:xfrm>
        </p:spPr>
        <p:txBody>
          <a:bodyPr/>
          <a:lstStyle>
            <a:lvl1pPr>
              <a:defRPr>
                <a:solidFill>
                  <a:schemeClr val="bg1"/>
                </a:solidFill>
              </a:defRPr>
            </a:lvl1p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5279" y="292609"/>
            <a:ext cx="628813" cy="767687"/>
          </a:xfrm>
        </p:spPr>
        <p:txBody>
          <a:bodyPr/>
          <a:lstStyle>
            <a:lvl1pPr>
              <a:defRPr sz="2800" b="0" i="0" baseline="0">
                <a:latin typeface="+mj-lt"/>
              </a:defRPr>
            </a:lvl1pPr>
          </a:lstStyle>
          <a:p>
            <a:fld id="{228F30F7-7070-40B3-9DA2-A4DAB0C1EA95}" type="slidenum">
              <a:rPr lang="en-US" smtClean="0"/>
              <a:t>‹#›</a:t>
            </a:fld>
            <a:endParaRPr lang="en-US"/>
          </a:p>
        </p:txBody>
      </p:sp>
    </p:spTree>
    <p:extLst>
      <p:ext uri="{BB962C8B-B14F-4D97-AF65-F5344CB8AC3E}">
        <p14:creationId xmlns:p14="http://schemas.microsoft.com/office/powerpoint/2010/main" val="1163423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C80988-FB57-498B-BC2E-2DB38796858B}" type="datetimeFigureOut">
              <a:rPr lang="en-US" smtClean="0"/>
              <a:t>11/12/2022</a:t>
            </a:fld>
            <a:endParaRPr lang="en-US"/>
          </a:p>
        </p:txBody>
      </p:sp>
      <p:sp>
        <p:nvSpPr>
          <p:cNvPr id="5" name="Footer Placeholder 4"/>
          <p:cNvSpPr>
            <a:spLocks noGrp="1"/>
          </p:cNvSpPr>
          <p:nvPr>
            <p:ph type="ftr" sz="quarter" idx="11"/>
          </p:nvPr>
        </p:nvSpPr>
        <p:spPr/>
        <p:txBody>
          <a:bodyPr/>
          <a:lstStyle>
            <a:lvl1pPr>
              <a:defRPr sz="900"/>
            </a:lvl1pPr>
          </a:lstStyle>
          <a:p>
            <a:endParaRPr lang="en-US"/>
          </a:p>
        </p:txBody>
      </p:sp>
      <p:sp>
        <p:nvSpPr>
          <p:cNvPr id="6" name="Slide Number Placeholder 5"/>
          <p:cNvSpPr>
            <a:spLocks noGrp="1"/>
          </p:cNvSpPr>
          <p:nvPr>
            <p:ph type="sldNum" sz="quarter" idx="12"/>
          </p:nvPr>
        </p:nvSpPr>
        <p:spPr/>
        <p:txBody>
          <a:bodyPr/>
          <a:lstStyle/>
          <a:p>
            <a:fld id="{228F30F7-7070-40B3-9DA2-A4DAB0C1EA95}" type="slidenum">
              <a:rPr lang="en-US" smtClean="0"/>
              <a:t>‹#›</a:t>
            </a:fld>
            <a:endParaRPr lang="en-US"/>
          </a:p>
        </p:txBody>
      </p:sp>
    </p:spTree>
    <p:extLst>
      <p:ext uri="{BB962C8B-B14F-4D97-AF65-F5344CB8AC3E}">
        <p14:creationId xmlns:p14="http://schemas.microsoft.com/office/powerpoint/2010/main" val="2287719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2308"/>
            <a:ext cx="9144000" cy="6860308"/>
            <a:chOff x="0" y="-2308"/>
            <a:chExt cx="9144000" cy="6860308"/>
          </a:xfrm>
        </p:grpSpPr>
        <p:sp>
          <p:nvSpPr>
            <p:cNvPr id="11" name="Rectangle 10"/>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Rectangle 6"/>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7"/>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2257588"/>
            <a:ext cx="3101765" cy="3020343"/>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54653" cy="302034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C80988-FB57-498B-BC2E-2DB38796858B}" type="datetimeFigureOut">
              <a:rPr lang="en-US" smtClean="0"/>
              <a:t>11/12/2022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28F30F7-7070-40B3-9DA2-A4DAB0C1EA95}" type="slidenum">
              <a:rPr lang="en-US" smtClean="0"/>
              <a:t>‹#›</a:t>
            </a:fld>
            <a:endParaRPr lang="en-US"/>
          </a:p>
        </p:txBody>
      </p:sp>
    </p:spTree>
    <p:extLst>
      <p:ext uri="{BB962C8B-B14F-4D97-AF65-F5344CB8AC3E}">
        <p14:creationId xmlns:p14="http://schemas.microsoft.com/office/powerpoint/2010/main" val="9560220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199"/>
            <a:ext cx="3636980" cy="353060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0" y="2489199"/>
            <a:ext cx="3636981" cy="35306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C80988-FB57-498B-BC2E-2DB38796858B}" type="datetimeFigureOut">
              <a:rPr lang="en-US" smtClean="0"/>
              <a:t>11/12/2022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8F30F7-7070-40B3-9DA2-A4DAB0C1EA95}" type="slidenum">
              <a:rPr lang="en-US" smtClean="0"/>
              <a:t>‹#›</a:t>
            </a:fld>
            <a:endParaRPr lang="en-US"/>
          </a:p>
        </p:txBody>
      </p:sp>
    </p:spTree>
    <p:extLst>
      <p:ext uri="{BB962C8B-B14F-4D97-AF65-F5344CB8AC3E}">
        <p14:creationId xmlns:p14="http://schemas.microsoft.com/office/powerpoint/2010/main" val="744383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3636979"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66441" y="3248490"/>
            <a:ext cx="3636978" cy="277131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80"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0581" y="3248490"/>
            <a:ext cx="3636979" cy="277131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C80988-FB57-498B-BC2E-2DB38796858B}" type="datetimeFigureOut">
              <a:rPr lang="en-US" smtClean="0"/>
              <a:t>11/12/2022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8F30F7-7070-40B3-9DA2-A4DAB0C1EA95}" type="slidenum">
              <a:rPr lang="en-US" smtClean="0"/>
              <a:t>‹#›</a:t>
            </a:fld>
            <a:endParaRPr lang="en-US"/>
          </a:p>
        </p:txBody>
      </p:sp>
    </p:spTree>
    <p:extLst>
      <p:ext uri="{BB962C8B-B14F-4D97-AF65-F5344CB8AC3E}">
        <p14:creationId xmlns:p14="http://schemas.microsoft.com/office/powerpoint/2010/main" val="1107041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C80988-FB57-498B-BC2E-2DB38796858B}" type="datetimeFigureOut">
              <a:rPr lang="en-US" smtClean="0"/>
              <a:t>11/12/2022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8F30F7-7070-40B3-9DA2-A4DAB0C1EA95}" type="slidenum">
              <a:rPr lang="en-US" smtClean="0"/>
              <a:t>‹#›</a:t>
            </a:fld>
            <a:endParaRPr lang="en-US"/>
          </a:p>
        </p:txBody>
      </p:sp>
    </p:spTree>
    <p:extLst>
      <p:ext uri="{BB962C8B-B14F-4D97-AF65-F5344CB8AC3E}">
        <p14:creationId xmlns:p14="http://schemas.microsoft.com/office/powerpoint/2010/main" val="12067913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C80988-FB57-498B-BC2E-2DB38796858B}" type="datetimeFigureOut">
              <a:rPr lang="en-US" smtClean="0"/>
              <a:t>11/12/2022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28F30F7-7070-40B3-9DA2-A4DAB0C1EA95}" type="slidenum">
              <a:rPr lang="en-US" smtClean="0"/>
              <a:t>‹#›</a:t>
            </a:fld>
            <a:endParaRPr lang="en-US"/>
          </a:p>
        </p:txBody>
      </p:sp>
    </p:spTree>
    <p:extLst>
      <p:ext uri="{BB962C8B-B14F-4D97-AF65-F5344CB8AC3E}">
        <p14:creationId xmlns:p14="http://schemas.microsoft.com/office/powerpoint/2010/main" val="16451008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2308"/>
            <a:ext cx="9144000" cy="6860308"/>
            <a:chOff x="0" y="-2308"/>
            <a:chExt cx="9144000" cy="6860308"/>
          </a:xfrm>
        </p:grpSpPr>
        <p:sp>
          <p:nvSpPr>
            <p:cNvPr id="12" name="Rectangle 11"/>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97437"/>
            <a:ext cx="2712589"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52881"/>
            <a:ext cx="3632850"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086844"/>
            <a:ext cx="2712590" cy="2925413"/>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FC80988-FB57-498B-BC2E-2DB38796858B}" type="datetimeFigureOut">
              <a:rPr lang="en-US" smtClean="0"/>
              <a:t>11/12/2022</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28F30F7-7070-40B3-9DA2-A4DAB0C1EA95}" type="slidenum">
              <a:rPr lang="en-US" smtClean="0"/>
              <a:t>‹#›</a:t>
            </a:fld>
            <a:endParaRPr lang="en-US"/>
          </a:p>
        </p:txBody>
      </p:sp>
    </p:spTree>
    <p:extLst>
      <p:ext uri="{BB962C8B-B14F-4D97-AF65-F5344CB8AC3E}">
        <p14:creationId xmlns:p14="http://schemas.microsoft.com/office/powerpoint/2010/main" val="3263973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C80988-FB57-498B-BC2E-2DB38796858B}" type="datetimeFigureOut">
              <a:rPr lang="en-US" smtClean="0"/>
              <a:t>11/12/2022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F30F7-7070-40B3-9DA2-A4DAB0C1EA95}"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31001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1" name="Group 10"/>
          <p:cNvGrpSpPr/>
          <p:nvPr/>
        </p:nvGrpSpPr>
        <p:grpSpPr>
          <a:xfrm>
            <a:off x="0" y="-2308"/>
            <a:ext cx="9144000" cy="6860308"/>
            <a:chOff x="0" y="-2308"/>
            <a:chExt cx="9144000" cy="6860308"/>
          </a:xfrm>
        </p:grpSpPr>
        <p:sp>
          <p:nvSpPr>
            <p:cNvPr id="12" name="Rectangle 11"/>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2" y="1362190"/>
            <a:ext cx="2987087"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51591" y="3088562"/>
            <a:ext cx="3001938" cy="2448637"/>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FC80988-FB57-498B-BC2E-2DB38796858B}" type="datetimeFigureOut">
              <a:rPr lang="en-US" smtClean="0"/>
              <a:t>11/12/2022</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28F30F7-7070-40B3-9DA2-A4DAB0C1EA95}" type="slidenum">
              <a:rPr lang="en-US" smtClean="0"/>
              <a:t>‹#›</a:t>
            </a:fld>
            <a:endParaRPr lang="en-US"/>
          </a:p>
        </p:txBody>
      </p:sp>
    </p:spTree>
    <p:extLst>
      <p:ext uri="{BB962C8B-B14F-4D97-AF65-F5344CB8AC3E}">
        <p14:creationId xmlns:p14="http://schemas.microsoft.com/office/powerpoint/2010/main" val="10283370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1" name="Group 10"/>
          <p:cNvGrpSpPr/>
          <p:nvPr/>
        </p:nvGrpSpPr>
        <p:grpSpPr>
          <a:xfrm>
            <a:off x="0" y="-2308"/>
            <a:ext cx="9144000" cy="6860308"/>
            <a:chOff x="0" y="-2308"/>
            <a:chExt cx="9144000" cy="6860308"/>
          </a:xfrm>
        </p:grpSpPr>
        <p:sp>
          <p:nvSpPr>
            <p:cNvPr id="12" name="Rectangle 11"/>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3" y="4961453"/>
            <a:ext cx="6422002"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528191"/>
            <a:ext cx="6422003"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FC80988-FB57-498B-BC2E-2DB38796858B}" type="datetimeFigureOut">
              <a:rPr lang="en-US" smtClean="0"/>
              <a:t>11/12/2022</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28F30F7-7070-40B3-9DA2-A4DAB0C1EA95}" type="slidenum">
              <a:rPr lang="en-US" smtClean="0"/>
              <a:t>‹#›</a:t>
            </a:fld>
            <a:endParaRPr lang="en-US"/>
          </a:p>
        </p:txBody>
      </p:sp>
    </p:spTree>
    <p:extLst>
      <p:ext uri="{BB962C8B-B14F-4D97-AF65-F5344CB8AC3E}">
        <p14:creationId xmlns:p14="http://schemas.microsoft.com/office/powerpoint/2010/main" val="30844090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0" y="-2308"/>
            <a:ext cx="9144000" cy="6860308"/>
            <a:chOff x="0" y="-2308"/>
            <a:chExt cx="9144000" cy="6860308"/>
          </a:xfrm>
        </p:grpSpPr>
        <p:sp>
          <p:nvSpPr>
            <p:cNvPr id="11" name="Rectangle 10"/>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Rectangle 13"/>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2"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927100"/>
            <a:ext cx="6422004" cy="1653117"/>
          </a:xfrm>
        </p:spPr>
        <p:txBody>
          <a:bodyPr anchor="ct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1" y="3509006"/>
            <a:ext cx="6422003" cy="2515873"/>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FC80988-FB57-498B-BC2E-2DB38796858B}" type="datetimeFigureOut">
              <a:rPr lang="en-US" smtClean="0"/>
              <a:t>11/12/2022</a:t>
            </a:fld>
            <a:endParaRPr lang="en-US"/>
          </a:p>
        </p:txBody>
      </p:sp>
      <p:sp>
        <p:nvSpPr>
          <p:cNvPr id="5" name="Footer Placeholder 4"/>
          <p:cNvSpPr>
            <a:spLocks noGrp="1"/>
          </p:cNvSpPr>
          <p:nvPr>
            <p:ph type="ftr" sz="quarter" idx="11"/>
          </p:nvPr>
        </p:nvSpPr>
        <p:spPr/>
        <p:txBody>
          <a:bodyPr/>
          <a:lstStyle/>
          <a:p>
            <a:endParaRPr lang="en-US"/>
          </a:p>
        </p:txBody>
      </p:sp>
      <p:sp>
        <p:nvSpPr>
          <p:cNvPr id="18" name="Rectangle 1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28F30F7-7070-40B3-9DA2-A4DAB0C1EA95}" type="slidenum">
              <a:rPr lang="en-US" smtClean="0"/>
              <a:t>‹#›</a:t>
            </a:fld>
            <a:endParaRPr lang="en-US"/>
          </a:p>
        </p:txBody>
      </p:sp>
    </p:spTree>
    <p:extLst>
      <p:ext uri="{BB962C8B-B14F-4D97-AF65-F5344CB8AC3E}">
        <p14:creationId xmlns:p14="http://schemas.microsoft.com/office/powerpoint/2010/main" val="3848038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2308"/>
            <a:ext cx="9144000" cy="6860308"/>
            <a:chOff x="0" y="-2308"/>
            <a:chExt cx="9144000" cy="6860308"/>
          </a:xfrm>
        </p:grpSpPr>
        <p:sp>
          <p:nvSpPr>
            <p:cNvPr id="13" name="Rectangle 12"/>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5"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6" name="Freeform 35"/>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1"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10" name="TextBox 9"/>
          <p:cNvSpPr txBox="1"/>
          <p:nvPr/>
        </p:nvSpPr>
        <p:spPr>
          <a:xfrm>
            <a:off x="644721" y="654263"/>
            <a:ext cx="601591" cy="132343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8000" dirty="0"/>
              <a:t>“</a:t>
            </a:r>
          </a:p>
        </p:txBody>
      </p:sp>
      <p:sp>
        <p:nvSpPr>
          <p:cNvPr id="11" name="TextBox 10"/>
          <p:cNvSpPr txBox="1"/>
          <p:nvPr/>
        </p:nvSpPr>
        <p:spPr>
          <a:xfrm>
            <a:off x="7227454" y="2900539"/>
            <a:ext cx="538973" cy="132343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8000" dirty="0"/>
              <a:t>”</a:t>
            </a:r>
          </a:p>
        </p:txBody>
      </p:sp>
      <p:sp>
        <p:nvSpPr>
          <p:cNvPr id="2" name="Title 1"/>
          <p:cNvSpPr>
            <a:spLocks noGrp="1"/>
          </p:cNvSpPr>
          <p:nvPr>
            <p:ph type="title"/>
          </p:nvPr>
        </p:nvSpPr>
        <p:spPr>
          <a:xfrm>
            <a:off x="1128059" y="914401"/>
            <a:ext cx="6160385" cy="2894878"/>
          </a:xfrm>
        </p:spPr>
        <p:txBody>
          <a:bodyP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a:xfrm>
            <a:off x="1387279" y="3814473"/>
            <a:ext cx="5646142" cy="333113"/>
          </a:xfrm>
        </p:spPr>
        <p:txBody>
          <a:bodyPr>
            <a:normAutofit/>
          </a:bodyPr>
          <a:lstStyle>
            <a:lvl1pPr marL="0" indent="0">
              <a:buNone/>
              <a:defRPr lang="en-US" sz="1400" b="0" i="0" kern="1200" cap="small" dirty="0">
                <a:solidFill>
                  <a:schemeClr val="accent1"/>
                </a:solidFill>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6" name="Text Placeholder 3"/>
          <p:cNvSpPr>
            <a:spLocks noGrp="1"/>
          </p:cNvSpPr>
          <p:nvPr>
            <p:ph type="body" sz="half" idx="2"/>
          </p:nvPr>
        </p:nvSpPr>
        <p:spPr>
          <a:xfrm>
            <a:off x="866440" y="5000815"/>
            <a:ext cx="6422005" cy="1024065"/>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lvl1pPr>
              <a:defRPr sz="900"/>
            </a:lvl1pPr>
          </a:lstStyle>
          <a:p>
            <a:fld id="{1FC80988-FB57-498B-BC2E-2DB38796858B}" type="datetimeFigureOut">
              <a:rPr lang="en-US" smtClean="0"/>
              <a:t>11/12/2022</a:t>
            </a:fld>
            <a:endParaRPr lang="en-US"/>
          </a:p>
        </p:txBody>
      </p:sp>
      <p:sp>
        <p:nvSpPr>
          <p:cNvPr id="5" name="Footer Placeholder 4"/>
          <p:cNvSpPr>
            <a:spLocks noGrp="1"/>
          </p:cNvSpPr>
          <p:nvPr>
            <p:ph type="ftr" sz="quarter" idx="11"/>
          </p:nvPr>
        </p:nvSpPr>
        <p:spPr/>
        <p:txBody>
          <a:bodyPr/>
          <a:lstStyle>
            <a:lvl1pPr>
              <a:defRPr sz="900"/>
            </a:lvl1pPr>
          </a:lstStyle>
          <a:p>
            <a:endParaRPr lang="en-US"/>
          </a:p>
        </p:txBody>
      </p:sp>
      <p:sp>
        <p:nvSpPr>
          <p:cNvPr id="43" name="Rectangle 42"/>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28F30F7-7070-40B3-9DA2-A4DAB0C1EA95}" type="slidenum">
              <a:rPr lang="en-US" smtClean="0"/>
              <a:t>‹#›</a:t>
            </a:fld>
            <a:endParaRPr lang="en-US"/>
          </a:p>
        </p:txBody>
      </p:sp>
    </p:spTree>
    <p:extLst>
      <p:ext uri="{BB962C8B-B14F-4D97-AF65-F5344CB8AC3E}">
        <p14:creationId xmlns:p14="http://schemas.microsoft.com/office/powerpoint/2010/main" val="25495370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7" name="Group 6"/>
          <p:cNvGrpSpPr/>
          <p:nvPr/>
        </p:nvGrpSpPr>
        <p:grpSpPr>
          <a:xfrm>
            <a:off x="0" y="-2308"/>
            <a:ext cx="9144000" cy="6860308"/>
            <a:chOff x="0" y="-2308"/>
            <a:chExt cx="9144000" cy="6860308"/>
          </a:xfrm>
        </p:grpSpPr>
        <p:sp>
          <p:nvSpPr>
            <p:cNvPr id="10" name="Rectangle 9"/>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11"/>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2057399"/>
            <a:ext cx="6422004" cy="209550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159399"/>
            <a:ext cx="6422004"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C80988-FB57-498B-BC2E-2DB38796858B}" type="datetimeFigureOut">
              <a:rPr lang="en-US" smtClean="0"/>
              <a:t>11/12/2022</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28F30F7-7070-40B3-9DA2-A4DAB0C1EA95}" type="slidenum">
              <a:rPr lang="en-US" smtClean="0"/>
              <a:t>‹#›</a:t>
            </a:fld>
            <a:endParaRPr lang="en-US"/>
          </a:p>
        </p:txBody>
      </p:sp>
    </p:spTree>
    <p:extLst>
      <p:ext uri="{BB962C8B-B14F-4D97-AF65-F5344CB8AC3E}">
        <p14:creationId xmlns:p14="http://schemas.microsoft.com/office/powerpoint/2010/main" val="21127089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8884" y="927101"/>
            <a:ext cx="6423592"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8884" y="2489199"/>
            <a:ext cx="2310988"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Text Placeholder 3"/>
          <p:cNvSpPr>
            <a:spLocks noGrp="1"/>
          </p:cNvSpPr>
          <p:nvPr>
            <p:ph type="body" sz="half" idx="15"/>
          </p:nvPr>
        </p:nvSpPr>
        <p:spPr>
          <a:xfrm>
            <a:off x="868884" y="3147164"/>
            <a:ext cx="2310988" cy="287771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408471" y="2489201"/>
            <a:ext cx="232675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Text Placeholder 3"/>
          <p:cNvSpPr>
            <a:spLocks noGrp="1"/>
          </p:cNvSpPr>
          <p:nvPr>
            <p:ph type="body" sz="half" idx="16"/>
          </p:nvPr>
        </p:nvSpPr>
        <p:spPr>
          <a:xfrm>
            <a:off x="3408472" y="3147164"/>
            <a:ext cx="2326750"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963820" y="2489200"/>
            <a:ext cx="2313740" cy="657961"/>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4" name="Text Placeholder 3"/>
          <p:cNvSpPr>
            <a:spLocks noGrp="1"/>
          </p:cNvSpPr>
          <p:nvPr>
            <p:ph type="body" sz="half" idx="17"/>
          </p:nvPr>
        </p:nvSpPr>
        <p:spPr>
          <a:xfrm>
            <a:off x="5963820" y="3147162"/>
            <a:ext cx="2313739" cy="2888368"/>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FC80988-FB57-498B-BC2E-2DB38796858B}" type="datetimeFigureOut">
              <a:rPr lang="en-US" smtClean="0"/>
              <a:t>11/12/2022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8F30F7-7070-40B3-9DA2-A4DAB0C1EA95}" type="slidenum">
              <a:rPr lang="en-US" smtClean="0"/>
              <a:t>‹#›</a:t>
            </a:fld>
            <a:endParaRPr lang="en-US"/>
          </a:p>
        </p:txBody>
      </p:sp>
    </p:spTree>
    <p:extLst>
      <p:ext uri="{BB962C8B-B14F-4D97-AF65-F5344CB8AC3E}">
        <p14:creationId xmlns:p14="http://schemas.microsoft.com/office/powerpoint/2010/main" val="13273384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1" y="936973"/>
            <a:ext cx="6423592" cy="699992"/>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39" y="4188546"/>
            <a:ext cx="2314064" cy="649011"/>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021261" y="2489200"/>
            <a:ext cx="2012937"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8" y="4837558"/>
            <a:ext cx="2309280" cy="1187322"/>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404317" y="4188546"/>
            <a:ext cx="2330903"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16"/>
          </p:nvPr>
        </p:nvSpPr>
        <p:spPr>
          <a:xfrm>
            <a:off x="3550622" y="2489200"/>
            <a:ext cx="2025182"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04317" y="4846509"/>
            <a:ext cx="2330904" cy="1178372"/>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963820" y="4184814"/>
            <a:ext cx="2299492"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17"/>
          </p:nvPr>
        </p:nvSpPr>
        <p:spPr>
          <a:xfrm>
            <a:off x="6104945" y="2489200"/>
            <a:ext cx="2018839"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63820" y="4846510"/>
            <a:ext cx="2299492" cy="118902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1" name="Straight Connector 20"/>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FC80988-FB57-498B-BC2E-2DB38796858B}" type="datetimeFigureOut">
              <a:rPr lang="en-US" smtClean="0"/>
              <a:t>11/12/2022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8F30F7-7070-40B3-9DA2-A4DAB0C1EA95}" type="slidenum">
              <a:rPr lang="en-US" smtClean="0"/>
              <a:t>‹#›</a:t>
            </a:fld>
            <a:endParaRPr lang="en-US"/>
          </a:p>
        </p:txBody>
      </p:sp>
    </p:spTree>
    <p:extLst>
      <p:ext uri="{BB962C8B-B14F-4D97-AF65-F5344CB8AC3E}">
        <p14:creationId xmlns:p14="http://schemas.microsoft.com/office/powerpoint/2010/main" val="31936058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66441" y="2489200"/>
            <a:ext cx="6343201" cy="35306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C80988-FB57-498B-BC2E-2DB38796858B}" type="datetimeFigureOut">
              <a:rPr lang="en-US" smtClean="0"/>
              <a:t>11/12/2022</a:t>
            </a:fld>
            <a:endParaRPr lang="en-US"/>
          </a:p>
        </p:txBody>
      </p:sp>
      <p:sp>
        <p:nvSpPr>
          <p:cNvPr id="5" name="Footer Placeholder 4"/>
          <p:cNvSpPr>
            <a:spLocks noGrp="1"/>
          </p:cNvSpPr>
          <p:nvPr>
            <p:ph type="ftr" sz="quarter" idx="11"/>
          </p:nvPr>
        </p:nvSpPr>
        <p:spPr/>
        <p:txBody>
          <a:bodyPr/>
          <a:lstStyle>
            <a:lvl1pPr>
              <a:defRPr sz="900"/>
            </a:lvl1pPr>
          </a:lstStyle>
          <a:p>
            <a:endParaRPr lang="en-US"/>
          </a:p>
        </p:txBody>
      </p:sp>
      <p:sp>
        <p:nvSpPr>
          <p:cNvPr id="6" name="Slide Number Placeholder 5"/>
          <p:cNvSpPr>
            <a:spLocks noGrp="1"/>
          </p:cNvSpPr>
          <p:nvPr>
            <p:ph type="sldNum" sz="quarter" idx="12"/>
          </p:nvPr>
        </p:nvSpPr>
        <p:spPr/>
        <p:txBody>
          <a:bodyPr/>
          <a:lstStyle/>
          <a:p>
            <a:fld id="{228F30F7-7070-40B3-9DA2-A4DAB0C1EA95}" type="slidenum">
              <a:rPr lang="en-US" smtClean="0"/>
              <a:t>‹#›</a:t>
            </a:fld>
            <a:endParaRPr lang="en-US"/>
          </a:p>
        </p:txBody>
      </p:sp>
    </p:spTree>
    <p:extLst>
      <p:ext uri="{BB962C8B-B14F-4D97-AF65-F5344CB8AC3E}">
        <p14:creationId xmlns:p14="http://schemas.microsoft.com/office/powerpoint/2010/main" val="14661447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0" name="Group 9"/>
          <p:cNvGrpSpPr/>
          <p:nvPr/>
        </p:nvGrpSpPr>
        <p:grpSpPr>
          <a:xfrm>
            <a:off x="0" y="-2308"/>
            <a:ext cx="9144000" cy="6860308"/>
            <a:chOff x="0" y="-2308"/>
            <a:chExt cx="9144000" cy="6860308"/>
          </a:xfrm>
        </p:grpSpPr>
        <p:sp>
          <p:nvSpPr>
            <p:cNvPr id="11" name="Rectangle 10"/>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Rectangle 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7"/>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Vertical Title 1"/>
          <p:cNvSpPr>
            <a:spLocks noGrp="1"/>
          </p:cNvSpPr>
          <p:nvPr>
            <p:ph type="title" orient="vert"/>
          </p:nvPr>
        </p:nvSpPr>
        <p:spPr>
          <a:xfrm>
            <a:off x="6168970" y="1447799"/>
            <a:ext cx="1119474" cy="457199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48235" y="1447799"/>
            <a:ext cx="4435439" cy="4571999"/>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C80988-FB57-498B-BC2E-2DB38796858B}" type="datetimeFigureOut">
              <a:rPr lang="en-US" smtClean="0"/>
              <a:t>11/12/2022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28F30F7-7070-40B3-9DA2-A4DAB0C1EA95}" type="slidenum">
              <a:rPr lang="en-US" smtClean="0"/>
              <a:t>‹#›</a:t>
            </a:fld>
            <a:endParaRPr lang="en-US"/>
          </a:p>
        </p:txBody>
      </p:sp>
    </p:spTree>
    <p:extLst>
      <p:ext uri="{BB962C8B-B14F-4D97-AF65-F5344CB8AC3E}">
        <p14:creationId xmlns:p14="http://schemas.microsoft.com/office/powerpoint/2010/main" val="2972552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C80988-FB57-498B-BC2E-2DB38796858B}" type="datetimeFigureOut">
              <a:rPr lang="en-US" smtClean="0"/>
              <a:t>11/12/2022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F30F7-7070-40B3-9DA2-A4DAB0C1EA95}"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4756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C80988-FB57-498B-BC2E-2DB38796858B}" type="datetimeFigureOut">
              <a:rPr lang="en-US" smtClean="0"/>
              <a:t>11/12/2022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8F30F7-7070-40B3-9DA2-A4DAB0C1EA95}"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7288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C80988-FB57-498B-BC2E-2DB38796858B}" type="datetimeFigureOut">
              <a:rPr lang="en-US" smtClean="0"/>
              <a:t>11/12/2022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8F30F7-7070-40B3-9DA2-A4DAB0C1EA95}" type="slidenum">
              <a:rPr lang="en-US" smtClean="0"/>
              <a:t>‹#›</a:t>
            </a:fld>
            <a:endParaRPr lang="en-US"/>
          </a:p>
        </p:txBody>
      </p:sp>
    </p:spTree>
    <p:extLst>
      <p:ext uri="{BB962C8B-B14F-4D97-AF65-F5344CB8AC3E}">
        <p14:creationId xmlns:p14="http://schemas.microsoft.com/office/powerpoint/2010/main" val="2323493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C80988-FB57-498B-BC2E-2DB38796858B}" type="datetimeFigureOut">
              <a:rPr lang="en-US" smtClean="0"/>
              <a:t>11/12/2022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8F30F7-7070-40B3-9DA2-A4DAB0C1EA95}" type="slidenum">
              <a:rPr lang="en-US" smtClean="0"/>
              <a:t>‹#›</a:t>
            </a:fld>
            <a:endParaRPr lang="en-US"/>
          </a:p>
        </p:txBody>
      </p:sp>
    </p:spTree>
    <p:extLst>
      <p:ext uri="{BB962C8B-B14F-4D97-AF65-F5344CB8AC3E}">
        <p14:creationId xmlns:p14="http://schemas.microsoft.com/office/powerpoint/2010/main" val="858995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C80988-FB57-498B-BC2E-2DB38796858B}" type="datetimeFigureOut">
              <a:rPr lang="en-US" smtClean="0"/>
              <a:t>11/12/2022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8F30F7-7070-40B3-9DA2-A4DAB0C1EA95}" type="slidenum">
              <a:rPr lang="en-US" smtClean="0"/>
              <a:t>‹#›</a:t>
            </a:fld>
            <a:endParaRPr lang="en-US"/>
          </a:p>
        </p:txBody>
      </p:sp>
    </p:spTree>
    <p:extLst>
      <p:ext uri="{BB962C8B-B14F-4D97-AF65-F5344CB8AC3E}">
        <p14:creationId xmlns:p14="http://schemas.microsoft.com/office/powerpoint/2010/main" val="2698200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FC80988-FB57-498B-BC2E-2DB38796858B}" type="datetimeFigureOut">
              <a:rPr lang="en-US" smtClean="0"/>
              <a:t>11/12/2022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8F30F7-7070-40B3-9DA2-A4DAB0C1EA95}"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7708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1FC80988-FB57-498B-BC2E-2DB38796858B}" type="datetimeFigureOut">
              <a:rPr lang="en-US" smtClean="0"/>
              <a:t>11/12/2022</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228F30F7-7070-40B3-9DA2-A4DAB0C1EA95}"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981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FC80988-FB57-498B-BC2E-2DB38796858B}" type="datetimeFigureOut">
              <a:rPr lang="en-US" smtClean="0"/>
              <a:t>11/12/2022</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228F30F7-7070-40B3-9DA2-A4DAB0C1EA95}" type="slidenum">
              <a:rPr lang="en-US" smtClean="0"/>
              <a:t>‹#›</a:t>
            </a:fld>
            <a:endParaRPr lang="en-US"/>
          </a:p>
        </p:txBody>
      </p:sp>
    </p:spTree>
    <p:extLst>
      <p:ext uri="{BB962C8B-B14F-4D97-AF65-F5344CB8AC3E}">
        <p14:creationId xmlns:p14="http://schemas.microsoft.com/office/powerpoint/2010/main" val="173566214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2308"/>
            <a:ext cx="9144000" cy="6860308"/>
            <a:chOff x="0" y="-2308"/>
            <a:chExt cx="9144000" cy="6860308"/>
          </a:xfrm>
        </p:grpSpPr>
        <p:sp>
          <p:nvSpPr>
            <p:cNvPr id="15" name="Rectangle 14"/>
            <p:cNvSpPr/>
            <p:nvPr/>
          </p:nvSpPr>
          <p:spPr>
            <a:xfrm>
              <a:off x="0" y="0"/>
              <a:ext cx="9144000" cy="6858000"/>
            </a:xfrm>
            <a:prstGeom prst="rect">
              <a:avLst/>
            </a:prstGeom>
            <a:blipFill>
              <a:blip r:embed="rId19">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13"/>
            <p:cNvSpPr/>
            <p:nvPr/>
          </p:nvSpPr>
          <p:spPr bwMode="gray">
            <a:xfrm>
              <a:off x="485023" y="1854142"/>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6"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3564" y="925605"/>
            <a:ext cx="6346078" cy="71135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441" y="2489200"/>
            <a:ext cx="6343201" cy="3530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90842" y="6365497"/>
            <a:ext cx="3859795" cy="228660"/>
          </a:xfrm>
          <a:prstGeom prst="rect">
            <a:avLst/>
          </a:prstGeom>
        </p:spPr>
        <p:txBody>
          <a:bodyPr vert="horz" lIns="91440" tIns="45720" rIns="91440" bIns="45720" rtlCol="0" anchor="b"/>
          <a:lstStyle>
            <a:lvl1pPr algn="l">
              <a:defRPr sz="1000" b="1" i="0">
                <a:solidFill>
                  <a:schemeClr val="accent1"/>
                </a:solidFill>
              </a:defRPr>
            </a:lvl1pPr>
          </a:lstStyle>
          <a:p>
            <a:endParaRPr lang="en-US"/>
          </a:p>
        </p:txBody>
      </p:sp>
      <p:sp>
        <p:nvSpPr>
          <p:cNvPr id="4" name="Date Placeholder 3"/>
          <p:cNvSpPr>
            <a:spLocks noGrp="1"/>
          </p:cNvSpPr>
          <p:nvPr>
            <p:ph type="dt" sz="half" idx="2"/>
          </p:nvPr>
        </p:nvSpPr>
        <p:spPr>
          <a:xfrm>
            <a:off x="7574443" y="6371444"/>
            <a:ext cx="990599" cy="228659"/>
          </a:xfrm>
          <a:prstGeom prst="rect">
            <a:avLst/>
          </a:prstGeom>
        </p:spPr>
        <p:txBody>
          <a:bodyPr vert="horz" lIns="91440" tIns="45720" rIns="91440" bIns="45720" rtlCol="0" anchor="b"/>
          <a:lstStyle>
            <a:lvl1pPr algn="r">
              <a:defRPr sz="900" b="1" i="0">
                <a:solidFill>
                  <a:schemeClr val="accent1"/>
                </a:solidFill>
              </a:defRPr>
            </a:lvl1pPr>
          </a:lstStyle>
          <a:p>
            <a:fld id="{1FC80988-FB57-498B-BC2E-2DB38796858B}" type="datetimeFigureOut">
              <a:rPr lang="en-US" smtClean="0"/>
              <a:t>11/12/2022</a:t>
            </a:fld>
            <a:endParaRPr lang="en-US"/>
          </a:p>
        </p:txBody>
      </p:sp>
      <p:sp>
        <p:nvSpPr>
          <p:cNvPr id="17" name="Rectangle 1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7766428" y="295730"/>
            <a:ext cx="628813" cy="767687"/>
          </a:xfrm>
          <a:prstGeom prst="rect">
            <a:avLst/>
          </a:prstGeom>
        </p:spPr>
        <p:txBody>
          <a:bodyPr vert="horz" lIns="91440" tIns="45720" rIns="91440" bIns="45720" rtlCol="0" anchor="b"/>
          <a:lstStyle>
            <a:lvl1pPr algn="ctr">
              <a:defRPr sz="2800" b="0" i="0">
                <a:solidFill>
                  <a:schemeClr val="bg1"/>
                </a:solidFill>
              </a:defRPr>
            </a:lvl1pPr>
          </a:lstStyle>
          <a:p>
            <a:fld id="{228F30F7-7070-40B3-9DA2-A4DAB0C1EA95}" type="slidenum">
              <a:rPr lang="en-US" smtClean="0"/>
              <a:t>‹#›</a:t>
            </a:fld>
            <a:endParaRPr lang="en-US"/>
          </a:p>
        </p:txBody>
      </p:sp>
    </p:spTree>
    <p:extLst>
      <p:ext uri="{BB962C8B-B14F-4D97-AF65-F5344CB8AC3E}">
        <p14:creationId xmlns:p14="http://schemas.microsoft.com/office/powerpoint/2010/main" val="302711068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457200" rtl="0" eaLnBrk="1" latinLnBrk="0" hangingPunct="1">
        <a:spcBef>
          <a:spcPct val="0"/>
        </a:spcBef>
        <a:buNone/>
        <a:defRPr sz="32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stamforduniversity.edu.b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hlinkClick r:id="rId2"/>
            <a:extLst>
              <a:ext uri="{FF2B5EF4-FFF2-40B4-BE49-F238E27FC236}">
                <a16:creationId xmlns:a16="http://schemas.microsoft.com/office/drawing/2014/main" id="{85281713-ADFF-4DA1-921B-C1447E3A4CA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17880" y="181906"/>
            <a:ext cx="6389137" cy="1371600"/>
          </a:xfrm>
          <a:prstGeom prst="rect">
            <a:avLst/>
          </a:prstGeom>
          <a:noFill/>
          <a:ln>
            <a:noFill/>
          </a:ln>
        </p:spPr>
      </p:pic>
      <p:sp>
        <p:nvSpPr>
          <p:cNvPr id="6" name="Rectangle 1">
            <a:extLst>
              <a:ext uri="{FF2B5EF4-FFF2-40B4-BE49-F238E27FC236}">
                <a16:creationId xmlns:a16="http://schemas.microsoft.com/office/drawing/2014/main" id="{0DDCAC41-C973-43CD-B406-937D92315C75}"/>
              </a:ext>
            </a:extLst>
          </p:cNvPr>
          <p:cNvSpPr>
            <a:spLocks noGrp="1" noChangeArrowheads="1"/>
          </p:cNvSpPr>
          <p:nvPr>
            <p:ph type="subTitle" idx="1"/>
          </p:nvPr>
        </p:nvSpPr>
        <p:spPr bwMode="auto">
          <a:xfrm>
            <a:off x="2367814" y="2138294"/>
            <a:ext cx="6092792" cy="3516091"/>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3">
            <a:schemeClr val="dk1"/>
          </a:fillRef>
          <a:effectRef idx="2">
            <a:schemeClr val="dk1"/>
          </a:effectRef>
          <a:fontRef idx="minor">
            <a:schemeClr val="lt1"/>
          </a:fontRef>
        </p:style>
        <p:txBody>
          <a:bodyPr vert="horz" wrap="square" lIns="68580" tIns="34290" rIns="68580" bIns="34290" numCol="1" rtlCol="0" anchor="ctr" anchorCtr="0" compatLnSpc="1">
            <a:prstTxWarp prst="textNoShape">
              <a:avLst/>
            </a:prstTxWarp>
            <a:spAutoFit/>
          </a:bodyPr>
          <a:lstStyle/>
          <a:p>
            <a:pPr algn="ctr"/>
            <a:endParaRPr lang="en-US" b="1" dirty="0">
              <a:solidFill>
                <a:srgbClr val="67DB8E"/>
              </a:solidFill>
            </a:endParaRPr>
          </a:p>
          <a:p>
            <a:pPr algn="ctr"/>
            <a:r>
              <a:rPr lang="en-US" b="1" dirty="0">
                <a:solidFill>
                  <a:srgbClr val="67DB8E"/>
                </a:solidFill>
              </a:rPr>
              <a:t>Course Title: </a:t>
            </a:r>
            <a:endParaRPr lang="en-US" dirty="0">
              <a:solidFill>
                <a:srgbClr val="67DB8E"/>
              </a:solidFill>
            </a:endParaRPr>
          </a:p>
          <a:p>
            <a:pPr algn="ctr"/>
            <a:r>
              <a:rPr lang="en-US" b="1" dirty="0">
                <a:solidFill>
                  <a:srgbClr val="67DB8E"/>
                </a:solidFill>
              </a:rPr>
              <a:t>MCSE 662 –  Evolutionary Algorithm</a:t>
            </a:r>
          </a:p>
          <a:p>
            <a:pPr algn="ctr"/>
            <a:endParaRPr lang="en-US" dirty="0">
              <a:solidFill>
                <a:srgbClr val="67DB8E"/>
              </a:solidFill>
            </a:endParaRPr>
          </a:p>
          <a:p>
            <a:pPr algn="ctr"/>
            <a:r>
              <a:rPr lang="en-US" b="1" i="1" dirty="0">
                <a:solidFill>
                  <a:schemeClr val="bg1"/>
                </a:solidFill>
                <a:latin typeface="Bahnschrift SemiBold" panose="020B0502040204020203" pitchFamily="34" charset="0"/>
              </a:rPr>
              <a:t>Systematic Literature Review on Particle Swarm Optimization Techniques for Medical Diseases Detection</a:t>
            </a:r>
            <a:endParaRPr lang="en-US" i="1" dirty="0">
              <a:solidFill>
                <a:schemeClr val="bg1"/>
              </a:solidFill>
              <a:latin typeface="Bahnschrift SemiBold" panose="020B0502040204020203" pitchFamily="34" charset="0"/>
            </a:endParaRPr>
          </a:p>
          <a:p>
            <a:pPr eaLnBrk="0" fontAlgn="base" hangingPunct="0">
              <a:lnSpc>
                <a:spcPct val="100000"/>
              </a:lnSpc>
              <a:spcBef>
                <a:spcPct val="0"/>
              </a:spcBef>
              <a:spcAft>
                <a:spcPct val="0"/>
              </a:spcAft>
              <a:buClrTx/>
              <a:buSzTx/>
            </a:pPr>
            <a:endParaRPr lang="en-US" altLang="en-US" b="1" cap="none" dirty="0">
              <a:latin typeface="Calibri" panose="020F0502020204030204" pitchFamily="34" charset="0"/>
              <a:ea typeface="Calibri" panose="020F0502020204030204" pitchFamily="34" charset="0"/>
              <a:cs typeface="Calibri" panose="020F0502020204030204" pitchFamily="34" charset="0"/>
            </a:endParaRPr>
          </a:p>
          <a:p>
            <a:pPr eaLnBrk="0" fontAlgn="base" hangingPunct="0">
              <a:lnSpc>
                <a:spcPct val="100000"/>
              </a:lnSpc>
              <a:spcBef>
                <a:spcPct val="0"/>
              </a:spcBef>
              <a:spcAft>
                <a:spcPct val="0"/>
              </a:spcAft>
              <a:buClrTx/>
              <a:buSzTx/>
            </a:pPr>
            <a:endParaRPr lang="en-US" altLang="en-US" b="1" dirty="0">
              <a:latin typeface="Calibri" panose="020F0502020204030204" pitchFamily="34" charset="0"/>
              <a:ea typeface="Calibri" panose="020F0502020204030204" pitchFamily="34" charset="0"/>
              <a:cs typeface="Calibri" panose="020F0502020204030204" pitchFamily="34" charset="0"/>
            </a:endParaRPr>
          </a:p>
          <a:p>
            <a:pPr eaLnBrk="0" fontAlgn="base" hangingPunct="0">
              <a:lnSpc>
                <a:spcPct val="100000"/>
              </a:lnSpc>
              <a:spcBef>
                <a:spcPct val="0"/>
              </a:spcBef>
              <a:spcAft>
                <a:spcPct val="0"/>
              </a:spcAft>
              <a:buClrTx/>
              <a:buSzTx/>
            </a:pPr>
            <a:br>
              <a:rPr lang="en-US" altLang="en-US" sz="825" cap="none" dirty="0">
                <a:latin typeface="Arial" panose="020B0604020202020204" pitchFamily="34" charset="0"/>
                <a:ea typeface="Calibri" panose="020F0502020204030204" pitchFamily="34" charset="0"/>
                <a:cs typeface="Times New Roman" panose="02020603050405020304" pitchFamily="18" charset="0"/>
              </a:rPr>
            </a:br>
            <a:endParaRPr lang="en-US" altLang="en-US" cap="none" dirty="0">
              <a:latin typeface="Arial" panose="020B0604020202020204" pitchFamily="34" charset="0"/>
            </a:endParaRPr>
          </a:p>
        </p:txBody>
      </p:sp>
    </p:spTree>
    <p:extLst>
      <p:ext uri="{BB962C8B-B14F-4D97-AF65-F5344CB8AC3E}">
        <p14:creationId xmlns:p14="http://schemas.microsoft.com/office/powerpoint/2010/main" val="2885008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73D788-ED5F-497D-BF20-46180C630C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536" y="529391"/>
            <a:ext cx="7016816" cy="4475746"/>
          </a:xfrm>
          <a:prstGeom prst="rect">
            <a:avLst/>
          </a:prstGeom>
        </p:spPr>
      </p:pic>
    </p:spTree>
    <p:extLst>
      <p:ext uri="{BB962C8B-B14F-4D97-AF65-F5344CB8AC3E}">
        <p14:creationId xmlns:p14="http://schemas.microsoft.com/office/powerpoint/2010/main" val="1244460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B177FD-5F46-45D8-80AD-80E477491994}"/>
              </a:ext>
            </a:extLst>
          </p:cNvPr>
          <p:cNvPicPr>
            <a:picLocks noChangeAspect="1"/>
          </p:cNvPicPr>
          <p:nvPr/>
        </p:nvPicPr>
        <p:blipFill>
          <a:blip r:embed="rId2"/>
          <a:stretch>
            <a:fillRect/>
          </a:stretch>
        </p:blipFill>
        <p:spPr>
          <a:xfrm>
            <a:off x="1033462" y="1205314"/>
            <a:ext cx="7077075" cy="2695575"/>
          </a:xfrm>
          <a:prstGeom prst="rect">
            <a:avLst/>
          </a:prstGeom>
        </p:spPr>
      </p:pic>
    </p:spTree>
    <p:extLst>
      <p:ext uri="{BB962C8B-B14F-4D97-AF65-F5344CB8AC3E}">
        <p14:creationId xmlns:p14="http://schemas.microsoft.com/office/powerpoint/2010/main" val="3717928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28BEDD-CFB5-452B-B7D8-F1DFE637E276}"/>
              </a:ext>
            </a:extLst>
          </p:cNvPr>
          <p:cNvPicPr>
            <a:picLocks noChangeAspect="1"/>
          </p:cNvPicPr>
          <p:nvPr/>
        </p:nvPicPr>
        <p:blipFill>
          <a:blip r:embed="rId2"/>
          <a:stretch>
            <a:fillRect/>
          </a:stretch>
        </p:blipFill>
        <p:spPr>
          <a:xfrm>
            <a:off x="1192880" y="1172478"/>
            <a:ext cx="5987566" cy="2350368"/>
          </a:xfrm>
          <a:prstGeom prst="rect">
            <a:avLst/>
          </a:prstGeom>
        </p:spPr>
      </p:pic>
    </p:spTree>
    <p:extLst>
      <p:ext uri="{BB962C8B-B14F-4D97-AF65-F5344CB8AC3E}">
        <p14:creationId xmlns:p14="http://schemas.microsoft.com/office/powerpoint/2010/main" val="2582330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3ED5FE0-31A3-43EF-940C-F0D0DE1BC0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6323" y="1945653"/>
            <a:ext cx="4345857" cy="2966693"/>
          </a:xfrm>
        </p:spPr>
      </p:pic>
    </p:spTree>
    <p:extLst>
      <p:ext uri="{BB962C8B-B14F-4D97-AF65-F5344CB8AC3E}">
        <p14:creationId xmlns:p14="http://schemas.microsoft.com/office/powerpoint/2010/main" val="2484628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5828-7C14-410B-BA8C-E53A9CA6DE41}"/>
              </a:ext>
            </a:extLst>
          </p:cNvPr>
          <p:cNvSpPr>
            <a:spLocks noGrp="1"/>
          </p:cNvSpPr>
          <p:nvPr>
            <p:ph type="ctrTitle"/>
          </p:nvPr>
        </p:nvSpPr>
        <p:spPr>
          <a:xfrm>
            <a:off x="881850" y="192506"/>
            <a:ext cx="6619244" cy="519764"/>
          </a:xfrm>
        </p:spPr>
        <p:txBody>
          <a:bodyPr/>
          <a:lstStyle/>
          <a:p>
            <a:pPr algn="ctr"/>
            <a:r>
              <a:rPr lang="en-US" sz="2100" b="1" dirty="0"/>
              <a:t>Conclusion</a:t>
            </a:r>
            <a:endParaRPr lang="en-US" sz="2100" dirty="0"/>
          </a:p>
        </p:txBody>
      </p:sp>
      <p:pic>
        <p:nvPicPr>
          <p:cNvPr id="4" name="Picture 3">
            <a:extLst>
              <a:ext uri="{FF2B5EF4-FFF2-40B4-BE49-F238E27FC236}">
                <a16:creationId xmlns:a16="http://schemas.microsoft.com/office/drawing/2014/main" id="{9086E8C1-E169-4EC5-930E-759E47BA36F7}"/>
              </a:ext>
            </a:extLst>
          </p:cNvPr>
          <p:cNvPicPr>
            <a:picLocks noChangeAspect="1"/>
          </p:cNvPicPr>
          <p:nvPr/>
        </p:nvPicPr>
        <p:blipFill>
          <a:blip r:embed="rId2"/>
          <a:stretch>
            <a:fillRect/>
          </a:stretch>
        </p:blipFill>
        <p:spPr>
          <a:xfrm>
            <a:off x="1593342" y="1730502"/>
            <a:ext cx="5957316" cy="3396996"/>
          </a:xfrm>
          <a:prstGeom prst="rect">
            <a:avLst/>
          </a:prstGeom>
        </p:spPr>
      </p:pic>
      <p:sp>
        <p:nvSpPr>
          <p:cNvPr id="3" name="Subtitle 2">
            <a:extLst>
              <a:ext uri="{FF2B5EF4-FFF2-40B4-BE49-F238E27FC236}">
                <a16:creationId xmlns:a16="http://schemas.microsoft.com/office/drawing/2014/main" id="{3620A628-D082-4B54-8F9B-46CF7AF8AB4B}"/>
              </a:ext>
            </a:extLst>
          </p:cNvPr>
          <p:cNvSpPr>
            <a:spLocks noGrp="1"/>
          </p:cNvSpPr>
          <p:nvPr>
            <p:ph type="subTitle" idx="1"/>
          </p:nvPr>
        </p:nvSpPr>
        <p:spPr>
          <a:xfrm>
            <a:off x="982948" y="952902"/>
            <a:ext cx="6619244" cy="6266046"/>
          </a:xfrm>
        </p:spPr>
        <p:txBody>
          <a:bodyPr>
            <a:noAutofit/>
          </a:bodyPr>
          <a:lstStyle/>
          <a:p>
            <a:pPr algn="just"/>
            <a:endParaRPr lang="en-US" dirty="0"/>
          </a:p>
        </p:txBody>
      </p:sp>
    </p:spTree>
    <p:extLst>
      <p:ext uri="{BB962C8B-B14F-4D97-AF65-F5344CB8AC3E}">
        <p14:creationId xmlns:p14="http://schemas.microsoft.com/office/powerpoint/2010/main" val="2027409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66BB0-CAAA-430E-BDCA-8E5C1127D743}"/>
              </a:ext>
            </a:extLst>
          </p:cNvPr>
          <p:cNvSpPr>
            <a:spLocks noGrp="1"/>
          </p:cNvSpPr>
          <p:nvPr>
            <p:ph type="ctrTitle"/>
          </p:nvPr>
        </p:nvSpPr>
        <p:spPr>
          <a:xfrm>
            <a:off x="1532553" y="2844670"/>
            <a:ext cx="5952907" cy="713792"/>
          </a:xfrm>
        </p:spPr>
        <p:txBody>
          <a:bodyPr/>
          <a:lstStyle/>
          <a:p>
            <a:pPr algn="ctr"/>
            <a:r>
              <a:rPr lang="en-US" dirty="0">
                <a:latin typeface="Bahnschrift SemiLight" panose="020B0502040204020203" pitchFamily="34" charset="0"/>
                <a:cs typeface="Arial" panose="020B0604020202020204" pitchFamily="34" charset="0"/>
              </a:rPr>
              <a:t>Thank You ALL</a:t>
            </a:r>
          </a:p>
        </p:txBody>
      </p:sp>
    </p:spTree>
    <p:extLst>
      <p:ext uri="{BB962C8B-B14F-4D97-AF65-F5344CB8AC3E}">
        <p14:creationId xmlns:p14="http://schemas.microsoft.com/office/powerpoint/2010/main" val="2663042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B8B3DA6-4350-4A78-8339-4C7F8468B0D2}"/>
              </a:ext>
            </a:extLst>
          </p:cNvPr>
          <p:cNvGraphicFramePr>
            <a:graphicFrameLocks noGrp="1"/>
          </p:cNvGraphicFramePr>
          <p:nvPr>
            <p:extLst>
              <p:ext uri="{D42A27DB-BD31-4B8C-83A1-F6EECF244321}">
                <p14:modId xmlns:p14="http://schemas.microsoft.com/office/powerpoint/2010/main" val="2472350855"/>
              </p:ext>
            </p:extLst>
          </p:nvPr>
        </p:nvGraphicFramePr>
        <p:xfrm>
          <a:off x="1719878" y="1047743"/>
          <a:ext cx="6354146" cy="4678998"/>
        </p:xfrm>
        <a:graphic>
          <a:graphicData uri="http://schemas.openxmlformats.org/drawingml/2006/table">
            <a:tbl>
              <a:tblPr firstRow="1" firstCol="1" bandRow="1">
                <a:tableStyleId>{21E4AEA4-8DFA-4A89-87EB-49C32662AFE0}</a:tableStyleId>
              </a:tblPr>
              <a:tblGrid>
                <a:gridCol w="3297987">
                  <a:extLst>
                    <a:ext uri="{9D8B030D-6E8A-4147-A177-3AD203B41FA5}">
                      <a16:colId xmlns:a16="http://schemas.microsoft.com/office/drawing/2014/main" val="1784544432"/>
                    </a:ext>
                  </a:extLst>
                </a:gridCol>
                <a:gridCol w="3056159">
                  <a:extLst>
                    <a:ext uri="{9D8B030D-6E8A-4147-A177-3AD203B41FA5}">
                      <a16:colId xmlns:a16="http://schemas.microsoft.com/office/drawing/2014/main" val="1135420064"/>
                    </a:ext>
                  </a:extLst>
                </a:gridCol>
              </a:tblGrid>
              <a:tr h="3478730">
                <a:tc>
                  <a:txBody>
                    <a:bodyPr/>
                    <a:lstStyle/>
                    <a:p>
                      <a:pPr marL="0" marR="0">
                        <a:lnSpc>
                          <a:spcPct val="107000"/>
                        </a:lnSpc>
                        <a:spcBef>
                          <a:spcPts val="0"/>
                        </a:spcBef>
                        <a:spcAft>
                          <a:spcPts val="0"/>
                        </a:spcAft>
                      </a:pPr>
                      <a:r>
                        <a:rPr lang="en-US" sz="1600" b="1" i="1" dirty="0">
                          <a:solidFill>
                            <a:schemeClr val="tx1"/>
                          </a:solidFill>
                          <a:effectLst/>
                          <a:latin typeface="Times New Roman" panose="02020603050405020304" pitchFamily="18" charset="0"/>
                          <a:cs typeface="Times New Roman" panose="02020603050405020304" pitchFamily="18" charset="0"/>
                        </a:rPr>
                        <a:t> </a:t>
                      </a:r>
                    </a:p>
                    <a:p>
                      <a:pPr marL="0" marR="0">
                        <a:lnSpc>
                          <a:spcPct val="107000"/>
                        </a:lnSpc>
                        <a:spcBef>
                          <a:spcPts val="0"/>
                        </a:spcBef>
                        <a:spcAft>
                          <a:spcPts val="0"/>
                        </a:spcAft>
                      </a:pPr>
                      <a:r>
                        <a:rPr lang="en-US" sz="1600" b="1" i="1" dirty="0">
                          <a:solidFill>
                            <a:schemeClr val="tx1"/>
                          </a:solidFill>
                          <a:effectLst/>
                          <a:latin typeface="Times New Roman" panose="02020603050405020304" pitchFamily="18" charset="0"/>
                          <a:cs typeface="Times New Roman" panose="02020603050405020304" pitchFamily="18" charset="0"/>
                        </a:rPr>
                        <a:t>Submitted To:</a:t>
                      </a:r>
                    </a:p>
                    <a:p>
                      <a:pPr marL="0" marR="0">
                        <a:lnSpc>
                          <a:spcPct val="107000"/>
                        </a:lnSpc>
                        <a:spcBef>
                          <a:spcPts val="0"/>
                        </a:spcBef>
                        <a:spcAft>
                          <a:spcPts val="0"/>
                        </a:spcAft>
                      </a:pPr>
                      <a:r>
                        <a:rPr lang="en-US" sz="1600" b="1" i="1" dirty="0">
                          <a:solidFill>
                            <a:schemeClr val="tx1"/>
                          </a:solidFill>
                          <a:effectLst/>
                          <a:latin typeface="Times New Roman" panose="02020603050405020304" pitchFamily="18" charset="0"/>
                          <a:cs typeface="Times New Roman" panose="02020603050405020304" pitchFamily="18" charset="0"/>
                        </a:rPr>
                        <a:t> </a:t>
                      </a:r>
                    </a:p>
                    <a:p>
                      <a:pPr marL="0" marR="0">
                        <a:spcBef>
                          <a:spcPts val="0"/>
                        </a:spcBef>
                        <a:spcAft>
                          <a:spcPts val="0"/>
                        </a:spcAft>
                      </a:pPr>
                      <a:r>
                        <a:rPr lang="en-US" sz="1600" b="1" i="1" dirty="0">
                          <a:solidFill>
                            <a:schemeClr val="tx1"/>
                          </a:solidFill>
                          <a:effectLst/>
                          <a:latin typeface="Times New Roman" panose="02020603050405020304" pitchFamily="18" charset="0"/>
                          <a:cs typeface="Times New Roman" panose="02020603050405020304" pitchFamily="18" charset="0"/>
                        </a:rPr>
                        <a:t>Dr. Md. </a:t>
                      </a:r>
                      <a:r>
                        <a:rPr lang="en-US" sz="1600" b="1" i="1" dirty="0" err="1">
                          <a:solidFill>
                            <a:schemeClr val="tx1"/>
                          </a:solidFill>
                          <a:effectLst/>
                          <a:latin typeface="Times New Roman" panose="02020603050405020304" pitchFamily="18" charset="0"/>
                          <a:cs typeface="Times New Roman" panose="02020603050405020304" pitchFamily="18" charset="0"/>
                        </a:rPr>
                        <a:t>Aminul</a:t>
                      </a:r>
                      <a:r>
                        <a:rPr lang="en-US" sz="1600" b="1" i="1" dirty="0">
                          <a:solidFill>
                            <a:schemeClr val="tx1"/>
                          </a:solidFill>
                          <a:effectLst/>
                          <a:latin typeface="Times New Roman" panose="02020603050405020304" pitchFamily="18" charset="0"/>
                          <a:cs typeface="Times New Roman" panose="02020603050405020304" pitchFamily="18" charset="0"/>
                        </a:rPr>
                        <a:t> Haque </a:t>
                      </a:r>
                      <a:r>
                        <a:rPr lang="en-US" sz="1600" b="1" i="1" dirty="0" err="1">
                          <a:solidFill>
                            <a:schemeClr val="tx1"/>
                          </a:solidFill>
                          <a:effectLst/>
                          <a:latin typeface="Times New Roman" panose="02020603050405020304" pitchFamily="18" charset="0"/>
                          <a:cs typeface="Times New Roman" panose="02020603050405020304" pitchFamily="18" charset="0"/>
                        </a:rPr>
                        <a:t>Akhand</a:t>
                      </a:r>
                      <a:endParaRPr lang="en-US" sz="1600" b="1" i="1" dirty="0">
                        <a:solidFill>
                          <a:schemeClr val="tx1"/>
                        </a:solidFill>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600" b="1" i="1" dirty="0">
                          <a:solidFill>
                            <a:schemeClr val="tx1"/>
                          </a:solidFill>
                          <a:effectLst/>
                          <a:latin typeface="Times New Roman" panose="02020603050405020304" pitchFamily="18" charset="0"/>
                          <a:cs typeface="Times New Roman" panose="02020603050405020304" pitchFamily="18" charset="0"/>
                        </a:rPr>
                        <a:t>Professor</a:t>
                      </a:r>
                    </a:p>
                    <a:p>
                      <a:pPr marL="0" marR="0">
                        <a:lnSpc>
                          <a:spcPct val="107000"/>
                        </a:lnSpc>
                        <a:spcBef>
                          <a:spcPts val="0"/>
                        </a:spcBef>
                        <a:spcAft>
                          <a:spcPts val="0"/>
                        </a:spcAft>
                      </a:pPr>
                      <a:r>
                        <a:rPr lang="en-US" sz="1600" b="1" i="1" dirty="0">
                          <a:solidFill>
                            <a:schemeClr val="tx1"/>
                          </a:solidFill>
                          <a:effectLst/>
                          <a:latin typeface="Times New Roman" panose="02020603050405020304" pitchFamily="18" charset="0"/>
                          <a:cs typeface="Times New Roman" panose="02020603050405020304" pitchFamily="18" charset="0"/>
                        </a:rPr>
                        <a:t>Department of Computer Science and Engineering </a:t>
                      </a:r>
                    </a:p>
                    <a:p>
                      <a:pPr marL="0" marR="0">
                        <a:lnSpc>
                          <a:spcPct val="107000"/>
                        </a:lnSpc>
                        <a:spcBef>
                          <a:spcPts val="0"/>
                        </a:spcBef>
                        <a:spcAft>
                          <a:spcPts val="0"/>
                        </a:spcAft>
                      </a:pPr>
                      <a:r>
                        <a:rPr lang="en-US" sz="1600" b="1" i="1" dirty="0">
                          <a:solidFill>
                            <a:schemeClr val="tx1"/>
                          </a:solidFill>
                          <a:effectLst/>
                          <a:latin typeface="Times New Roman" panose="02020603050405020304" pitchFamily="18" charset="0"/>
                          <a:cs typeface="Times New Roman" panose="02020603050405020304" pitchFamily="18" charset="0"/>
                        </a:rPr>
                        <a:t>Stamford University Bangladesh</a:t>
                      </a:r>
                      <a:endParaRPr lang="en-US" sz="1600" b="1"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solidFill>
                      <a:schemeClr val="bg1"/>
                    </a:solidFill>
                  </a:tcPr>
                </a:tc>
                <a:tc>
                  <a:txBody>
                    <a:bodyPr/>
                    <a:lstStyle/>
                    <a:p>
                      <a:pPr marL="0" marR="0">
                        <a:lnSpc>
                          <a:spcPct val="107000"/>
                        </a:lnSpc>
                        <a:spcBef>
                          <a:spcPts val="0"/>
                        </a:spcBef>
                        <a:spcAft>
                          <a:spcPts val="0"/>
                        </a:spcAft>
                      </a:pPr>
                      <a:r>
                        <a:rPr lang="en-US" sz="1600" b="1" i="1" dirty="0">
                          <a:solidFill>
                            <a:schemeClr val="tx1"/>
                          </a:solidFill>
                          <a:effectLst/>
                          <a:latin typeface="Times New Roman" panose="02020603050405020304" pitchFamily="18" charset="0"/>
                          <a:cs typeface="Times New Roman" panose="02020603050405020304" pitchFamily="18" charset="0"/>
                        </a:rPr>
                        <a:t> </a:t>
                      </a:r>
                    </a:p>
                    <a:p>
                      <a:pPr marL="0" marR="0">
                        <a:lnSpc>
                          <a:spcPct val="107000"/>
                        </a:lnSpc>
                        <a:spcBef>
                          <a:spcPts val="0"/>
                        </a:spcBef>
                        <a:spcAft>
                          <a:spcPts val="0"/>
                        </a:spcAft>
                      </a:pPr>
                      <a:r>
                        <a:rPr lang="en-US" sz="1600" b="1" i="1" dirty="0">
                          <a:solidFill>
                            <a:schemeClr val="tx1"/>
                          </a:solidFill>
                          <a:effectLst/>
                          <a:latin typeface="Times New Roman" panose="02020603050405020304" pitchFamily="18" charset="0"/>
                          <a:cs typeface="Times New Roman" panose="02020603050405020304" pitchFamily="18" charset="0"/>
                        </a:rPr>
                        <a:t>Presented By:</a:t>
                      </a:r>
                    </a:p>
                    <a:p>
                      <a:pPr marL="0" marR="0">
                        <a:lnSpc>
                          <a:spcPct val="107000"/>
                        </a:lnSpc>
                        <a:spcBef>
                          <a:spcPts val="0"/>
                        </a:spcBef>
                        <a:spcAft>
                          <a:spcPts val="0"/>
                        </a:spcAft>
                      </a:pPr>
                      <a:r>
                        <a:rPr lang="en-US" sz="1600" b="1" i="1" dirty="0">
                          <a:solidFill>
                            <a:schemeClr val="tx1"/>
                          </a:solidFill>
                          <a:effectLst/>
                          <a:latin typeface="Times New Roman" panose="02020603050405020304" pitchFamily="18" charset="0"/>
                          <a:cs typeface="Times New Roman" panose="02020603050405020304" pitchFamily="18" charset="0"/>
                        </a:rPr>
                        <a:t> </a:t>
                      </a:r>
                    </a:p>
                    <a:p>
                      <a:pPr marL="0" marR="0">
                        <a:lnSpc>
                          <a:spcPct val="107000"/>
                        </a:lnSpc>
                        <a:spcBef>
                          <a:spcPts val="0"/>
                        </a:spcBef>
                        <a:spcAft>
                          <a:spcPts val="0"/>
                        </a:spcAft>
                      </a:pPr>
                      <a:r>
                        <a:rPr lang="en-US" sz="1600" b="1" i="1">
                          <a:solidFill>
                            <a:schemeClr val="tx1"/>
                          </a:solidFill>
                          <a:effectLst/>
                          <a:latin typeface="Times New Roman" panose="02020603050405020304" pitchFamily="18" charset="0"/>
                          <a:cs typeface="Times New Roman" panose="02020603050405020304" pitchFamily="18" charset="0"/>
                        </a:rPr>
                        <a:t>&gt;Md Nazibullah Chowdhury</a:t>
                      </a:r>
                      <a:endParaRPr lang="en-US" sz="1600" b="1" i="1" dirty="0">
                        <a:solidFill>
                          <a:schemeClr val="tx1"/>
                        </a:solidFill>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600" b="1" i="1" dirty="0">
                          <a:solidFill>
                            <a:schemeClr val="tx1"/>
                          </a:solidFill>
                          <a:effectLst/>
                          <a:latin typeface="Times New Roman" panose="02020603050405020304" pitchFamily="18" charset="0"/>
                          <a:cs typeface="Times New Roman" panose="02020603050405020304" pitchFamily="18" charset="0"/>
                        </a:rPr>
                        <a:t>ID</a:t>
                      </a:r>
                      <a:r>
                        <a:rPr lang="en-US" sz="1600" b="1" i="1">
                          <a:solidFill>
                            <a:schemeClr val="tx1"/>
                          </a:solidFill>
                          <a:effectLst/>
                          <a:latin typeface="Times New Roman" panose="02020603050405020304" pitchFamily="18" charset="0"/>
                          <a:cs typeface="Times New Roman" panose="02020603050405020304" pitchFamily="18" charset="0"/>
                        </a:rPr>
                        <a:t>: MCE 078 05530</a:t>
                      </a:r>
                      <a:endParaRPr lang="en-US" sz="1600" b="1" i="1" dirty="0">
                        <a:solidFill>
                          <a:schemeClr val="tx1"/>
                        </a:solidFill>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600" b="1" i="1">
                          <a:solidFill>
                            <a:schemeClr val="tx1"/>
                          </a:solidFill>
                          <a:effectLst/>
                          <a:latin typeface="Times New Roman" panose="02020603050405020304" pitchFamily="18" charset="0"/>
                          <a:cs typeface="Times New Roman" panose="02020603050405020304" pitchFamily="18" charset="0"/>
                        </a:rPr>
                        <a:t>&gt;Gazi Md. Badaruddin WaliUllah</a:t>
                      </a:r>
                      <a:endParaRPr lang="en-US" sz="1600" b="1" i="1" dirty="0">
                        <a:solidFill>
                          <a:schemeClr val="tx1"/>
                        </a:solidFill>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600" b="1" i="1" dirty="0">
                          <a:solidFill>
                            <a:schemeClr val="tx1"/>
                          </a:solidFill>
                          <a:effectLst/>
                          <a:latin typeface="Times New Roman" panose="02020603050405020304" pitchFamily="18" charset="0"/>
                          <a:cs typeface="Times New Roman" panose="02020603050405020304" pitchFamily="18" charset="0"/>
                        </a:rPr>
                        <a:t>ID: </a:t>
                      </a:r>
                      <a:r>
                        <a:rPr lang="en-US" sz="1600" b="1" i="1">
                          <a:solidFill>
                            <a:schemeClr val="tx1"/>
                          </a:solidFill>
                          <a:effectLst/>
                          <a:latin typeface="Times New Roman" panose="02020603050405020304" pitchFamily="18" charset="0"/>
                          <a:cs typeface="Times New Roman" panose="02020603050405020304" pitchFamily="18" charset="0"/>
                        </a:rPr>
                        <a:t>MCE  078 05531</a:t>
                      </a:r>
                      <a:endParaRPr lang="en-US" sz="1600" b="1" i="1" dirty="0">
                        <a:solidFill>
                          <a:schemeClr val="tx1"/>
                        </a:solidFill>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600" b="1" i="1">
                          <a:solidFill>
                            <a:schemeClr val="tx1"/>
                          </a:solidFill>
                          <a:effectLst/>
                          <a:latin typeface="Times New Roman" panose="02020603050405020304" pitchFamily="18" charset="0"/>
                          <a:cs typeface="Times New Roman" panose="02020603050405020304" pitchFamily="18" charset="0"/>
                        </a:rPr>
                        <a:t>&gt;Abu Farhad Mohammad Kaisar</a:t>
                      </a:r>
                      <a:endParaRPr lang="en-US" sz="1600" b="1" i="1" dirty="0">
                        <a:solidFill>
                          <a:schemeClr val="tx1"/>
                        </a:solidFill>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600" b="1" i="1" dirty="0">
                          <a:solidFill>
                            <a:schemeClr val="tx1"/>
                          </a:solidFill>
                          <a:effectLst/>
                          <a:latin typeface="Times New Roman" panose="02020603050405020304" pitchFamily="18" charset="0"/>
                          <a:cs typeface="Times New Roman" panose="02020603050405020304" pitchFamily="18" charset="0"/>
                        </a:rPr>
                        <a:t>ID: </a:t>
                      </a:r>
                      <a:r>
                        <a:rPr lang="en-US" sz="1600" b="1" i="1">
                          <a:solidFill>
                            <a:schemeClr val="tx1"/>
                          </a:solidFill>
                          <a:effectLst/>
                          <a:latin typeface="Times New Roman" panose="02020603050405020304" pitchFamily="18" charset="0"/>
                          <a:cs typeface="Times New Roman" panose="02020603050405020304" pitchFamily="18" charset="0"/>
                        </a:rPr>
                        <a:t>MCE 078 05533</a:t>
                      </a:r>
                      <a:endParaRPr lang="en-US" sz="1600" b="1" i="1" dirty="0">
                        <a:solidFill>
                          <a:schemeClr val="tx1"/>
                        </a:solidFill>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600" b="1" i="1">
                          <a:solidFill>
                            <a:schemeClr val="tx1"/>
                          </a:solidFill>
                          <a:effectLst/>
                          <a:latin typeface="Times New Roman" panose="02020603050405020304" pitchFamily="18" charset="0"/>
                          <a:cs typeface="Times New Roman" panose="02020603050405020304" pitchFamily="18" charset="0"/>
                        </a:rPr>
                        <a:t>&gt;Md Shahidul Islam</a:t>
                      </a:r>
                      <a:endParaRPr lang="en-US" sz="1600" b="1" i="1" dirty="0">
                        <a:solidFill>
                          <a:schemeClr val="tx1"/>
                        </a:solidFill>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600" b="1" i="1" dirty="0">
                          <a:solidFill>
                            <a:schemeClr val="tx1"/>
                          </a:solidFill>
                          <a:effectLst/>
                          <a:latin typeface="Times New Roman" panose="02020603050405020304" pitchFamily="18" charset="0"/>
                          <a:cs typeface="Times New Roman" panose="02020603050405020304" pitchFamily="18" charset="0"/>
                        </a:rPr>
                        <a:t>ID: </a:t>
                      </a:r>
                      <a:r>
                        <a:rPr lang="en-US" sz="1600" b="1" i="1">
                          <a:solidFill>
                            <a:schemeClr val="tx1"/>
                          </a:solidFill>
                          <a:effectLst/>
                          <a:latin typeface="Times New Roman" panose="02020603050405020304" pitchFamily="18" charset="0"/>
                          <a:cs typeface="Times New Roman" panose="02020603050405020304" pitchFamily="18" charset="0"/>
                        </a:rPr>
                        <a:t>MCE 078 05535</a:t>
                      </a:r>
                      <a:endParaRPr lang="en-US" sz="1600" b="1" i="1" dirty="0">
                        <a:solidFill>
                          <a:schemeClr val="tx1"/>
                        </a:solidFill>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600" b="1" i="1">
                          <a:solidFill>
                            <a:schemeClr val="tx1"/>
                          </a:solidFill>
                          <a:effectLst/>
                          <a:latin typeface="Times New Roman" panose="02020603050405020304" pitchFamily="18" charset="0"/>
                          <a:cs typeface="Times New Roman" panose="02020603050405020304" pitchFamily="18" charset="0"/>
                        </a:rPr>
                        <a:t>&gt;Md Kamal Uddin</a:t>
                      </a:r>
                      <a:endParaRPr lang="en-US" sz="1600" b="1" i="1" dirty="0">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lang="en-US" sz="1600" b="1" i="1" dirty="0">
                          <a:solidFill>
                            <a:schemeClr val="tx1"/>
                          </a:solidFill>
                          <a:effectLst/>
                          <a:latin typeface="Times New Roman" panose="02020603050405020304" pitchFamily="18" charset="0"/>
                          <a:cs typeface="Times New Roman" panose="02020603050405020304" pitchFamily="18" charset="0"/>
                        </a:rPr>
                        <a:t>ID: </a:t>
                      </a:r>
                      <a:r>
                        <a:rPr lang="en-US" sz="1600" b="1" i="1">
                          <a:solidFill>
                            <a:schemeClr val="tx1"/>
                          </a:solidFill>
                          <a:effectLst/>
                          <a:latin typeface="Times New Roman" panose="02020603050405020304" pitchFamily="18" charset="0"/>
                          <a:cs typeface="Times New Roman" panose="02020603050405020304" pitchFamily="18" charset="0"/>
                        </a:rPr>
                        <a:t>MCE 078 05536</a:t>
                      </a:r>
                      <a:endParaRPr lang="en-US" sz="1600" b="1" i="1" dirty="0">
                        <a:solidFill>
                          <a:schemeClr val="tx1"/>
                        </a:solidFill>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600" b="1" i="1" dirty="0">
                          <a:solidFill>
                            <a:schemeClr val="tx1"/>
                          </a:solidFill>
                          <a:effectLst/>
                          <a:latin typeface="Times New Roman" panose="02020603050405020304" pitchFamily="18" charset="0"/>
                          <a:cs typeface="Times New Roman" panose="02020603050405020304" pitchFamily="18" charset="0"/>
                        </a:rPr>
                        <a:t>Department of Computer Science and Engineering</a:t>
                      </a:r>
                    </a:p>
                    <a:p>
                      <a:pPr marL="0" marR="0">
                        <a:lnSpc>
                          <a:spcPct val="107000"/>
                        </a:lnSpc>
                        <a:spcBef>
                          <a:spcPts val="0"/>
                        </a:spcBef>
                        <a:spcAft>
                          <a:spcPts val="0"/>
                        </a:spcAft>
                      </a:pPr>
                      <a:r>
                        <a:rPr lang="en-US" sz="1600" b="1" i="1" dirty="0">
                          <a:solidFill>
                            <a:schemeClr val="tx1"/>
                          </a:solidFill>
                          <a:effectLst/>
                          <a:latin typeface="Times New Roman" panose="02020603050405020304" pitchFamily="18" charset="0"/>
                          <a:cs typeface="Times New Roman" panose="02020603050405020304" pitchFamily="18" charset="0"/>
                        </a:rPr>
                        <a:t>Stamford University Bangladesh</a:t>
                      </a:r>
                    </a:p>
                    <a:p>
                      <a:pPr marL="0" marR="0">
                        <a:lnSpc>
                          <a:spcPct val="107000"/>
                        </a:lnSpc>
                        <a:spcBef>
                          <a:spcPts val="0"/>
                        </a:spcBef>
                        <a:spcAft>
                          <a:spcPts val="0"/>
                        </a:spcAft>
                      </a:pPr>
                      <a:endParaRPr lang="en-US" sz="1600" b="1" i="1" dirty="0">
                        <a:solidFill>
                          <a:schemeClr val="tx1"/>
                        </a:solidFill>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endParaRPr lang="en-US" sz="1600" b="1"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solidFill>
                      <a:schemeClr val="bg1">
                        <a:lumMod val="95000"/>
                      </a:schemeClr>
                    </a:solidFill>
                  </a:tcPr>
                </a:tc>
                <a:extLst>
                  <a:ext uri="{0D108BD9-81ED-4DB2-BD59-A6C34878D82A}">
                    <a16:rowId xmlns:a16="http://schemas.microsoft.com/office/drawing/2014/main" val="2719877890"/>
                  </a:ext>
                </a:extLst>
              </a:tr>
            </a:tbl>
          </a:graphicData>
        </a:graphic>
      </p:graphicFrame>
    </p:spTree>
    <p:extLst>
      <p:ext uri="{BB962C8B-B14F-4D97-AF65-F5344CB8AC3E}">
        <p14:creationId xmlns:p14="http://schemas.microsoft.com/office/powerpoint/2010/main" val="1257572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D7D9B3-E5B9-4A46-B3CA-58380830D3D1}"/>
              </a:ext>
            </a:extLst>
          </p:cNvPr>
          <p:cNvSpPr/>
          <p:nvPr/>
        </p:nvSpPr>
        <p:spPr>
          <a:xfrm>
            <a:off x="673768" y="1720840"/>
            <a:ext cx="8027470" cy="1754326"/>
          </a:xfrm>
          <a:prstGeom prst="rect">
            <a:avLst/>
          </a:prstGeom>
        </p:spPr>
        <p:txBody>
          <a:bodyPr wrap="square">
            <a:spAutoFit/>
          </a:bodyPr>
          <a:lstStyle/>
          <a:p>
            <a:pPr algn="just"/>
            <a:r>
              <a:rPr lang="en-US" dirty="0"/>
              <a:t>Artificial intelligence can assist providers in a variety of patient care and intelligent health systems. Artificial intelligence techniques ranging from machine learning to deep learning are prevalent in healthcare for disease diagnosis, drug discovery, and patient risk identification. Numerous medical data sources are required to perfectly diagnose diseases using artificial intelligence techniques, such as ultrasound, magnetic resonance imaging, mammography, genomics, computed tomography scan, et</a:t>
            </a:r>
          </a:p>
        </p:txBody>
      </p:sp>
      <p:sp>
        <p:nvSpPr>
          <p:cNvPr id="3" name="Rectangle 2">
            <a:extLst>
              <a:ext uri="{FF2B5EF4-FFF2-40B4-BE49-F238E27FC236}">
                <a16:creationId xmlns:a16="http://schemas.microsoft.com/office/drawing/2014/main" id="{A2F01AAA-8144-4659-8E50-48B734189935}"/>
              </a:ext>
            </a:extLst>
          </p:cNvPr>
          <p:cNvSpPr/>
          <p:nvPr/>
        </p:nvSpPr>
        <p:spPr>
          <a:xfrm>
            <a:off x="808523" y="789272"/>
            <a:ext cx="7334450"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400" dirty="0"/>
              <a:t>Introduction </a:t>
            </a:r>
          </a:p>
        </p:txBody>
      </p:sp>
    </p:spTree>
    <p:extLst>
      <p:ext uri="{BB962C8B-B14F-4D97-AF65-F5344CB8AC3E}">
        <p14:creationId xmlns:p14="http://schemas.microsoft.com/office/powerpoint/2010/main" val="3826193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D60CC-5329-487E-9EA0-AC9DD992263C}"/>
              </a:ext>
            </a:extLst>
          </p:cNvPr>
          <p:cNvSpPr>
            <a:spLocks noGrp="1"/>
          </p:cNvSpPr>
          <p:nvPr>
            <p:ph type="title"/>
          </p:nvPr>
        </p:nvSpPr>
        <p:spPr/>
        <p:txBody>
          <a:bodyPr/>
          <a:lstStyle/>
          <a:p>
            <a:pPr algn="ctr"/>
            <a:r>
              <a:rPr lang="en-US" sz="2100" b="1" dirty="0">
                <a:solidFill>
                  <a:schemeClr val="tx1">
                    <a:lumMod val="85000"/>
                    <a:lumOff val="15000"/>
                  </a:schemeClr>
                </a:solidFill>
              </a:rPr>
              <a:t>Problem</a:t>
            </a:r>
            <a:endParaRPr lang="en-US" sz="2100"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682EE17E-4681-4B8F-96A7-4F4AD3F48A29}"/>
              </a:ext>
            </a:extLst>
          </p:cNvPr>
          <p:cNvSpPr>
            <a:spLocks noGrp="1"/>
          </p:cNvSpPr>
          <p:nvPr>
            <p:ph idx="1"/>
          </p:nvPr>
        </p:nvSpPr>
        <p:spPr/>
        <p:txBody>
          <a:bodyPr>
            <a:normAutofit fontScale="77500" lnSpcReduction="20000"/>
          </a:bodyPr>
          <a:lstStyle/>
          <a:p>
            <a:pPr algn="just"/>
            <a:r>
              <a:rPr lang="en-US" dirty="0"/>
              <a:t>This study presents to deliver a systematic literature review of current PSO approaches for knowledge discovery in the ﬁeld of disease detection. The systematic analysis discloses the potential research areas of PSO strategies as well as the research gaps, although, the main goal is to provide the directions for future enhancement and development in this area. This paper gives a systematic survey of this conceptual model for the advanced research, which has been explored in the speciﬁed literature to date. This review comprehends the fundamental concepts, theoretical foundations, and conventional application ﬁelds. It is predicted that our study will be beneﬁcial for the researchers to review the PSO algorithms in-depth for disease detection. Several challenges that can be undertaken to move the ﬁeld forward are discussed according to the current state of the PSO strategies in health care.</a:t>
            </a:r>
          </a:p>
        </p:txBody>
      </p:sp>
    </p:spTree>
    <p:extLst>
      <p:ext uri="{BB962C8B-B14F-4D97-AF65-F5344CB8AC3E}">
        <p14:creationId xmlns:p14="http://schemas.microsoft.com/office/powerpoint/2010/main" val="4165529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8B897-B713-42E7-B254-26D01EB15C83}"/>
              </a:ext>
            </a:extLst>
          </p:cNvPr>
          <p:cNvSpPr>
            <a:spLocks noGrp="1"/>
          </p:cNvSpPr>
          <p:nvPr>
            <p:ph type="ctrTitle"/>
          </p:nvPr>
        </p:nvSpPr>
        <p:spPr>
          <a:xfrm>
            <a:off x="866216" y="1520792"/>
            <a:ext cx="6619244" cy="691681"/>
          </a:xfrm>
        </p:spPr>
        <p:txBody>
          <a:bodyPr>
            <a:normAutofit fontScale="90000"/>
          </a:bodyPr>
          <a:lstStyle/>
          <a:p>
            <a:pPr algn="ctr"/>
            <a:r>
              <a:rPr lang="en-US" b="1" dirty="0">
                <a:solidFill>
                  <a:schemeClr val="tx1">
                    <a:lumMod val="95000"/>
                    <a:lumOff val="5000"/>
                  </a:schemeClr>
                </a:solidFill>
              </a:rPr>
              <a:t>Background</a:t>
            </a:r>
            <a:endParaRPr lang="en-US" dirty="0">
              <a:solidFill>
                <a:schemeClr val="tx1">
                  <a:lumMod val="95000"/>
                  <a:lumOff val="5000"/>
                </a:schemeClr>
              </a:solidFill>
            </a:endParaRPr>
          </a:p>
        </p:txBody>
      </p:sp>
      <p:sp>
        <p:nvSpPr>
          <p:cNvPr id="3" name="Subtitle 2">
            <a:extLst>
              <a:ext uri="{FF2B5EF4-FFF2-40B4-BE49-F238E27FC236}">
                <a16:creationId xmlns:a16="http://schemas.microsoft.com/office/drawing/2014/main" id="{35FCA1CA-F72E-47BC-9F1B-DDFD1427BE1A}"/>
              </a:ext>
            </a:extLst>
          </p:cNvPr>
          <p:cNvSpPr>
            <a:spLocks noGrp="1"/>
          </p:cNvSpPr>
          <p:nvPr>
            <p:ph type="subTitle" idx="1"/>
          </p:nvPr>
        </p:nvSpPr>
        <p:spPr>
          <a:xfrm>
            <a:off x="866216" y="2588427"/>
            <a:ext cx="6619244" cy="2748781"/>
          </a:xfrm>
        </p:spPr>
        <p:txBody>
          <a:bodyPr>
            <a:noAutofit/>
          </a:bodyPr>
          <a:lstStyle/>
          <a:p>
            <a:pPr marL="214313" indent="-214313" algn="just">
              <a:buFont typeface="Wingdings" panose="05000000000000000000" pitchFamily="2" charset="2"/>
              <a:buChar char="Ø"/>
            </a:pPr>
            <a:r>
              <a:rPr lang="en-US" cap="none" dirty="0">
                <a:solidFill>
                  <a:schemeClr val="tx1">
                    <a:lumMod val="95000"/>
                    <a:lumOff val="5000"/>
                  </a:schemeClr>
                </a:solidFill>
              </a:rPr>
              <a:t>Machine Learning (ML) is becoming increasingly popular in healthcare, particularly for improving the timing and accuracy of diagnosis. ML can provide disease prediction by analyzing vast amounts of healthcare data, thereby, empowering patients and healthcare providers with information to make informed decisions about disease prevention. Due to the rising cost of treatment, one of the most important topics in clinical data analysis is the prediction and prevention of cardiovascular disease. It is difficult to manually calculate the chances of developing heart disease due to a myriad of contributing factors. </a:t>
            </a:r>
            <a:endParaRPr lang="en-US" dirty="0"/>
          </a:p>
        </p:txBody>
      </p:sp>
    </p:spTree>
    <p:extLst>
      <p:ext uri="{BB962C8B-B14F-4D97-AF65-F5344CB8AC3E}">
        <p14:creationId xmlns:p14="http://schemas.microsoft.com/office/powerpoint/2010/main" val="565960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7C97C-0797-46A4-8797-3E5F1181D8DA}"/>
              </a:ext>
            </a:extLst>
          </p:cNvPr>
          <p:cNvSpPr>
            <a:spLocks noGrp="1"/>
          </p:cNvSpPr>
          <p:nvPr>
            <p:ph type="ctrTitle"/>
          </p:nvPr>
        </p:nvSpPr>
        <p:spPr>
          <a:xfrm>
            <a:off x="866216" y="1488399"/>
            <a:ext cx="6619244" cy="566501"/>
          </a:xfrm>
        </p:spPr>
        <p:txBody>
          <a:bodyPr>
            <a:normAutofit fontScale="90000"/>
          </a:bodyPr>
          <a:lstStyle/>
          <a:p>
            <a:pPr algn="ctr"/>
            <a:r>
              <a:rPr lang="en-US" b="1" dirty="0">
                <a:solidFill>
                  <a:schemeClr val="tx1">
                    <a:lumMod val="95000"/>
                    <a:lumOff val="5000"/>
                  </a:schemeClr>
                </a:solidFill>
              </a:rPr>
              <a:t>Method</a:t>
            </a:r>
            <a:r>
              <a:rPr lang="en-US" dirty="0">
                <a:solidFill>
                  <a:schemeClr val="tx1">
                    <a:lumMod val="95000"/>
                    <a:lumOff val="5000"/>
                  </a:schemeClr>
                </a:solidFill>
              </a:rPr>
              <a:t> </a:t>
            </a:r>
          </a:p>
        </p:txBody>
      </p:sp>
      <p:sp>
        <p:nvSpPr>
          <p:cNvPr id="3" name="Subtitle 2">
            <a:extLst>
              <a:ext uri="{FF2B5EF4-FFF2-40B4-BE49-F238E27FC236}">
                <a16:creationId xmlns:a16="http://schemas.microsoft.com/office/drawing/2014/main" id="{E9F48AEC-77B9-4C41-B2CB-6896E88E61F0}"/>
              </a:ext>
            </a:extLst>
          </p:cNvPr>
          <p:cNvSpPr>
            <a:spLocks noGrp="1"/>
          </p:cNvSpPr>
          <p:nvPr>
            <p:ph type="subTitle" idx="1"/>
          </p:nvPr>
        </p:nvSpPr>
        <p:spPr>
          <a:xfrm>
            <a:off x="866215" y="2333820"/>
            <a:ext cx="7469263" cy="2690568"/>
          </a:xfrm>
        </p:spPr>
        <p:txBody>
          <a:bodyPr>
            <a:normAutofit/>
          </a:bodyPr>
          <a:lstStyle/>
          <a:p>
            <a:pPr marL="214313" indent="-214313" algn="just">
              <a:buFont typeface="Wingdings" panose="05000000000000000000" pitchFamily="2" charset="2"/>
              <a:buChar char="Ø"/>
            </a:pPr>
            <a:r>
              <a:rPr lang="en-US" cap="none" dirty="0">
                <a:solidFill>
                  <a:schemeClr val="bg2">
                    <a:lumMod val="10000"/>
                  </a:schemeClr>
                </a:solidFill>
              </a:rPr>
              <a:t>applied the systematic review methodology of Brereton et al. which provides a reliable and precise analysis of research that is conducted through a particular topic. This sort of inspection provides the overview of evidence with the help of coherent systematic search </a:t>
            </a:r>
            <a:r>
              <a:rPr lang="en-US" cap="none" dirty="0" err="1">
                <a:solidFill>
                  <a:schemeClr val="bg2">
                    <a:lumMod val="10000"/>
                  </a:schemeClr>
                </a:solidFill>
              </a:rPr>
              <a:t>techniquesand</a:t>
            </a:r>
            <a:r>
              <a:rPr lang="en-US" cap="none" dirty="0">
                <a:solidFill>
                  <a:schemeClr val="bg2">
                    <a:lumMod val="10000"/>
                  </a:schemeClr>
                </a:solidFill>
              </a:rPr>
              <a:t> the synthesis of elected records .Furthermore, this method has been extensively used in. How ever, our work is established on the ground of earlier literature, which describes that the process should be classiﬁed into three phases: First is planning, second is conducting and third is an analysis of results. Thus, the later sections explain that how we addressed these three phases.</a:t>
            </a:r>
            <a:endParaRPr lang="en-US" dirty="0"/>
          </a:p>
        </p:txBody>
      </p:sp>
    </p:spTree>
    <p:extLst>
      <p:ext uri="{BB962C8B-B14F-4D97-AF65-F5344CB8AC3E}">
        <p14:creationId xmlns:p14="http://schemas.microsoft.com/office/powerpoint/2010/main" val="3706074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26E44-2266-4680-A372-D3025BE54BF3}"/>
              </a:ext>
            </a:extLst>
          </p:cNvPr>
          <p:cNvSpPr>
            <a:spLocks noGrp="1"/>
          </p:cNvSpPr>
          <p:nvPr>
            <p:ph type="ctrTitle"/>
          </p:nvPr>
        </p:nvSpPr>
        <p:spPr>
          <a:xfrm>
            <a:off x="866216" y="1382356"/>
            <a:ext cx="6619244" cy="531586"/>
          </a:xfrm>
        </p:spPr>
        <p:txBody>
          <a:bodyPr/>
          <a:lstStyle/>
          <a:p>
            <a:pPr algn="ctr"/>
            <a:r>
              <a:rPr lang="en-US" sz="2400" b="1" dirty="0">
                <a:solidFill>
                  <a:schemeClr val="bg2">
                    <a:lumMod val="10000"/>
                  </a:schemeClr>
                </a:solidFill>
              </a:rPr>
              <a:t>Experimental Setting</a:t>
            </a:r>
            <a:r>
              <a:rPr lang="en-US" sz="2400" dirty="0">
                <a:solidFill>
                  <a:schemeClr val="bg2">
                    <a:lumMod val="10000"/>
                  </a:schemeClr>
                </a:solidFill>
              </a:rPr>
              <a:t> </a:t>
            </a:r>
          </a:p>
        </p:txBody>
      </p:sp>
      <p:sp>
        <p:nvSpPr>
          <p:cNvPr id="3" name="Subtitle 2">
            <a:extLst>
              <a:ext uri="{FF2B5EF4-FFF2-40B4-BE49-F238E27FC236}">
                <a16:creationId xmlns:a16="http://schemas.microsoft.com/office/drawing/2014/main" id="{10746D5D-4198-4C4C-931C-E330F2BC1924}"/>
              </a:ext>
            </a:extLst>
          </p:cNvPr>
          <p:cNvSpPr>
            <a:spLocks noGrp="1"/>
          </p:cNvSpPr>
          <p:nvPr>
            <p:ph type="subTitle" idx="1"/>
          </p:nvPr>
        </p:nvSpPr>
        <p:spPr>
          <a:xfrm>
            <a:off x="866216" y="2320420"/>
            <a:ext cx="6619244" cy="1663430"/>
          </a:xfrm>
        </p:spPr>
        <p:txBody>
          <a:bodyPr>
            <a:normAutofit/>
          </a:bodyPr>
          <a:lstStyle/>
          <a:p>
            <a:pPr marL="214313" indent="-214313" algn="just">
              <a:buFont typeface="Wingdings" panose="05000000000000000000" pitchFamily="2" charset="2"/>
              <a:buChar char="Ø"/>
            </a:pPr>
            <a:r>
              <a:rPr lang="en-US" b="1" cap="none" dirty="0"/>
              <a:t>implements the search in the preferred database correlate the search results for excluding the duplicated articles apply the include exclude, and quality standards assessment of all articles that accepted in the preliminary study data formation.</a:t>
            </a:r>
          </a:p>
        </p:txBody>
      </p:sp>
    </p:spTree>
    <p:extLst>
      <p:ext uri="{BB962C8B-B14F-4D97-AF65-F5344CB8AC3E}">
        <p14:creationId xmlns:p14="http://schemas.microsoft.com/office/powerpoint/2010/main" val="3498838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F047C3E-9EDE-48B8-ADFD-D6BF014AC60A}"/>
              </a:ext>
            </a:extLst>
          </p:cNvPr>
          <p:cNvSpPr>
            <a:spLocks noGrp="1"/>
          </p:cNvSpPr>
          <p:nvPr>
            <p:ph type="subTitle" idx="1"/>
          </p:nvPr>
        </p:nvSpPr>
        <p:spPr>
          <a:xfrm>
            <a:off x="832757" y="471638"/>
            <a:ext cx="7666350" cy="4468797"/>
          </a:xfrm>
        </p:spPr>
        <p:txBody>
          <a:bodyPr>
            <a:normAutofit/>
          </a:bodyPr>
          <a:lstStyle/>
          <a:p>
            <a:endParaRPr lang="en-US" dirty="0"/>
          </a:p>
        </p:txBody>
      </p:sp>
      <p:pic>
        <p:nvPicPr>
          <p:cNvPr id="7" name="Picture 6">
            <a:extLst>
              <a:ext uri="{FF2B5EF4-FFF2-40B4-BE49-F238E27FC236}">
                <a16:creationId xmlns:a16="http://schemas.microsoft.com/office/drawing/2014/main" id="{2F447FC2-877F-48D4-8077-D969429AA8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907" y="471638"/>
            <a:ext cx="6535552" cy="3994484"/>
          </a:xfrm>
          <a:prstGeom prst="rect">
            <a:avLst/>
          </a:prstGeom>
        </p:spPr>
      </p:pic>
    </p:spTree>
    <p:extLst>
      <p:ext uri="{BB962C8B-B14F-4D97-AF65-F5344CB8AC3E}">
        <p14:creationId xmlns:p14="http://schemas.microsoft.com/office/powerpoint/2010/main" val="3978607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5B1305-BFA6-435C-8F18-A30E8B554D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1423" y="721896"/>
            <a:ext cx="6593305" cy="4591250"/>
          </a:xfrm>
          <a:prstGeom prst="rect">
            <a:avLst/>
          </a:prstGeom>
        </p:spPr>
      </p:pic>
    </p:spTree>
    <p:extLst>
      <p:ext uri="{BB962C8B-B14F-4D97-AF65-F5344CB8AC3E}">
        <p14:creationId xmlns:p14="http://schemas.microsoft.com/office/powerpoint/2010/main" val="61751583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tint val="100000"/>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271</TotalTime>
  <Words>589</Words>
  <Application>Microsoft Office PowerPoint</Application>
  <PresentationFormat>On-screen Show (4:3)</PresentationFormat>
  <Paragraphs>42</Paragraphs>
  <Slides>15</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15</vt:i4>
      </vt:variant>
    </vt:vector>
  </HeadingPairs>
  <TitlesOfParts>
    <vt:vector size="26" baseType="lpstr">
      <vt:lpstr>Arial</vt:lpstr>
      <vt:lpstr>Bahnschrift SemiBold</vt:lpstr>
      <vt:lpstr>Bahnschrift SemiLight</vt:lpstr>
      <vt:lpstr>Calibri</vt:lpstr>
      <vt:lpstr>Century Gothic</vt:lpstr>
      <vt:lpstr>Gill Sans MT</vt:lpstr>
      <vt:lpstr>Times New Roman</vt:lpstr>
      <vt:lpstr>Wingdings</vt:lpstr>
      <vt:lpstr>Wingdings 3</vt:lpstr>
      <vt:lpstr>Gallery</vt:lpstr>
      <vt:lpstr>Ion Boardroom</vt:lpstr>
      <vt:lpstr>PowerPoint Presentation</vt:lpstr>
      <vt:lpstr>PowerPoint Presentation</vt:lpstr>
      <vt:lpstr>PowerPoint Presentation</vt:lpstr>
      <vt:lpstr>Problem</vt:lpstr>
      <vt:lpstr>Background</vt:lpstr>
      <vt:lpstr>Method </vt:lpstr>
      <vt:lpstr>Experimental Setting </vt:lpstr>
      <vt:lpstr>PowerPoint Presentation</vt:lpstr>
      <vt:lpstr>PowerPoint Presentation</vt:lpstr>
      <vt:lpstr>PowerPoint Presentation</vt:lpstr>
      <vt:lpstr>PowerPoint Presentation</vt:lpstr>
      <vt:lpstr>PowerPoint Presentation</vt:lpstr>
      <vt:lpstr>PowerPoint Presentation</vt:lpstr>
      <vt:lpstr>Conclusion</vt:lpstr>
      <vt:lpstr>Thank You 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Mahmudul Hassan</dc:creator>
  <cp:lastModifiedBy>Md Kamal Uddin- ICTD</cp:lastModifiedBy>
  <cp:revision>47</cp:revision>
  <dcterms:created xsi:type="dcterms:W3CDTF">2022-10-20T16:01:18Z</dcterms:created>
  <dcterms:modified xsi:type="dcterms:W3CDTF">2022-11-12T02:10:13Z</dcterms:modified>
</cp:coreProperties>
</file>