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81" d="100"/>
          <a:sy n="81" d="100"/>
        </p:scale>
        <p:origin x="1140" y="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4688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7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4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8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29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0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4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31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4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4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57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24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xmlns="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3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xmlns="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39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66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xmlns="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0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xmlns="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27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xmlns="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49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xmlns="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18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xmlns="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21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xmlns="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83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xmlns="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23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xmlns="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2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xmlns="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50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xmlns="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940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19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29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78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09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xmlns="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0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15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67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xmlns="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3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9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2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4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0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xmlns="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xmlns="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xmlns="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</a:t>
            </a:r>
            <a:r>
              <a:rPr lang="en-US" altLang="en-US" i="1" dirty="0">
                <a:solidFill>
                  <a:srgbClr val="FF0000"/>
                </a:solidFill>
              </a:rPr>
              <a:t>sharable resources </a:t>
            </a:r>
            <a:r>
              <a:rPr lang="en-US" altLang="en-US" dirty="0"/>
              <a:t>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Low resource utilization</a:t>
            </a:r>
            <a:r>
              <a:rPr lang="en-US" altLang="en-US" dirty="0"/>
              <a:t>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xmlns="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xmlns="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xmlns="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</a:t>
            </a:r>
            <a:r>
              <a:rPr lang="en-US" altLang="en-US" b="1" i="1" dirty="0">
                <a:solidFill>
                  <a:srgbClr val="FF0000"/>
                </a:solidFill>
              </a:rPr>
              <a:t>cannot be immediately allocated </a:t>
            </a:r>
            <a:r>
              <a:rPr lang="en-US" altLang="en-US" dirty="0"/>
              <a:t>to it, then all resources currently being held are </a:t>
            </a:r>
            <a:r>
              <a:rPr lang="en-US" altLang="en-US" i="1" dirty="0">
                <a:solidFill>
                  <a:srgbClr val="FF0000"/>
                </a:solidFill>
              </a:rPr>
              <a:t>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</a:t>
            </a:r>
            <a:r>
              <a:rPr lang="en-US" altLang="en-US" i="1" dirty="0">
                <a:solidFill>
                  <a:srgbClr val="FF0000"/>
                </a:solidFill>
              </a:rPr>
              <a:t>restarted</a:t>
            </a:r>
            <a:r>
              <a:rPr lang="en-US" altLang="en-US" dirty="0"/>
              <a:t>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Invalidating the circular wait condition is most common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xmlns="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xmlns="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xmlns="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>
                <a:solidFill>
                  <a:srgbClr val="FF0000"/>
                </a:solidFill>
              </a:rPr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</a:t>
            </a:r>
            <a:r>
              <a:rPr lang="en-US" altLang="en-US" dirty="0">
                <a:solidFill>
                  <a:srgbClr val="FF0000"/>
                </a:solidFill>
              </a:rPr>
              <a:t>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xmlns="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xmlns="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xmlns="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xmlns="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xmlns="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xmlns="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xmlns="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xmlns="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xmlns="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xmlns="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xmlns="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xmlns="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</a:t>
            </a:r>
            <a:r>
              <a:rPr lang="en-US" altLang="en-US" dirty="0">
                <a:solidFill>
                  <a:srgbClr val="FF0000"/>
                </a:solidFill>
              </a:rPr>
              <a:t>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xmlns="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xmlns="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xmlns="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766" y="5293003"/>
            <a:ext cx="3441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</a:rPr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xmlns="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xmlns="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xmlns="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xmlns="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xmlns="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xmlns="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xmlns="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xmlns="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xmlns="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xmlns="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xmlns="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xmlns="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xmlns="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xmlns="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xmlns="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xmlns="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11709</TotalTime>
  <Words>1906</Words>
  <Application>Microsoft Office PowerPoint</Application>
  <PresentationFormat>On-screen Show (4:3)</PresentationFormat>
  <Paragraphs>321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MS PGothic</vt:lpstr>
      <vt:lpstr>MS PGothic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232</cp:revision>
  <cp:lastPrinted>2013-09-10T17:57:57Z</cp:lastPrinted>
  <dcterms:created xsi:type="dcterms:W3CDTF">2011-01-13T23:43:38Z</dcterms:created>
  <dcterms:modified xsi:type="dcterms:W3CDTF">2022-10-18T17:41:03Z</dcterms:modified>
</cp:coreProperties>
</file>