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4132" y="2546603"/>
            <a:ext cx="384175" cy="474345"/>
          </a:xfrm>
          <a:custGeom>
            <a:avLst/>
            <a:gdLst/>
            <a:ahLst/>
            <a:cxnLst/>
            <a:rect l="l" t="t" r="r" b="b"/>
            <a:pathLst>
              <a:path w="384175" h="474344">
                <a:moveTo>
                  <a:pt x="384048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84048" y="473964"/>
                </a:lnTo>
                <a:lnTo>
                  <a:pt x="384048" y="348996"/>
                </a:lnTo>
                <a:lnTo>
                  <a:pt x="38404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" y="2546604"/>
            <a:ext cx="327660" cy="47396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17576" y="2968751"/>
            <a:ext cx="370840" cy="474345"/>
          </a:xfrm>
          <a:custGeom>
            <a:avLst/>
            <a:gdLst/>
            <a:ahLst/>
            <a:cxnLst/>
            <a:rect l="l" t="t" r="r" b="b"/>
            <a:pathLst>
              <a:path w="370840" h="474345">
                <a:moveTo>
                  <a:pt x="370332" y="0"/>
                </a:moveTo>
                <a:lnTo>
                  <a:pt x="0" y="0"/>
                </a:lnTo>
                <a:lnTo>
                  <a:pt x="0" y="348996"/>
                </a:lnTo>
                <a:lnTo>
                  <a:pt x="0" y="473964"/>
                </a:lnTo>
                <a:lnTo>
                  <a:pt x="370332" y="473964"/>
                </a:lnTo>
                <a:lnTo>
                  <a:pt x="370332" y="348996"/>
                </a:lnTo>
                <a:lnTo>
                  <a:pt x="370332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" y="2968751"/>
            <a:ext cx="368808" cy="47396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5600"/>
            <a:ext cx="560832" cy="42214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35508" y="2438399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4">
                <a:moveTo>
                  <a:pt x="32004" y="877824"/>
                </a:moveTo>
                <a:lnTo>
                  <a:pt x="0" y="877824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877824"/>
                </a:lnTo>
                <a:close/>
              </a:path>
              <a:path w="32384" h="1053464">
                <a:moveTo>
                  <a:pt x="32004" y="0"/>
                </a:moveTo>
                <a:lnTo>
                  <a:pt x="0" y="0"/>
                </a:lnTo>
                <a:lnTo>
                  <a:pt x="0" y="822960"/>
                </a:lnTo>
                <a:lnTo>
                  <a:pt x="32004" y="822960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5468" y="3261360"/>
            <a:ext cx="8692896" cy="548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7141" y="2642743"/>
            <a:ext cx="8249716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7576" y="545591"/>
            <a:ext cx="382905" cy="475615"/>
          </a:xfrm>
          <a:custGeom>
            <a:avLst/>
            <a:gdLst/>
            <a:ahLst/>
            <a:cxnLst/>
            <a:rect l="l" t="t" r="r" b="b"/>
            <a:pathLst>
              <a:path w="382905" h="475615">
                <a:moveTo>
                  <a:pt x="382524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82524" y="475488"/>
                </a:lnTo>
                <a:lnTo>
                  <a:pt x="382524" y="350520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545591"/>
            <a:ext cx="329184" cy="4754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41020" y="967739"/>
            <a:ext cx="370840" cy="475615"/>
          </a:xfrm>
          <a:custGeom>
            <a:avLst/>
            <a:gdLst/>
            <a:ahLst/>
            <a:cxnLst/>
            <a:rect l="l" t="t" r="r" b="b"/>
            <a:pathLst>
              <a:path w="370840" h="475615">
                <a:moveTo>
                  <a:pt x="370332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70332" y="475488"/>
                </a:lnTo>
                <a:lnTo>
                  <a:pt x="370332" y="350520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51" y="967740"/>
            <a:ext cx="368808" cy="4754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492" y="896111"/>
            <a:ext cx="560832" cy="4221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7576" y="545591"/>
            <a:ext cx="382905" cy="475615"/>
          </a:xfrm>
          <a:custGeom>
            <a:avLst/>
            <a:gdLst/>
            <a:ahLst/>
            <a:cxnLst/>
            <a:rect l="l" t="t" r="r" b="b"/>
            <a:pathLst>
              <a:path w="382905" h="475615">
                <a:moveTo>
                  <a:pt x="382524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82524" y="475488"/>
                </a:lnTo>
                <a:lnTo>
                  <a:pt x="382524" y="350520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545591"/>
            <a:ext cx="329184" cy="4754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41020" y="967739"/>
            <a:ext cx="370840" cy="475615"/>
          </a:xfrm>
          <a:custGeom>
            <a:avLst/>
            <a:gdLst/>
            <a:ahLst/>
            <a:cxnLst/>
            <a:rect l="l" t="t" r="r" b="b"/>
            <a:pathLst>
              <a:path w="370840" h="475615">
                <a:moveTo>
                  <a:pt x="370332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70332" y="475488"/>
                </a:lnTo>
                <a:lnTo>
                  <a:pt x="370332" y="350520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351" y="967740"/>
            <a:ext cx="368808" cy="4754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492" y="896111"/>
            <a:ext cx="560832" cy="42214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62000" y="490727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769620"/>
                </a:moveTo>
                <a:lnTo>
                  <a:pt x="0" y="76962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769620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737616"/>
                </a:lnTo>
                <a:lnTo>
                  <a:pt x="32004" y="737616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3483" y="1228344"/>
            <a:ext cx="8226552" cy="32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6693" y="421894"/>
            <a:ext cx="74358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851" y="1197015"/>
            <a:ext cx="7052309" cy="1751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)" TargetMode="External"/><Relationship Id="rId3" Type="http://schemas.openxmlformats.org/officeDocument/2006/relationships/hyperlink" Target="http://www.cs.toronto.edu/~delve/data/datasets.html)" TargetMode="External"/><Relationship Id="rId4" Type="http://schemas.openxmlformats.org/officeDocument/2006/relationships/hyperlink" Target="http://www.ailab.si/orange/datasets.asp)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2645" y="3885057"/>
            <a:ext cx="3455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Dr.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Md.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Aminul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Haque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Akhand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9786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Ensembles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Diverse</a:t>
            </a:r>
            <a:r>
              <a:rPr dirty="0" spc="-25"/>
              <a:t> </a:t>
            </a:r>
            <a:r>
              <a:rPr dirty="0"/>
              <a:t>Neural</a:t>
            </a:r>
            <a:r>
              <a:rPr dirty="0" spc="-30"/>
              <a:t> </a:t>
            </a:r>
            <a:r>
              <a:rPr dirty="0"/>
              <a:t>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415" y="725169"/>
            <a:ext cx="58337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Summary</a:t>
            </a:r>
            <a:r>
              <a:rPr dirty="0" sz="2800"/>
              <a:t> </a:t>
            </a:r>
            <a:r>
              <a:rPr dirty="0" sz="2800" spc="-5"/>
              <a:t>of</a:t>
            </a:r>
            <a:r>
              <a:rPr dirty="0" sz="2800" spc="-10"/>
              <a:t> </a:t>
            </a:r>
            <a:r>
              <a:rPr dirty="0" sz="2800" spc="-5"/>
              <a:t>Benchmark</a:t>
            </a:r>
            <a:r>
              <a:rPr dirty="0" sz="2800" spc="15"/>
              <a:t> </a:t>
            </a:r>
            <a:r>
              <a:rPr dirty="0" sz="2800" spc="-5"/>
              <a:t>Problems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57162" y="1412875"/>
            <a:ext cx="6817995" cy="4852670"/>
            <a:chOff x="157162" y="1412875"/>
            <a:chExt cx="6817995" cy="4852670"/>
          </a:xfrm>
        </p:grpSpPr>
        <p:sp>
          <p:nvSpPr>
            <p:cNvPr id="4" name="object 4"/>
            <p:cNvSpPr/>
            <p:nvPr/>
          </p:nvSpPr>
          <p:spPr>
            <a:xfrm>
              <a:off x="769937" y="1412875"/>
              <a:ext cx="2773045" cy="4852670"/>
            </a:xfrm>
            <a:custGeom>
              <a:avLst/>
              <a:gdLst/>
              <a:ahLst/>
              <a:cxnLst/>
              <a:rect l="l" t="t" r="r" b="b"/>
              <a:pathLst>
                <a:path w="2773045" h="4852670">
                  <a:moveTo>
                    <a:pt x="0" y="0"/>
                  </a:moveTo>
                  <a:lnTo>
                    <a:pt x="0" y="4852670"/>
                  </a:lnTo>
                </a:path>
                <a:path w="2773045" h="4852670">
                  <a:moveTo>
                    <a:pt x="2086927" y="0"/>
                  </a:moveTo>
                  <a:lnTo>
                    <a:pt x="2086927" y="4852670"/>
                  </a:lnTo>
                </a:path>
                <a:path w="2773045" h="4852670">
                  <a:moveTo>
                    <a:pt x="2772727" y="0"/>
                  </a:moveTo>
                  <a:lnTo>
                    <a:pt x="2772727" y="58229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42665" y="1995169"/>
              <a:ext cx="0" cy="4270375"/>
            </a:xfrm>
            <a:custGeom>
              <a:avLst/>
              <a:gdLst/>
              <a:ahLst/>
              <a:cxnLst/>
              <a:rect l="l" t="t" r="r" b="b"/>
              <a:pathLst>
                <a:path w="0" h="4270375">
                  <a:moveTo>
                    <a:pt x="0" y="0"/>
                  </a:moveTo>
                  <a:lnTo>
                    <a:pt x="0" y="4270375"/>
                  </a:lnTo>
                </a:path>
              </a:pathLst>
            </a:custGeom>
            <a:ln w="63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04665" y="1626234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w="0" h="368935">
                  <a:moveTo>
                    <a:pt x="0" y="0"/>
                  </a:moveTo>
                  <a:lnTo>
                    <a:pt x="0" y="36893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04665" y="1995169"/>
              <a:ext cx="0" cy="4270375"/>
            </a:xfrm>
            <a:custGeom>
              <a:avLst/>
              <a:gdLst/>
              <a:ahLst/>
              <a:cxnLst/>
              <a:rect l="l" t="t" r="r" b="b"/>
              <a:pathLst>
                <a:path w="0" h="4270375">
                  <a:moveTo>
                    <a:pt x="0" y="0"/>
                  </a:moveTo>
                  <a:lnTo>
                    <a:pt x="0" y="4270375"/>
                  </a:lnTo>
                </a:path>
              </a:pathLst>
            </a:custGeom>
            <a:ln w="63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90465" y="1412875"/>
              <a:ext cx="0" cy="582295"/>
            </a:xfrm>
            <a:custGeom>
              <a:avLst/>
              <a:gdLst/>
              <a:ahLst/>
              <a:cxnLst/>
              <a:rect l="l" t="t" r="r" b="b"/>
              <a:pathLst>
                <a:path w="0" h="582294">
                  <a:moveTo>
                    <a:pt x="0" y="0"/>
                  </a:moveTo>
                  <a:lnTo>
                    <a:pt x="0" y="58229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90465" y="1995169"/>
              <a:ext cx="0" cy="4270375"/>
            </a:xfrm>
            <a:custGeom>
              <a:avLst/>
              <a:gdLst/>
              <a:ahLst/>
              <a:cxnLst/>
              <a:rect l="l" t="t" r="r" b="b"/>
              <a:pathLst>
                <a:path w="0" h="4270375">
                  <a:moveTo>
                    <a:pt x="0" y="0"/>
                  </a:moveTo>
                  <a:lnTo>
                    <a:pt x="0" y="4270375"/>
                  </a:lnTo>
                </a:path>
              </a:pathLst>
            </a:custGeom>
            <a:ln w="63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52465" y="1626234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w="0" h="368935">
                  <a:moveTo>
                    <a:pt x="0" y="0"/>
                  </a:moveTo>
                  <a:lnTo>
                    <a:pt x="0" y="36893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52465" y="1995169"/>
              <a:ext cx="0" cy="4270375"/>
            </a:xfrm>
            <a:custGeom>
              <a:avLst/>
              <a:gdLst/>
              <a:ahLst/>
              <a:cxnLst/>
              <a:rect l="l" t="t" r="r" b="b"/>
              <a:pathLst>
                <a:path w="0" h="4270375">
                  <a:moveTo>
                    <a:pt x="0" y="0"/>
                  </a:moveTo>
                  <a:lnTo>
                    <a:pt x="0" y="4270375"/>
                  </a:lnTo>
                </a:path>
              </a:pathLst>
            </a:custGeom>
            <a:ln w="63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62065" y="1626234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w="0" h="368935">
                  <a:moveTo>
                    <a:pt x="0" y="0"/>
                  </a:moveTo>
                  <a:lnTo>
                    <a:pt x="0" y="36893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62065" y="1995169"/>
              <a:ext cx="0" cy="4270375"/>
            </a:xfrm>
            <a:custGeom>
              <a:avLst/>
              <a:gdLst/>
              <a:ahLst/>
              <a:cxnLst/>
              <a:rect l="l" t="t" r="r" b="b"/>
              <a:pathLst>
                <a:path w="0" h="4270375">
                  <a:moveTo>
                    <a:pt x="0" y="0"/>
                  </a:moveTo>
                  <a:lnTo>
                    <a:pt x="0" y="4270375"/>
                  </a:lnTo>
                </a:path>
              </a:pathLst>
            </a:custGeom>
            <a:ln w="63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7162" y="1629409"/>
              <a:ext cx="6817995" cy="365760"/>
            </a:xfrm>
            <a:custGeom>
              <a:avLst/>
              <a:gdLst/>
              <a:ahLst/>
              <a:cxnLst/>
              <a:rect l="l" t="t" r="r" b="b"/>
              <a:pathLst>
                <a:path w="6817995" h="365760">
                  <a:moveTo>
                    <a:pt x="3382327" y="0"/>
                  </a:moveTo>
                  <a:lnTo>
                    <a:pt x="6817677" y="0"/>
                  </a:lnTo>
                </a:path>
                <a:path w="6817995" h="365760">
                  <a:moveTo>
                    <a:pt x="0" y="365760"/>
                  </a:moveTo>
                  <a:lnTo>
                    <a:pt x="6817677" y="3657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7162" y="2208530"/>
              <a:ext cx="6817995" cy="3840479"/>
            </a:xfrm>
            <a:custGeom>
              <a:avLst/>
              <a:gdLst/>
              <a:ahLst/>
              <a:cxnLst/>
              <a:rect l="l" t="t" r="r" b="b"/>
              <a:pathLst>
                <a:path w="6817995" h="3840479">
                  <a:moveTo>
                    <a:pt x="0" y="0"/>
                  </a:moveTo>
                  <a:lnTo>
                    <a:pt x="6817677" y="0"/>
                  </a:lnTo>
                </a:path>
                <a:path w="6817995" h="3840479">
                  <a:moveTo>
                    <a:pt x="0" y="213360"/>
                  </a:moveTo>
                  <a:lnTo>
                    <a:pt x="6817677" y="213360"/>
                  </a:lnTo>
                </a:path>
                <a:path w="6817995" h="3840479">
                  <a:moveTo>
                    <a:pt x="0" y="426720"/>
                  </a:moveTo>
                  <a:lnTo>
                    <a:pt x="6817677" y="426720"/>
                  </a:lnTo>
                </a:path>
                <a:path w="6817995" h="3840479">
                  <a:moveTo>
                    <a:pt x="0" y="640080"/>
                  </a:moveTo>
                  <a:lnTo>
                    <a:pt x="6817677" y="640080"/>
                  </a:lnTo>
                </a:path>
                <a:path w="6817995" h="3840479">
                  <a:moveTo>
                    <a:pt x="0" y="853440"/>
                  </a:moveTo>
                  <a:lnTo>
                    <a:pt x="6817677" y="853440"/>
                  </a:lnTo>
                </a:path>
                <a:path w="6817995" h="3840479">
                  <a:moveTo>
                    <a:pt x="0" y="1066800"/>
                  </a:moveTo>
                  <a:lnTo>
                    <a:pt x="6817677" y="1066800"/>
                  </a:lnTo>
                </a:path>
                <a:path w="6817995" h="3840479">
                  <a:moveTo>
                    <a:pt x="0" y="1280160"/>
                  </a:moveTo>
                  <a:lnTo>
                    <a:pt x="6817677" y="1280160"/>
                  </a:lnTo>
                </a:path>
                <a:path w="6817995" h="3840479">
                  <a:moveTo>
                    <a:pt x="0" y="1493520"/>
                  </a:moveTo>
                  <a:lnTo>
                    <a:pt x="6817677" y="1493520"/>
                  </a:lnTo>
                </a:path>
                <a:path w="6817995" h="3840479">
                  <a:moveTo>
                    <a:pt x="0" y="1706880"/>
                  </a:moveTo>
                  <a:lnTo>
                    <a:pt x="6817677" y="1706880"/>
                  </a:lnTo>
                </a:path>
                <a:path w="6817995" h="3840479">
                  <a:moveTo>
                    <a:pt x="0" y="1920240"/>
                  </a:moveTo>
                  <a:lnTo>
                    <a:pt x="6817677" y="1920240"/>
                  </a:lnTo>
                </a:path>
                <a:path w="6817995" h="3840479">
                  <a:moveTo>
                    <a:pt x="0" y="2133600"/>
                  </a:moveTo>
                  <a:lnTo>
                    <a:pt x="6817677" y="2133600"/>
                  </a:lnTo>
                </a:path>
                <a:path w="6817995" h="3840479">
                  <a:moveTo>
                    <a:pt x="0" y="2346960"/>
                  </a:moveTo>
                  <a:lnTo>
                    <a:pt x="6817677" y="2346960"/>
                  </a:lnTo>
                </a:path>
                <a:path w="6817995" h="3840479">
                  <a:moveTo>
                    <a:pt x="0" y="2560320"/>
                  </a:moveTo>
                  <a:lnTo>
                    <a:pt x="6817677" y="2560320"/>
                  </a:lnTo>
                </a:path>
                <a:path w="6817995" h="3840479">
                  <a:moveTo>
                    <a:pt x="0" y="2773680"/>
                  </a:moveTo>
                  <a:lnTo>
                    <a:pt x="6817677" y="2773680"/>
                  </a:lnTo>
                </a:path>
                <a:path w="6817995" h="3840479">
                  <a:moveTo>
                    <a:pt x="0" y="2987040"/>
                  </a:moveTo>
                  <a:lnTo>
                    <a:pt x="6817677" y="2987040"/>
                  </a:lnTo>
                </a:path>
                <a:path w="6817995" h="3840479">
                  <a:moveTo>
                    <a:pt x="0" y="3200400"/>
                  </a:moveTo>
                  <a:lnTo>
                    <a:pt x="6817677" y="3200400"/>
                  </a:lnTo>
                </a:path>
                <a:path w="6817995" h="3840479">
                  <a:moveTo>
                    <a:pt x="0" y="3413760"/>
                  </a:moveTo>
                  <a:lnTo>
                    <a:pt x="6817677" y="3413760"/>
                  </a:lnTo>
                </a:path>
                <a:path w="6817995" h="3840479">
                  <a:moveTo>
                    <a:pt x="0" y="3627120"/>
                  </a:moveTo>
                  <a:lnTo>
                    <a:pt x="6817677" y="3627120"/>
                  </a:lnTo>
                </a:path>
                <a:path w="6817995" h="3840479">
                  <a:moveTo>
                    <a:pt x="0" y="3840480"/>
                  </a:moveTo>
                  <a:lnTo>
                    <a:pt x="6817677" y="3840480"/>
                  </a:lnTo>
                </a:path>
              </a:pathLst>
            </a:custGeom>
            <a:ln w="635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7162" y="1412875"/>
              <a:ext cx="6817995" cy="4852670"/>
            </a:xfrm>
            <a:custGeom>
              <a:avLst/>
              <a:gdLst/>
              <a:ahLst/>
              <a:cxnLst/>
              <a:rect l="l" t="t" r="r" b="b"/>
              <a:pathLst>
                <a:path w="6817995" h="4852670">
                  <a:moveTo>
                    <a:pt x="3175" y="0"/>
                  </a:moveTo>
                  <a:lnTo>
                    <a:pt x="3175" y="4852670"/>
                  </a:lnTo>
                </a:path>
                <a:path w="6817995" h="4852670">
                  <a:moveTo>
                    <a:pt x="6814502" y="0"/>
                  </a:moveTo>
                  <a:lnTo>
                    <a:pt x="6814502" y="4852670"/>
                  </a:lnTo>
                </a:path>
                <a:path w="6817995" h="4852670">
                  <a:moveTo>
                    <a:pt x="0" y="3175"/>
                  </a:moveTo>
                  <a:lnTo>
                    <a:pt x="6817677" y="3175"/>
                  </a:lnTo>
                </a:path>
                <a:path w="6817995" h="4852670">
                  <a:moveTo>
                    <a:pt x="0" y="4849495"/>
                  </a:moveTo>
                  <a:lnTo>
                    <a:pt x="6817677" y="484949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26263" y="1610995"/>
            <a:ext cx="4762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0000FF"/>
                </a:solidFill>
                <a:latin typeface="Arial"/>
                <a:cs typeface="Arial"/>
              </a:rPr>
              <a:t>bb</a:t>
            </a:r>
            <a:r>
              <a:rPr dirty="0" sz="1400" spc="-70" b="1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43608" y="1610995"/>
            <a:ext cx="7385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6280" y="1397634"/>
            <a:ext cx="137096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z="1400" spc="-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400" spc="-45" b="1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z="1400" spc="-10" b="1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tect</a:t>
            </a:r>
            <a:r>
              <a:rPr dirty="0" sz="1400" spc="-10" b="1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5726" y="1397634"/>
            <a:ext cx="200787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5"/>
              </a:spcBef>
              <a:tabLst>
                <a:tab pos="758825" algn="l"/>
                <a:tab pos="800100" algn="l"/>
                <a:tab pos="1507490" algn="l"/>
              </a:tabLst>
            </a:pPr>
            <a:r>
              <a:rPr dirty="0" sz="1400" spc="-25" b="1">
                <a:solidFill>
                  <a:srgbClr val="0000FF"/>
                </a:solidFill>
                <a:latin typeface="Arial"/>
                <a:cs typeface="Arial"/>
              </a:rPr>
              <a:t>Total	</a:t>
            </a: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Input Features </a:t>
            </a:r>
            <a:r>
              <a:rPr dirty="0" sz="1400" spc="-3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Exam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		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z="1400" spc="-10" b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nt.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1400" spc="-10" b="1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sc</a:t>
            </a:r>
            <a:r>
              <a:rPr dirty="0" sz="1400" spc="-70" b="1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2065" y="1610995"/>
            <a:ext cx="12160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7075" algn="l"/>
              </a:tabLst>
            </a:pP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1400" spc="-10" b="1">
                <a:solidFill>
                  <a:srgbClr val="0000FF"/>
                </a:solidFill>
                <a:latin typeface="Arial"/>
                <a:cs typeface="Arial"/>
              </a:rPr>
              <a:t>npu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ts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1400" spc="-10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ass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4046" y="1612519"/>
            <a:ext cx="406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Hid</a:t>
            </a:r>
            <a:r>
              <a:rPr dirty="0" sz="1200" spc="-10" b="1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dirty="0" sz="1200" b="1">
                <a:solidFill>
                  <a:srgbClr val="0000FF"/>
                </a:solidFill>
                <a:latin typeface="Arial"/>
                <a:cs typeface="Arial"/>
              </a:rPr>
              <a:t>.  N</a:t>
            </a:r>
            <a:r>
              <a:rPr dirty="0" sz="1200" spc="-10" b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217" y="1976755"/>
            <a:ext cx="23812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dirty="0" sz="1400" spc="-5">
                <a:latin typeface="Arial MT"/>
                <a:cs typeface="Arial MT"/>
              </a:rPr>
              <a:t>ACC	</a:t>
            </a:r>
            <a:r>
              <a:rPr dirty="0" sz="1400">
                <a:latin typeface="Arial MT"/>
                <a:cs typeface="Arial MT"/>
              </a:rPr>
              <a:t>Australian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Credit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Card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38982" y="1976755"/>
            <a:ext cx="16719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5025" algn="l"/>
                <a:tab pos="1559560" algn="l"/>
              </a:tabLst>
            </a:pPr>
            <a:r>
              <a:rPr dirty="0" sz="1400" spc="-5">
                <a:latin typeface="Arial MT"/>
                <a:cs typeface="Arial MT"/>
              </a:rPr>
              <a:t>69</a:t>
            </a:r>
            <a:r>
              <a:rPr dirty="0" sz="1400">
                <a:latin typeface="Arial MT"/>
                <a:cs typeface="Arial MT"/>
              </a:rPr>
              <a:t>0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6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59704" y="1976755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51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96178" y="1976755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55485" y="1976755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6217" y="2189810"/>
            <a:ext cx="12801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dirty="0" sz="1400" spc="-5">
                <a:latin typeface="Arial MT"/>
                <a:cs typeface="Arial MT"/>
              </a:rPr>
              <a:t>BL</a:t>
            </a:r>
            <a:r>
              <a:rPr dirty="0" sz="1400">
                <a:latin typeface="Arial MT"/>
                <a:cs typeface="Arial MT"/>
              </a:rPr>
              <a:t>N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Ba</a:t>
            </a:r>
            <a:r>
              <a:rPr dirty="0" sz="1400" spc="-5">
                <a:latin typeface="Arial MT"/>
                <a:cs typeface="Arial MT"/>
              </a:rPr>
              <a:t>l</a:t>
            </a:r>
            <a:r>
              <a:rPr dirty="0" sz="1400">
                <a:latin typeface="Arial MT"/>
                <a:cs typeface="Arial MT"/>
              </a:rPr>
              <a:t>ance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38982" y="2189810"/>
            <a:ext cx="16719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5344" algn="l"/>
                <a:tab pos="1559560" algn="l"/>
              </a:tabLst>
            </a:pPr>
            <a:r>
              <a:rPr dirty="0" sz="1400" spc="-5">
                <a:latin typeface="Arial MT"/>
                <a:cs typeface="Arial MT"/>
              </a:rPr>
              <a:t>62</a:t>
            </a:r>
            <a:r>
              <a:rPr dirty="0" sz="1400">
                <a:latin typeface="Arial MT"/>
                <a:cs typeface="Arial MT"/>
              </a:rPr>
              <a:t>5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59704" y="2189810"/>
            <a:ext cx="2235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20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6178" y="2189810"/>
            <a:ext cx="1250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55485" y="2189810"/>
            <a:ext cx="2235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217" y="2403729"/>
            <a:ext cx="26314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dirty="0" sz="1400" spc="-5">
                <a:latin typeface="Arial MT"/>
                <a:cs typeface="Arial MT"/>
              </a:rPr>
              <a:t>BCW	</a:t>
            </a:r>
            <a:r>
              <a:rPr dirty="0" sz="1400">
                <a:latin typeface="Arial MT"/>
                <a:cs typeface="Arial MT"/>
              </a:rPr>
              <a:t>Breast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Cancer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Wisconsin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38982" y="2403729"/>
            <a:ext cx="16522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5025" algn="l"/>
                <a:tab pos="1579245" algn="l"/>
              </a:tabLst>
            </a:pPr>
            <a:r>
              <a:rPr dirty="0" sz="1400" spc="-5">
                <a:latin typeface="Arial MT"/>
                <a:cs typeface="Arial MT"/>
              </a:rPr>
              <a:t>69</a:t>
            </a:r>
            <a:r>
              <a:rPr dirty="0" sz="1400">
                <a:latin typeface="Arial MT"/>
                <a:cs typeface="Arial MT"/>
              </a:rPr>
              <a:t>9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9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09996" y="2403729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96178" y="2403729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05778" y="2403729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6217" y="2617088"/>
            <a:ext cx="92201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dirty="0" sz="1400" spc="-10">
                <a:latin typeface="Arial MT"/>
                <a:cs typeface="Arial MT"/>
              </a:rPr>
              <a:t>C</a:t>
            </a:r>
            <a:r>
              <a:rPr dirty="0" sz="1400">
                <a:latin typeface="Arial MT"/>
                <a:cs typeface="Arial MT"/>
              </a:rPr>
              <a:t>AR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C</a:t>
            </a:r>
            <a:r>
              <a:rPr dirty="0" sz="1400">
                <a:latin typeface="Arial MT"/>
                <a:cs typeface="Arial MT"/>
              </a:rPr>
              <a:t>ar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88691" y="2617088"/>
            <a:ext cx="17221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5510" algn="l"/>
                <a:tab pos="1609725" algn="l"/>
              </a:tabLst>
            </a:pPr>
            <a:r>
              <a:rPr dirty="0" sz="1400" spc="-5">
                <a:latin typeface="Arial MT"/>
                <a:cs typeface="Arial MT"/>
              </a:rPr>
              <a:t>172</a:t>
            </a:r>
            <a:r>
              <a:rPr dirty="0" sz="1400">
                <a:latin typeface="Arial MT"/>
                <a:cs typeface="Arial MT"/>
              </a:rPr>
              <a:t>8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59704" y="261708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21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96178" y="2617088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55485" y="261708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6217" y="2830449"/>
            <a:ext cx="13379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dirty="0" sz="1400" spc="-10">
                <a:latin typeface="Arial MT"/>
                <a:cs typeface="Arial MT"/>
              </a:rPr>
              <a:t>D</a:t>
            </a:r>
            <a:r>
              <a:rPr dirty="0" sz="1400">
                <a:latin typeface="Arial MT"/>
                <a:cs typeface="Arial MT"/>
              </a:rPr>
              <a:t>BT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D</a:t>
            </a:r>
            <a:r>
              <a:rPr dirty="0" sz="1400">
                <a:latin typeface="Arial MT"/>
                <a:cs typeface="Arial MT"/>
              </a:rPr>
              <a:t>iabetes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38982" y="2830449"/>
            <a:ext cx="16522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5025" algn="l"/>
                <a:tab pos="1579245" algn="l"/>
              </a:tabLst>
            </a:pPr>
            <a:r>
              <a:rPr dirty="0" sz="1400" spc="-5">
                <a:latin typeface="Arial MT"/>
                <a:cs typeface="Arial MT"/>
              </a:rPr>
              <a:t>76</a:t>
            </a:r>
            <a:r>
              <a:rPr dirty="0" sz="1400">
                <a:latin typeface="Arial MT"/>
                <a:cs typeface="Arial MT"/>
              </a:rPr>
              <a:t>8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8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09996" y="2830449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96178" y="2830449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05778" y="2830449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6217" y="3043808"/>
            <a:ext cx="22326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dirty="0" sz="1400" spc="-5">
                <a:latin typeface="Arial MT"/>
                <a:cs typeface="Arial MT"/>
              </a:rPr>
              <a:t>GCC	</a:t>
            </a:r>
            <a:r>
              <a:rPr dirty="0" sz="1400">
                <a:latin typeface="Arial MT"/>
                <a:cs typeface="Arial MT"/>
              </a:rPr>
              <a:t>German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Credit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Card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88691" y="3043808"/>
            <a:ext cx="1771014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5825" algn="l"/>
                <a:tab pos="1559560" algn="l"/>
              </a:tabLst>
            </a:pPr>
            <a:r>
              <a:rPr dirty="0" sz="1400" spc="-5">
                <a:latin typeface="Arial MT"/>
                <a:cs typeface="Arial MT"/>
              </a:rPr>
              <a:t>100</a:t>
            </a:r>
            <a:r>
              <a:rPr dirty="0" sz="1400">
                <a:latin typeface="Arial MT"/>
                <a:cs typeface="Arial MT"/>
              </a:rPr>
              <a:t>0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7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">
                <a:latin typeface="Arial MT"/>
                <a:cs typeface="Arial MT"/>
              </a:rPr>
              <a:t>13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59704" y="304380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63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96178" y="3043808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55485" y="304380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6217" y="3257169"/>
            <a:ext cx="25977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dirty="0" sz="1400" spc="-5">
                <a:latin typeface="Arial MT"/>
                <a:cs typeface="Arial MT"/>
              </a:rPr>
              <a:t>HDC	Heart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Disease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Cleveland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38982" y="3257169"/>
            <a:ext cx="16719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5025" algn="l"/>
                <a:tab pos="1559560" algn="l"/>
              </a:tabLst>
            </a:pPr>
            <a:r>
              <a:rPr dirty="0" sz="1400" spc="-5">
                <a:latin typeface="Arial MT"/>
                <a:cs typeface="Arial MT"/>
              </a:rPr>
              <a:t>30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6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59704" y="3257169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35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96178" y="3257169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05778" y="3257169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6217" y="3470528"/>
            <a:ext cx="18478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dirty="0" sz="1400" spc="-5">
                <a:latin typeface="Arial MT"/>
                <a:cs typeface="Arial MT"/>
              </a:rPr>
              <a:t>HPT	</a:t>
            </a:r>
            <a:r>
              <a:rPr dirty="0" sz="1400">
                <a:latin typeface="Arial MT"/>
                <a:cs typeface="Arial MT"/>
              </a:rPr>
              <a:t>Hepatitis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(HPT)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38982" y="3470528"/>
            <a:ext cx="17208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5025" algn="l"/>
                <a:tab pos="1509395" algn="l"/>
              </a:tabLst>
            </a:pPr>
            <a:r>
              <a:rPr dirty="0" sz="1400" spc="-5">
                <a:latin typeface="Arial MT"/>
                <a:cs typeface="Arial MT"/>
              </a:rPr>
              <a:t>15</a:t>
            </a:r>
            <a:r>
              <a:rPr dirty="0" sz="1400">
                <a:latin typeface="Arial MT"/>
                <a:cs typeface="Arial MT"/>
              </a:rPr>
              <a:t>5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6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">
                <a:latin typeface="Arial MT"/>
                <a:cs typeface="Arial MT"/>
              </a:rPr>
              <a:t>13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59704" y="3470528"/>
            <a:ext cx="2235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19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96178" y="3470528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05778" y="3470528"/>
            <a:ext cx="1250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6217" y="3683889"/>
            <a:ext cx="15817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400" spc="-5">
                <a:latin typeface="Arial MT"/>
                <a:cs typeface="Arial MT"/>
              </a:rPr>
              <a:t>HTR	Hypothyroid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88691" y="3683889"/>
            <a:ext cx="177101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5825" algn="l"/>
                <a:tab pos="1559560" algn="l"/>
              </a:tabLst>
            </a:pPr>
            <a:r>
              <a:rPr dirty="0" sz="1400" spc="-5">
                <a:latin typeface="Arial MT"/>
                <a:cs typeface="Arial MT"/>
              </a:rPr>
              <a:t>720</a:t>
            </a:r>
            <a:r>
              <a:rPr dirty="0" sz="1400">
                <a:latin typeface="Arial MT"/>
                <a:cs typeface="Arial MT"/>
              </a:rPr>
              <a:t>0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6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"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59704" y="368388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96178" y="3683889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05778" y="3683889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6217" y="3896944"/>
            <a:ext cx="155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dirty="0" sz="1400">
                <a:latin typeface="Arial MT"/>
                <a:cs typeface="Arial MT"/>
              </a:rPr>
              <a:t>HSV	House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Vote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38982" y="3896944"/>
            <a:ext cx="17208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5344" algn="l"/>
                <a:tab pos="1509395" algn="l"/>
              </a:tabLst>
            </a:pPr>
            <a:r>
              <a:rPr dirty="0" sz="1400" spc="-5">
                <a:latin typeface="Arial MT"/>
                <a:cs typeface="Arial MT"/>
              </a:rPr>
              <a:t>43</a:t>
            </a:r>
            <a:r>
              <a:rPr dirty="0" sz="1400">
                <a:latin typeface="Arial MT"/>
                <a:cs typeface="Arial MT"/>
              </a:rPr>
              <a:t>5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">
                <a:latin typeface="Arial MT"/>
                <a:cs typeface="Arial MT"/>
              </a:rPr>
              <a:t>16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259704" y="3896944"/>
            <a:ext cx="2235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16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96178" y="3896944"/>
            <a:ext cx="1250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05778" y="3896944"/>
            <a:ext cx="1250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6217" y="4110990"/>
            <a:ext cx="15265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400">
                <a:latin typeface="Arial MT"/>
                <a:cs typeface="Arial MT"/>
              </a:rPr>
              <a:t>I</a:t>
            </a:r>
            <a:r>
              <a:rPr dirty="0" sz="1400" spc="-10">
                <a:latin typeface="Arial MT"/>
                <a:cs typeface="Arial MT"/>
              </a:rPr>
              <a:t>N</a:t>
            </a: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I</a:t>
            </a:r>
            <a:r>
              <a:rPr dirty="0" sz="1400">
                <a:latin typeface="Arial MT"/>
                <a:cs typeface="Arial MT"/>
              </a:rPr>
              <a:t>onosph</a:t>
            </a:r>
            <a:r>
              <a:rPr dirty="0" sz="1400" spc="-10">
                <a:latin typeface="Arial MT"/>
                <a:cs typeface="Arial MT"/>
              </a:rPr>
              <a:t>e</a:t>
            </a:r>
            <a:r>
              <a:rPr dirty="0" sz="1400">
                <a:latin typeface="Arial MT"/>
                <a:cs typeface="Arial MT"/>
              </a:rPr>
              <a:t>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38982" y="4110990"/>
            <a:ext cx="16522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4860" algn="l"/>
                <a:tab pos="1579245" algn="l"/>
              </a:tabLst>
            </a:pPr>
            <a:r>
              <a:rPr dirty="0" sz="1400" spc="-5">
                <a:latin typeface="Arial MT"/>
                <a:cs typeface="Arial MT"/>
              </a:rPr>
              <a:t>35</a:t>
            </a:r>
            <a:r>
              <a:rPr dirty="0" sz="140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34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259704" y="4110990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34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96178" y="4110990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55485" y="4110990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6217" y="4324350"/>
            <a:ext cx="3917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K</a:t>
            </a:r>
            <a:r>
              <a:rPr dirty="0" sz="1400" spc="-10">
                <a:latin typeface="Arial MT"/>
                <a:cs typeface="Arial MT"/>
              </a:rPr>
              <a:t>R</a:t>
            </a:r>
            <a:r>
              <a:rPr dirty="0" sz="140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75817" y="4325873"/>
            <a:ext cx="1783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 MT"/>
                <a:cs typeface="Arial MT"/>
              </a:rPr>
              <a:t>King+Rook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vs </a:t>
            </a:r>
            <a:r>
              <a:rPr dirty="0" sz="1200" spc="-5">
                <a:latin typeface="Arial MT"/>
                <a:cs typeface="Arial MT"/>
              </a:rPr>
              <a:t>King+Pawn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988691" y="4324350"/>
            <a:ext cx="177101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5510" algn="l"/>
                <a:tab pos="1559560" algn="l"/>
              </a:tabLst>
            </a:pPr>
            <a:r>
              <a:rPr dirty="0" sz="1400" spc="-5">
                <a:latin typeface="Arial MT"/>
                <a:cs typeface="Arial MT"/>
              </a:rPr>
              <a:t>319</a:t>
            </a:r>
            <a:r>
              <a:rPr dirty="0" sz="1400">
                <a:latin typeface="Arial MT"/>
                <a:cs typeface="Arial MT"/>
              </a:rPr>
              <a:t>6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">
                <a:latin typeface="Arial MT"/>
                <a:cs typeface="Arial MT"/>
              </a:rPr>
              <a:t>36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259704" y="4324350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74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96178" y="4324350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555485" y="4324350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66217" y="4537709"/>
            <a:ext cx="18053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400">
                <a:latin typeface="Arial MT"/>
                <a:cs typeface="Arial MT"/>
              </a:rPr>
              <a:t>L</a:t>
            </a:r>
            <a:r>
              <a:rPr dirty="0" sz="1400" spc="-10">
                <a:latin typeface="Arial MT"/>
                <a:cs typeface="Arial MT"/>
              </a:rPr>
              <a:t>M</a:t>
            </a:r>
            <a:r>
              <a:rPr dirty="0" sz="1400">
                <a:latin typeface="Arial MT"/>
                <a:cs typeface="Arial MT"/>
              </a:rPr>
              <a:t>P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L</a:t>
            </a:r>
            <a:r>
              <a:rPr dirty="0" sz="1400" spc="-20">
                <a:latin typeface="Arial MT"/>
                <a:cs typeface="Arial MT"/>
              </a:rPr>
              <a:t>y</a:t>
            </a:r>
            <a:r>
              <a:rPr dirty="0" sz="1400" spc="-10">
                <a:latin typeface="Arial MT"/>
                <a:cs typeface="Arial MT"/>
              </a:rPr>
              <a:t>m</a:t>
            </a:r>
            <a:r>
              <a:rPr dirty="0" sz="1400">
                <a:latin typeface="Arial MT"/>
                <a:cs typeface="Arial MT"/>
              </a:rPr>
              <a:t>phography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38982" y="4537709"/>
            <a:ext cx="17208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  <a:tab pos="1509395" algn="l"/>
              </a:tabLst>
            </a:pPr>
            <a:r>
              <a:rPr dirty="0" sz="1400" spc="-5">
                <a:latin typeface="Arial MT"/>
                <a:cs typeface="Arial MT"/>
              </a:rPr>
              <a:t>14</a:t>
            </a:r>
            <a:r>
              <a:rPr dirty="0" sz="1400">
                <a:latin typeface="Arial MT"/>
                <a:cs typeface="Arial MT"/>
              </a:rPr>
              <a:t>8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">
                <a:latin typeface="Arial MT"/>
                <a:cs typeface="Arial MT"/>
              </a:rPr>
              <a:t>18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259704" y="453770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18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996178" y="4537709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555485" y="453770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66217" y="4751070"/>
            <a:ext cx="17214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400" spc="-5">
                <a:latin typeface="Arial MT"/>
                <a:cs typeface="Arial MT"/>
              </a:rPr>
              <a:t>PST	Postoperative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087751" y="4751070"/>
            <a:ext cx="16230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6765" algn="l"/>
                <a:tab pos="1510665" algn="l"/>
              </a:tabLst>
            </a:pPr>
            <a:r>
              <a:rPr dirty="0" sz="1400" spc="-5">
                <a:latin typeface="Arial MT"/>
                <a:cs typeface="Arial MT"/>
              </a:rPr>
              <a:t>9</a:t>
            </a:r>
            <a:r>
              <a:rPr dirty="0" sz="1400">
                <a:latin typeface="Arial MT"/>
                <a:cs typeface="Arial MT"/>
              </a:rPr>
              <a:t>0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259704" y="4751070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19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996178" y="4751070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605778" y="4751070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66217" y="4964429"/>
            <a:ext cx="13366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400" spc="-5">
                <a:latin typeface="Arial MT"/>
                <a:cs typeface="Arial MT"/>
              </a:rPr>
              <a:t>SBN	Soybean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038982" y="4964429"/>
            <a:ext cx="17208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  <a:tab pos="1509395" algn="l"/>
              </a:tabLst>
            </a:pPr>
            <a:r>
              <a:rPr dirty="0" sz="1400" spc="-5">
                <a:latin typeface="Arial MT"/>
                <a:cs typeface="Arial MT"/>
              </a:rPr>
              <a:t>68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">
                <a:latin typeface="Arial MT"/>
                <a:cs typeface="Arial MT"/>
              </a:rPr>
              <a:t>35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259704" y="496442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82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945504" y="4964429"/>
            <a:ext cx="22415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19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555485" y="4964429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66217" y="5177790"/>
            <a:ext cx="11106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N</a:t>
            </a:r>
            <a:r>
              <a:rPr dirty="0" sz="1400">
                <a:latin typeface="Arial MT"/>
                <a:cs typeface="Arial MT"/>
              </a:rPr>
              <a:t>R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">
                <a:latin typeface="Arial MT"/>
                <a:cs typeface="Arial MT"/>
              </a:rPr>
              <a:t>Sonar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038982" y="5177790"/>
            <a:ext cx="16522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4860" algn="l"/>
                <a:tab pos="1579245" algn="l"/>
              </a:tabLst>
            </a:pPr>
            <a:r>
              <a:rPr dirty="0" sz="1400" spc="-5">
                <a:latin typeface="Arial MT"/>
                <a:cs typeface="Arial MT"/>
              </a:rPr>
              <a:t>20</a:t>
            </a:r>
            <a:r>
              <a:rPr dirty="0" sz="1400">
                <a:latin typeface="Arial MT"/>
                <a:cs typeface="Arial MT"/>
              </a:rPr>
              <a:t>8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60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259704" y="5177790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60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996178" y="5177790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555485" y="5177790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66217" y="5390845"/>
            <a:ext cx="18834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dirty="0" sz="1400">
                <a:latin typeface="Arial MT"/>
                <a:cs typeface="Arial MT"/>
              </a:rPr>
              <a:t>SPL	Splice</a:t>
            </a:r>
            <a:r>
              <a:rPr dirty="0" sz="1400" spc="3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Junction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988691" y="5390845"/>
            <a:ext cx="177101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5510" algn="l"/>
                <a:tab pos="1559560" algn="l"/>
              </a:tabLst>
            </a:pPr>
            <a:r>
              <a:rPr dirty="0" sz="1400" spc="-5">
                <a:latin typeface="Arial MT"/>
                <a:cs typeface="Arial MT"/>
              </a:rPr>
              <a:t>317</a:t>
            </a:r>
            <a:r>
              <a:rPr dirty="0" sz="1400">
                <a:latin typeface="Arial MT"/>
                <a:cs typeface="Arial MT"/>
              </a:rPr>
              <a:t>5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">
                <a:latin typeface="Arial MT"/>
                <a:cs typeface="Arial MT"/>
              </a:rPr>
              <a:t>60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259704" y="5390845"/>
            <a:ext cx="2235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60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996178" y="5390845"/>
            <a:ext cx="1250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555485" y="5390845"/>
            <a:ext cx="2235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66217" y="5604764"/>
            <a:ext cx="1043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400" spc="15">
                <a:latin typeface="Arial MT"/>
                <a:cs typeface="Arial MT"/>
              </a:rPr>
              <a:t>W</a:t>
            </a:r>
            <a:r>
              <a:rPr dirty="0" sz="1400">
                <a:latin typeface="Arial MT"/>
                <a:cs typeface="Arial MT"/>
              </a:rPr>
              <a:t>I</a:t>
            </a:r>
            <a:r>
              <a:rPr dirty="0" sz="1400">
                <a:latin typeface="Arial MT"/>
                <a:cs typeface="Arial MT"/>
              </a:rPr>
              <a:t>N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15">
                <a:latin typeface="Arial MT"/>
                <a:cs typeface="Arial MT"/>
              </a:rPr>
              <a:t>W</a:t>
            </a:r>
            <a:r>
              <a:rPr dirty="0" sz="1400">
                <a:latin typeface="Arial MT"/>
                <a:cs typeface="Arial MT"/>
              </a:rPr>
              <a:t>ine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038982" y="5604764"/>
            <a:ext cx="16522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4860" algn="l"/>
                <a:tab pos="1579245" algn="l"/>
              </a:tabLst>
            </a:pPr>
            <a:r>
              <a:rPr dirty="0" sz="1400" spc="-5">
                <a:latin typeface="Arial MT"/>
                <a:cs typeface="Arial MT"/>
              </a:rPr>
              <a:t>17</a:t>
            </a:r>
            <a:r>
              <a:rPr dirty="0" sz="1400">
                <a:latin typeface="Arial MT"/>
                <a:cs typeface="Arial MT"/>
              </a:rPr>
              <a:t>8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13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259704" y="5604764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13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996178" y="5604764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605778" y="5604764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66217" y="5818123"/>
            <a:ext cx="14420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1400" spc="15">
                <a:latin typeface="Arial MT"/>
                <a:cs typeface="Arial MT"/>
              </a:rPr>
              <a:t>W</a:t>
            </a:r>
            <a:r>
              <a:rPr dirty="0" sz="1400">
                <a:latin typeface="Arial MT"/>
                <a:cs typeface="Arial MT"/>
              </a:rPr>
              <a:t>VF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30">
                <a:latin typeface="Arial MT"/>
                <a:cs typeface="Arial MT"/>
              </a:rPr>
              <a:t>W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v</a:t>
            </a:r>
            <a:r>
              <a:rPr dirty="0" sz="1400">
                <a:latin typeface="Arial MT"/>
                <a:cs typeface="Arial MT"/>
              </a:rPr>
              <a:t>ef</a:t>
            </a:r>
            <a:r>
              <a:rPr dirty="0" sz="1400">
                <a:latin typeface="Arial MT"/>
                <a:cs typeface="Arial MT"/>
              </a:rPr>
              <a:t>orm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988691" y="5818123"/>
            <a:ext cx="4216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5000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811651" y="5818123"/>
            <a:ext cx="8794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6450" algn="l"/>
              </a:tabLst>
            </a:pPr>
            <a:r>
              <a:rPr dirty="0" sz="1400">
                <a:latin typeface="Arial MT"/>
                <a:cs typeface="Arial MT"/>
              </a:rPr>
              <a:t>21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-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259704" y="581812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21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996178" y="5818123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555485" y="5818123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8739" y="6031484"/>
            <a:ext cx="8049895" cy="680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00"/>
              </a:spcBef>
              <a:tabLst>
                <a:tab pos="709295" algn="l"/>
                <a:tab pos="2972435" algn="l"/>
                <a:tab pos="3745229" algn="l"/>
                <a:tab pos="4519930" algn="l"/>
                <a:tab pos="5193030" algn="l"/>
                <a:tab pos="5929630" algn="l"/>
                <a:tab pos="6489065" algn="l"/>
              </a:tabLst>
            </a:pPr>
            <a:r>
              <a:rPr dirty="0" sz="1400" spc="-5">
                <a:latin typeface="Arial MT"/>
                <a:cs typeface="Arial MT"/>
              </a:rPr>
              <a:t>ZOO	Zoo	101	</a:t>
            </a:r>
            <a:r>
              <a:rPr dirty="0" sz="1400">
                <a:latin typeface="Arial MT"/>
                <a:cs typeface="Arial MT"/>
              </a:rPr>
              <a:t>15	1	</a:t>
            </a:r>
            <a:r>
              <a:rPr dirty="0" sz="1400" spc="-5">
                <a:latin typeface="Arial MT"/>
                <a:cs typeface="Arial MT"/>
              </a:rPr>
              <a:t>16	</a:t>
            </a:r>
            <a:r>
              <a:rPr dirty="0" sz="1400">
                <a:latin typeface="Arial MT"/>
                <a:cs typeface="Arial MT"/>
              </a:rPr>
              <a:t>7	</a:t>
            </a:r>
            <a:r>
              <a:rPr dirty="0" sz="1400" spc="-5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  <a:p>
            <a:pPr marL="216535" indent="-204470">
              <a:lnSpc>
                <a:spcPct val="100000"/>
              </a:lnSpc>
              <a:spcBef>
                <a:spcPts val="1310"/>
              </a:spcBef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Problems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show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variations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in number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examples,</a:t>
            </a:r>
            <a:r>
              <a:rPr dirty="0" sz="18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input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features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classes.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22" name="object 122"/>
          <p:cNvGraphicFramePr>
            <a:graphicFrameLocks noGrp="1"/>
          </p:cNvGraphicFramePr>
          <p:nvPr/>
        </p:nvGraphicFramePr>
        <p:xfrm>
          <a:off x="7054595" y="1510283"/>
          <a:ext cx="2022475" cy="461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/>
                <a:gridCol w="1510664"/>
                <a:gridCol w="229235"/>
              </a:tblGrid>
              <a:tr h="527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FF"/>
                      </a:solidFill>
                      <a:prstDash val="solid"/>
                    </a:lnR>
                    <a:lnB w="9525">
                      <a:solidFill>
                        <a:srgbClr val="0000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76225" marR="134620" indent="-1327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Input</a:t>
                      </a:r>
                      <a:r>
                        <a:rPr dirty="0" sz="1400" spc="-7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Features </a:t>
                      </a:r>
                      <a:r>
                        <a:rPr dirty="0" sz="1400" spc="-37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2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Diabetes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FF"/>
                      </a:solidFill>
                      <a:prstDash val="solid"/>
                    </a:lnL>
                    <a:lnB w="9525">
                      <a:solidFill>
                        <a:srgbClr val="0000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</a:tr>
              <a:tr h="4081272">
                <a:tc gridSpan="3">
                  <a:txBody>
                    <a:bodyPr/>
                    <a:lstStyle/>
                    <a:p>
                      <a:pPr marL="321310" marR="189230" indent="-228600">
                        <a:lnSpc>
                          <a:spcPct val="100000"/>
                        </a:lnSpc>
                        <a:spcBef>
                          <a:spcPts val="340"/>
                        </a:spcBef>
                        <a:buAutoNum type="arabicPeriod"/>
                        <a:tabLst>
                          <a:tab pos="321945" algn="l"/>
                        </a:tabLst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Number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times </a:t>
                      </a:r>
                      <a:r>
                        <a:rPr dirty="0" sz="1600" spc="-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pregnant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21310" marR="246379" indent="-228600">
                        <a:lnSpc>
                          <a:spcPct val="100000"/>
                        </a:lnSpc>
                        <a:spcBef>
                          <a:spcPts val="605"/>
                        </a:spcBef>
                        <a:buAutoNum type="arabicPeriod"/>
                        <a:tabLst>
                          <a:tab pos="321945" algn="l"/>
                        </a:tabLst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Plasma</a:t>
                      </a:r>
                      <a:r>
                        <a:rPr dirty="0" sz="16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glucose </a:t>
                      </a:r>
                      <a:r>
                        <a:rPr dirty="0" sz="1600" spc="-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concentration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21310" marR="360680" indent="-228600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/>
                        <a:tabLst>
                          <a:tab pos="321945" algn="l"/>
                        </a:tabLst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Diastolic</a:t>
                      </a:r>
                      <a:r>
                        <a:rPr dirty="0" sz="16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blood </a:t>
                      </a:r>
                      <a:r>
                        <a:rPr dirty="0" sz="1600" spc="-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pressure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21310" marR="220345" indent="-228600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/>
                        <a:tabLst>
                          <a:tab pos="321945" algn="l"/>
                        </a:tabLst>
                      </a:pPr>
                      <a:r>
                        <a:rPr dirty="0" sz="1600" spc="-15">
                          <a:latin typeface="Arial MT"/>
                          <a:cs typeface="Arial MT"/>
                        </a:rPr>
                        <a:t>Triceps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skin fold </a:t>
                      </a:r>
                      <a:r>
                        <a:rPr dirty="0" sz="1600" spc="-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thickness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(mm)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21310" indent="-229235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/>
                        <a:tabLst>
                          <a:tab pos="321945" algn="l"/>
                        </a:tabLst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2-Hour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serum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2131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insulin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(mu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U/ml)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21310" indent="-229235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 startAt="6"/>
                        <a:tabLst>
                          <a:tab pos="321945" algn="l"/>
                        </a:tabLst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Body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mass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index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21310" marR="122555" indent="-228600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 startAt="6"/>
                        <a:tabLst>
                          <a:tab pos="321945" algn="l"/>
                        </a:tabLst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Diabetes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pedigree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function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321310" indent="-229235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 startAt="6"/>
                        <a:tabLst>
                          <a:tab pos="321945" algn="l"/>
                        </a:tabLst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Age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3180">
                    <a:lnL w="9525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  <a:solidFill>
                      <a:srgbClr val="D1D1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713689"/>
            <a:ext cx="6111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Why</a:t>
            </a:r>
            <a:r>
              <a:rPr dirty="0" sz="2800" spc="-10"/>
              <a:t> </a:t>
            </a:r>
            <a:r>
              <a:rPr dirty="0" sz="2800" spc="-5"/>
              <a:t>Ensemble</a:t>
            </a:r>
            <a:r>
              <a:rPr dirty="0" sz="2800" spc="25"/>
              <a:t> </a:t>
            </a:r>
            <a:r>
              <a:rPr dirty="0" sz="2800" spc="-5"/>
              <a:t>of</a:t>
            </a:r>
            <a:r>
              <a:rPr dirty="0" sz="2800"/>
              <a:t> </a:t>
            </a:r>
            <a:r>
              <a:rPr dirty="0" sz="2800" spc="-5"/>
              <a:t>Neural</a:t>
            </a:r>
            <a:r>
              <a:rPr dirty="0" sz="2800" spc="5"/>
              <a:t> </a:t>
            </a:r>
            <a:r>
              <a:rPr dirty="0" sz="2800" spc="-5"/>
              <a:t>Networks?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6268" y="1752600"/>
            <a:ext cx="2427731" cy="15087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2400" y="5705855"/>
            <a:ext cx="8915400" cy="647700"/>
          </a:xfrm>
          <a:custGeom>
            <a:avLst/>
            <a:gdLst/>
            <a:ahLst/>
            <a:cxnLst/>
            <a:rect l="l" t="t" r="r" b="b"/>
            <a:pathLst>
              <a:path w="8915400" h="647700">
                <a:moveTo>
                  <a:pt x="8915400" y="0"/>
                </a:moveTo>
                <a:lnTo>
                  <a:pt x="0" y="0"/>
                </a:lnTo>
                <a:lnTo>
                  <a:pt x="0" y="647700"/>
                </a:lnTo>
                <a:lnTo>
                  <a:pt x="8915400" y="647700"/>
                </a:lnTo>
                <a:lnTo>
                  <a:pt x="8915400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8968" y="1762505"/>
            <a:ext cx="8609965" cy="4545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marR="2295525" indent="-230504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idea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building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ensemble</a:t>
            </a:r>
            <a:r>
              <a:rPr dirty="0" sz="1800" spc="7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with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several</a:t>
            </a:r>
            <a:r>
              <a:rPr dirty="0" sz="1800" spc="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NNs</a:t>
            </a:r>
            <a:r>
              <a:rPr dirty="0" sz="1800" spc="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taken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sociology</a:t>
            </a:r>
            <a:r>
              <a:rPr dirty="0" sz="1800" spc="-2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99"/>
              </a:buClr>
              <a:buFont typeface="Wingdings"/>
              <a:buChar char=""/>
            </a:pPr>
            <a:endParaRPr sz="1550">
              <a:latin typeface="Arial MT"/>
              <a:cs typeface="Arial MT"/>
            </a:endParaRPr>
          </a:p>
          <a:p>
            <a:pPr marL="242570" marR="2296160" indent="-230504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37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committee</a:t>
            </a:r>
            <a:r>
              <a:rPr dirty="0" sz="1800" spc="4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4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people</a:t>
            </a:r>
            <a:r>
              <a:rPr dirty="0" sz="1800" spc="4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</a:t>
            </a:r>
            <a:r>
              <a:rPr dirty="0" sz="1800" spc="47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important</a:t>
            </a:r>
            <a:r>
              <a:rPr dirty="0" sz="1800" spc="4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task</a:t>
            </a:r>
            <a:r>
              <a:rPr dirty="0" sz="1800" spc="47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47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building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board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doctors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major operation</a:t>
            </a:r>
            <a:r>
              <a:rPr dirty="0" sz="18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common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matter.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333399"/>
              </a:buClr>
              <a:buFont typeface="Wingdings"/>
              <a:buChar char=""/>
            </a:pPr>
            <a:endParaRPr sz="2000">
              <a:latin typeface="Arial MT"/>
              <a:cs typeface="Arial MT"/>
            </a:endParaRPr>
          </a:p>
          <a:p>
            <a:pPr algn="just" marL="247015" marR="155575" indent="-230504">
              <a:lnSpc>
                <a:spcPct val="100000"/>
              </a:lnSpc>
              <a:spcBef>
                <a:spcPts val="1195"/>
              </a:spcBef>
              <a:buClr>
                <a:srgbClr val="333399"/>
              </a:buClr>
              <a:buFont typeface="Wingdings"/>
              <a:buChar char=""/>
              <a:tabLst>
                <a:tab pos="247650" algn="l"/>
              </a:tabLst>
            </a:pPr>
            <a:r>
              <a:rPr dirty="0" sz="1800" spc="-5">
                <a:latin typeface="Arial MT"/>
                <a:cs typeface="Arial MT"/>
              </a:rPr>
              <a:t>Each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member </a:t>
            </a:r>
            <a:r>
              <a:rPr dirty="0" sz="1800" spc="-5">
                <a:latin typeface="Arial MT"/>
                <a:cs typeface="Arial MT"/>
              </a:rPr>
              <a:t>of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committee should be as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competent as possible</a:t>
            </a:r>
            <a:r>
              <a:rPr dirty="0" sz="1800" spc="-5">
                <a:latin typeface="Arial MT"/>
                <a:cs typeface="Arial MT"/>
              </a:rPr>
              <a:t>, but </a:t>
            </a:r>
            <a:r>
              <a:rPr dirty="0" sz="1800">
                <a:latin typeface="Arial MT"/>
                <a:cs typeface="Arial MT"/>
              </a:rPr>
              <a:t>they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should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complementary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to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one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another</a:t>
            </a:r>
            <a:r>
              <a:rPr dirty="0" sz="1800" spc="-15">
                <a:latin typeface="Arial MT"/>
                <a:cs typeface="Arial MT"/>
              </a:rPr>
              <a:t>.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If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one or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a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few </a:t>
            </a:r>
            <a:r>
              <a:rPr dirty="0" sz="1800" spc="-5">
                <a:latin typeface="Arial MT"/>
                <a:cs typeface="Arial MT"/>
              </a:rPr>
              <a:t>members</a:t>
            </a:r>
            <a:r>
              <a:rPr dirty="0" sz="1800">
                <a:latin typeface="Arial MT"/>
                <a:cs typeface="Arial MT"/>
              </a:rPr>
              <a:t> make</a:t>
            </a:r>
            <a:r>
              <a:rPr dirty="0" sz="1800" spc="5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error</a:t>
            </a:r>
            <a:r>
              <a:rPr dirty="0" sz="1800" spc="-20">
                <a:latin typeface="Arial MT"/>
                <a:cs typeface="Arial MT"/>
              </a:rPr>
              <a:t>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probability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high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remaining</a:t>
            </a:r>
            <a:r>
              <a:rPr dirty="0" sz="18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members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can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correct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his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error</a:t>
            </a:r>
            <a:r>
              <a:rPr dirty="0" sz="1800" spc="-2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Font typeface="Wingdings"/>
              <a:buChar char=""/>
            </a:pPr>
            <a:endParaRPr sz="1550">
              <a:latin typeface="Arial MT"/>
              <a:cs typeface="Arial MT"/>
            </a:endParaRPr>
          </a:p>
          <a:p>
            <a:pPr algn="just" marL="247015" marR="156845" indent="-230504">
              <a:lnSpc>
                <a:spcPct val="100000"/>
              </a:lnSpc>
              <a:buClr>
                <a:srgbClr val="333399"/>
              </a:buClr>
              <a:buFont typeface="Wingdings"/>
              <a:buChar char=""/>
              <a:tabLst>
                <a:tab pos="247650" algn="l"/>
              </a:tabLst>
            </a:pP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Several NNs </a:t>
            </a:r>
            <a:r>
              <a:rPr dirty="0" sz="1800" spc="-5">
                <a:latin typeface="Arial MT"/>
                <a:cs typeface="Arial MT"/>
              </a:rPr>
              <a:t>together </a:t>
            </a:r>
            <a:r>
              <a:rPr dirty="0" sz="1800">
                <a:latin typeface="Arial MT"/>
                <a:cs typeface="Arial MT"/>
              </a:rPr>
              <a:t>might </a:t>
            </a:r>
            <a:r>
              <a:rPr dirty="0" sz="1800" spc="-5">
                <a:latin typeface="Arial MT"/>
                <a:cs typeface="Arial MT"/>
              </a:rPr>
              <a:t>perform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better than single NN </a:t>
            </a:r>
            <a:r>
              <a:rPr dirty="0" sz="1800" spc="-10">
                <a:latin typeface="Arial MT"/>
                <a:cs typeface="Arial MT"/>
              </a:rPr>
              <a:t>when </a:t>
            </a:r>
            <a:r>
              <a:rPr dirty="0" sz="1800">
                <a:latin typeface="Arial MT"/>
                <a:cs typeface="Arial MT"/>
              </a:rPr>
              <a:t>they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maintain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proper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diversity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compensate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failure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 one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others.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 MT"/>
              <a:cs typeface="Arial MT"/>
            </a:endParaRPr>
          </a:p>
          <a:p>
            <a:pPr marL="94615" marR="5080" indent="-508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The</a:t>
            </a:r>
            <a:r>
              <a:rPr dirty="0" sz="1800" spc="465" b="1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goal</a:t>
            </a:r>
            <a:r>
              <a:rPr dirty="0" sz="1800" spc="45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dirty="0" sz="1800" spc="459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ensemble</a:t>
            </a:r>
            <a:r>
              <a:rPr dirty="0" sz="1800" spc="4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is</a:t>
            </a:r>
            <a:r>
              <a:rPr dirty="0" sz="1800" spc="46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48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achieve</a:t>
            </a:r>
            <a:r>
              <a:rPr dirty="0" sz="1800" spc="470" b="1"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better</a:t>
            </a:r>
            <a:r>
              <a:rPr dirty="0" sz="1800" spc="47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generalization</a:t>
            </a:r>
            <a:r>
              <a:rPr dirty="0" sz="1800" spc="484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(i.e.,</a:t>
            </a:r>
            <a:r>
              <a:rPr dirty="0" sz="1800" spc="47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lower</a:t>
            </a:r>
            <a:r>
              <a:rPr dirty="0" sz="1800" spc="4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TER)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through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producing</a:t>
            </a:r>
            <a:r>
              <a:rPr dirty="0" sz="18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diverse</a:t>
            </a:r>
            <a:r>
              <a:rPr dirty="0" sz="1800" spc="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NNs</a:t>
            </a:r>
            <a:r>
              <a:rPr dirty="0" sz="1800" spc="-5" b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652" y="607822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90" b="1">
                <a:solidFill>
                  <a:srgbClr val="00AF50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713689"/>
            <a:ext cx="54997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Neural</a:t>
            </a:r>
            <a:r>
              <a:rPr dirty="0" sz="2800"/>
              <a:t> </a:t>
            </a:r>
            <a:r>
              <a:rPr dirty="0" sz="2800" spc="-5"/>
              <a:t>Network</a:t>
            </a:r>
            <a:r>
              <a:rPr dirty="0" sz="2800"/>
              <a:t> </a:t>
            </a:r>
            <a:r>
              <a:rPr dirty="0" sz="2800" spc="-5"/>
              <a:t>Ensemble</a:t>
            </a:r>
            <a:r>
              <a:rPr dirty="0" sz="2800" spc="15"/>
              <a:t> </a:t>
            </a:r>
            <a:r>
              <a:rPr dirty="0" sz="2800" spc="-5"/>
              <a:t>(NNE)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01367" y="2270760"/>
            <a:ext cx="911860" cy="855344"/>
            <a:chOff x="1801367" y="2270760"/>
            <a:chExt cx="911860" cy="85534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299" y="2270760"/>
              <a:ext cx="100583" cy="792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1367" y="2691384"/>
              <a:ext cx="100583" cy="807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8631" y="2689860"/>
              <a:ext cx="100583" cy="792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57755" y="2342388"/>
              <a:ext cx="207645" cy="355600"/>
            </a:xfrm>
            <a:custGeom>
              <a:avLst/>
              <a:gdLst/>
              <a:ahLst/>
              <a:cxnLst/>
              <a:rect l="l" t="t" r="r" b="b"/>
              <a:pathLst>
                <a:path w="207644" h="355600">
                  <a:moveTo>
                    <a:pt x="0" y="355091"/>
                  </a:moveTo>
                  <a:lnTo>
                    <a:pt x="204216" y="1524"/>
                  </a:lnTo>
                </a:path>
                <a:path w="207644" h="355600">
                  <a:moveTo>
                    <a:pt x="207263" y="353567"/>
                  </a:moveTo>
                  <a:lnTo>
                    <a:pt x="20726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3515" y="2270760"/>
              <a:ext cx="99059" cy="80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4371" y="2692908"/>
              <a:ext cx="99059" cy="792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61971" y="2343912"/>
              <a:ext cx="205740" cy="353695"/>
            </a:xfrm>
            <a:custGeom>
              <a:avLst/>
              <a:gdLst/>
              <a:ahLst/>
              <a:cxnLst/>
              <a:rect l="l" t="t" r="r" b="b"/>
              <a:pathLst>
                <a:path w="205739" h="353694">
                  <a:moveTo>
                    <a:pt x="202691" y="353567"/>
                  </a:moveTo>
                  <a:lnTo>
                    <a:pt x="202691" y="0"/>
                  </a:lnTo>
                </a:path>
                <a:path w="205739" h="353694">
                  <a:moveTo>
                    <a:pt x="202691" y="350520"/>
                  </a:moveTo>
                  <a:lnTo>
                    <a:pt x="4571" y="1524"/>
                  </a:lnTo>
                </a:path>
                <a:path w="205739" h="353694">
                  <a:moveTo>
                    <a:pt x="0" y="353567"/>
                  </a:moveTo>
                  <a:lnTo>
                    <a:pt x="205739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6207" y="2270760"/>
              <a:ext cx="99060" cy="792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1635" y="2689860"/>
              <a:ext cx="99059" cy="807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70759" y="2343912"/>
              <a:ext cx="205740" cy="352425"/>
            </a:xfrm>
            <a:custGeom>
              <a:avLst/>
              <a:gdLst/>
              <a:ahLst/>
              <a:cxnLst/>
              <a:rect l="l" t="t" r="r" b="b"/>
              <a:pathLst>
                <a:path w="205739" h="352425">
                  <a:moveTo>
                    <a:pt x="0" y="352043"/>
                  </a:moveTo>
                  <a:lnTo>
                    <a:pt x="205739" y="0"/>
                  </a:lnTo>
                </a:path>
                <a:path w="205739" h="352425">
                  <a:moveTo>
                    <a:pt x="184403" y="352043"/>
                  </a:moveTo>
                  <a:lnTo>
                    <a:pt x="152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3659" y="2691384"/>
              <a:ext cx="99059" cy="792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59279" y="2342388"/>
              <a:ext cx="805180" cy="355600"/>
            </a:xfrm>
            <a:custGeom>
              <a:avLst/>
              <a:gdLst/>
              <a:ahLst/>
              <a:cxnLst/>
              <a:rect l="l" t="t" r="r" b="b"/>
              <a:pathLst>
                <a:path w="805180" h="355600">
                  <a:moveTo>
                    <a:pt x="804671" y="352044"/>
                  </a:moveTo>
                  <a:lnTo>
                    <a:pt x="621792" y="0"/>
                  </a:lnTo>
                </a:path>
                <a:path w="805180" h="355600">
                  <a:moveTo>
                    <a:pt x="0" y="355091"/>
                  </a:moveTo>
                  <a:lnTo>
                    <a:pt x="405383" y="30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63495" y="2343912"/>
              <a:ext cx="407034" cy="352425"/>
            </a:xfrm>
            <a:custGeom>
              <a:avLst/>
              <a:gdLst/>
              <a:ahLst/>
              <a:cxnLst/>
              <a:rect l="l" t="t" r="r" b="b"/>
              <a:pathLst>
                <a:path w="407035" h="352425">
                  <a:moveTo>
                    <a:pt x="0" y="352043"/>
                  </a:moveTo>
                  <a:lnTo>
                    <a:pt x="40690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53183" y="2342388"/>
              <a:ext cx="810895" cy="779145"/>
            </a:xfrm>
            <a:custGeom>
              <a:avLst/>
              <a:gdLst/>
              <a:ahLst/>
              <a:cxnLst/>
              <a:rect l="l" t="t" r="r" b="b"/>
              <a:pathLst>
                <a:path w="810894" h="779144">
                  <a:moveTo>
                    <a:pt x="9143" y="358139"/>
                  </a:moveTo>
                  <a:lnTo>
                    <a:pt x="623316" y="0"/>
                  </a:lnTo>
                </a:path>
                <a:path w="810894" h="779144">
                  <a:moveTo>
                    <a:pt x="605028" y="358139"/>
                  </a:moveTo>
                  <a:lnTo>
                    <a:pt x="217932" y="3048"/>
                  </a:lnTo>
                </a:path>
                <a:path w="810894" h="779144">
                  <a:moveTo>
                    <a:pt x="810768" y="359663"/>
                  </a:moveTo>
                  <a:lnTo>
                    <a:pt x="422148" y="4572"/>
                  </a:lnTo>
                </a:path>
                <a:path w="810894" h="779144">
                  <a:moveTo>
                    <a:pt x="810768" y="352044"/>
                  </a:moveTo>
                  <a:lnTo>
                    <a:pt x="217932" y="0"/>
                  </a:lnTo>
                </a:path>
                <a:path w="810894" h="779144">
                  <a:moveTo>
                    <a:pt x="605028" y="355091"/>
                  </a:moveTo>
                  <a:lnTo>
                    <a:pt x="620268" y="0"/>
                  </a:lnTo>
                </a:path>
                <a:path w="810894" h="779144">
                  <a:moveTo>
                    <a:pt x="512064" y="766572"/>
                  </a:moveTo>
                  <a:lnTo>
                    <a:pt x="597408" y="423672"/>
                  </a:lnTo>
                </a:path>
                <a:path w="810894" h="779144">
                  <a:moveTo>
                    <a:pt x="88392" y="768096"/>
                  </a:moveTo>
                  <a:lnTo>
                    <a:pt x="207264" y="420624"/>
                  </a:lnTo>
                </a:path>
                <a:path w="810894" h="779144">
                  <a:moveTo>
                    <a:pt x="294132" y="772667"/>
                  </a:moveTo>
                  <a:lnTo>
                    <a:pt x="411480" y="423672"/>
                  </a:lnTo>
                </a:path>
                <a:path w="810894" h="779144">
                  <a:moveTo>
                    <a:pt x="512064" y="766572"/>
                  </a:moveTo>
                  <a:lnTo>
                    <a:pt x="806196" y="425196"/>
                  </a:lnTo>
                </a:path>
                <a:path w="810894" h="779144">
                  <a:moveTo>
                    <a:pt x="294132" y="772667"/>
                  </a:moveTo>
                  <a:lnTo>
                    <a:pt x="210312" y="417575"/>
                  </a:lnTo>
                </a:path>
                <a:path w="810894" h="779144">
                  <a:moveTo>
                    <a:pt x="96012" y="766572"/>
                  </a:moveTo>
                  <a:lnTo>
                    <a:pt x="605028" y="417575"/>
                  </a:lnTo>
                </a:path>
                <a:path w="810894" h="779144">
                  <a:moveTo>
                    <a:pt x="699516" y="778763"/>
                  </a:moveTo>
                  <a:lnTo>
                    <a:pt x="3048" y="423672"/>
                  </a:lnTo>
                </a:path>
                <a:path w="810894" h="779144">
                  <a:moveTo>
                    <a:pt x="699516" y="777239"/>
                  </a:moveTo>
                  <a:lnTo>
                    <a:pt x="210312" y="423672"/>
                  </a:lnTo>
                </a:path>
                <a:path w="810894" h="779144">
                  <a:moveTo>
                    <a:pt x="699516" y="774191"/>
                  </a:moveTo>
                  <a:lnTo>
                    <a:pt x="409956" y="420624"/>
                  </a:lnTo>
                </a:path>
                <a:path w="810894" h="779144">
                  <a:moveTo>
                    <a:pt x="297180" y="775715"/>
                  </a:moveTo>
                  <a:lnTo>
                    <a:pt x="0" y="422148"/>
                  </a:lnTo>
                </a:path>
                <a:path w="810894" h="779144">
                  <a:moveTo>
                    <a:pt x="86868" y="772667"/>
                  </a:moveTo>
                  <a:lnTo>
                    <a:pt x="3048" y="417575"/>
                  </a:lnTo>
                </a:path>
                <a:path w="810894" h="779144">
                  <a:moveTo>
                    <a:pt x="85343" y="772667"/>
                  </a:moveTo>
                  <a:lnTo>
                    <a:pt x="411480" y="420624"/>
                  </a:lnTo>
                </a:path>
                <a:path w="810894" h="779144">
                  <a:moveTo>
                    <a:pt x="102108" y="766572"/>
                  </a:moveTo>
                  <a:lnTo>
                    <a:pt x="806196" y="417575"/>
                  </a:lnTo>
                </a:path>
                <a:path w="810894" h="779144">
                  <a:moveTo>
                    <a:pt x="297180" y="771144"/>
                  </a:moveTo>
                  <a:lnTo>
                    <a:pt x="806196" y="417575"/>
                  </a:lnTo>
                </a:path>
                <a:path w="810894" h="779144">
                  <a:moveTo>
                    <a:pt x="297180" y="766572"/>
                  </a:moveTo>
                  <a:lnTo>
                    <a:pt x="598932" y="420624"/>
                  </a:lnTo>
                </a:path>
                <a:path w="810894" h="779144">
                  <a:moveTo>
                    <a:pt x="512064" y="766572"/>
                  </a:moveTo>
                  <a:lnTo>
                    <a:pt x="204216" y="419100"/>
                  </a:lnTo>
                </a:path>
                <a:path w="810894" h="779144">
                  <a:moveTo>
                    <a:pt x="512064" y="766572"/>
                  </a:moveTo>
                  <a:lnTo>
                    <a:pt x="409956" y="425196"/>
                  </a:lnTo>
                </a:path>
                <a:path w="810894" h="779144">
                  <a:moveTo>
                    <a:pt x="701040" y="774191"/>
                  </a:moveTo>
                  <a:lnTo>
                    <a:pt x="601980" y="422148"/>
                  </a:lnTo>
                </a:path>
                <a:path w="810894" h="779144">
                  <a:moveTo>
                    <a:pt x="704088" y="774191"/>
                  </a:moveTo>
                  <a:lnTo>
                    <a:pt x="806196" y="4206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027932" y="2270760"/>
            <a:ext cx="911860" cy="855344"/>
            <a:chOff x="4027932" y="2270760"/>
            <a:chExt cx="911860" cy="855344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5864" y="2270760"/>
              <a:ext cx="100584" cy="792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7932" y="2691384"/>
              <a:ext cx="100584" cy="807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5196" y="2689860"/>
              <a:ext cx="100584" cy="792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84320" y="2342388"/>
              <a:ext cx="207645" cy="355600"/>
            </a:xfrm>
            <a:custGeom>
              <a:avLst/>
              <a:gdLst/>
              <a:ahLst/>
              <a:cxnLst/>
              <a:rect l="l" t="t" r="r" b="b"/>
              <a:pathLst>
                <a:path w="207645" h="355600">
                  <a:moveTo>
                    <a:pt x="0" y="355091"/>
                  </a:moveTo>
                  <a:lnTo>
                    <a:pt x="204215" y="1524"/>
                  </a:lnTo>
                </a:path>
                <a:path w="207645" h="355600">
                  <a:moveTo>
                    <a:pt x="207263" y="353567"/>
                  </a:moveTo>
                  <a:lnTo>
                    <a:pt x="20726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0080" y="2270760"/>
              <a:ext cx="99060" cy="807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0936" y="2692908"/>
              <a:ext cx="99060" cy="792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88536" y="2343912"/>
              <a:ext cx="205740" cy="353695"/>
            </a:xfrm>
            <a:custGeom>
              <a:avLst/>
              <a:gdLst/>
              <a:ahLst/>
              <a:cxnLst/>
              <a:rect l="l" t="t" r="r" b="b"/>
              <a:pathLst>
                <a:path w="205739" h="353694">
                  <a:moveTo>
                    <a:pt x="202691" y="353567"/>
                  </a:moveTo>
                  <a:lnTo>
                    <a:pt x="202691" y="0"/>
                  </a:lnTo>
                </a:path>
                <a:path w="205739" h="353694">
                  <a:moveTo>
                    <a:pt x="202691" y="350520"/>
                  </a:moveTo>
                  <a:lnTo>
                    <a:pt x="4572" y="1524"/>
                  </a:lnTo>
                </a:path>
                <a:path w="205739" h="353694">
                  <a:moveTo>
                    <a:pt x="0" y="353567"/>
                  </a:moveTo>
                  <a:lnTo>
                    <a:pt x="205739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2772" y="2270760"/>
              <a:ext cx="99060" cy="792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200" y="2689860"/>
              <a:ext cx="99060" cy="807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97324" y="2343912"/>
              <a:ext cx="205740" cy="352425"/>
            </a:xfrm>
            <a:custGeom>
              <a:avLst/>
              <a:gdLst/>
              <a:ahLst/>
              <a:cxnLst/>
              <a:rect l="l" t="t" r="r" b="b"/>
              <a:pathLst>
                <a:path w="205739" h="352425">
                  <a:moveTo>
                    <a:pt x="0" y="352043"/>
                  </a:moveTo>
                  <a:lnTo>
                    <a:pt x="205739" y="0"/>
                  </a:lnTo>
                </a:path>
                <a:path w="205739" h="352425">
                  <a:moveTo>
                    <a:pt x="184403" y="352043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0224" y="2691384"/>
              <a:ext cx="99060" cy="7924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85844" y="2342388"/>
              <a:ext cx="805180" cy="355600"/>
            </a:xfrm>
            <a:custGeom>
              <a:avLst/>
              <a:gdLst/>
              <a:ahLst/>
              <a:cxnLst/>
              <a:rect l="l" t="t" r="r" b="b"/>
              <a:pathLst>
                <a:path w="805179" h="355600">
                  <a:moveTo>
                    <a:pt x="804671" y="352044"/>
                  </a:moveTo>
                  <a:lnTo>
                    <a:pt x="621791" y="0"/>
                  </a:lnTo>
                </a:path>
                <a:path w="805179" h="355600">
                  <a:moveTo>
                    <a:pt x="0" y="355091"/>
                  </a:moveTo>
                  <a:lnTo>
                    <a:pt x="405383" y="3048"/>
                  </a:lnTo>
                </a:path>
                <a:path w="805179" h="355600">
                  <a:moveTo>
                    <a:pt x="204215" y="353567"/>
                  </a:moveTo>
                  <a:lnTo>
                    <a:pt x="611123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88892" y="2342388"/>
              <a:ext cx="614680" cy="358140"/>
            </a:xfrm>
            <a:custGeom>
              <a:avLst/>
              <a:gdLst/>
              <a:ahLst/>
              <a:cxnLst/>
              <a:rect l="l" t="t" r="r" b="b"/>
              <a:pathLst>
                <a:path w="614679" h="358139">
                  <a:moveTo>
                    <a:pt x="0" y="358139"/>
                  </a:moveTo>
                  <a:lnTo>
                    <a:pt x="61417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68140" y="2342388"/>
              <a:ext cx="722630" cy="772795"/>
            </a:xfrm>
            <a:custGeom>
              <a:avLst/>
              <a:gdLst/>
              <a:ahLst/>
              <a:cxnLst/>
              <a:rect l="l" t="t" r="r" b="b"/>
              <a:pathLst>
                <a:path w="722629" h="772794">
                  <a:moveTo>
                    <a:pt x="516636" y="358139"/>
                  </a:moveTo>
                  <a:lnTo>
                    <a:pt x="129539" y="3048"/>
                  </a:lnTo>
                </a:path>
                <a:path w="722629" h="772794">
                  <a:moveTo>
                    <a:pt x="722376" y="359663"/>
                  </a:moveTo>
                  <a:lnTo>
                    <a:pt x="333756" y="4572"/>
                  </a:lnTo>
                </a:path>
                <a:path w="722629" h="772794">
                  <a:moveTo>
                    <a:pt x="722376" y="352044"/>
                  </a:moveTo>
                  <a:lnTo>
                    <a:pt x="129539" y="0"/>
                  </a:lnTo>
                </a:path>
                <a:path w="722629" h="772794">
                  <a:moveTo>
                    <a:pt x="516636" y="355091"/>
                  </a:moveTo>
                  <a:lnTo>
                    <a:pt x="531876" y="0"/>
                  </a:lnTo>
                </a:path>
                <a:path w="722629" h="772794">
                  <a:moveTo>
                    <a:pt x="423672" y="766572"/>
                  </a:moveTo>
                  <a:lnTo>
                    <a:pt x="509015" y="423672"/>
                  </a:lnTo>
                </a:path>
                <a:path w="722629" h="772794">
                  <a:moveTo>
                    <a:pt x="0" y="768096"/>
                  </a:moveTo>
                  <a:lnTo>
                    <a:pt x="118872" y="420624"/>
                  </a:lnTo>
                </a:path>
                <a:path w="722629" h="772794">
                  <a:moveTo>
                    <a:pt x="205739" y="772667"/>
                  </a:moveTo>
                  <a:lnTo>
                    <a:pt x="323088" y="423672"/>
                  </a:lnTo>
                </a:path>
                <a:path w="722629" h="772794">
                  <a:moveTo>
                    <a:pt x="423672" y="766572"/>
                  </a:moveTo>
                  <a:lnTo>
                    <a:pt x="717804" y="425196"/>
                  </a:lnTo>
                </a:path>
                <a:path w="722629" h="772794">
                  <a:moveTo>
                    <a:pt x="205739" y="772667"/>
                  </a:moveTo>
                  <a:lnTo>
                    <a:pt x="121920" y="417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75760" y="2759964"/>
              <a:ext cx="509270" cy="349250"/>
            </a:xfrm>
            <a:custGeom>
              <a:avLst/>
              <a:gdLst/>
              <a:ahLst/>
              <a:cxnLst/>
              <a:rect l="l" t="t" r="r" b="b"/>
              <a:pathLst>
                <a:path w="509270" h="349250">
                  <a:moveTo>
                    <a:pt x="0" y="348996"/>
                  </a:moveTo>
                  <a:lnTo>
                    <a:pt x="50901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079748" y="2759964"/>
              <a:ext cx="806450" cy="361315"/>
            </a:xfrm>
            <a:custGeom>
              <a:avLst/>
              <a:gdLst/>
              <a:ahLst/>
              <a:cxnLst/>
              <a:rect l="l" t="t" r="r" b="b"/>
              <a:pathLst>
                <a:path w="806450" h="361314">
                  <a:moveTo>
                    <a:pt x="699515" y="361188"/>
                  </a:moveTo>
                  <a:lnTo>
                    <a:pt x="3048" y="6096"/>
                  </a:lnTo>
                </a:path>
                <a:path w="806450" h="361314">
                  <a:moveTo>
                    <a:pt x="697991" y="359663"/>
                  </a:moveTo>
                  <a:lnTo>
                    <a:pt x="210312" y="6096"/>
                  </a:lnTo>
                </a:path>
                <a:path w="806450" h="361314">
                  <a:moveTo>
                    <a:pt x="699515" y="356615"/>
                  </a:moveTo>
                  <a:lnTo>
                    <a:pt x="409955" y="3048"/>
                  </a:lnTo>
                </a:path>
                <a:path w="806450" h="361314">
                  <a:moveTo>
                    <a:pt x="297179" y="358139"/>
                  </a:moveTo>
                  <a:lnTo>
                    <a:pt x="0" y="4572"/>
                  </a:lnTo>
                </a:path>
                <a:path w="806450" h="361314">
                  <a:moveTo>
                    <a:pt x="86867" y="355091"/>
                  </a:moveTo>
                  <a:lnTo>
                    <a:pt x="3048" y="0"/>
                  </a:lnTo>
                </a:path>
                <a:path w="806450" h="361314">
                  <a:moveTo>
                    <a:pt x="85343" y="355091"/>
                  </a:moveTo>
                  <a:lnTo>
                    <a:pt x="411479" y="3048"/>
                  </a:lnTo>
                </a:path>
                <a:path w="806450" h="361314">
                  <a:moveTo>
                    <a:pt x="102107" y="348996"/>
                  </a:moveTo>
                  <a:lnTo>
                    <a:pt x="806196" y="0"/>
                  </a:lnTo>
                </a:path>
                <a:path w="806450" h="361314">
                  <a:moveTo>
                    <a:pt x="295655" y="353568"/>
                  </a:moveTo>
                  <a:lnTo>
                    <a:pt x="806196" y="0"/>
                  </a:lnTo>
                </a:path>
                <a:path w="806450" h="361314">
                  <a:moveTo>
                    <a:pt x="297179" y="348996"/>
                  </a:moveTo>
                  <a:lnTo>
                    <a:pt x="597407" y="3048"/>
                  </a:lnTo>
                </a:path>
                <a:path w="806450" h="361314">
                  <a:moveTo>
                    <a:pt x="512063" y="348996"/>
                  </a:moveTo>
                  <a:lnTo>
                    <a:pt x="204215" y="1524"/>
                  </a:lnTo>
                </a:path>
                <a:path w="806450" h="361314">
                  <a:moveTo>
                    <a:pt x="512063" y="348996"/>
                  </a:moveTo>
                  <a:lnTo>
                    <a:pt x="409955" y="7620"/>
                  </a:lnTo>
                </a:path>
                <a:path w="806450" h="361314">
                  <a:moveTo>
                    <a:pt x="699515" y="356615"/>
                  </a:moveTo>
                  <a:lnTo>
                    <a:pt x="601979" y="4572"/>
                  </a:lnTo>
                </a:path>
                <a:path w="806450" h="361314">
                  <a:moveTo>
                    <a:pt x="704088" y="356615"/>
                  </a:moveTo>
                  <a:lnTo>
                    <a:pt x="806196" y="304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/>
          <p:nvPr/>
        </p:nvSpPr>
        <p:spPr>
          <a:xfrm>
            <a:off x="2910077" y="2483357"/>
            <a:ext cx="990600" cy="492759"/>
          </a:xfrm>
          <a:custGeom>
            <a:avLst/>
            <a:gdLst/>
            <a:ahLst/>
            <a:cxnLst/>
            <a:rect l="l" t="t" r="r" b="b"/>
            <a:pathLst>
              <a:path w="990600" h="492760">
                <a:moveTo>
                  <a:pt x="0" y="123062"/>
                </a:moveTo>
                <a:lnTo>
                  <a:pt x="744474" y="123062"/>
                </a:lnTo>
                <a:lnTo>
                  <a:pt x="744474" y="0"/>
                </a:lnTo>
                <a:lnTo>
                  <a:pt x="990600" y="246125"/>
                </a:lnTo>
                <a:lnTo>
                  <a:pt x="744474" y="492251"/>
                </a:lnTo>
                <a:lnTo>
                  <a:pt x="744474" y="369188"/>
                </a:lnTo>
                <a:lnTo>
                  <a:pt x="0" y="369188"/>
                </a:lnTo>
                <a:lnTo>
                  <a:pt x="123063" y="246125"/>
                </a:lnTo>
                <a:lnTo>
                  <a:pt x="0" y="123062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22170" y="1762505"/>
            <a:ext cx="340360" cy="365760"/>
          </a:xfrm>
          <a:custGeom>
            <a:avLst/>
            <a:gdLst/>
            <a:ahLst/>
            <a:cxnLst/>
            <a:rect l="l" t="t" r="r" b="b"/>
            <a:pathLst>
              <a:path w="340360" h="365760">
                <a:moveTo>
                  <a:pt x="339852" y="169926"/>
                </a:moveTo>
                <a:lnTo>
                  <a:pt x="169925" y="0"/>
                </a:lnTo>
                <a:lnTo>
                  <a:pt x="0" y="169926"/>
                </a:lnTo>
                <a:lnTo>
                  <a:pt x="84962" y="169926"/>
                </a:lnTo>
                <a:lnTo>
                  <a:pt x="84962" y="365760"/>
                </a:lnTo>
                <a:lnTo>
                  <a:pt x="254888" y="365760"/>
                </a:lnTo>
                <a:lnTo>
                  <a:pt x="254888" y="169926"/>
                </a:lnTo>
                <a:lnTo>
                  <a:pt x="339852" y="169926"/>
                </a:lnTo>
                <a:close/>
              </a:path>
            </a:pathLst>
          </a:custGeom>
          <a:ln w="1981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4658105" y="1557274"/>
            <a:ext cx="2969895" cy="1569085"/>
            <a:chOff x="4658105" y="1557274"/>
            <a:chExt cx="2969895" cy="1569085"/>
          </a:xfrm>
        </p:grpSpPr>
        <p:sp>
          <p:nvSpPr>
            <p:cNvPr id="38" name="object 38"/>
            <p:cNvSpPr/>
            <p:nvPr/>
          </p:nvSpPr>
          <p:spPr>
            <a:xfrm>
              <a:off x="5923025" y="1567434"/>
              <a:ext cx="326390" cy="327660"/>
            </a:xfrm>
            <a:custGeom>
              <a:avLst/>
              <a:gdLst/>
              <a:ahLst/>
              <a:cxnLst/>
              <a:rect l="l" t="t" r="r" b="b"/>
              <a:pathLst>
                <a:path w="326389" h="327660">
                  <a:moveTo>
                    <a:pt x="326136" y="163067"/>
                  </a:moveTo>
                  <a:lnTo>
                    <a:pt x="163068" y="0"/>
                  </a:lnTo>
                  <a:lnTo>
                    <a:pt x="0" y="163067"/>
                  </a:lnTo>
                  <a:lnTo>
                    <a:pt x="81534" y="163067"/>
                  </a:lnTo>
                  <a:lnTo>
                    <a:pt x="81534" y="327660"/>
                  </a:lnTo>
                  <a:lnTo>
                    <a:pt x="244601" y="327660"/>
                  </a:lnTo>
                  <a:lnTo>
                    <a:pt x="244601" y="163067"/>
                  </a:lnTo>
                  <a:lnTo>
                    <a:pt x="326136" y="163067"/>
                  </a:lnTo>
                  <a:close/>
                </a:path>
              </a:pathLst>
            </a:custGeom>
            <a:ln w="198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91277" y="1936242"/>
              <a:ext cx="2240280" cy="41275"/>
            </a:xfrm>
            <a:custGeom>
              <a:avLst/>
              <a:gdLst/>
              <a:ahLst/>
              <a:cxnLst/>
              <a:rect l="l" t="t" r="r" b="b"/>
              <a:pathLst>
                <a:path w="2240279" h="41275">
                  <a:moveTo>
                    <a:pt x="0" y="0"/>
                  </a:moveTo>
                  <a:lnTo>
                    <a:pt x="2240026" y="41148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658106" y="1994534"/>
              <a:ext cx="2517140" cy="225425"/>
            </a:xfrm>
            <a:custGeom>
              <a:avLst/>
              <a:gdLst/>
              <a:ahLst/>
              <a:cxnLst/>
              <a:rect l="l" t="t" r="r" b="b"/>
              <a:pathLst>
                <a:path w="2517140" h="225425">
                  <a:moveTo>
                    <a:pt x="600456" y="24003"/>
                  </a:moveTo>
                  <a:lnTo>
                    <a:pt x="584949" y="20574"/>
                  </a:lnTo>
                  <a:lnTo>
                    <a:pt x="497713" y="1270"/>
                  </a:lnTo>
                  <a:lnTo>
                    <a:pt x="492379" y="0"/>
                  </a:lnTo>
                  <a:lnTo>
                    <a:pt x="487045" y="3429"/>
                  </a:lnTo>
                  <a:lnTo>
                    <a:pt x="484759" y="14097"/>
                  </a:lnTo>
                  <a:lnTo>
                    <a:pt x="488061" y="19431"/>
                  </a:lnTo>
                  <a:lnTo>
                    <a:pt x="543902" y="31737"/>
                  </a:lnTo>
                  <a:lnTo>
                    <a:pt x="0" y="205994"/>
                  </a:lnTo>
                  <a:lnTo>
                    <a:pt x="6096" y="224917"/>
                  </a:lnTo>
                  <a:lnTo>
                    <a:pt x="549846" y="50558"/>
                  </a:lnTo>
                  <a:lnTo>
                    <a:pt x="511683" y="92964"/>
                  </a:lnTo>
                  <a:lnTo>
                    <a:pt x="512064" y="99314"/>
                  </a:lnTo>
                  <a:lnTo>
                    <a:pt x="516128" y="102997"/>
                  </a:lnTo>
                  <a:lnTo>
                    <a:pt x="520192" y="106553"/>
                  </a:lnTo>
                  <a:lnTo>
                    <a:pt x="526415" y="106299"/>
                  </a:lnTo>
                  <a:lnTo>
                    <a:pt x="600456" y="24003"/>
                  </a:lnTo>
                  <a:close/>
                </a:path>
                <a:path w="2517140" h="225425">
                  <a:moveTo>
                    <a:pt x="2516759" y="205867"/>
                  </a:moveTo>
                  <a:lnTo>
                    <a:pt x="1838540" y="54089"/>
                  </a:lnTo>
                  <a:lnTo>
                    <a:pt x="1863699" y="46101"/>
                  </a:lnTo>
                  <a:lnTo>
                    <a:pt x="1892935" y="36830"/>
                  </a:lnTo>
                  <a:lnTo>
                    <a:pt x="1895843" y="31242"/>
                  </a:lnTo>
                  <a:lnTo>
                    <a:pt x="1892541" y="20828"/>
                  </a:lnTo>
                  <a:lnTo>
                    <a:pt x="1886966" y="17907"/>
                  </a:lnTo>
                  <a:lnTo>
                    <a:pt x="1781556" y="51435"/>
                  </a:lnTo>
                  <a:lnTo>
                    <a:pt x="1858645" y="122936"/>
                  </a:lnTo>
                  <a:lnTo>
                    <a:pt x="1862582" y="126746"/>
                  </a:lnTo>
                  <a:lnTo>
                    <a:pt x="1868932" y="126492"/>
                  </a:lnTo>
                  <a:lnTo>
                    <a:pt x="1872615" y="122428"/>
                  </a:lnTo>
                  <a:lnTo>
                    <a:pt x="1876298" y="118491"/>
                  </a:lnTo>
                  <a:lnTo>
                    <a:pt x="1876044" y="112141"/>
                  </a:lnTo>
                  <a:lnTo>
                    <a:pt x="1834299" y="73406"/>
                  </a:lnTo>
                  <a:lnTo>
                    <a:pt x="2512441" y="225171"/>
                  </a:lnTo>
                  <a:lnTo>
                    <a:pt x="2516759" y="20586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6191" y="2270760"/>
              <a:ext cx="100584" cy="7924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8259" y="2691384"/>
              <a:ext cx="99060" cy="807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5523" y="2689860"/>
              <a:ext cx="99060" cy="7924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83123" y="2342388"/>
              <a:ext cx="207645" cy="355600"/>
            </a:xfrm>
            <a:custGeom>
              <a:avLst/>
              <a:gdLst/>
              <a:ahLst/>
              <a:cxnLst/>
              <a:rect l="l" t="t" r="r" b="b"/>
              <a:pathLst>
                <a:path w="207645" h="355600">
                  <a:moveTo>
                    <a:pt x="0" y="355091"/>
                  </a:moveTo>
                  <a:lnTo>
                    <a:pt x="205739" y="1524"/>
                  </a:lnTo>
                </a:path>
                <a:path w="207645" h="355600">
                  <a:moveTo>
                    <a:pt x="207263" y="353567"/>
                  </a:moveTo>
                  <a:lnTo>
                    <a:pt x="207263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8883" y="2270760"/>
              <a:ext cx="100584" cy="8077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9739" y="2692908"/>
              <a:ext cx="100584" cy="7924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393436" y="2343912"/>
              <a:ext cx="198120" cy="353695"/>
            </a:xfrm>
            <a:custGeom>
              <a:avLst/>
              <a:gdLst/>
              <a:ahLst/>
              <a:cxnLst/>
              <a:rect l="l" t="t" r="r" b="b"/>
              <a:pathLst>
                <a:path w="198120" h="353694">
                  <a:moveTo>
                    <a:pt x="198119" y="353567"/>
                  </a:moveTo>
                  <a:lnTo>
                    <a:pt x="198119" y="0"/>
                  </a:lnTo>
                </a:path>
                <a:path w="198120" h="353694">
                  <a:moveTo>
                    <a:pt x="198119" y="350520"/>
                  </a:moveTo>
                  <a:lnTo>
                    <a:pt x="0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388863" y="2345436"/>
              <a:ext cx="204470" cy="352425"/>
            </a:xfrm>
            <a:custGeom>
              <a:avLst/>
              <a:gdLst/>
              <a:ahLst/>
              <a:cxnLst/>
              <a:rect l="l" t="t" r="r" b="b"/>
              <a:pathLst>
                <a:path w="204470" h="352425">
                  <a:moveTo>
                    <a:pt x="0" y="352043"/>
                  </a:moveTo>
                  <a:lnTo>
                    <a:pt x="20421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1575" y="2270760"/>
              <a:ext cx="100584" cy="7924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7003" y="2689860"/>
              <a:ext cx="100584" cy="8077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597652" y="2343912"/>
              <a:ext cx="204470" cy="352425"/>
            </a:xfrm>
            <a:custGeom>
              <a:avLst/>
              <a:gdLst/>
              <a:ahLst/>
              <a:cxnLst/>
              <a:rect l="l" t="t" r="r" b="b"/>
              <a:pathLst>
                <a:path w="204470" h="352425">
                  <a:moveTo>
                    <a:pt x="0" y="352043"/>
                  </a:moveTo>
                  <a:lnTo>
                    <a:pt x="204215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597652" y="2343912"/>
              <a:ext cx="182880" cy="352425"/>
            </a:xfrm>
            <a:custGeom>
              <a:avLst/>
              <a:gdLst/>
              <a:ahLst/>
              <a:cxnLst/>
              <a:rect l="l" t="t" r="r" b="b"/>
              <a:pathLst>
                <a:path w="182879" h="352425">
                  <a:moveTo>
                    <a:pt x="182880" y="352043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9027" y="2691384"/>
              <a:ext cx="100584" cy="7924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180075" y="2342388"/>
              <a:ext cx="809625" cy="779145"/>
            </a:xfrm>
            <a:custGeom>
              <a:avLst/>
              <a:gdLst/>
              <a:ahLst/>
              <a:cxnLst/>
              <a:rect l="l" t="t" r="r" b="b"/>
              <a:pathLst>
                <a:path w="809625" h="779144">
                  <a:moveTo>
                    <a:pt x="809244" y="352044"/>
                  </a:moveTo>
                  <a:lnTo>
                    <a:pt x="626363" y="0"/>
                  </a:lnTo>
                </a:path>
                <a:path w="809625" h="779144">
                  <a:moveTo>
                    <a:pt x="4572" y="355091"/>
                  </a:moveTo>
                  <a:lnTo>
                    <a:pt x="411479" y="3048"/>
                  </a:lnTo>
                </a:path>
                <a:path w="809625" h="779144">
                  <a:moveTo>
                    <a:pt x="210312" y="353567"/>
                  </a:moveTo>
                  <a:lnTo>
                    <a:pt x="615696" y="1524"/>
                  </a:lnTo>
                </a:path>
                <a:path w="809625" h="779144">
                  <a:moveTo>
                    <a:pt x="7620" y="358139"/>
                  </a:moveTo>
                  <a:lnTo>
                    <a:pt x="621791" y="0"/>
                  </a:lnTo>
                </a:path>
                <a:path w="809625" h="779144">
                  <a:moveTo>
                    <a:pt x="605027" y="358139"/>
                  </a:moveTo>
                  <a:lnTo>
                    <a:pt x="216408" y="3048"/>
                  </a:lnTo>
                </a:path>
                <a:path w="809625" h="779144">
                  <a:moveTo>
                    <a:pt x="809244" y="359663"/>
                  </a:moveTo>
                  <a:lnTo>
                    <a:pt x="422148" y="4572"/>
                  </a:lnTo>
                </a:path>
                <a:path w="809625" h="779144">
                  <a:moveTo>
                    <a:pt x="809244" y="352044"/>
                  </a:moveTo>
                  <a:lnTo>
                    <a:pt x="216408" y="0"/>
                  </a:lnTo>
                </a:path>
                <a:path w="809625" h="779144">
                  <a:moveTo>
                    <a:pt x="605027" y="355091"/>
                  </a:moveTo>
                  <a:lnTo>
                    <a:pt x="618744" y="0"/>
                  </a:lnTo>
                </a:path>
                <a:path w="809625" h="779144">
                  <a:moveTo>
                    <a:pt x="512063" y="766572"/>
                  </a:moveTo>
                  <a:lnTo>
                    <a:pt x="597408" y="423672"/>
                  </a:lnTo>
                </a:path>
                <a:path w="809625" h="779144">
                  <a:moveTo>
                    <a:pt x="88391" y="768096"/>
                  </a:moveTo>
                  <a:lnTo>
                    <a:pt x="205739" y="420624"/>
                  </a:lnTo>
                </a:path>
                <a:path w="809625" h="779144">
                  <a:moveTo>
                    <a:pt x="292608" y="772667"/>
                  </a:moveTo>
                  <a:lnTo>
                    <a:pt x="411479" y="423672"/>
                  </a:lnTo>
                </a:path>
                <a:path w="809625" h="779144">
                  <a:moveTo>
                    <a:pt x="512063" y="766572"/>
                  </a:moveTo>
                  <a:lnTo>
                    <a:pt x="804672" y="425196"/>
                  </a:lnTo>
                </a:path>
                <a:path w="809625" h="779144">
                  <a:moveTo>
                    <a:pt x="294132" y="772667"/>
                  </a:moveTo>
                  <a:lnTo>
                    <a:pt x="208787" y="417575"/>
                  </a:lnTo>
                </a:path>
                <a:path w="809625" h="779144">
                  <a:moveTo>
                    <a:pt x="94487" y="766572"/>
                  </a:moveTo>
                  <a:lnTo>
                    <a:pt x="605027" y="417575"/>
                  </a:lnTo>
                </a:path>
                <a:path w="809625" h="779144">
                  <a:moveTo>
                    <a:pt x="697991" y="778763"/>
                  </a:moveTo>
                  <a:lnTo>
                    <a:pt x="1524" y="423672"/>
                  </a:lnTo>
                </a:path>
                <a:path w="809625" h="779144">
                  <a:moveTo>
                    <a:pt x="697991" y="777239"/>
                  </a:moveTo>
                  <a:lnTo>
                    <a:pt x="208787" y="423672"/>
                  </a:lnTo>
                </a:path>
                <a:path w="809625" h="779144">
                  <a:moveTo>
                    <a:pt x="697991" y="774191"/>
                  </a:moveTo>
                  <a:lnTo>
                    <a:pt x="408432" y="420624"/>
                  </a:lnTo>
                </a:path>
                <a:path w="809625" h="779144">
                  <a:moveTo>
                    <a:pt x="295656" y="775715"/>
                  </a:moveTo>
                  <a:lnTo>
                    <a:pt x="0" y="422148"/>
                  </a:lnTo>
                </a:path>
                <a:path w="809625" h="779144">
                  <a:moveTo>
                    <a:pt x="86868" y="772667"/>
                  </a:moveTo>
                  <a:lnTo>
                    <a:pt x="1524" y="417575"/>
                  </a:lnTo>
                </a:path>
                <a:path w="809625" h="779144">
                  <a:moveTo>
                    <a:pt x="83820" y="772667"/>
                  </a:moveTo>
                  <a:lnTo>
                    <a:pt x="411479" y="420624"/>
                  </a:lnTo>
                </a:path>
                <a:path w="809625" h="779144">
                  <a:moveTo>
                    <a:pt x="100584" y="766572"/>
                  </a:moveTo>
                  <a:lnTo>
                    <a:pt x="804672" y="417575"/>
                  </a:lnTo>
                </a:path>
                <a:path w="809625" h="779144">
                  <a:moveTo>
                    <a:pt x="295656" y="771144"/>
                  </a:moveTo>
                  <a:lnTo>
                    <a:pt x="804672" y="417575"/>
                  </a:lnTo>
                </a:path>
                <a:path w="809625" h="779144">
                  <a:moveTo>
                    <a:pt x="295656" y="766572"/>
                  </a:moveTo>
                  <a:lnTo>
                    <a:pt x="597408" y="420624"/>
                  </a:lnTo>
                </a:path>
                <a:path w="809625" h="779144">
                  <a:moveTo>
                    <a:pt x="512063" y="766572"/>
                  </a:moveTo>
                  <a:lnTo>
                    <a:pt x="204215" y="419100"/>
                  </a:lnTo>
                </a:path>
                <a:path w="809625" h="779144">
                  <a:moveTo>
                    <a:pt x="512063" y="766572"/>
                  </a:moveTo>
                  <a:lnTo>
                    <a:pt x="409956" y="425196"/>
                  </a:lnTo>
                </a:path>
                <a:path w="809625" h="779144">
                  <a:moveTo>
                    <a:pt x="699515" y="774191"/>
                  </a:moveTo>
                  <a:lnTo>
                    <a:pt x="600456" y="422148"/>
                  </a:lnTo>
                </a:path>
                <a:path w="809625" h="779144">
                  <a:moveTo>
                    <a:pt x="704088" y="774191"/>
                  </a:moveTo>
                  <a:lnTo>
                    <a:pt x="804672" y="4206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200" y="2270760"/>
              <a:ext cx="100584" cy="7924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267" y="2691384"/>
              <a:ext cx="100583" cy="807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532" y="2689860"/>
              <a:ext cx="100584" cy="792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771132" y="2342388"/>
              <a:ext cx="208915" cy="355600"/>
            </a:xfrm>
            <a:custGeom>
              <a:avLst/>
              <a:gdLst/>
              <a:ahLst/>
              <a:cxnLst/>
              <a:rect l="l" t="t" r="r" b="b"/>
              <a:pathLst>
                <a:path w="208915" h="355600">
                  <a:moveTo>
                    <a:pt x="0" y="355091"/>
                  </a:moveTo>
                  <a:lnTo>
                    <a:pt x="205740" y="1524"/>
                  </a:lnTo>
                </a:path>
                <a:path w="208915" h="355600">
                  <a:moveTo>
                    <a:pt x="208788" y="353567"/>
                  </a:moveTo>
                  <a:lnTo>
                    <a:pt x="208788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8416" y="2270760"/>
              <a:ext cx="99060" cy="8077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9272" y="2692908"/>
              <a:ext cx="99059" cy="7924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981444" y="2343912"/>
              <a:ext cx="198120" cy="353695"/>
            </a:xfrm>
            <a:custGeom>
              <a:avLst/>
              <a:gdLst/>
              <a:ahLst/>
              <a:cxnLst/>
              <a:rect l="l" t="t" r="r" b="b"/>
              <a:pathLst>
                <a:path w="198120" h="353694">
                  <a:moveTo>
                    <a:pt x="198120" y="353567"/>
                  </a:moveTo>
                  <a:lnTo>
                    <a:pt x="198120" y="0"/>
                  </a:lnTo>
                </a:path>
                <a:path w="198120" h="353694">
                  <a:moveTo>
                    <a:pt x="198120" y="350520"/>
                  </a:moveTo>
                  <a:lnTo>
                    <a:pt x="0" y="15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976872" y="2345436"/>
              <a:ext cx="204470" cy="352425"/>
            </a:xfrm>
            <a:custGeom>
              <a:avLst/>
              <a:gdLst/>
              <a:ahLst/>
              <a:cxnLst/>
              <a:rect l="l" t="t" r="r" b="b"/>
              <a:pathLst>
                <a:path w="204470" h="352425">
                  <a:moveTo>
                    <a:pt x="0" y="352043"/>
                  </a:moveTo>
                  <a:lnTo>
                    <a:pt x="204216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9583" y="2270760"/>
              <a:ext cx="100584" cy="7924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5011" y="2689860"/>
              <a:ext cx="100584" cy="8077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185660" y="2343912"/>
              <a:ext cx="205740" cy="352425"/>
            </a:xfrm>
            <a:custGeom>
              <a:avLst/>
              <a:gdLst/>
              <a:ahLst/>
              <a:cxnLst/>
              <a:rect l="l" t="t" r="r" b="b"/>
              <a:pathLst>
                <a:path w="205740" h="352425">
                  <a:moveTo>
                    <a:pt x="0" y="352043"/>
                  </a:moveTo>
                  <a:lnTo>
                    <a:pt x="205740" y="0"/>
                  </a:lnTo>
                </a:path>
                <a:path w="205740" h="352425">
                  <a:moveTo>
                    <a:pt x="182880" y="352043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7035" y="2691384"/>
              <a:ext cx="100584" cy="79248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772655" y="2342388"/>
              <a:ext cx="805180" cy="772795"/>
            </a:xfrm>
            <a:custGeom>
              <a:avLst/>
              <a:gdLst/>
              <a:ahLst/>
              <a:cxnLst/>
              <a:rect l="l" t="t" r="r" b="b"/>
              <a:pathLst>
                <a:path w="805179" h="772794">
                  <a:moveTo>
                    <a:pt x="804672" y="352044"/>
                  </a:moveTo>
                  <a:lnTo>
                    <a:pt x="621792" y="0"/>
                  </a:lnTo>
                </a:path>
                <a:path w="805179" h="772794">
                  <a:moveTo>
                    <a:pt x="0" y="355091"/>
                  </a:moveTo>
                  <a:lnTo>
                    <a:pt x="406908" y="3048"/>
                  </a:lnTo>
                </a:path>
                <a:path w="805179" h="772794">
                  <a:moveTo>
                    <a:pt x="205740" y="353567"/>
                  </a:moveTo>
                  <a:lnTo>
                    <a:pt x="611124" y="1524"/>
                  </a:lnTo>
                </a:path>
                <a:path w="805179" h="772794">
                  <a:moveTo>
                    <a:pt x="4572" y="358139"/>
                  </a:moveTo>
                  <a:lnTo>
                    <a:pt x="618744" y="0"/>
                  </a:lnTo>
                </a:path>
                <a:path w="805179" h="772794">
                  <a:moveTo>
                    <a:pt x="600455" y="358139"/>
                  </a:moveTo>
                  <a:lnTo>
                    <a:pt x="213360" y="3048"/>
                  </a:lnTo>
                </a:path>
                <a:path w="805179" h="772794">
                  <a:moveTo>
                    <a:pt x="804672" y="359663"/>
                  </a:moveTo>
                  <a:lnTo>
                    <a:pt x="417575" y="4572"/>
                  </a:lnTo>
                </a:path>
                <a:path w="805179" h="772794">
                  <a:moveTo>
                    <a:pt x="804672" y="352044"/>
                  </a:moveTo>
                  <a:lnTo>
                    <a:pt x="213360" y="0"/>
                  </a:lnTo>
                </a:path>
                <a:path w="805179" h="772794">
                  <a:moveTo>
                    <a:pt x="600455" y="355091"/>
                  </a:moveTo>
                  <a:lnTo>
                    <a:pt x="614172" y="0"/>
                  </a:lnTo>
                </a:path>
                <a:path w="805179" h="772794">
                  <a:moveTo>
                    <a:pt x="507492" y="766572"/>
                  </a:moveTo>
                  <a:lnTo>
                    <a:pt x="592836" y="423672"/>
                  </a:lnTo>
                </a:path>
                <a:path w="805179" h="772794">
                  <a:moveTo>
                    <a:pt x="83820" y="768096"/>
                  </a:moveTo>
                  <a:lnTo>
                    <a:pt x="201168" y="420624"/>
                  </a:lnTo>
                </a:path>
                <a:path w="805179" h="772794">
                  <a:moveTo>
                    <a:pt x="289560" y="772667"/>
                  </a:moveTo>
                  <a:lnTo>
                    <a:pt x="406908" y="423672"/>
                  </a:lnTo>
                </a:path>
                <a:path w="805179" h="772794">
                  <a:moveTo>
                    <a:pt x="507492" y="766572"/>
                  </a:moveTo>
                  <a:lnTo>
                    <a:pt x="801624" y="425196"/>
                  </a:lnTo>
                </a:path>
                <a:path w="805179" h="772794">
                  <a:moveTo>
                    <a:pt x="289560" y="772667"/>
                  </a:moveTo>
                  <a:lnTo>
                    <a:pt x="205740" y="4175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864095" y="2759963"/>
              <a:ext cx="509270" cy="349250"/>
            </a:xfrm>
            <a:custGeom>
              <a:avLst/>
              <a:gdLst/>
              <a:ahLst/>
              <a:cxnLst/>
              <a:rect l="l" t="t" r="r" b="b"/>
              <a:pathLst>
                <a:path w="509270" h="349250">
                  <a:moveTo>
                    <a:pt x="0" y="348996"/>
                  </a:moveTo>
                  <a:lnTo>
                    <a:pt x="50901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768083" y="2759963"/>
              <a:ext cx="806450" cy="361315"/>
            </a:xfrm>
            <a:custGeom>
              <a:avLst/>
              <a:gdLst/>
              <a:ahLst/>
              <a:cxnLst/>
              <a:rect l="l" t="t" r="r" b="b"/>
              <a:pathLst>
                <a:path w="806450" h="361314">
                  <a:moveTo>
                    <a:pt x="697992" y="361188"/>
                  </a:moveTo>
                  <a:lnTo>
                    <a:pt x="1524" y="6096"/>
                  </a:lnTo>
                </a:path>
                <a:path w="806450" h="361314">
                  <a:moveTo>
                    <a:pt x="697992" y="359663"/>
                  </a:moveTo>
                  <a:lnTo>
                    <a:pt x="208788" y="6096"/>
                  </a:lnTo>
                </a:path>
                <a:path w="806450" h="361314">
                  <a:moveTo>
                    <a:pt x="697992" y="356615"/>
                  </a:moveTo>
                  <a:lnTo>
                    <a:pt x="409956" y="3048"/>
                  </a:lnTo>
                </a:path>
                <a:path w="806450" h="361314">
                  <a:moveTo>
                    <a:pt x="295656" y="358139"/>
                  </a:moveTo>
                  <a:lnTo>
                    <a:pt x="0" y="4572"/>
                  </a:lnTo>
                </a:path>
                <a:path w="806450" h="361314">
                  <a:moveTo>
                    <a:pt x="86868" y="355091"/>
                  </a:moveTo>
                  <a:lnTo>
                    <a:pt x="1524" y="0"/>
                  </a:lnTo>
                </a:path>
                <a:path w="806450" h="361314">
                  <a:moveTo>
                    <a:pt x="83820" y="355091"/>
                  </a:moveTo>
                  <a:lnTo>
                    <a:pt x="411480" y="3048"/>
                  </a:lnTo>
                </a:path>
                <a:path w="806450" h="361314">
                  <a:moveTo>
                    <a:pt x="100584" y="348996"/>
                  </a:moveTo>
                  <a:lnTo>
                    <a:pt x="806196" y="0"/>
                  </a:lnTo>
                </a:path>
                <a:path w="806450" h="361314">
                  <a:moveTo>
                    <a:pt x="295656" y="353568"/>
                  </a:moveTo>
                  <a:lnTo>
                    <a:pt x="806196" y="0"/>
                  </a:lnTo>
                </a:path>
                <a:path w="806450" h="361314">
                  <a:moveTo>
                    <a:pt x="295656" y="348996"/>
                  </a:moveTo>
                  <a:lnTo>
                    <a:pt x="597408" y="3048"/>
                  </a:lnTo>
                </a:path>
                <a:path w="806450" h="361314">
                  <a:moveTo>
                    <a:pt x="512064" y="348996"/>
                  </a:moveTo>
                  <a:lnTo>
                    <a:pt x="204216" y="1524"/>
                  </a:lnTo>
                </a:path>
                <a:path w="806450" h="361314">
                  <a:moveTo>
                    <a:pt x="512064" y="348996"/>
                  </a:moveTo>
                  <a:lnTo>
                    <a:pt x="409956" y="7620"/>
                  </a:lnTo>
                </a:path>
                <a:path w="806450" h="361314">
                  <a:moveTo>
                    <a:pt x="699516" y="356615"/>
                  </a:moveTo>
                  <a:lnTo>
                    <a:pt x="600456" y="45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472172" y="2763012"/>
              <a:ext cx="102235" cy="353695"/>
            </a:xfrm>
            <a:custGeom>
              <a:avLst/>
              <a:gdLst/>
              <a:ahLst/>
              <a:cxnLst/>
              <a:rect l="l" t="t" r="r" b="b"/>
              <a:pathLst>
                <a:path w="102234" h="353694">
                  <a:moveTo>
                    <a:pt x="0" y="353567"/>
                  </a:moveTo>
                  <a:lnTo>
                    <a:pt x="10210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6099809" y="2730246"/>
              <a:ext cx="610870" cy="3175"/>
            </a:xfrm>
            <a:custGeom>
              <a:avLst/>
              <a:gdLst/>
              <a:ahLst/>
              <a:cxnLst/>
              <a:rect l="l" t="t" r="r" b="b"/>
              <a:pathLst>
                <a:path w="610870" h="3175">
                  <a:moveTo>
                    <a:pt x="0" y="0"/>
                  </a:moveTo>
                  <a:lnTo>
                    <a:pt x="610869" y="2793"/>
                  </a:lnTo>
                </a:path>
              </a:pathLst>
            </a:custGeom>
            <a:ln w="32004">
              <a:solidFill>
                <a:srgbClr val="0000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1793494" y="3466338"/>
            <a:ext cx="104266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Prob</a:t>
            </a:r>
            <a:r>
              <a:rPr dirty="0" sz="2000" spc="-10" b="1">
                <a:latin typeface="Arial"/>
                <a:cs typeface="Arial"/>
              </a:rPr>
              <a:t>l</a:t>
            </a:r>
            <a:r>
              <a:rPr dirty="0" sz="2000" b="1">
                <a:latin typeface="Arial"/>
                <a:cs typeface="Arial"/>
              </a:rPr>
              <a:t>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218557" y="3494023"/>
            <a:ext cx="104266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Prob</a:t>
            </a:r>
            <a:r>
              <a:rPr dirty="0" sz="2000" spc="-10" b="1">
                <a:latin typeface="Arial"/>
                <a:cs typeface="Arial"/>
              </a:rPr>
              <a:t>l</a:t>
            </a:r>
            <a:r>
              <a:rPr dirty="0" sz="2000" b="1">
                <a:latin typeface="Arial"/>
                <a:cs typeface="Arial"/>
              </a:rPr>
              <a:t>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449317" y="3270630"/>
            <a:ext cx="1061720" cy="288925"/>
          </a:xfrm>
          <a:custGeom>
            <a:avLst/>
            <a:gdLst/>
            <a:ahLst/>
            <a:cxnLst/>
            <a:rect l="l" t="t" r="r" b="b"/>
            <a:pathLst>
              <a:path w="1061720" h="288925">
                <a:moveTo>
                  <a:pt x="56901" y="35697"/>
                </a:moveTo>
                <a:lnTo>
                  <a:pt x="38212" y="41467"/>
                </a:lnTo>
                <a:lnTo>
                  <a:pt x="52570" y="55029"/>
                </a:lnTo>
                <a:lnTo>
                  <a:pt x="1056640" y="288417"/>
                </a:lnTo>
                <a:lnTo>
                  <a:pt x="1061212" y="269113"/>
                </a:lnTo>
                <a:lnTo>
                  <a:pt x="56901" y="35697"/>
                </a:lnTo>
                <a:close/>
              </a:path>
              <a:path w="1061720" h="288925">
                <a:moveTo>
                  <a:pt x="105664" y="0"/>
                </a:moveTo>
                <a:lnTo>
                  <a:pt x="100457" y="1524"/>
                </a:lnTo>
                <a:lnTo>
                  <a:pt x="0" y="32639"/>
                </a:lnTo>
                <a:lnTo>
                  <a:pt x="76454" y="104775"/>
                </a:lnTo>
                <a:lnTo>
                  <a:pt x="80391" y="108585"/>
                </a:lnTo>
                <a:lnTo>
                  <a:pt x="86741" y="108458"/>
                </a:lnTo>
                <a:lnTo>
                  <a:pt x="90424" y="104394"/>
                </a:lnTo>
                <a:lnTo>
                  <a:pt x="94234" y="100457"/>
                </a:lnTo>
                <a:lnTo>
                  <a:pt x="93980" y="94234"/>
                </a:lnTo>
                <a:lnTo>
                  <a:pt x="90043" y="90424"/>
                </a:lnTo>
                <a:lnTo>
                  <a:pt x="52570" y="55029"/>
                </a:lnTo>
                <a:lnTo>
                  <a:pt x="16891" y="46736"/>
                </a:lnTo>
                <a:lnTo>
                  <a:pt x="21336" y="27432"/>
                </a:lnTo>
                <a:lnTo>
                  <a:pt x="83674" y="27432"/>
                </a:lnTo>
                <a:lnTo>
                  <a:pt x="106299" y="20447"/>
                </a:lnTo>
                <a:lnTo>
                  <a:pt x="111506" y="18923"/>
                </a:lnTo>
                <a:lnTo>
                  <a:pt x="114427" y="13335"/>
                </a:lnTo>
                <a:lnTo>
                  <a:pt x="112903" y="8128"/>
                </a:lnTo>
                <a:lnTo>
                  <a:pt x="111252" y="2921"/>
                </a:lnTo>
                <a:lnTo>
                  <a:pt x="105664" y="0"/>
                </a:lnTo>
                <a:close/>
              </a:path>
              <a:path w="1061720" h="288925">
                <a:moveTo>
                  <a:pt x="21336" y="27432"/>
                </a:moveTo>
                <a:lnTo>
                  <a:pt x="16891" y="46736"/>
                </a:lnTo>
                <a:lnTo>
                  <a:pt x="52570" y="55029"/>
                </a:lnTo>
                <a:lnTo>
                  <a:pt x="43521" y="46482"/>
                </a:lnTo>
                <a:lnTo>
                  <a:pt x="21971" y="46482"/>
                </a:lnTo>
                <a:lnTo>
                  <a:pt x="25908" y="29845"/>
                </a:lnTo>
                <a:lnTo>
                  <a:pt x="31718" y="29845"/>
                </a:lnTo>
                <a:lnTo>
                  <a:pt x="21336" y="27432"/>
                </a:lnTo>
                <a:close/>
              </a:path>
              <a:path w="1061720" h="288925">
                <a:moveTo>
                  <a:pt x="25908" y="29845"/>
                </a:moveTo>
                <a:lnTo>
                  <a:pt x="21971" y="46482"/>
                </a:lnTo>
                <a:lnTo>
                  <a:pt x="38212" y="41467"/>
                </a:lnTo>
                <a:lnTo>
                  <a:pt x="25908" y="29845"/>
                </a:lnTo>
                <a:close/>
              </a:path>
              <a:path w="1061720" h="288925">
                <a:moveTo>
                  <a:pt x="38212" y="41467"/>
                </a:moveTo>
                <a:lnTo>
                  <a:pt x="21971" y="46482"/>
                </a:lnTo>
                <a:lnTo>
                  <a:pt x="43521" y="46482"/>
                </a:lnTo>
                <a:lnTo>
                  <a:pt x="38212" y="41467"/>
                </a:lnTo>
                <a:close/>
              </a:path>
              <a:path w="1061720" h="288925">
                <a:moveTo>
                  <a:pt x="31718" y="29845"/>
                </a:moveTo>
                <a:lnTo>
                  <a:pt x="25908" y="29845"/>
                </a:lnTo>
                <a:lnTo>
                  <a:pt x="38212" y="41467"/>
                </a:lnTo>
                <a:lnTo>
                  <a:pt x="56901" y="35697"/>
                </a:lnTo>
                <a:lnTo>
                  <a:pt x="31718" y="29845"/>
                </a:lnTo>
                <a:close/>
              </a:path>
              <a:path w="1061720" h="288925">
                <a:moveTo>
                  <a:pt x="83674" y="27432"/>
                </a:moveTo>
                <a:lnTo>
                  <a:pt x="21336" y="27432"/>
                </a:lnTo>
                <a:lnTo>
                  <a:pt x="56901" y="35697"/>
                </a:lnTo>
                <a:lnTo>
                  <a:pt x="83674" y="274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69127" y="3181476"/>
            <a:ext cx="1243965" cy="392430"/>
          </a:xfrm>
          <a:custGeom>
            <a:avLst/>
            <a:gdLst/>
            <a:ahLst/>
            <a:cxnLst/>
            <a:rect l="l" t="t" r="r" b="b"/>
            <a:pathLst>
              <a:path w="1243965" h="392429">
                <a:moveTo>
                  <a:pt x="1186752" y="33239"/>
                </a:moveTo>
                <a:lnTo>
                  <a:pt x="0" y="372999"/>
                </a:lnTo>
                <a:lnTo>
                  <a:pt x="5334" y="392049"/>
                </a:lnTo>
                <a:lnTo>
                  <a:pt x="1192471" y="52214"/>
                </a:lnTo>
                <a:lnTo>
                  <a:pt x="1205972" y="38123"/>
                </a:lnTo>
                <a:lnTo>
                  <a:pt x="1186752" y="33239"/>
                </a:lnTo>
                <a:close/>
              </a:path>
              <a:path w="1243965" h="392429">
                <a:moveTo>
                  <a:pt x="1227421" y="23113"/>
                </a:moveTo>
                <a:lnTo>
                  <a:pt x="1222121" y="23113"/>
                </a:lnTo>
                <a:lnTo>
                  <a:pt x="1227581" y="42163"/>
                </a:lnTo>
                <a:lnTo>
                  <a:pt x="1192471" y="52214"/>
                </a:lnTo>
                <a:lnTo>
                  <a:pt x="1156716" y="89535"/>
                </a:lnTo>
                <a:lnTo>
                  <a:pt x="1152905" y="93472"/>
                </a:lnTo>
                <a:lnTo>
                  <a:pt x="1153032" y="99822"/>
                </a:lnTo>
                <a:lnTo>
                  <a:pt x="1156970" y="103505"/>
                </a:lnTo>
                <a:lnTo>
                  <a:pt x="1160906" y="107314"/>
                </a:lnTo>
                <a:lnTo>
                  <a:pt x="1167256" y="107187"/>
                </a:lnTo>
                <a:lnTo>
                  <a:pt x="1171067" y="103250"/>
                </a:lnTo>
                <a:lnTo>
                  <a:pt x="1243838" y="27305"/>
                </a:lnTo>
                <a:lnTo>
                  <a:pt x="1227421" y="23113"/>
                </a:lnTo>
                <a:close/>
              </a:path>
              <a:path w="1243965" h="392429">
                <a:moveTo>
                  <a:pt x="1205972" y="38123"/>
                </a:moveTo>
                <a:lnTo>
                  <a:pt x="1192471" y="52214"/>
                </a:lnTo>
                <a:lnTo>
                  <a:pt x="1227138" y="42290"/>
                </a:lnTo>
                <a:lnTo>
                  <a:pt x="1222375" y="42290"/>
                </a:lnTo>
                <a:lnTo>
                  <a:pt x="1205972" y="38123"/>
                </a:lnTo>
                <a:close/>
              </a:path>
              <a:path w="1243965" h="392429">
                <a:moveTo>
                  <a:pt x="1217676" y="25908"/>
                </a:moveTo>
                <a:lnTo>
                  <a:pt x="1205972" y="38123"/>
                </a:lnTo>
                <a:lnTo>
                  <a:pt x="1222375" y="42290"/>
                </a:lnTo>
                <a:lnTo>
                  <a:pt x="1217676" y="25908"/>
                </a:lnTo>
                <a:close/>
              </a:path>
              <a:path w="1243965" h="392429">
                <a:moveTo>
                  <a:pt x="1222921" y="25908"/>
                </a:moveTo>
                <a:lnTo>
                  <a:pt x="1217676" y="25908"/>
                </a:lnTo>
                <a:lnTo>
                  <a:pt x="1222375" y="42290"/>
                </a:lnTo>
                <a:lnTo>
                  <a:pt x="1227138" y="42290"/>
                </a:lnTo>
                <a:lnTo>
                  <a:pt x="1227581" y="42163"/>
                </a:lnTo>
                <a:lnTo>
                  <a:pt x="1222921" y="25908"/>
                </a:lnTo>
                <a:close/>
              </a:path>
              <a:path w="1243965" h="392429">
                <a:moveTo>
                  <a:pt x="1222121" y="23113"/>
                </a:moveTo>
                <a:lnTo>
                  <a:pt x="1186752" y="33239"/>
                </a:lnTo>
                <a:lnTo>
                  <a:pt x="1205972" y="38123"/>
                </a:lnTo>
                <a:lnTo>
                  <a:pt x="1217676" y="25908"/>
                </a:lnTo>
                <a:lnTo>
                  <a:pt x="1222921" y="25908"/>
                </a:lnTo>
                <a:lnTo>
                  <a:pt x="1222121" y="23113"/>
                </a:lnTo>
                <a:close/>
              </a:path>
              <a:path w="1243965" h="392429">
                <a:moveTo>
                  <a:pt x="1136523" y="0"/>
                </a:moveTo>
                <a:lnTo>
                  <a:pt x="1131189" y="3175"/>
                </a:lnTo>
                <a:lnTo>
                  <a:pt x="1128395" y="13843"/>
                </a:lnTo>
                <a:lnTo>
                  <a:pt x="1131697" y="19176"/>
                </a:lnTo>
                <a:lnTo>
                  <a:pt x="1136903" y="20574"/>
                </a:lnTo>
                <a:lnTo>
                  <a:pt x="1186752" y="33239"/>
                </a:lnTo>
                <a:lnTo>
                  <a:pt x="1222121" y="23113"/>
                </a:lnTo>
                <a:lnTo>
                  <a:pt x="1227421" y="23113"/>
                </a:lnTo>
                <a:lnTo>
                  <a:pt x="1141856" y="1270"/>
                </a:lnTo>
                <a:lnTo>
                  <a:pt x="113652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1769745" y="1326845"/>
            <a:ext cx="1043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Arial"/>
                <a:cs typeface="Arial"/>
              </a:rPr>
              <a:t>S</a:t>
            </a:r>
            <a:r>
              <a:rPr dirty="0" sz="2000" b="1">
                <a:latin typeface="Arial"/>
                <a:cs typeface="Arial"/>
              </a:rPr>
              <a:t>o</a:t>
            </a:r>
            <a:r>
              <a:rPr dirty="0" sz="2000" spc="-10" b="1">
                <a:latin typeface="Arial"/>
                <a:cs typeface="Arial"/>
              </a:rPr>
              <a:t>l</a:t>
            </a:r>
            <a:r>
              <a:rPr dirty="0" sz="2000" b="1">
                <a:latin typeface="Arial"/>
                <a:cs typeface="Arial"/>
              </a:rPr>
              <a:t>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574538" y="1264157"/>
            <a:ext cx="1042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So</a:t>
            </a:r>
            <a:r>
              <a:rPr dirty="0" sz="2000" spc="-10" b="1">
                <a:latin typeface="Arial"/>
                <a:cs typeface="Arial"/>
              </a:rPr>
              <a:t>l</a:t>
            </a:r>
            <a:r>
              <a:rPr dirty="0" sz="2000" b="1">
                <a:latin typeface="Arial"/>
                <a:cs typeface="Arial"/>
              </a:rPr>
              <a:t>ution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8" name="object 7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7392" y="1988057"/>
            <a:ext cx="111506" cy="246125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95492" y="3271265"/>
            <a:ext cx="111506" cy="246125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01545" y="3208782"/>
            <a:ext cx="111506" cy="246125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1221612" y="6232535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 h="0">
                <a:moveTo>
                  <a:pt x="0" y="0"/>
                </a:moveTo>
                <a:lnTo>
                  <a:pt x="212663" y="0"/>
                </a:lnTo>
              </a:path>
            </a:pathLst>
          </a:custGeom>
          <a:ln w="89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532970" y="5931442"/>
            <a:ext cx="11493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65" i="1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071254" y="6201618"/>
            <a:ext cx="358140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7495" algn="l"/>
              </a:tabLst>
            </a:pPr>
            <a:r>
              <a:rPr dirty="0" sz="950" spc="25" i="1">
                <a:latin typeface="Times New Roman"/>
                <a:cs typeface="Times New Roman"/>
              </a:rPr>
              <a:t>j</a:t>
            </a:r>
            <a:r>
              <a:rPr dirty="0" sz="950" spc="25" i="1">
                <a:latin typeface="Times New Roman"/>
                <a:cs typeface="Times New Roman"/>
              </a:rPr>
              <a:t>	</a:t>
            </a:r>
            <a:r>
              <a:rPr dirty="0" sz="950" spc="50" i="1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235146" y="6225798"/>
            <a:ext cx="17907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05" i="1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483257" y="6352529"/>
            <a:ext cx="233679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105" i="1">
                <a:latin typeface="Times New Roman"/>
                <a:cs typeface="Times New Roman"/>
              </a:rPr>
              <a:t>n</a:t>
            </a:r>
            <a:r>
              <a:rPr dirty="0" sz="950" spc="-5">
                <a:latin typeface="Symbol"/>
                <a:cs typeface="Symbol"/>
              </a:rPr>
              <a:t></a:t>
            </a:r>
            <a:r>
              <a:rPr dirty="0" sz="950" spc="5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03378" y="6201618"/>
            <a:ext cx="1931035" cy="175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88135" algn="l"/>
                <a:tab pos="1851025" algn="l"/>
              </a:tabLst>
            </a:pPr>
            <a:r>
              <a:rPr dirty="0" sz="950" spc="65" i="1">
                <a:latin typeface="Times New Roman"/>
                <a:cs typeface="Times New Roman"/>
              </a:rPr>
              <a:t>i</a:t>
            </a:r>
            <a:r>
              <a:rPr dirty="0" sz="950" spc="25">
                <a:latin typeface="Times New Roman"/>
                <a:cs typeface="Times New Roman"/>
              </a:rPr>
              <a:t>.</a:t>
            </a:r>
            <a:r>
              <a:rPr dirty="0" sz="950" spc="-20">
                <a:latin typeface="Times New Roman"/>
                <a:cs typeface="Times New Roman"/>
              </a:rPr>
              <a:t> </a:t>
            </a:r>
            <a:r>
              <a:rPr dirty="0" sz="950" spc="25" i="1">
                <a:latin typeface="Times New Roman"/>
                <a:cs typeface="Times New Roman"/>
              </a:rPr>
              <a:t>j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spc="25" i="1">
                <a:latin typeface="Times New Roman"/>
                <a:cs typeface="Times New Roman"/>
              </a:rPr>
              <a:t>i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spc="50" i="1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00867" y="5952400"/>
            <a:ext cx="3181985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38480" algn="l"/>
                <a:tab pos="970915" algn="l"/>
              </a:tabLst>
            </a:pPr>
            <a:r>
              <a:rPr dirty="0" sz="1650" spc="80" i="1">
                <a:latin typeface="Times New Roman"/>
                <a:cs typeface="Times New Roman"/>
              </a:rPr>
              <a:t>d</a:t>
            </a:r>
            <a:r>
              <a:rPr dirty="0" sz="1650" spc="-15" i="1">
                <a:latin typeface="Times New Roman"/>
                <a:cs typeface="Times New Roman"/>
              </a:rPr>
              <a:t>i</a:t>
            </a:r>
            <a:r>
              <a:rPr dirty="0" sz="1650" spc="70" i="1">
                <a:latin typeface="Times New Roman"/>
                <a:cs typeface="Times New Roman"/>
              </a:rPr>
              <a:t>v</a:t>
            </a:r>
            <a:r>
              <a:rPr dirty="0" sz="1650" i="1">
                <a:latin typeface="Times New Roman"/>
                <a:cs typeface="Times New Roman"/>
              </a:rPr>
              <a:t>	</a:t>
            </a:r>
            <a:r>
              <a:rPr dirty="0" sz="1650" spc="85">
                <a:latin typeface="Symbol"/>
                <a:cs typeface="Symbol"/>
              </a:rPr>
              <a:t>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baseline="-8888" sz="3750" spc="225">
                <a:latin typeface="Symbol"/>
                <a:cs typeface="Symbol"/>
              </a:rPr>
              <a:t></a:t>
            </a:r>
            <a:r>
              <a:rPr dirty="0" baseline="-8888" sz="3750" spc="-517">
                <a:latin typeface="Times New Roman"/>
                <a:cs typeface="Times New Roman"/>
              </a:rPr>
              <a:t> </a:t>
            </a:r>
            <a:r>
              <a:rPr dirty="0" sz="1650" spc="45" i="1">
                <a:latin typeface="Times New Roman"/>
                <a:cs typeface="Times New Roman"/>
              </a:rPr>
              <a:t>D</a:t>
            </a:r>
            <a:r>
              <a:rPr dirty="0" sz="1650" spc="-10" i="1">
                <a:latin typeface="Times New Roman"/>
                <a:cs typeface="Times New Roman"/>
              </a:rPr>
              <a:t>i</a:t>
            </a:r>
            <a:r>
              <a:rPr dirty="0" sz="1650" spc="100" i="1">
                <a:latin typeface="Times New Roman"/>
                <a:cs typeface="Times New Roman"/>
              </a:rPr>
              <a:t>f</a:t>
            </a:r>
            <a:r>
              <a:rPr dirty="0" sz="1650" spc="45" i="1">
                <a:latin typeface="Times New Roman"/>
                <a:cs typeface="Times New Roman"/>
              </a:rPr>
              <a:t>f</a:t>
            </a:r>
            <a:r>
              <a:rPr dirty="0" sz="1650" spc="65" i="1">
                <a:latin typeface="Times New Roman"/>
                <a:cs typeface="Times New Roman"/>
              </a:rPr>
              <a:t> </a:t>
            </a:r>
            <a:r>
              <a:rPr dirty="0" sz="1650" spc="30">
                <a:latin typeface="Times New Roman"/>
                <a:cs typeface="Times New Roman"/>
              </a:rPr>
              <a:t>(</a:t>
            </a:r>
            <a:r>
              <a:rPr dirty="0" sz="1650" spc="105" i="1">
                <a:latin typeface="Times New Roman"/>
                <a:cs typeface="Times New Roman"/>
              </a:rPr>
              <a:t>C</a:t>
            </a:r>
            <a:r>
              <a:rPr dirty="0" sz="1650" spc="110" i="1">
                <a:latin typeface="Times New Roman"/>
                <a:cs typeface="Times New Roman"/>
              </a:rPr>
              <a:t> </a:t>
            </a:r>
            <a:r>
              <a:rPr dirty="0" sz="1650" spc="175">
                <a:latin typeface="Times New Roman"/>
                <a:cs typeface="Times New Roman"/>
              </a:rPr>
              <a:t>(</a:t>
            </a:r>
            <a:r>
              <a:rPr dirty="0" sz="1650" spc="70" i="1">
                <a:latin typeface="Times New Roman"/>
                <a:cs typeface="Times New Roman"/>
              </a:rPr>
              <a:t>x</a:t>
            </a:r>
            <a:r>
              <a:rPr dirty="0" sz="1650" i="1">
                <a:latin typeface="Times New Roman"/>
                <a:cs typeface="Times New Roman"/>
              </a:rPr>
              <a:t> </a:t>
            </a:r>
            <a:r>
              <a:rPr dirty="0" sz="1650" spc="-75" i="1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)</a:t>
            </a:r>
            <a:r>
              <a:rPr dirty="0" sz="1650" spc="40">
                <a:latin typeface="Times New Roman"/>
                <a:cs typeface="Times New Roman"/>
              </a:rPr>
              <a:t>,</a:t>
            </a:r>
            <a:r>
              <a:rPr dirty="0" sz="1650" spc="-225">
                <a:latin typeface="Times New Roman"/>
                <a:cs typeface="Times New Roman"/>
              </a:rPr>
              <a:t> </a:t>
            </a:r>
            <a:r>
              <a:rPr dirty="0" sz="1650" spc="105" i="1">
                <a:latin typeface="Times New Roman"/>
                <a:cs typeface="Times New Roman"/>
              </a:rPr>
              <a:t>C</a:t>
            </a:r>
            <a:r>
              <a:rPr dirty="0" sz="1650" i="1">
                <a:latin typeface="Times New Roman"/>
                <a:cs typeface="Times New Roman"/>
              </a:rPr>
              <a:t> </a:t>
            </a:r>
            <a:r>
              <a:rPr dirty="0" sz="1650" spc="-60" i="1">
                <a:latin typeface="Times New Roman"/>
                <a:cs typeface="Times New Roman"/>
              </a:rPr>
              <a:t> </a:t>
            </a:r>
            <a:r>
              <a:rPr dirty="0" sz="1650" spc="175">
                <a:latin typeface="Times New Roman"/>
                <a:cs typeface="Times New Roman"/>
              </a:rPr>
              <a:t>(</a:t>
            </a:r>
            <a:r>
              <a:rPr dirty="0" sz="1650" spc="70" i="1">
                <a:latin typeface="Times New Roman"/>
                <a:cs typeface="Times New Roman"/>
              </a:rPr>
              <a:t>x</a:t>
            </a:r>
            <a:r>
              <a:rPr dirty="0" sz="1650" i="1">
                <a:latin typeface="Times New Roman"/>
                <a:cs typeface="Times New Roman"/>
              </a:rPr>
              <a:t> </a:t>
            </a:r>
            <a:r>
              <a:rPr dirty="0" sz="1650" spc="-80" i="1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)</a:t>
            </a:r>
            <a:r>
              <a:rPr dirty="0" sz="1650" spc="10">
                <a:latin typeface="Times New Roman"/>
                <a:cs typeface="Times New Roman"/>
              </a:rPr>
              <a:t>)</a:t>
            </a:r>
            <a:r>
              <a:rPr dirty="0" sz="1650" spc="40">
                <a:latin typeface="Times New Roman"/>
                <a:cs typeface="Times New Roman"/>
              </a:rPr>
              <a:t>,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258169" y="5924413"/>
            <a:ext cx="14097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8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609337" y="6253275"/>
            <a:ext cx="22225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45">
                <a:latin typeface="Symbol"/>
                <a:cs typeface="Symbol"/>
              </a:rPr>
              <a:t>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577060" y="6271855"/>
            <a:ext cx="11728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latin typeface="Times New Roman"/>
                <a:cs typeface="Times New Roman"/>
              </a:rPr>
              <a:t>Total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 spc="40">
                <a:latin typeface="Times New Roman"/>
                <a:cs typeface="Times New Roman"/>
              </a:rPr>
              <a:t>NNs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pair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07238" y="6264234"/>
            <a:ext cx="241935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35" i="1">
                <a:latin typeface="Times New Roman"/>
                <a:cs typeface="Times New Roman"/>
              </a:rPr>
              <a:t>M</a:t>
            </a:r>
            <a:r>
              <a:rPr dirty="0" sz="800" spc="-35" i="1">
                <a:latin typeface="Times New Roman"/>
                <a:cs typeface="Times New Roman"/>
              </a:rPr>
              <a:t> </a:t>
            </a:r>
            <a:r>
              <a:rPr dirty="0" sz="800" spc="-35">
                <a:latin typeface="Symbol"/>
                <a:cs typeface="Symbol"/>
              </a:rPr>
              <a:t></a:t>
            </a:r>
            <a:r>
              <a:rPr dirty="0" sz="800" spc="2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805734" y="6450331"/>
            <a:ext cx="213995" cy="150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70" i="1">
                <a:latin typeface="Times New Roman"/>
                <a:cs typeface="Times New Roman"/>
              </a:rPr>
              <a:t>m</a:t>
            </a:r>
            <a:r>
              <a:rPr dirty="0" sz="800" spc="-35">
                <a:latin typeface="Symbol"/>
                <a:cs typeface="Symbol"/>
              </a:rPr>
              <a:t></a:t>
            </a:r>
            <a:r>
              <a:rPr dirty="0" sz="800" spc="2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011304" y="6301221"/>
            <a:ext cx="1581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30" i="1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152662" y="5968298"/>
            <a:ext cx="24320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 i="1">
                <a:latin typeface="Times New Roman"/>
                <a:cs typeface="Times New Roman"/>
              </a:rPr>
              <a:t>d</a:t>
            </a:r>
            <a:r>
              <a:rPr dirty="0" sz="1400" spc="-35" i="1">
                <a:latin typeface="Times New Roman"/>
                <a:cs typeface="Times New Roman"/>
              </a:rPr>
              <a:t>i</a:t>
            </a:r>
            <a:r>
              <a:rPr dirty="0" sz="1400" spc="20" i="1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306043" y="5897658"/>
            <a:ext cx="2718435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70534" algn="l"/>
                <a:tab pos="1950720" algn="l"/>
              </a:tabLst>
            </a:pPr>
            <a:r>
              <a:rPr dirty="0" baseline="2469" sz="3375" spc="-600">
                <a:latin typeface="Symbol"/>
                <a:cs typeface="Symbol"/>
              </a:rPr>
              <a:t></a:t>
            </a:r>
            <a:r>
              <a:rPr dirty="0" baseline="3968" sz="2100" spc="7" i="1">
                <a:latin typeface="Times New Roman"/>
                <a:cs typeface="Times New Roman"/>
              </a:rPr>
              <a:t>d</a:t>
            </a:r>
            <a:r>
              <a:rPr dirty="0" baseline="3968" sz="2100" spc="-52" i="1">
                <a:latin typeface="Times New Roman"/>
                <a:cs typeface="Times New Roman"/>
              </a:rPr>
              <a:t>i</a:t>
            </a:r>
            <a:r>
              <a:rPr dirty="0" baseline="3968" sz="2100" spc="30" i="1">
                <a:latin typeface="Times New Roman"/>
                <a:cs typeface="Times New Roman"/>
              </a:rPr>
              <a:t>v</a:t>
            </a:r>
            <a:r>
              <a:rPr dirty="0" baseline="3968" sz="2100" i="1">
                <a:latin typeface="Times New Roman"/>
                <a:cs typeface="Times New Roman"/>
              </a:rPr>
              <a:t>	</a:t>
            </a:r>
            <a:r>
              <a:rPr dirty="0" baseline="3968" sz="2100" spc="-172">
                <a:latin typeface="Times New Roman"/>
                <a:cs typeface="Times New Roman"/>
              </a:rPr>
              <a:t>f</a:t>
            </a:r>
            <a:r>
              <a:rPr dirty="0" baseline="3968" sz="2100" spc="15">
                <a:latin typeface="Times New Roman"/>
                <a:cs typeface="Times New Roman"/>
              </a:rPr>
              <a:t>o</a:t>
            </a:r>
            <a:r>
              <a:rPr dirty="0" baseline="3968" sz="2100" spc="22">
                <a:latin typeface="Times New Roman"/>
                <a:cs typeface="Times New Roman"/>
              </a:rPr>
              <a:t>r</a:t>
            </a:r>
            <a:r>
              <a:rPr dirty="0" baseline="3968" sz="2100" spc="82">
                <a:latin typeface="Times New Roman"/>
                <a:cs typeface="Times New Roman"/>
              </a:rPr>
              <a:t> </a:t>
            </a:r>
            <a:r>
              <a:rPr dirty="0" baseline="3968" sz="2100">
                <a:latin typeface="Times New Roman"/>
                <a:cs typeface="Times New Roman"/>
              </a:rPr>
              <a:t>a</a:t>
            </a:r>
            <a:r>
              <a:rPr dirty="0" baseline="3968" sz="2100" spc="-187">
                <a:latin typeface="Times New Roman"/>
                <a:cs typeface="Times New Roman"/>
              </a:rPr>
              <a:t>l</a:t>
            </a:r>
            <a:r>
              <a:rPr dirty="0" baseline="3968" sz="2100" spc="15">
                <a:latin typeface="Times New Roman"/>
                <a:cs typeface="Times New Roman"/>
              </a:rPr>
              <a:t>l</a:t>
            </a:r>
            <a:r>
              <a:rPr dirty="0" baseline="3968" sz="2100" spc="97">
                <a:latin typeface="Times New Roman"/>
                <a:cs typeface="Times New Roman"/>
              </a:rPr>
              <a:t> </a:t>
            </a:r>
            <a:r>
              <a:rPr dirty="0" baseline="3968" sz="2100" spc="82">
                <a:latin typeface="Times New Roman"/>
                <a:cs typeface="Times New Roman"/>
              </a:rPr>
              <a:t>N</a:t>
            </a:r>
            <a:r>
              <a:rPr dirty="0" baseline="3968" sz="2100" spc="75">
                <a:latin typeface="Times New Roman"/>
                <a:cs typeface="Times New Roman"/>
              </a:rPr>
              <a:t>N</a:t>
            </a:r>
            <a:r>
              <a:rPr dirty="0" baseline="3968" sz="2100" spc="22">
                <a:latin typeface="Times New Roman"/>
                <a:cs typeface="Times New Roman"/>
              </a:rPr>
              <a:t>s</a:t>
            </a:r>
            <a:r>
              <a:rPr dirty="0" baseline="3968" sz="2100" spc="-240">
                <a:latin typeface="Times New Roman"/>
                <a:cs typeface="Times New Roman"/>
              </a:rPr>
              <a:t> </a:t>
            </a:r>
            <a:r>
              <a:rPr dirty="0" baseline="3968" sz="2100" spc="7">
                <a:latin typeface="Times New Roman"/>
                <a:cs typeface="Times New Roman"/>
              </a:rPr>
              <a:t>p</a:t>
            </a:r>
            <a:r>
              <a:rPr dirty="0" baseline="3968" sz="2100">
                <a:latin typeface="Times New Roman"/>
                <a:cs typeface="Times New Roman"/>
              </a:rPr>
              <a:t>a</a:t>
            </a:r>
            <a:r>
              <a:rPr dirty="0" baseline="3968" sz="2100" spc="-187">
                <a:latin typeface="Times New Roman"/>
                <a:cs typeface="Times New Roman"/>
              </a:rPr>
              <a:t>i</a:t>
            </a:r>
            <a:r>
              <a:rPr dirty="0" baseline="3968" sz="2100" spc="-37">
                <a:latin typeface="Times New Roman"/>
                <a:cs typeface="Times New Roman"/>
              </a:rPr>
              <a:t>r</a:t>
            </a:r>
            <a:r>
              <a:rPr dirty="0" baseline="3968" sz="2100" spc="22">
                <a:latin typeface="Times New Roman"/>
                <a:cs typeface="Times New Roman"/>
              </a:rPr>
              <a:t>s</a:t>
            </a:r>
            <a:r>
              <a:rPr dirty="0" baseline="3968" sz="2100">
                <a:latin typeface="Times New Roman"/>
                <a:cs typeface="Times New Roman"/>
              </a:rPr>
              <a:t> </a:t>
            </a:r>
            <a:r>
              <a:rPr dirty="0" baseline="3968" sz="2100" spc="-240">
                <a:latin typeface="Times New Roman"/>
                <a:cs typeface="Times New Roman"/>
              </a:rPr>
              <a:t> </a:t>
            </a:r>
            <a:r>
              <a:rPr dirty="0" baseline="2469" sz="3375" spc="-412">
                <a:latin typeface="Symbol"/>
                <a:cs typeface="Symbol"/>
              </a:rPr>
              <a:t></a:t>
            </a:r>
            <a:r>
              <a:rPr dirty="0" baseline="2469" sz="3375">
                <a:latin typeface="Times New Roman"/>
                <a:cs typeface="Times New Roman"/>
              </a:rPr>
              <a:t>	</a:t>
            </a:r>
            <a:r>
              <a:rPr dirty="0" sz="2100" spc="55">
                <a:latin typeface="Symbol"/>
                <a:cs typeface="Symbol"/>
              </a:rPr>
              <a:t></a:t>
            </a:r>
            <a:r>
              <a:rPr dirty="0" baseline="83333" sz="1200" spc="52" i="1">
                <a:latin typeface="Times New Roman"/>
                <a:cs typeface="Times New Roman"/>
              </a:rPr>
              <a:t>M</a:t>
            </a:r>
            <a:r>
              <a:rPr dirty="0" baseline="83333" sz="1200" spc="-60" i="1">
                <a:latin typeface="Times New Roman"/>
                <a:cs typeface="Times New Roman"/>
              </a:rPr>
              <a:t> </a:t>
            </a:r>
            <a:r>
              <a:rPr dirty="0" baseline="83333" sz="1200" spc="-52">
                <a:latin typeface="Symbol"/>
                <a:cs typeface="Symbol"/>
              </a:rPr>
              <a:t></a:t>
            </a:r>
            <a:r>
              <a:rPr dirty="0" baseline="83333" sz="1200" spc="30">
                <a:latin typeface="Times New Roman"/>
                <a:cs typeface="Times New Roman"/>
              </a:rPr>
              <a:t>1</a:t>
            </a:r>
            <a:r>
              <a:rPr dirty="0" baseline="83333" sz="1200" spc="-112">
                <a:latin typeface="Times New Roman"/>
                <a:cs typeface="Times New Roman"/>
              </a:rPr>
              <a:t> </a:t>
            </a:r>
            <a:r>
              <a:rPr dirty="0" sz="2100" spc="50">
                <a:latin typeface="Symbol"/>
                <a:cs typeface="Symbol"/>
              </a:rPr>
              <a:t></a:t>
            </a:r>
            <a:r>
              <a:rPr dirty="0" baseline="83333" sz="1200" spc="52" i="1">
                <a:latin typeface="Times New Roman"/>
                <a:cs typeface="Times New Roman"/>
              </a:rPr>
              <a:t>M</a:t>
            </a:r>
            <a:endParaRPr baseline="83333" sz="12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494174" y="6042948"/>
            <a:ext cx="40735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113155" algn="l"/>
                <a:tab pos="2559685" algn="l"/>
                <a:tab pos="2955925" algn="l"/>
                <a:tab pos="3408045" algn="l"/>
                <a:tab pos="3890010" algn="l"/>
              </a:tabLst>
            </a:pPr>
            <a:r>
              <a:rPr dirty="0" baseline="-27777" sz="2100" spc="7" i="1">
                <a:latin typeface="Times New Roman"/>
                <a:cs typeface="Times New Roman"/>
              </a:rPr>
              <a:t>d</a:t>
            </a:r>
            <a:r>
              <a:rPr dirty="0" baseline="-27777" sz="2100" spc="-52" i="1">
                <a:latin typeface="Times New Roman"/>
                <a:cs typeface="Times New Roman"/>
              </a:rPr>
              <a:t>i</a:t>
            </a:r>
            <a:r>
              <a:rPr dirty="0" baseline="-27777" sz="2100" spc="30" i="1">
                <a:latin typeface="Times New Roman"/>
                <a:cs typeface="Times New Roman"/>
              </a:rPr>
              <a:t>v</a:t>
            </a:r>
            <a:r>
              <a:rPr dirty="0" baseline="-27777" sz="2100" spc="-89" i="1">
                <a:latin typeface="Times New Roman"/>
                <a:cs typeface="Times New Roman"/>
              </a:rPr>
              <a:t> </a:t>
            </a:r>
            <a:r>
              <a:rPr dirty="0" baseline="-27777" sz="2100" spc="30">
                <a:latin typeface="Times New Roman"/>
                <a:cs typeface="Times New Roman"/>
              </a:rPr>
              <a:t>_</a:t>
            </a:r>
            <a:r>
              <a:rPr dirty="0" baseline="-27777" sz="2100" spc="-179">
                <a:latin typeface="Times New Roman"/>
                <a:cs typeface="Times New Roman"/>
              </a:rPr>
              <a:t> </a:t>
            </a:r>
            <a:r>
              <a:rPr dirty="0" baseline="-27777" sz="2100" i="1">
                <a:latin typeface="Times New Roman"/>
                <a:cs typeface="Times New Roman"/>
              </a:rPr>
              <a:t>e</a:t>
            </a:r>
            <a:r>
              <a:rPr dirty="0" baseline="-27777" sz="2100" spc="15" i="1">
                <a:latin typeface="Times New Roman"/>
                <a:cs typeface="Times New Roman"/>
              </a:rPr>
              <a:t>n</a:t>
            </a:r>
            <a:r>
              <a:rPr dirty="0" baseline="-27777" sz="2100" spc="22" i="1">
                <a:latin typeface="Times New Roman"/>
                <a:cs typeface="Times New Roman"/>
              </a:rPr>
              <a:t>s</a:t>
            </a:r>
            <a:r>
              <a:rPr dirty="0" baseline="-27777" sz="2100" spc="-7" i="1">
                <a:latin typeface="Times New Roman"/>
                <a:cs typeface="Times New Roman"/>
              </a:rPr>
              <a:t> </a:t>
            </a:r>
            <a:r>
              <a:rPr dirty="0" baseline="-27777" sz="2100" spc="37">
                <a:latin typeface="Symbol"/>
                <a:cs typeface="Symbol"/>
              </a:rPr>
              <a:t></a:t>
            </a:r>
            <a:r>
              <a:rPr dirty="0" baseline="-27777" sz="2100" spc="-22">
                <a:latin typeface="Times New Roman"/>
                <a:cs typeface="Times New Roman"/>
              </a:rPr>
              <a:t> </a:t>
            </a:r>
            <a:r>
              <a:rPr dirty="0" u="sng" sz="8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8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sng" sz="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800" i="1">
                <a:latin typeface="Times New Roman"/>
                <a:cs typeface="Times New Roman"/>
              </a:rPr>
              <a:t> </a:t>
            </a:r>
            <a:r>
              <a:rPr dirty="0" sz="800" spc="-25" i="1">
                <a:latin typeface="Times New Roman"/>
                <a:cs typeface="Times New Roman"/>
              </a:rPr>
              <a:t> </a:t>
            </a:r>
            <a:r>
              <a:rPr dirty="0" baseline="-27777" sz="2100" spc="37">
                <a:latin typeface="Symbol"/>
                <a:cs typeface="Symbol"/>
              </a:rPr>
              <a:t></a:t>
            </a:r>
            <a:r>
              <a:rPr dirty="0" baseline="-27777" sz="2100" spc="-15">
                <a:latin typeface="Times New Roman"/>
                <a:cs typeface="Times New Roman"/>
              </a:rPr>
              <a:t> </a:t>
            </a:r>
            <a:r>
              <a:rPr dirty="0" u="sng" sz="8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800" spc="-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dirty="0" u="sng" sz="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800" spc="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sng" sz="800" spc="3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dirty="0" u="sng" sz="800" spc="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800" spc="-2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8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17361" sz="1200" spc="6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baseline="17361" sz="12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baseline="17361" sz="1200" spc="-4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17361" sz="12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sng" baseline="17361" sz="1200" spc="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baseline="17361" sz="1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34467" y="3801236"/>
            <a:ext cx="8615045" cy="191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In </a:t>
            </a:r>
            <a:r>
              <a:rPr dirty="0" sz="1800" spc="-5">
                <a:latin typeface="Arial MT"/>
                <a:cs typeface="Arial MT"/>
              </a:rPr>
              <a:t>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NNE,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component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NNs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solve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problem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individually</a:t>
            </a:r>
            <a:r>
              <a:rPr dirty="0" sz="1800" spc="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combine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their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outputs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 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NNE’s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r>
              <a:rPr dirty="0" sz="1800" spc="-5">
                <a:solidFill>
                  <a:srgbClr val="00AF50"/>
                </a:solidFill>
                <a:latin typeface="Arial MT"/>
                <a:cs typeface="Arial MT"/>
              </a:rPr>
              <a:t>.</a:t>
            </a:r>
            <a:r>
              <a:rPr dirty="0" sz="1800" spc="1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better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performance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diversity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among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NNs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important.</a:t>
            </a:r>
            <a:endParaRPr sz="1800">
              <a:latin typeface="Arial MT"/>
              <a:cs typeface="Arial MT"/>
            </a:endParaRPr>
          </a:p>
          <a:p>
            <a:pPr marL="242570" marR="43180" indent="-230504">
              <a:lnSpc>
                <a:spcPct val="100000"/>
              </a:lnSpc>
              <a:spcBef>
                <a:spcPts val="17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600" spc="-5">
                <a:latin typeface="Arial MT"/>
                <a:cs typeface="Arial MT"/>
              </a:rPr>
              <a:t>Diversity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means</a:t>
            </a:r>
            <a:r>
              <a:rPr dirty="0" sz="1600" spc="9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disagreement</a:t>
            </a:r>
            <a:r>
              <a:rPr dirty="0" sz="1600" spc="7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among</a:t>
            </a:r>
            <a:r>
              <a:rPr dirty="0" sz="1600" spc="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600" spc="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NNs</a:t>
            </a:r>
            <a:r>
              <a:rPr dirty="0" sz="1600" spc="-5">
                <a:latin typeface="Arial MT"/>
                <a:cs typeface="Arial MT"/>
              </a:rPr>
              <a:t>.</a:t>
            </a:r>
            <a:r>
              <a:rPr dirty="0" sz="1600" spc="9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Pair</a:t>
            </a:r>
            <a:r>
              <a:rPr dirty="0" sz="1600" spc="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wise</a:t>
            </a:r>
            <a:r>
              <a:rPr dirty="0" sz="1600" spc="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plain</a:t>
            </a:r>
            <a:r>
              <a:rPr dirty="0" sz="1600" spc="7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disagreement</a:t>
            </a:r>
            <a:r>
              <a:rPr dirty="0" sz="1600" spc="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(</a:t>
            </a:r>
            <a:r>
              <a:rPr dirty="0" sz="1600" spc="-5" i="1">
                <a:solidFill>
                  <a:srgbClr val="0000FF"/>
                </a:solidFill>
                <a:latin typeface="Arial"/>
                <a:cs typeface="Arial"/>
              </a:rPr>
              <a:t>PD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r>
              <a:rPr dirty="0" sz="1600" spc="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measure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most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popular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among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various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measuring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techniques.</a:t>
            </a:r>
            <a:endParaRPr sz="1600">
              <a:latin typeface="Arial MT"/>
              <a:cs typeface="Arial MT"/>
            </a:endParaRPr>
          </a:p>
          <a:p>
            <a:pPr marL="242570" marR="41275" indent="-230504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114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NNs</a:t>
            </a:r>
            <a:r>
              <a:rPr dirty="0" sz="1600" spc="114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pair,</a:t>
            </a:r>
            <a:r>
              <a:rPr dirty="0" sz="1600" spc="14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diversity</a:t>
            </a:r>
            <a:r>
              <a:rPr dirty="0" sz="1600" spc="1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 i="1">
                <a:solidFill>
                  <a:srgbClr val="0000FF"/>
                </a:solidFill>
                <a:latin typeface="Arial"/>
                <a:cs typeface="Arial"/>
              </a:rPr>
              <a:t>(div)</a:t>
            </a:r>
            <a:r>
              <a:rPr dirty="0" sz="1600" spc="12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114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equal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1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1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proportion</a:t>
            </a:r>
            <a:r>
              <a:rPr dirty="0" sz="1600" spc="1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600" spc="1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600" spc="1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patterns</a:t>
            </a:r>
            <a:r>
              <a:rPr dirty="0" sz="1600" spc="114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dirty="0" sz="1600" spc="1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which</a:t>
            </a:r>
            <a:r>
              <a:rPr dirty="0" sz="1600" spc="114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NNs</a:t>
            </a:r>
            <a:r>
              <a:rPr dirty="0" sz="1600" spc="114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reply </a:t>
            </a:r>
            <a:r>
              <a:rPr dirty="0" sz="1600" spc="-4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different</a:t>
            </a:r>
            <a:r>
              <a:rPr dirty="0" sz="16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class</a:t>
            </a:r>
            <a:r>
              <a:rPr dirty="0" sz="16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predictions</a:t>
            </a:r>
            <a:r>
              <a:rPr dirty="0" sz="1600" spc="-5">
                <a:latin typeface="Arial MT"/>
                <a:cs typeface="Arial MT"/>
              </a:rPr>
              <a:t>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total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NNE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 diversity</a:t>
            </a:r>
            <a:r>
              <a:rPr dirty="0" sz="16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(</a:t>
            </a:r>
            <a:r>
              <a:rPr dirty="0" sz="1600" spc="-5" i="1">
                <a:latin typeface="Arial"/>
                <a:cs typeface="Arial"/>
              </a:rPr>
              <a:t>div_ens)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average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dirty="0" sz="16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all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pairs</a:t>
            </a:r>
            <a:r>
              <a:rPr dirty="0" sz="1600" spc="-5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713689"/>
            <a:ext cx="62280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Data</a:t>
            </a:r>
            <a:r>
              <a:rPr dirty="0" sz="2800" spc="5"/>
              <a:t> </a:t>
            </a:r>
            <a:r>
              <a:rPr dirty="0" sz="2800" spc="-5"/>
              <a:t>Sampling </a:t>
            </a:r>
            <a:r>
              <a:rPr dirty="0" sz="2800"/>
              <a:t>for </a:t>
            </a:r>
            <a:r>
              <a:rPr dirty="0" sz="2800" spc="-5"/>
              <a:t>NNE Construction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596974"/>
            <a:ext cx="8630285" cy="36309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6379">
              <a:lnSpc>
                <a:spcPct val="100000"/>
              </a:lnSpc>
              <a:spcBef>
                <a:spcPts val="105"/>
              </a:spcBef>
              <a:tabLst>
                <a:tab pos="1139825" algn="l"/>
                <a:tab pos="2202180" algn="l"/>
                <a:tab pos="3108960" algn="l"/>
                <a:tab pos="4495800" algn="l"/>
                <a:tab pos="5122545" algn="l"/>
                <a:tab pos="5436235" algn="l"/>
                <a:tab pos="5849620" algn="l"/>
                <a:tab pos="7037070" algn="l"/>
                <a:tab pos="8321675" algn="l"/>
              </a:tabLst>
            </a:pP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rop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di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v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sity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>
                <a:latin typeface="Arial MT"/>
                <a:cs typeface="Arial MT"/>
              </a:rPr>
              <a:t>ong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c</a:t>
            </a:r>
            <a:r>
              <a:rPr dirty="0" sz="2000">
                <a:latin typeface="Arial MT"/>
                <a:cs typeface="Arial MT"/>
              </a:rPr>
              <a:t>omp</a:t>
            </a:r>
            <a:r>
              <a:rPr dirty="0" sz="2000" spc="-15">
                <a:latin typeface="Arial MT"/>
                <a:cs typeface="Arial MT"/>
              </a:rPr>
              <a:t>o</a:t>
            </a:r>
            <a:r>
              <a:rPr dirty="0" sz="2000">
                <a:latin typeface="Arial MT"/>
                <a:cs typeface="Arial MT"/>
              </a:rPr>
              <a:t>nent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Ns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s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5">
                <a:latin typeface="Arial MT"/>
                <a:cs typeface="Arial MT"/>
              </a:rPr>
              <a:t>a</a:t>
            </a:r>
            <a:r>
              <a:rPr dirty="0" sz="2000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po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tant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me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f</a:t>
            </a:r>
            <a:r>
              <a:rPr dirty="0" sz="2000" spc="-20">
                <a:latin typeface="Arial MT"/>
                <a:cs typeface="Arial MT"/>
              </a:rPr>
              <a:t>o</a:t>
            </a:r>
            <a:r>
              <a:rPr dirty="0" sz="2000"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  <a:p>
            <a:pPr marL="252729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ensemble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construction</a:t>
            </a:r>
            <a:r>
              <a:rPr dirty="0" sz="20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failure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compensate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others.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Arial MT"/>
              <a:cs typeface="Arial MT"/>
            </a:endParaRPr>
          </a:p>
          <a:p>
            <a:pPr algn="just" marL="242570" marR="28575" indent="-230504">
              <a:lnSpc>
                <a:spcPct val="100000"/>
              </a:lnSpc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2000">
                <a:latin typeface="Arial MT"/>
                <a:cs typeface="Arial MT"/>
              </a:rPr>
              <a:t>There </a:t>
            </a:r>
            <a:r>
              <a:rPr dirty="0" sz="2000" spc="-5">
                <a:latin typeface="Arial MT"/>
                <a:cs typeface="Arial MT"/>
              </a:rPr>
              <a:t>are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various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ways </a:t>
            </a:r>
            <a:r>
              <a:rPr dirty="0" sz="2000" spc="-5">
                <a:latin typeface="Arial MT"/>
                <a:cs typeface="Arial MT"/>
              </a:rPr>
              <a:t>one </a:t>
            </a:r>
            <a:r>
              <a:rPr dirty="0" sz="2000">
                <a:latin typeface="Arial MT"/>
                <a:cs typeface="Arial MT"/>
              </a:rPr>
              <a:t>can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produce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diverse NNs</a:t>
            </a:r>
            <a:r>
              <a:rPr dirty="0" sz="2000">
                <a:latin typeface="Arial MT"/>
                <a:cs typeface="Arial MT"/>
              </a:rPr>
              <a:t>, </a:t>
            </a:r>
            <a:r>
              <a:rPr dirty="0" sz="2000" spc="-5">
                <a:latin typeface="Arial MT"/>
                <a:cs typeface="Arial MT"/>
              </a:rPr>
              <a:t>such </a:t>
            </a:r>
            <a:r>
              <a:rPr dirty="0" sz="2000">
                <a:latin typeface="Arial MT"/>
                <a:cs typeface="Arial MT"/>
              </a:rPr>
              <a:t>as varying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initial random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weights,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algorithm</a:t>
            </a:r>
            <a:r>
              <a:rPr dirty="0" sz="20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employed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training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dirty="0" sz="20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algn="just" marL="242570" marR="31750" indent="-230504">
              <a:lnSpc>
                <a:spcPct val="100000"/>
              </a:lnSpc>
              <a:spcBef>
                <a:spcPts val="1805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2000">
                <a:latin typeface="Arial MT"/>
                <a:cs typeface="Arial MT"/>
              </a:rPr>
              <a:t>Since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functionality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of a 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NN </a:t>
            </a:r>
            <a:r>
              <a:rPr dirty="0" sz="2000">
                <a:latin typeface="Arial MT"/>
                <a:cs typeface="Arial MT"/>
              </a:rPr>
              <a:t>depends </a:t>
            </a:r>
            <a:r>
              <a:rPr dirty="0" sz="2000" spc="-10">
                <a:latin typeface="Arial MT"/>
                <a:cs typeface="Arial MT"/>
              </a:rPr>
              <a:t>on </a:t>
            </a:r>
            <a:r>
              <a:rPr dirty="0" sz="2000">
                <a:latin typeface="Arial MT"/>
                <a:cs typeface="Arial MT"/>
              </a:rPr>
              <a:t>its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training data</a:t>
            </a:r>
            <a:r>
              <a:rPr dirty="0" sz="2000">
                <a:latin typeface="Arial MT"/>
                <a:cs typeface="Arial MT"/>
              </a:rPr>
              <a:t>,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data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sampling </a:t>
            </a:r>
            <a:r>
              <a:rPr dirty="0" sz="2000" spc="-5">
                <a:latin typeface="Arial MT"/>
                <a:cs typeface="Arial MT"/>
              </a:rPr>
              <a:t>is </a:t>
            </a:r>
            <a:r>
              <a:rPr dirty="0" sz="2000">
                <a:latin typeface="Arial MT"/>
                <a:cs typeface="Arial MT"/>
              </a:rPr>
              <a:t> considered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most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effective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diversity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other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approaches.</a:t>
            </a:r>
            <a:endParaRPr sz="2000">
              <a:latin typeface="Arial MT"/>
              <a:cs typeface="Arial MT"/>
            </a:endParaRPr>
          </a:p>
          <a:p>
            <a:pPr algn="just" marL="242570" marR="27940" indent="-230504">
              <a:lnSpc>
                <a:spcPct val="100000"/>
              </a:lnSpc>
              <a:spcBef>
                <a:spcPts val="18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2000">
                <a:latin typeface="Arial MT"/>
                <a:cs typeface="Arial MT"/>
              </a:rPr>
              <a:t>Data sampling </a:t>
            </a:r>
            <a:r>
              <a:rPr dirty="0" sz="2000" spc="-5">
                <a:latin typeface="Arial MT"/>
                <a:cs typeface="Arial MT"/>
              </a:rPr>
              <a:t>(i.e. variation in training data) </a:t>
            </a:r>
            <a:r>
              <a:rPr dirty="0" sz="2000">
                <a:latin typeface="Arial MT"/>
                <a:cs typeface="Arial MT"/>
              </a:rPr>
              <a:t>involves: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bootstrapping 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original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training data,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generation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artificial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data,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sampling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of input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features,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 etc.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021" y="1727326"/>
            <a:ext cx="2515107" cy="25416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79119" y="2959607"/>
            <a:ext cx="422275" cy="306705"/>
            <a:chOff x="579119" y="2959607"/>
            <a:chExt cx="422275" cy="306705"/>
          </a:xfrm>
        </p:grpSpPr>
        <p:sp>
          <p:nvSpPr>
            <p:cNvPr id="4" name="object 4"/>
            <p:cNvSpPr/>
            <p:nvPr/>
          </p:nvSpPr>
          <p:spPr>
            <a:xfrm>
              <a:off x="589025" y="2969513"/>
              <a:ext cx="402590" cy="287020"/>
            </a:xfrm>
            <a:custGeom>
              <a:avLst/>
              <a:gdLst/>
              <a:ahLst/>
              <a:cxnLst/>
              <a:rect l="l" t="t" r="r" b="b"/>
              <a:pathLst>
                <a:path w="402590" h="287020">
                  <a:moveTo>
                    <a:pt x="185292" y="0"/>
                  </a:moveTo>
                  <a:lnTo>
                    <a:pt x="185292" y="71627"/>
                  </a:lnTo>
                  <a:lnTo>
                    <a:pt x="0" y="71627"/>
                  </a:lnTo>
                  <a:lnTo>
                    <a:pt x="0" y="214884"/>
                  </a:lnTo>
                  <a:lnTo>
                    <a:pt x="185292" y="214884"/>
                  </a:lnTo>
                  <a:lnTo>
                    <a:pt x="185292" y="286512"/>
                  </a:lnTo>
                  <a:lnTo>
                    <a:pt x="402336" y="143256"/>
                  </a:lnTo>
                  <a:lnTo>
                    <a:pt x="185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9025" y="2969513"/>
              <a:ext cx="402590" cy="287020"/>
            </a:xfrm>
            <a:custGeom>
              <a:avLst/>
              <a:gdLst/>
              <a:ahLst/>
              <a:cxnLst/>
              <a:rect l="l" t="t" r="r" b="b"/>
              <a:pathLst>
                <a:path w="402590" h="287020">
                  <a:moveTo>
                    <a:pt x="0" y="71627"/>
                  </a:moveTo>
                  <a:lnTo>
                    <a:pt x="185292" y="71627"/>
                  </a:lnTo>
                  <a:lnTo>
                    <a:pt x="185292" y="0"/>
                  </a:lnTo>
                  <a:lnTo>
                    <a:pt x="402336" y="143256"/>
                  </a:lnTo>
                  <a:lnTo>
                    <a:pt x="185292" y="286512"/>
                  </a:lnTo>
                  <a:lnTo>
                    <a:pt x="185292" y="214884"/>
                  </a:lnTo>
                  <a:lnTo>
                    <a:pt x="0" y="214884"/>
                  </a:lnTo>
                  <a:lnTo>
                    <a:pt x="0" y="7162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4328921" y="2951226"/>
            <a:ext cx="1270" cy="995044"/>
          </a:xfrm>
          <a:custGeom>
            <a:avLst/>
            <a:gdLst/>
            <a:ahLst/>
            <a:cxnLst/>
            <a:rect l="l" t="t" r="r" b="b"/>
            <a:pathLst>
              <a:path w="1270" h="995045">
                <a:moveTo>
                  <a:pt x="0" y="0"/>
                </a:moveTo>
                <a:lnTo>
                  <a:pt x="762" y="994791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79770" y="2567177"/>
            <a:ext cx="452755" cy="615950"/>
          </a:xfrm>
          <a:custGeom>
            <a:avLst/>
            <a:gdLst/>
            <a:ahLst/>
            <a:cxnLst/>
            <a:rect l="l" t="t" r="r" b="b"/>
            <a:pathLst>
              <a:path w="452754" h="615950">
                <a:moveTo>
                  <a:pt x="0" y="307848"/>
                </a:moveTo>
                <a:lnTo>
                  <a:pt x="3646" y="252503"/>
                </a:lnTo>
                <a:lnTo>
                  <a:pt x="14161" y="200416"/>
                </a:lnTo>
                <a:lnTo>
                  <a:pt x="30903" y="152456"/>
                </a:lnTo>
                <a:lnTo>
                  <a:pt x="53233" y="109491"/>
                </a:lnTo>
                <a:lnTo>
                  <a:pt x="80511" y="72391"/>
                </a:lnTo>
                <a:lnTo>
                  <a:pt x="112098" y="42022"/>
                </a:lnTo>
                <a:lnTo>
                  <a:pt x="147354" y="19255"/>
                </a:lnTo>
                <a:lnTo>
                  <a:pt x="185639" y="4958"/>
                </a:lnTo>
                <a:lnTo>
                  <a:pt x="226313" y="0"/>
                </a:lnTo>
                <a:lnTo>
                  <a:pt x="266988" y="4958"/>
                </a:lnTo>
                <a:lnTo>
                  <a:pt x="305273" y="19255"/>
                </a:lnTo>
                <a:lnTo>
                  <a:pt x="340529" y="42022"/>
                </a:lnTo>
                <a:lnTo>
                  <a:pt x="372116" y="72391"/>
                </a:lnTo>
                <a:lnTo>
                  <a:pt x="399394" y="109491"/>
                </a:lnTo>
                <a:lnTo>
                  <a:pt x="421724" y="152456"/>
                </a:lnTo>
                <a:lnTo>
                  <a:pt x="438466" y="200416"/>
                </a:lnTo>
                <a:lnTo>
                  <a:pt x="448981" y="252503"/>
                </a:lnTo>
                <a:lnTo>
                  <a:pt x="452627" y="307848"/>
                </a:lnTo>
                <a:lnTo>
                  <a:pt x="448981" y="363192"/>
                </a:lnTo>
                <a:lnTo>
                  <a:pt x="438466" y="415279"/>
                </a:lnTo>
                <a:lnTo>
                  <a:pt x="421724" y="463239"/>
                </a:lnTo>
                <a:lnTo>
                  <a:pt x="399394" y="506204"/>
                </a:lnTo>
                <a:lnTo>
                  <a:pt x="372116" y="543304"/>
                </a:lnTo>
                <a:lnTo>
                  <a:pt x="340529" y="573673"/>
                </a:lnTo>
                <a:lnTo>
                  <a:pt x="305273" y="596440"/>
                </a:lnTo>
                <a:lnTo>
                  <a:pt x="266988" y="610737"/>
                </a:lnTo>
                <a:lnTo>
                  <a:pt x="226313" y="615696"/>
                </a:lnTo>
                <a:lnTo>
                  <a:pt x="185639" y="610737"/>
                </a:lnTo>
                <a:lnTo>
                  <a:pt x="147354" y="596440"/>
                </a:lnTo>
                <a:lnTo>
                  <a:pt x="112098" y="573673"/>
                </a:lnTo>
                <a:lnTo>
                  <a:pt x="80511" y="543304"/>
                </a:lnTo>
                <a:lnTo>
                  <a:pt x="53233" y="506204"/>
                </a:lnTo>
                <a:lnTo>
                  <a:pt x="30903" y="463239"/>
                </a:lnTo>
                <a:lnTo>
                  <a:pt x="14161" y="415279"/>
                </a:lnTo>
                <a:lnTo>
                  <a:pt x="3646" y="363192"/>
                </a:lnTo>
                <a:lnTo>
                  <a:pt x="0" y="30784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02578" y="2637282"/>
            <a:ext cx="207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∑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0411" y="1958339"/>
            <a:ext cx="600710" cy="2354580"/>
            <a:chOff x="1010411" y="1958339"/>
            <a:chExt cx="600710" cy="2354580"/>
          </a:xfrm>
        </p:grpSpPr>
        <p:sp>
          <p:nvSpPr>
            <p:cNvPr id="10" name="object 10"/>
            <p:cNvSpPr/>
            <p:nvPr/>
          </p:nvSpPr>
          <p:spPr>
            <a:xfrm>
              <a:off x="1018031" y="1965959"/>
              <a:ext cx="585470" cy="2339340"/>
            </a:xfrm>
            <a:custGeom>
              <a:avLst/>
              <a:gdLst/>
              <a:ahLst/>
              <a:cxnLst/>
              <a:rect l="l" t="t" r="r" b="b"/>
              <a:pathLst>
                <a:path w="585469" h="2339340">
                  <a:moveTo>
                    <a:pt x="468122" y="0"/>
                  </a:moveTo>
                  <a:lnTo>
                    <a:pt x="117043" y="0"/>
                  </a:lnTo>
                  <a:lnTo>
                    <a:pt x="0" y="1169669"/>
                  </a:lnTo>
                  <a:lnTo>
                    <a:pt x="117043" y="2339340"/>
                  </a:lnTo>
                  <a:lnTo>
                    <a:pt x="468122" y="2339340"/>
                  </a:lnTo>
                  <a:lnTo>
                    <a:pt x="585216" y="1169669"/>
                  </a:lnTo>
                  <a:lnTo>
                    <a:pt x="468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18031" y="1965959"/>
              <a:ext cx="585470" cy="2339340"/>
            </a:xfrm>
            <a:custGeom>
              <a:avLst/>
              <a:gdLst/>
              <a:ahLst/>
              <a:cxnLst/>
              <a:rect l="l" t="t" r="r" b="b"/>
              <a:pathLst>
                <a:path w="585469" h="2339340">
                  <a:moveTo>
                    <a:pt x="0" y="1169669"/>
                  </a:moveTo>
                  <a:lnTo>
                    <a:pt x="117043" y="0"/>
                  </a:lnTo>
                  <a:lnTo>
                    <a:pt x="468122" y="0"/>
                  </a:lnTo>
                  <a:lnTo>
                    <a:pt x="585216" y="1169669"/>
                  </a:lnTo>
                  <a:lnTo>
                    <a:pt x="468122" y="2339340"/>
                  </a:lnTo>
                  <a:lnTo>
                    <a:pt x="117043" y="2339340"/>
                  </a:lnTo>
                  <a:lnTo>
                    <a:pt x="0" y="1169669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887470" y="1659382"/>
            <a:ext cx="2677160" cy="1367790"/>
            <a:chOff x="3887470" y="1659382"/>
            <a:chExt cx="2677160" cy="1367790"/>
          </a:xfrm>
        </p:grpSpPr>
        <p:sp>
          <p:nvSpPr>
            <p:cNvPr id="13" name="object 13"/>
            <p:cNvSpPr/>
            <p:nvPr/>
          </p:nvSpPr>
          <p:spPr>
            <a:xfrm>
              <a:off x="4985639" y="2624328"/>
              <a:ext cx="784860" cy="287020"/>
            </a:xfrm>
            <a:custGeom>
              <a:avLst/>
              <a:gdLst/>
              <a:ahLst/>
              <a:cxnLst/>
              <a:rect l="l" t="t" r="r" b="b"/>
              <a:pathLst>
                <a:path w="784860" h="287019">
                  <a:moveTo>
                    <a:pt x="710057" y="210820"/>
                  </a:moveTo>
                  <a:lnTo>
                    <a:pt x="708901" y="238510"/>
                  </a:lnTo>
                  <a:lnTo>
                    <a:pt x="721868" y="239522"/>
                  </a:lnTo>
                  <a:lnTo>
                    <a:pt x="720344" y="259207"/>
                  </a:lnTo>
                  <a:lnTo>
                    <a:pt x="708037" y="259207"/>
                  </a:lnTo>
                  <a:lnTo>
                    <a:pt x="706882" y="286893"/>
                  </a:lnTo>
                  <a:lnTo>
                    <a:pt x="768495" y="259207"/>
                  </a:lnTo>
                  <a:lnTo>
                    <a:pt x="720344" y="259207"/>
                  </a:lnTo>
                  <a:lnTo>
                    <a:pt x="708076" y="258271"/>
                  </a:lnTo>
                  <a:lnTo>
                    <a:pt x="770578" y="258271"/>
                  </a:lnTo>
                  <a:lnTo>
                    <a:pt x="784606" y="251968"/>
                  </a:lnTo>
                  <a:lnTo>
                    <a:pt x="710057" y="210820"/>
                  </a:lnTo>
                  <a:close/>
                </a:path>
                <a:path w="784860" h="287019">
                  <a:moveTo>
                    <a:pt x="708901" y="238510"/>
                  </a:moveTo>
                  <a:lnTo>
                    <a:pt x="708076" y="258271"/>
                  </a:lnTo>
                  <a:lnTo>
                    <a:pt x="720344" y="259207"/>
                  </a:lnTo>
                  <a:lnTo>
                    <a:pt x="721868" y="239522"/>
                  </a:lnTo>
                  <a:lnTo>
                    <a:pt x="708901" y="238510"/>
                  </a:lnTo>
                  <a:close/>
                </a:path>
                <a:path w="784860" h="287019">
                  <a:moveTo>
                    <a:pt x="405945" y="126237"/>
                  </a:moveTo>
                  <a:lnTo>
                    <a:pt x="386080" y="126237"/>
                  </a:lnTo>
                  <a:lnTo>
                    <a:pt x="386461" y="128143"/>
                  </a:lnTo>
                  <a:lnTo>
                    <a:pt x="386249" y="128143"/>
                  </a:lnTo>
                  <a:lnTo>
                    <a:pt x="386588" y="131952"/>
                  </a:lnTo>
                  <a:lnTo>
                    <a:pt x="387350" y="138811"/>
                  </a:lnTo>
                  <a:lnTo>
                    <a:pt x="387514" y="139573"/>
                  </a:lnTo>
                  <a:lnTo>
                    <a:pt x="389127" y="145034"/>
                  </a:lnTo>
                  <a:lnTo>
                    <a:pt x="389255" y="145542"/>
                  </a:lnTo>
                  <a:lnTo>
                    <a:pt x="415925" y="177673"/>
                  </a:lnTo>
                  <a:lnTo>
                    <a:pt x="453009" y="199771"/>
                  </a:lnTo>
                  <a:lnTo>
                    <a:pt x="501014" y="219201"/>
                  </a:lnTo>
                  <a:lnTo>
                    <a:pt x="543433" y="231775"/>
                  </a:lnTo>
                  <a:lnTo>
                    <a:pt x="606678" y="245745"/>
                  </a:lnTo>
                  <a:lnTo>
                    <a:pt x="675386" y="255777"/>
                  </a:lnTo>
                  <a:lnTo>
                    <a:pt x="708076" y="258271"/>
                  </a:lnTo>
                  <a:lnTo>
                    <a:pt x="708901" y="238510"/>
                  </a:lnTo>
                  <a:lnTo>
                    <a:pt x="677926" y="236093"/>
                  </a:lnTo>
                  <a:lnTo>
                    <a:pt x="643763" y="231775"/>
                  </a:lnTo>
                  <a:lnTo>
                    <a:pt x="578865" y="219963"/>
                  </a:lnTo>
                  <a:lnTo>
                    <a:pt x="520826" y="204724"/>
                  </a:lnTo>
                  <a:lnTo>
                    <a:pt x="483362" y="191388"/>
                  </a:lnTo>
                  <a:lnTo>
                    <a:pt x="443484" y="172338"/>
                  </a:lnTo>
                  <a:lnTo>
                    <a:pt x="413385" y="147955"/>
                  </a:lnTo>
                  <a:lnTo>
                    <a:pt x="408368" y="139573"/>
                  </a:lnTo>
                  <a:lnTo>
                    <a:pt x="408177" y="139573"/>
                  </a:lnTo>
                  <a:lnTo>
                    <a:pt x="407543" y="137922"/>
                  </a:lnTo>
                  <a:lnTo>
                    <a:pt x="407690" y="137922"/>
                  </a:lnTo>
                  <a:lnTo>
                    <a:pt x="407014" y="135636"/>
                  </a:lnTo>
                  <a:lnTo>
                    <a:pt x="406526" y="133985"/>
                  </a:lnTo>
                  <a:lnTo>
                    <a:pt x="406724" y="133985"/>
                  </a:lnTo>
                  <a:lnTo>
                    <a:pt x="406273" y="129921"/>
                  </a:lnTo>
                  <a:lnTo>
                    <a:pt x="406114" y="128143"/>
                  </a:lnTo>
                  <a:lnTo>
                    <a:pt x="386461" y="128143"/>
                  </a:lnTo>
                  <a:lnTo>
                    <a:pt x="386167" y="127219"/>
                  </a:lnTo>
                  <a:lnTo>
                    <a:pt x="406032" y="127219"/>
                  </a:lnTo>
                  <a:lnTo>
                    <a:pt x="405945" y="126237"/>
                  </a:lnTo>
                  <a:close/>
                </a:path>
                <a:path w="784860" h="287019">
                  <a:moveTo>
                    <a:pt x="407543" y="137922"/>
                  </a:moveTo>
                  <a:lnTo>
                    <a:pt x="408177" y="139573"/>
                  </a:lnTo>
                  <a:lnTo>
                    <a:pt x="407902" y="138641"/>
                  </a:lnTo>
                  <a:lnTo>
                    <a:pt x="407543" y="137922"/>
                  </a:lnTo>
                  <a:close/>
                </a:path>
                <a:path w="784860" h="287019">
                  <a:moveTo>
                    <a:pt x="407902" y="138641"/>
                  </a:moveTo>
                  <a:lnTo>
                    <a:pt x="408177" y="139573"/>
                  </a:lnTo>
                  <a:lnTo>
                    <a:pt x="408368" y="139573"/>
                  </a:lnTo>
                  <a:lnTo>
                    <a:pt x="407902" y="138641"/>
                  </a:lnTo>
                  <a:close/>
                </a:path>
                <a:path w="784860" h="287019">
                  <a:moveTo>
                    <a:pt x="407690" y="137922"/>
                  </a:moveTo>
                  <a:lnTo>
                    <a:pt x="407543" y="137922"/>
                  </a:lnTo>
                  <a:lnTo>
                    <a:pt x="407902" y="138641"/>
                  </a:lnTo>
                  <a:lnTo>
                    <a:pt x="407690" y="137922"/>
                  </a:lnTo>
                  <a:close/>
                </a:path>
                <a:path w="784860" h="287019">
                  <a:moveTo>
                    <a:pt x="406526" y="133985"/>
                  </a:moveTo>
                  <a:lnTo>
                    <a:pt x="406908" y="135636"/>
                  </a:lnTo>
                  <a:lnTo>
                    <a:pt x="406843" y="135056"/>
                  </a:lnTo>
                  <a:lnTo>
                    <a:pt x="406526" y="133985"/>
                  </a:lnTo>
                  <a:close/>
                </a:path>
                <a:path w="784860" h="287019">
                  <a:moveTo>
                    <a:pt x="406843" y="135056"/>
                  </a:moveTo>
                  <a:lnTo>
                    <a:pt x="406908" y="135636"/>
                  </a:lnTo>
                  <a:lnTo>
                    <a:pt x="406843" y="135056"/>
                  </a:lnTo>
                  <a:close/>
                </a:path>
                <a:path w="784860" h="287019">
                  <a:moveTo>
                    <a:pt x="406724" y="133985"/>
                  </a:moveTo>
                  <a:lnTo>
                    <a:pt x="406526" y="133985"/>
                  </a:lnTo>
                  <a:lnTo>
                    <a:pt x="406843" y="135056"/>
                  </a:lnTo>
                  <a:lnTo>
                    <a:pt x="406724" y="133985"/>
                  </a:lnTo>
                  <a:close/>
                </a:path>
                <a:path w="784860" h="287019">
                  <a:moveTo>
                    <a:pt x="386080" y="126237"/>
                  </a:moveTo>
                  <a:lnTo>
                    <a:pt x="386167" y="127219"/>
                  </a:lnTo>
                  <a:lnTo>
                    <a:pt x="386461" y="128143"/>
                  </a:lnTo>
                  <a:lnTo>
                    <a:pt x="386080" y="126237"/>
                  </a:lnTo>
                  <a:close/>
                </a:path>
                <a:path w="784860" h="287019">
                  <a:moveTo>
                    <a:pt x="405434" y="122555"/>
                  </a:moveTo>
                  <a:lnTo>
                    <a:pt x="384683" y="122555"/>
                  </a:lnTo>
                  <a:lnTo>
                    <a:pt x="385318" y="123951"/>
                  </a:lnTo>
                  <a:lnTo>
                    <a:pt x="385208" y="124206"/>
                  </a:lnTo>
                  <a:lnTo>
                    <a:pt x="386167" y="127219"/>
                  </a:lnTo>
                  <a:lnTo>
                    <a:pt x="386080" y="126237"/>
                  </a:lnTo>
                  <a:lnTo>
                    <a:pt x="405945" y="126237"/>
                  </a:lnTo>
                  <a:lnTo>
                    <a:pt x="405764" y="124206"/>
                  </a:lnTo>
                  <a:lnTo>
                    <a:pt x="405714" y="123951"/>
                  </a:lnTo>
                  <a:lnTo>
                    <a:pt x="385318" y="123951"/>
                  </a:lnTo>
                  <a:lnTo>
                    <a:pt x="384794" y="122904"/>
                  </a:lnTo>
                  <a:lnTo>
                    <a:pt x="405504" y="122904"/>
                  </a:lnTo>
                  <a:lnTo>
                    <a:pt x="405434" y="122555"/>
                  </a:lnTo>
                  <a:close/>
                </a:path>
                <a:path w="784860" h="287019">
                  <a:moveTo>
                    <a:pt x="384683" y="122555"/>
                  </a:moveTo>
                  <a:lnTo>
                    <a:pt x="384794" y="122904"/>
                  </a:lnTo>
                  <a:lnTo>
                    <a:pt x="385318" y="123951"/>
                  </a:lnTo>
                  <a:lnTo>
                    <a:pt x="384683" y="122555"/>
                  </a:lnTo>
                  <a:close/>
                </a:path>
                <a:path w="784860" h="287019">
                  <a:moveTo>
                    <a:pt x="253" y="0"/>
                  </a:moveTo>
                  <a:lnTo>
                    <a:pt x="0" y="19812"/>
                  </a:lnTo>
                  <a:lnTo>
                    <a:pt x="37084" y="20447"/>
                  </a:lnTo>
                  <a:lnTo>
                    <a:pt x="73533" y="22606"/>
                  </a:lnTo>
                  <a:lnTo>
                    <a:pt x="144399" y="30099"/>
                  </a:lnTo>
                  <a:lnTo>
                    <a:pt x="210693" y="42037"/>
                  </a:lnTo>
                  <a:lnTo>
                    <a:pt x="255905" y="53212"/>
                  </a:lnTo>
                  <a:lnTo>
                    <a:pt x="296037" y="65912"/>
                  </a:lnTo>
                  <a:lnTo>
                    <a:pt x="340106" y="84962"/>
                  </a:lnTo>
                  <a:lnTo>
                    <a:pt x="375920" y="110109"/>
                  </a:lnTo>
                  <a:lnTo>
                    <a:pt x="384794" y="122904"/>
                  </a:lnTo>
                  <a:lnTo>
                    <a:pt x="384683" y="122555"/>
                  </a:lnTo>
                  <a:lnTo>
                    <a:pt x="405434" y="122555"/>
                  </a:lnTo>
                  <a:lnTo>
                    <a:pt x="405384" y="122300"/>
                  </a:lnTo>
                  <a:lnTo>
                    <a:pt x="403606" y="116712"/>
                  </a:lnTo>
                  <a:lnTo>
                    <a:pt x="403351" y="115697"/>
                  </a:lnTo>
                  <a:lnTo>
                    <a:pt x="403098" y="115316"/>
                  </a:lnTo>
                  <a:lnTo>
                    <a:pt x="399669" y="108458"/>
                  </a:lnTo>
                  <a:lnTo>
                    <a:pt x="395097" y="101854"/>
                  </a:lnTo>
                  <a:lnTo>
                    <a:pt x="358648" y="72517"/>
                  </a:lnTo>
                  <a:lnTo>
                    <a:pt x="315213" y="51943"/>
                  </a:lnTo>
                  <a:lnTo>
                    <a:pt x="275336" y="38226"/>
                  </a:lnTo>
                  <a:lnTo>
                    <a:pt x="214502" y="22606"/>
                  </a:lnTo>
                  <a:lnTo>
                    <a:pt x="146938" y="10413"/>
                  </a:lnTo>
                  <a:lnTo>
                    <a:pt x="74549" y="2794"/>
                  </a:lnTo>
                  <a:lnTo>
                    <a:pt x="37464" y="63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70498" y="2708910"/>
              <a:ext cx="283845" cy="307975"/>
            </a:xfrm>
            <a:custGeom>
              <a:avLst/>
              <a:gdLst/>
              <a:ahLst/>
              <a:cxnLst/>
              <a:rect l="l" t="t" r="r" b="b"/>
              <a:pathLst>
                <a:path w="283845" h="307975">
                  <a:moveTo>
                    <a:pt x="180086" y="0"/>
                  </a:moveTo>
                  <a:lnTo>
                    <a:pt x="180086" y="76962"/>
                  </a:lnTo>
                  <a:lnTo>
                    <a:pt x="0" y="76962"/>
                  </a:lnTo>
                  <a:lnTo>
                    <a:pt x="0" y="230886"/>
                  </a:lnTo>
                  <a:lnTo>
                    <a:pt x="180086" y="230886"/>
                  </a:lnTo>
                  <a:lnTo>
                    <a:pt x="180086" y="307848"/>
                  </a:lnTo>
                  <a:lnTo>
                    <a:pt x="283463" y="153924"/>
                  </a:lnTo>
                  <a:lnTo>
                    <a:pt x="1800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70498" y="2708910"/>
              <a:ext cx="283845" cy="307975"/>
            </a:xfrm>
            <a:custGeom>
              <a:avLst/>
              <a:gdLst/>
              <a:ahLst/>
              <a:cxnLst/>
              <a:rect l="l" t="t" r="r" b="b"/>
              <a:pathLst>
                <a:path w="283845" h="307975">
                  <a:moveTo>
                    <a:pt x="0" y="76962"/>
                  </a:moveTo>
                  <a:lnTo>
                    <a:pt x="180086" y="76962"/>
                  </a:lnTo>
                  <a:lnTo>
                    <a:pt x="180086" y="0"/>
                  </a:lnTo>
                  <a:lnTo>
                    <a:pt x="283463" y="153924"/>
                  </a:lnTo>
                  <a:lnTo>
                    <a:pt x="180086" y="307848"/>
                  </a:lnTo>
                  <a:lnTo>
                    <a:pt x="180086" y="230886"/>
                  </a:lnTo>
                  <a:lnTo>
                    <a:pt x="0" y="230886"/>
                  </a:lnTo>
                  <a:lnTo>
                    <a:pt x="0" y="7696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893820" y="1665732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105308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3084" y="307848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93820" y="1665732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131571" y="0"/>
                  </a:moveTo>
                  <a:lnTo>
                    <a:pt x="131571" y="307848"/>
                  </a:lnTo>
                </a:path>
                <a:path w="1053464" h="307975">
                  <a:moveTo>
                    <a:pt x="921384" y="0"/>
                  </a:moveTo>
                  <a:lnTo>
                    <a:pt x="921384" y="307848"/>
                  </a:lnTo>
                </a:path>
                <a:path w="1053464" h="307975">
                  <a:moveTo>
                    <a:pt x="0" y="307848"/>
                  </a:moveTo>
                  <a:lnTo>
                    <a:pt x="1053084" y="307848"/>
                  </a:lnTo>
                  <a:lnTo>
                    <a:pt x="1053084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137984" y="2039078"/>
            <a:ext cx="281305" cy="2197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Bootstrap</a:t>
            </a:r>
            <a:r>
              <a:rPr dirty="0" sz="18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31488" y="1665732"/>
            <a:ext cx="777875" cy="307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58115">
              <a:lnSpc>
                <a:spcPts val="234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1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79294" y="1436877"/>
            <a:ext cx="1032510" cy="1346200"/>
            <a:chOff x="2479294" y="1436877"/>
            <a:chExt cx="1032510" cy="1346200"/>
          </a:xfrm>
        </p:grpSpPr>
        <p:sp>
          <p:nvSpPr>
            <p:cNvPr id="21" name="object 21"/>
            <p:cNvSpPr/>
            <p:nvPr/>
          </p:nvSpPr>
          <p:spPr>
            <a:xfrm>
              <a:off x="2485644" y="1443227"/>
              <a:ext cx="486409" cy="696595"/>
            </a:xfrm>
            <a:custGeom>
              <a:avLst/>
              <a:gdLst/>
              <a:ahLst/>
              <a:cxnLst/>
              <a:rect l="l" t="t" r="r" b="b"/>
              <a:pathLst>
                <a:path w="486410" h="696594">
                  <a:moveTo>
                    <a:pt x="486156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486156" y="69646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485644" y="1443227"/>
              <a:ext cx="486409" cy="696595"/>
            </a:xfrm>
            <a:custGeom>
              <a:avLst/>
              <a:gdLst/>
              <a:ahLst/>
              <a:cxnLst/>
              <a:rect l="l" t="t" r="r" b="b"/>
              <a:pathLst>
                <a:path w="486410" h="696594">
                  <a:moveTo>
                    <a:pt x="60706" y="0"/>
                  </a:moveTo>
                  <a:lnTo>
                    <a:pt x="60706" y="696468"/>
                  </a:lnTo>
                </a:path>
                <a:path w="486410" h="696594">
                  <a:moveTo>
                    <a:pt x="0" y="86995"/>
                  </a:moveTo>
                  <a:lnTo>
                    <a:pt x="486156" y="86995"/>
                  </a:lnTo>
                </a:path>
                <a:path w="486410" h="696594">
                  <a:moveTo>
                    <a:pt x="0" y="696468"/>
                  </a:moveTo>
                  <a:lnTo>
                    <a:pt x="486156" y="69646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38856" y="2081783"/>
              <a:ext cx="466725" cy="695325"/>
            </a:xfrm>
            <a:custGeom>
              <a:avLst/>
              <a:gdLst/>
              <a:ahLst/>
              <a:cxnLst/>
              <a:rect l="l" t="t" r="r" b="b"/>
              <a:pathLst>
                <a:path w="466725" h="695325">
                  <a:moveTo>
                    <a:pt x="466344" y="0"/>
                  </a:moveTo>
                  <a:lnTo>
                    <a:pt x="0" y="0"/>
                  </a:lnTo>
                  <a:lnTo>
                    <a:pt x="0" y="694944"/>
                  </a:lnTo>
                  <a:lnTo>
                    <a:pt x="466344" y="694944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38856" y="2081783"/>
              <a:ext cx="466725" cy="695325"/>
            </a:xfrm>
            <a:custGeom>
              <a:avLst/>
              <a:gdLst/>
              <a:ahLst/>
              <a:cxnLst/>
              <a:rect l="l" t="t" r="r" b="b"/>
              <a:pathLst>
                <a:path w="466725" h="695325">
                  <a:moveTo>
                    <a:pt x="58293" y="0"/>
                  </a:moveTo>
                  <a:lnTo>
                    <a:pt x="58293" y="694944"/>
                  </a:lnTo>
                </a:path>
                <a:path w="466725" h="695325">
                  <a:moveTo>
                    <a:pt x="0" y="86868"/>
                  </a:moveTo>
                  <a:lnTo>
                    <a:pt x="466344" y="86868"/>
                  </a:lnTo>
                </a:path>
                <a:path w="466725" h="695325">
                  <a:moveTo>
                    <a:pt x="0" y="694944"/>
                  </a:moveTo>
                  <a:lnTo>
                    <a:pt x="466344" y="694944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6949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038855" y="2081783"/>
            <a:ext cx="466725" cy="6953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25"/>
              </a:spcBef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42361" y="3690873"/>
            <a:ext cx="488315" cy="709295"/>
            <a:chOff x="2642361" y="3690873"/>
            <a:chExt cx="488315" cy="709295"/>
          </a:xfrm>
        </p:grpSpPr>
        <p:sp>
          <p:nvSpPr>
            <p:cNvPr id="27" name="object 27"/>
            <p:cNvSpPr/>
            <p:nvPr/>
          </p:nvSpPr>
          <p:spPr>
            <a:xfrm>
              <a:off x="2648711" y="3697223"/>
              <a:ext cx="475615" cy="696595"/>
            </a:xfrm>
            <a:custGeom>
              <a:avLst/>
              <a:gdLst/>
              <a:ahLst/>
              <a:cxnLst/>
              <a:rect l="l" t="t" r="r" b="b"/>
              <a:pathLst>
                <a:path w="475614" h="696595">
                  <a:moveTo>
                    <a:pt x="475488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475488" y="696468"/>
                  </a:lnTo>
                  <a:lnTo>
                    <a:pt x="475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648711" y="3697223"/>
              <a:ext cx="475615" cy="696595"/>
            </a:xfrm>
            <a:custGeom>
              <a:avLst/>
              <a:gdLst/>
              <a:ahLst/>
              <a:cxnLst/>
              <a:rect l="l" t="t" r="r" b="b"/>
              <a:pathLst>
                <a:path w="475614" h="696595">
                  <a:moveTo>
                    <a:pt x="59436" y="0"/>
                  </a:moveTo>
                  <a:lnTo>
                    <a:pt x="59436" y="696468"/>
                  </a:lnTo>
                </a:path>
                <a:path w="475614" h="696595">
                  <a:moveTo>
                    <a:pt x="0" y="86994"/>
                  </a:moveTo>
                  <a:lnTo>
                    <a:pt x="475488" y="86994"/>
                  </a:lnTo>
                </a:path>
                <a:path w="475614" h="696595">
                  <a:moveTo>
                    <a:pt x="0" y="696468"/>
                  </a:moveTo>
                  <a:lnTo>
                    <a:pt x="475488" y="696468"/>
                  </a:lnTo>
                  <a:lnTo>
                    <a:pt x="475488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683001" y="3688156"/>
            <a:ext cx="4667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16666" sz="3000" spc="15" i="1">
                <a:latin typeface="Arial"/>
                <a:cs typeface="Arial"/>
              </a:rPr>
              <a:t>T</a:t>
            </a:r>
            <a:r>
              <a:rPr dirty="0" sz="1300" spc="10" i="1"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911853" y="2502154"/>
            <a:ext cx="1066165" cy="320675"/>
            <a:chOff x="3911853" y="2502154"/>
            <a:chExt cx="1066165" cy="320675"/>
          </a:xfrm>
        </p:grpSpPr>
        <p:sp>
          <p:nvSpPr>
            <p:cNvPr id="31" name="object 31"/>
            <p:cNvSpPr/>
            <p:nvPr/>
          </p:nvSpPr>
          <p:spPr>
            <a:xfrm>
              <a:off x="3918203" y="2508504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105308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3084" y="307848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918203" y="2508504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131572" y="0"/>
                  </a:moveTo>
                  <a:lnTo>
                    <a:pt x="131572" y="307848"/>
                  </a:lnTo>
                </a:path>
                <a:path w="1053464" h="307975">
                  <a:moveTo>
                    <a:pt x="921385" y="0"/>
                  </a:moveTo>
                  <a:lnTo>
                    <a:pt x="921385" y="307848"/>
                  </a:lnTo>
                </a:path>
                <a:path w="1053464" h="307975">
                  <a:moveTo>
                    <a:pt x="0" y="307848"/>
                  </a:moveTo>
                  <a:lnTo>
                    <a:pt x="1053084" y="307848"/>
                  </a:lnTo>
                  <a:lnTo>
                    <a:pt x="1053084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055871" y="2508504"/>
            <a:ext cx="777875" cy="307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58115">
              <a:lnSpc>
                <a:spcPts val="2350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2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946905" y="4082541"/>
            <a:ext cx="1064260" cy="320675"/>
            <a:chOff x="3946905" y="4082541"/>
            <a:chExt cx="1064260" cy="320675"/>
          </a:xfrm>
        </p:grpSpPr>
        <p:sp>
          <p:nvSpPr>
            <p:cNvPr id="35" name="object 35"/>
            <p:cNvSpPr/>
            <p:nvPr/>
          </p:nvSpPr>
          <p:spPr>
            <a:xfrm>
              <a:off x="3953255" y="4088891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10515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1560" y="307848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953255" y="4088891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131445" y="0"/>
                  </a:moveTo>
                  <a:lnTo>
                    <a:pt x="131445" y="307848"/>
                  </a:lnTo>
                </a:path>
                <a:path w="1051560" h="307975">
                  <a:moveTo>
                    <a:pt x="920115" y="0"/>
                  </a:moveTo>
                  <a:lnTo>
                    <a:pt x="920115" y="307848"/>
                  </a:lnTo>
                </a:path>
                <a:path w="1051560" h="307975">
                  <a:moveTo>
                    <a:pt x="0" y="307848"/>
                  </a:moveTo>
                  <a:lnTo>
                    <a:pt x="1051560" y="307848"/>
                  </a:lnTo>
                  <a:lnTo>
                    <a:pt x="105156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090796" y="4088891"/>
            <a:ext cx="776605" cy="307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33985">
              <a:lnSpc>
                <a:spcPts val="2350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M</a:t>
            </a:r>
            <a:endParaRPr baseline="25641" sz="1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62725" y="2512313"/>
            <a:ext cx="122682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2550" marR="5080" indent="-7048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Ense</a:t>
            </a:r>
            <a:r>
              <a:rPr dirty="0" sz="2000" spc="-10" b="1">
                <a:latin typeface="Arial"/>
                <a:cs typeface="Arial"/>
              </a:rPr>
              <a:t>m</a:t>
            </a:r>
            <a:r>
              <a:rPr dirty="0" sz="2000" b="1">
                <a:latin typeface="Arial"/>
                <a:cs typeface="Arial"/>
              </a:rPr>
              <a:t>ble  </a:t>
            </a:r>
            <a:r>
              <a:rPr dirty="0" sz="2000" b="1">
                <a:latin typeface="Arial"/>
                <a:cs typeface="Arial"/>
              </a:rPr>
              <a:t>Decision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51095" y="1809622"/>
            <a:ext cx="875665" cy="2402840"/>
          </a:xfrm>
          <a:custGeom>
            <a:avLst/>
            <a:gdLst/>
            <a:ahLst/>
            <a:cxnLst/>
            <a:rect l="l" t="t" r="r" b="b"/>
            <a:pathLst>
              <a:path w="875664" h="2402840">
                <a:moveTo>
                  <a:pt x="872871" y="1280922"/>
                </a:moveTo>
                <a:lnTo>
                  <a:pt x="800100" y="1236599"/>
                </a:lnTo>
                <a:lnTo>
                  <a:pt x="797737" y="1264704"/>
                </a:lnTo>
                <a:lnTo>
                  <a:pt x="797306" y="1264666"/>
                </a:lnTo>
                <a:lnTo>
                  <a:pt x="795655" y="1264666"/>
                </a:lnTo>
                <a:lnTo>
                  <a:pt x="781812" y="1266952"/>
                </a:lnTo>
                <a:lnTo>
                  <a:pt x="744093" y="1283335"/>
                </a:lnTo>
                <a:lnTo>
                  <a:pt x="716788" y="1310640"/>
                </a:lnTo>
                <a:lnTo>
                  <a:pt x="693547" y="1353058"/>
                </a:lnTo>
                <a:lnTo>
                  <a:pt x="678815" y="1401826"/>
                </a:lnTo>
                <a:lnTo>
                  <a:pt x="671830" y="1452626"/>
                </a:lnTo>
                <a:lnTo>
                  <a:pt x="668858" y="1493139"/>
                </a:lnTo>
                <a:lnTo>
                  <a:pt x="666851" y="1536192"/>
                </a:lnTo>
                <a:lnTo>
                  <a:pt x="665607" y="1581531"/>
                </a:lnTo>
                <a:lnTo>
                  <a:pt x="663562" y="1703070"/>
                </a:lnTo>
                <a:lnTo>
                  <a:pt x="662533" y="1751723"/>
                </a:lnTo>
                <a:lnTo>
                  <a:pt x="660984" y="1799082"/>
                </a:lnTo>
                <a:lnTo>
                  <a:pt x="658660" y="1844294"/>
                </a:lnTo>
                <a:lnTo>
                  <a:pt x="655574" y="1884426"/>
                </a:lnTo>
                <a:lnTo>
                  <a:pt x="648335" y="1938274"/>
                </a:lnTo>
                <a:lnTo>
                  <a:pt x="637667" y="1978914"/>
                </a:lnTo>
                <a:lnTo>
                  <a:pt x="614159" y="2009330"/>
                </a:lnTo>
                <a:lnTo>
                  <a:pt x="603377" y="2010664"/>
                </a:lnTo>
                <a:lnTo>
                  <a:pt x="597916" y="2009902"/>
                </a:lnTo>
                <a:lnTo>
                  <a:pt x="556514" y="1988947"/>
                </a:lnTo>
                <a:lnTo>
                  <a:pt x="485648" y="1932813"/>
                </a:lnTo>
                <a:lnTo>
                  <a:pt x="464185" y="1916303"/>
                </a:lnTo>
                <a:lnTo>
                  <a:pt x="453390" y="1908556"/>
                </a:lnTo>
                <a:lnTo>
                  <a:pt x="442341" y="1901317"/>
                </a:lnTo>
                <a:lnTo>
                  <a:pt x="433832" y="1896237"/>
                </a:lnTo>
                <a:lnTo>
                  <a:pt x="431292" y="1894713"/>
                </a:lnTo>
                <a:lnTo>
                  <a:pt x="386461" y="1877568"/>
                </a:lnTo>
                <a:lnTo>
                  <a:pt x="375158" y="1876425"/>
                </a:lnTo>
                <a:lnTo>
                  <a:pt x="365379" y="1876806"/>
                </a:lnTo>
                <a:lnTo>
                  <a:pt x="364363" y="1876806"/>
                </a:lnTo>
                <a:lnTo>
                  <a:pt x="363855" y="1876933"/>
                </a:lnTo>
                <a:lnTo>
                  <a:pt x="354203" y="1878711"/>
                </a:lnTo>
                <a:lnTo>
                  <a:pt x="353695" y="1878838"/>
                </a:lnTo>
                <a:lnTo>
                  <a:pt x="353060" y="1878965"/>
                </a:lnTo>
                <a:lnTo>
                  <a:pt x="352552" y="1879219"/>
                </a:lnTo>
                <a:lnTo>
                  <a:pt x="343154" y="1882775"/>
                </a:lnTo>
                <a:lnTo>
                  <a:pt x="342646" y="1882902"/>
                </a:lnTo>
                <a:lnTo>
                  <a:pt x="342265" y="1883156"/>
                </a:lnTo>
                <a:lnTo>
                  <a:pt x="341757" y="1883410"/>
                </a:lnTo>
                <a:lnTo>
                  <a:pt x="303911" y="1912747"/>
                </a:lnTo>
                <a:lnTo>
                  <a:pt x="276733" y="1943354"/>
                </a:lnTo>
                <a:lnTo>
                  <a:pt x="250190" y="1980184"/>
                </a:lnTo>
                <a:lnTo>
                  <a:pt x="223901" y="2022729"/>
                </a:lnTo>
                <a:lnTo>
                  <a:pt x="189484" y="2086737"/>
                </a:lnTo>
                <a:lnTo>
                  <a:pt x="172339" y="2121408"/>
                </a:lnTo>
                <a:lnTo>
                  <a:pt x="155321" y="2157603"/>
                </a:lnTo>
                <a:lnTo>
                  <a:pt x="138430" y="2195195"/>
                </a:lnTo>
                <a:lnTo>
                  <a:pt x="121539" y="2233930"/>
                </a:lnTo>
                <a:lnTo>
                  <a:pt x="104775" y="2273427"/>
                </a:lnTo>
                <a:lnTo>
                  <a:pt x="88011" y="2313686"/>
                </a:lnTo>
                <a:lnTo>
                  <a:pt x="54483" y="2395093"/>
                </a:lnTo>
                <a:lnTo>
                  <a:pt x="72771" y="2402713"/>
                </a:lnTo>
                <a:lnTo>
                  <a:pt x="106299" y="2321179"/>
                </a:lnTo>
                <a:lnTo>
                  <a:pt x="123063" y="2281047"/>
                </a:lnTo>
                <a:lnTo>
                  <a:pt x="139827" y="2241677"/>
                </a:lnTo>
                <a:lnTo>
                  <a:pt x="156591" y="2203069"/>
                </a:lnTo>
                <a:lnTo>
                  <a:pt x="173482" y="2165858"/>
                </a:lnTo>
                <a:lnTo>
                  <a:pt x="190373" y="2129790"/>
                </a:lnTo>
                <a:lnTo>
                  <a:pt x="207264" y="2095373"/>
                </a:lnTo>
                <a:lnTo>
                  <a:pt x="241300" y="2032381"/>
                </a:lnTo>
                <a:lnTo>
                  <a:pt x="266827" y="1990852"/>
                </a:lnTo>
                <a:lnTo>
                  <a:pt x="292481" y="1955419"/>
                </a:lnTo>
                <a:lnTo>
                  <a:pt x="318135" y="1926590"/>
                </a:lnTo>
                <a:lnTo>
                  <a:pt x="350532" y="1901190"/>
                </a:lnTo>
                <a:lnTo>
                  <a:pt x="375793" y="1896237"/>
                </a:lnTo>
                <a:lnTo>
                  <a:pt x="384429" y="1897253"/>
                </a:lnTo>
                <a:lnTo>
                  <a:pt x="422148" y="1912239"/>
                </a:lnTo>
                <a:lnTo>
                  <a:pt x="473710" y="1948561"/>
                </a:lnTo>
                <a:lnTo>
                  <a:pt x="514858" y="1982089"/>
                </a:lnTo>
                <a:lnTo>
                  <a:pt x="534924" y="1997710"/>
                </a:lnTo>
                <a:lnTo>
                  <a:pt x="573659" y="2022221"/>
                </a:lnTo>
                <a:lnTo>
                  <a:pt x="601599" y="2030349"/>
                </a:lnTo>
                <a:lnTo>
                  <a:pt x="602107" y="2030476"/>
                </a:lnTo>
                <a:lnTo>
                  <a:pt x="603250" y="2030476"/>
                </a:lnTo>
                <a:lnTo>
                  <a:pt x="610743" y="2030222"/>
                </a:lnTo>
                <a:lnTo>
                  <a:pt x="612267" y="2030222"/>
                </a:lnTo>
                <a:lnTo>
                  <a:pt x="612902" y="2029968"/>
                </a:lnTo>
                <a:lnTo>
                  <a:pt x="620141" y="2028190"/>
                </a:lnTo>
                <a:lnTo>
                  <a:pt x="620903" y="2028063"/>
                </a:lnTo>
                <a:lnTo>
                  <a:pt x="621665" y="2027682"/>
                </a:lnTo>
                <a:lnTo>
                  <a:pt x="637159" y="2017522"/>
                </a:lnTo>
                <a:lnTo>
                  <a:pt x="637667" y="2017141"/>
                </a:lnTo>
                <a:lnTo>
                  <a:pt x="638175" y="2016633"/>
                </a:lnTo>
                <a:lnTo>
                  <a:pt x="638556" y="2016125"/>
                </a:lnTo>
                <a:lnTo>
                  <a:pt x="642924" y="2010791"/>
                </a:lnTo>
                <a:lnTo>
                  <a:pt x="643140" y="2010537"/>
                </a:lnTo>
                <a:lnTo>
                  <a:pt x="643763" y="2009775"/>
                </a:lnTo>
                <a:lnTo>
                  <a:pt x="644398" y="2009013"/>
                </a:lnTo>
                <a:lnTo>
                  <a:pt x="644906" y="2008251"/>
                </a:lnTo>
                <a:lnTo>
                  <a:pt x="645160" y="2007743"/>
                </a:lnTo>
                <a:lnTo>
                  <a:pt x="645299" y="2007489"/>
                </a:lnTo>
                <a:lnTo>
                  <a:pt x="645985" y="2006346"/>
                </a:lnTo>
                <a:lnTo>
                  <a:pt x="647560" y="2003679"/>
                </a:lnTo>
                <a:lnTo>
                  <a:pt x="648385" y="2002282"/>
                </a:lnTo>
                <a:lnTo>
                  <a:pt x="650494" y="1998726"/>
                </a:lnTo>
                <a:lnTo>
                  <a:pt x="650938" y="1997710"/>
                </a:lnTo>
                <a:lnTo>
                  <a:pt x="651446" y="1996567"/>
                </a:lnTo>
                <a:lnTo>
                  <a:pt x="664210" y="1958467"/>
                </a:lnTo>
                <a:lnTo>
                  <a:pt x="673100" y="1906270"/>
                </a:lnTo>
                <a:lnTo>
                  <a:pt x="677037" y="1865884"/>
                </a:lnTo>
                <a:lnTo>
                  <a:pt x="679831" y="1822069"/>
                </a:lnTo>
                <a:lnTo>
                  <a:pt x="682371" y="1751076"/>
                </a:lnTo>
                <a:lnTo>
                  <a:pt x="683260" y="1702562"/>
                </a:lnTo>
                <a:lnTo>
                  <a:pt x="684022" y="1654048"/>
                </a:lnTo>
                <a:lnTo>
                  <a:pt x="684911" y="1605280"/>
                </a:lnTo>
                <a:lnTo>
                  <a:pt x="685927" y="1558798"/>
                </a:lnTo>
                <a:lnTo>
                  <a:pt x="687603" y="1513459"/>
                </a:lnTo>
                <a:lnTo>
                  <a:pt x="690219" y="1471803"/>
                </a:lnTo>
                <a:lnTo>
                  <a:pt x="691515" y="1454277"/>
                </a:lnTo>
                <a:lnTo>
                  <a:pt x="698373" y="1405255"/>
                </a:lnTo>
                <a:lnTo>
                  <a:pt x="711962" y="1360170"/>
                </a:lnTo>
                <a:lnTo>
                  <a:pt x="732917" y="1321943"/>
                </a:lnTo>
                <a:lnTo>
                  <a:pt x="766445" y="1292987"/>
                </a:lnTo>
                <a:lnTo>
                  <a:pt x="796074" y="1284655"/>
                </a:lnTo>
                <a:lnTo>
                  <a:pt x="793750" y="1312545"/>
                </a:lnTo>
                <a:lnTo>
                  <a:pt x="861428" y="1285494"/>
                </a:lnTo>
                <a:lnTo>
                  <a:pt x="872871" y="1280922"/>
                </a:lnTo>
                <a:close/>
              </a:path>
              <a:path w="875664" h="2402840">
                <a:moveTo>
                  <a:pt x="875284" y="866521"/>
                </a:moveTo>
                <a:lnTo>
                  <a:pt x="861885" y="851281"/>
                </a:lnTo>
                <a:lnTo>
                  <a:pt x="819023" y="802513"/>
                </a:lnTo>
                <a:lnTo>
                  <a:pt x="808456" y="828509"/>
                </a:lnTo>
                <a:lnTo>
                  <a:pt x="761746" y="805815"/>
                </a:lnTo>
                <a:lnTo>
                  <a:pt x="718439" y="776224"/>
                </a:lnTo>
                <a:lnTo>
                  <a:pt x="681482" y="738886"/>
                </a:lnTo>
                <a:lnTo>
                  <a:pt x="652653" y="690880"/>
                </a:lnTo>
                <a:lnTo>
                  <a:pt x="641604" y="649986"/>
                </a:lnTo>
                <a:lnTo>
                  <a:pt x="638429" y="598170"/>
                </a:lnTo>
                <a:lnTo>
                  <a:pt x="638937" y="569849"/>
                </a:lnTo>
                <a:lnTo>
                  <a:pt x="640334" y="539877"/>
                </a:lnTo>
                <a:lnTo>
                  <a:pt x="642315" y="508000"/>
                </a:lnTo>
                <a:lnTo>
                  <a:pt x="644321" y="477139"/>
                </a:lnTo>
                <a:lnTo>
                  <a:pt x="645947" y="446278"/>
                </a:lnTo>
                <a:lnTo>
                  <a:pt x="647065" y="416179"/>
                </a:lnTo>
                <a:lnTo>
                  <a:pt x="646938" y="386080"/>
                </a:lnTo>
                <a:lnTo>
                  <a:pt x="645287" y="357251"/>
                </a:lnTo>
                <a:lnTo>
                  <a:pt x="639064" y="316992"/>
                </a:lnTo>
                <a:lnTo>
                  <a:pt x="620903" y="270764"/>
                </a:lnTo>
                <a:lnTo>
                  <a:pt x="589153" y="236220"/>
                </a:lnTo>
                <a:lnTo>
                  <a:pt x="534543" y="206375"/>
                </a:lnTo>
                <a:lnTo>
                  <a:pt x="483108" y="190246"/>
                </a:lnTo>
                <a:lnTo>
                  <a:pt x="427863" y="178562"/>
                </a:lnTo>
                <a:lnTo>
                  <a:pt x="317373" y="160147"/>
                </a:lnTo>
                <a:lnTo>
                  <a:pt x="291973" y="155194"/>
                </a:lnTo>
                <a:lnTo>
                  <a:pt x="246507" y="143637"/>
                </a:lnTo>
                <a:lnTo>
                  <a:pt x="209169" y="128270"/>
                </a:lnTo>
                <a:lnTo>
                  <a:pt x="160274" y="103632"/>
                </a:lnTo>
                <a:lnTo>
                  <a:pt x="117602" y="78359"/>
                </a:lnTo>
                <a:lnTo>
                  <a:pt x="79883" y="52705"/>
                </a:lnTo>
                <a:lnTo>
                  <a:pt x="34036" y="17653"/>
                </a:lnTo>
                <a:lnTo>
                  <a:pt x="11811" y="0"/>
                </a:lnTo>
                <a:lnTo>
                  <a:pt x="0" y="14859"/>
                </a:lnTo>
                <a:lnTo>
                  <a:pt x="44831" y="50165"/>
                </a:lnTo>
                <a:lnTo>
                  <a:pt x="93853" y="85598"/>
                </a:lnTo>
                <a:lnTo>
                  <a:pt x="135636" y="111633"/>
                </a:lnTo>
                <a:lnTo>
                  <a:pt x="183388" y="137160"/>
                </a:lnTo>
                <a:lnTo>
                  <a:pt x="219456" y="153797"/>
                </a:lnTo>
                <a:lnTo>
                  <a:pt x="263017" y="168148"/>
                </a:lnTo>
                <a:lnTo>
                  <a:pt x="313817" y="178816"/>
                </a:lnTo>
                <a:lnTo>
                  <a:pt x="424688" y="197358"/>
                </a:lnTo>
                <a:lnTo>
                  <a:pt x="452247" y="202692"/>
                </a:lnTo>
                <a:lnTo>
                  <a:pt x="504317" y="216027"/>
                </a:lnTo>
                <a:lnTo>
                  <a:pt x="550037" y="234188"/>
                </a:lnTo>
                <a:lnTo>
                  <a:pt x="585978" y="258445"/>
                </a:lnTo>
                <a:lnTo>
                  <a:pt x="609854" y="290449"/>
                </a:lnTo>
                <a:lnTo>
                  <a:pt x="623189" y="333883"/>
                </a:lnTo>
                <a:lnTo>
                  <a:pt x="627888" y="387223"/>
                </a:lnTo>
                <a:lnTo>
                  <a:pt x="628015" y="416179"/>
                </a:lnTo>
                <a:lnTo>
                  <a:pt x="626999" y="446278"/>
                </a:lnTo>
                <a:lnTo>
                  <a:pt x="625144" y="478155"/>
                </a:lnTo>
                <a:lnTo>
                  <a:pt x="623100" y="509270"/>
                </a:lnTo>
                <a:lnTo>
                  <a:pt x="621284" y="538734"/>
                </a:lnTo>
                <a:lnTo>
                  <a:pt x="619887" y="568833"/>
                </a:lnTo>
                <a:lnTo>
                  <a:pt x="619379" y="598424"/>
                </a:lnTo>
                <a:lnTo>
                  <a:pt x="620141" y="625856"/>
                </a:lnTo>
                <a:lnTo>
                  <a:pt x="624840" y="664464"/>
                </a:lnTo>
                <a:lnTo>
                  <a:pt x="644271" y="716661"/>
                </a:lnTo>
                <a:lnTo>
                  <a:pt x="666115" y="749935"/>
                </a:lnTo>
                <a:lnTo>
                  <a:pt x="691769" y="778129"/>
                </a:lnTo>
                <a:lnTo>
                  <a:pt x="735965" y="812419"/>
                </a:lnTo>
                <a:lnTo>
                  <a:pt x="801281" y="846150"/>
                </a:lnTo>
                <a:lnTo>
                  <a:pt x="790321" y="873125"/>
                </a:lnTo>
                <a:lnTo>
                  <a:pt x="875284" y="866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674614" y="3287013"/>
            <a:ext cx="90170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Mult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ple</a:t>
            </a:r>
            <a:endParaRPr sz="20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voting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00" y="1679448"/>
            <a:ext cx="457200" cy="2936875"/>
          </a:xfrm>
          <a:prstGeom prst="rect">
            <a:avLst/>
          </a:prstGeom>
          <a:solidFill>
            <a:srgbClr val="FFFFFF"/>
          </a:solidFill>
          <a:ln w="15240">
            <a:solidFill>
              <a:srgbClr val="000000"/>
            </a:solidFill>
          </a:ln>
        </p:spPr>
        <p:txBody>
          <a:bodyPr wrap="square" lIns="0" tIns="85090" rIns="0" bIns="0" rtlCol="0" vert="vert270">
            <a:spAutoFit/>
          </a:bodyPr>
          <a:lstStyle/>
          <a:p>
            <a:pPr marL="100330">
              <a:lnSpc>
                <a:spcPct val="100000"/>
              </a:lnSpc>
              <a:spcBef>
                <a:spcPts val="670"/>
              </a:spcBef>
            </a:pPr>
            <a:r>
              <a:rPr dirty="0" sz="1800" b="1">
                <a:latin typeface="Arial"/>
                <a:cs typeface="Arial"/>
              </a:rPr>
              <a:t>Original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Training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(</a:t>
            </a:r>
            <a:r>
              <a:rPr dirty="0" sz="1800" spc="5" b="1" i="1">
                <a:latin typeface="Arial"/>
                <a:cs typeface="Arial"/>
              </a:rPr>
              <a:t>T</a:t>
            </a:r>
            <a:r>
              <a:rPr dirty="0" sz="1800" spc="5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122680" y="459486"/>
            <a:ext cx="3835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1.</a:t>
            </a:r>
            <a:r>
              <a:rPr dirty="0" sz="2800" spc="-25"/>
              <a:t> </a:t>
            </a:r>
            <a:r>
              <a:rPr dirty="0" sz="2800" spc="-5"/>
              <a:t>Bagging</a:t>
            </a:r>
            <a:r>
              <a:rPr dirty="0" sz="2800" spc="15"/>
              <a:t> </a:t>
            </a:r>
            <a:r>
              <a:rPr dirty="0" sz="2000"/>
              <a:t>(Breiman,</a:t>
            </a:r>
            <a:r>
              <a:rPr dirty="0" sz="2000" spc="-50"/>
              <a:t> </a:t>
            </a:r>
            <a:r>
              <a:rPr dirty="0" sz="2000"/>
              <a:t>1996)</a:t>
            </a:r>
            <a:endParaRPr sz="2000"/>
          </a:p>
        </p:txBody>
      </p:sp>
      <p:sp>
        <p:nvSpPr>
          <p:cNvPr id="43" name="object 4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739" y="4330700"/>
            <a:ext cx="8487410" cy="204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4995" marR="4877435" indent="-2794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Training</a:t>
            </a:r>
            <a:r>
              <a:rPr dirty="0" sz="18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sets</a:t>
            </a:r>
            <a:r>
              <a:rPr dirty="0" sz="18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with </a:t>
            </a:r>
            <a:r>
              <a:rPr dirty="0" sz="1800" spc="-48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different</a:t>
            </a:r>
            <a:r>
              <a:rPr dirty="0" sz="18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patterns</a:t>
            </a:r>
            <a:endParaRPr sz="1800">
              <a:latin typeface="Arial MT"/>
              <a:cs typeface="Arial MT"/>
            </a:endParaRPr>
          </a:p>
          <a:p>
            <a:pPr algn="ctr" marR="1473200">
              <a:lnSpc>
                <a:spcPct val="100000"/>
              </a:lnSpc>
              <a:spcBef>
                <a:spcPts val="1614"/>
              </a:spcBef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Bootstrap</a:t>
            </a:r>
            <a:r>
              <a:rPr dirty="0" sz="20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sampling: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Randomly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selects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 pattern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replace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</a:t>
            </a:r>
            <a:endParaRPr sz="2000">
              <a:latin typeface="Arial MT"/>
              <a:cs typeface="Arial MT"/>
            </a:endParaRPr>
          </a:p>
          <a:p>
            <a:pPr algn="ctr" marL="49784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again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5">
                <a:latin typeface="Arial MT"/>
                <a:cs typeface="Arial MT"/>
              </a:rPr>
              <a:t> its </a:t>
            </a:r>
            <a:r>
              <a:rPr dirty="0" sz="2000">
                <a:latin typeface="Arial MT"/>
                <a:cs typeface="Arial MT"/>
              </a:rPr>
              <a:t>original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place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later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 training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many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patterns</a:t>
            </a:r>
            <a:r>
              <a:rPr dirty="0" sz="20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appear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multiple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times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while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others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left.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7793101" y="1320800"/>
          <a:ext cx="1287145" cy="409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390"/>
                <a:gridCol w="358140"/>
                <a:gridCol w="457834"/>
              </a:tblGrid>
              <a:tr h="370839">
                <a:tc>
                  <a:txBody>
                    <a:bodyPr/>
                    <a:lstStyle/>
                    <a:p>
                      <a:pPr algn="r" marR="1625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b="1" i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580"/>
                        </a:lnSpc>
                      </a:pPr>
                      <a:r>
                        <a:rPr dirty="0" baseline="-15873" sz="2100" spc="7" b="1" i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00" spc="5" b="1" i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580"/>
                        </a:lnSpc>
                      </a:pPr>
                      <a:r>
                        <a:rPr dirty="0" baseline="-15873" sz="2100" spc="7" b="1" i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900" spc="5" b="1" i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marR="1676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  <p:grpSp>
        <p:nvGrpSpPr>
          <p:cNvPr id="46" name="object 46"/>
          <p:cNvGrpSpPr/>
          <p:nvPr/>
        </p:nvGrpSpPr>
        <p:grpSpPr>
          <a:xfrm>
            <a:off x="3773423" y="1408175"/>
            <a:ext cx="3756660" cy="3220720"/>
            <a:chOff x="3773423" y="1408175"/>
            <a:chExt cx="3756660" cy="3220720"/>
          </a:xfrm>
        </p:grpSpPr>
        <p:sp>
          <p:nvSpPr>
            <p:cNvPr id="47" name="object 47"/>
            <p:cNvSpPr/>
            <p:nvPr/>
          </p:nvSpPr>
          <p:spPr>
            <a:xfrm>
              <a:off x="3777995" y="1412747"/>
              <a:ext cx="1336675" cy="3211195"/>
            </a:xfrm>
            <a:custGeom>
              <a:avLst/>
              <a:gdLst/>
              <a:ahLst/>
              <a:cxnLst/>
              <a:rect l="l" t="t" r="r" b="b"/>
              <a:pathLst>
                <a:path w="1336675" h="3211195">
                  <a:moveTo>
                    <a:pt x="668274" y="0"/>
                  </a:moveTo>
                  <a:lnTo>
                    <a:pt x="613467" y="5322"/>
                  </a:lnTo>
                  <a:lnTo>
                    <a:pt x="559880" y="21013"/>
                  </a:lnTo>
                  <a:lnTo>
                    <a:pt x="507685" y="46660"/>
                  </a:lnTo>
                  <a:lnTo>
                    <a:pt x="457053" y="81850"/>
                  </a:lnTo>
                  <a:lnTo>
                    <a:pt x="408158" y="126170"/>
                  </a:lnTo>
                  <a:lnTo>
                    <a:pt x="361170" y="179206"/>
                  </a:lnTo>
                  <a:lnTo>
                    <a:pt x="316262" y="240545"/>
                  </a:lnTo>
                  <a:lnTo>
                    <a:pt x="294642" y="274199"/>
                  </a:lnTo>
                  <a:lnTo>
                    <a:pt x="273606" y="309774"/>
                  </a:lnTo>
                  <a:lnTo>
                    <a:pt x="253177" y="347218"/>
                  </a:lnTo>
                  <a:lnTo>
                    <a:pt x="233374" y="386480"/>
                  </a:lnTo>
                  <a:lnTo>
                    <a:pt x="214221" y="427507"/>
                  </a:lnTo>
                  <a:lnTo>
                    <a:pt x="195738" y="470249"/>
                  </a:lnTo>
                  <a:lnTo>
                    <a:pt x="177947" y="514653"/>
                  </a:lnTo>
                  <a:lnTo>
                    <a:pt x="160870" y="560668"/>
                  </a:lnTo>
                  <a:lnTo>
                    <a:pt x="144528" y="608243"/>
                  </a:lnTo>
                  <a:lnTo>
                    <a:pt x="128942" y="657325"/>
                  </a:lnTo>
                  <a:lnTo>
                    <a:pt x="114134" y="707863"/>
                  </a:lnTo>
                  <a:lnTo>
                    <a:pt x="100126" y="759806"/>
                  </a:lnTo>
                  <a:lnTo>
                    <a:pt x="86939" y="813101"/>
                  </a:lnTo>
                  <a:lnTo>
                    <a:pt x="74594" y="867697"/>
                  </a:lnTo>
                  <a:lnTo>
                    <a:pt x="63113" y="923543"/>
                  </a:lnTo>
                  <a:lnTo>
                    <a:pt x="52518" y="980586"/>
                  </a:lnTo>
                  <a:lnTo>
                    <a:pt x="42830" y="1038776"/>
                  </a:lnTo>
                  <a:lnTo>
                    <a:pt x="34070" y="1098060"/>
                  </a:lnTo>
                  <a:lnTo>
                    <a:pt x="26260" y="1158387"/>
                  </a:lnTo>
                  <a:lnTo>
                    <a:pt x="19422" y="1219704"/>
                  </a:lnTo>
                  <a:lnTo>
                    <a:pt x="13577" y="1281962"/>
                  </a:lnTo>
                  <a:lnTo>
                    <a:pt x="8746" y="1345107"/>
                  </a:lnTo>
                  <a:lnTo>
                    <a:pt x="4952" y="1409088"/>
                  </a:lnTo>
                  <a:lnTo>
                    <a:pt x="2215" y="1473854"/>
                  </a:lnTo>
                  <a:lnTo>
                    <a:pt x="557" y="1539353"/>
                  </a:lnTo>
                  <a:lnTo>
                    <a:pt x="0" y="1605534"/>
                  </a:lnTo>
                  <a:lnTo>
                    <a:pt x="557" y="1671714"/>
                  </a:lnTo>
                  <a:lnTo>
                    <a:pt x="2215" y="1737213"/>
                  </a:lnTo>
                  <a:lnTo>
                    <a:pt x="4952" y="1801979"/>
                  </a:lnTo>
                  <a:lnTo>
                    <a:pt x="8746" y="1865960"/>
                  </a:lnTo>
                  <a:lnTo>
                    <a:pt x="13577" y="1929105"/>
                  </a:lnTo>
                  <a:lnTo>
                    <a:pt x="19422" y="1991363"/>
                  </a:lnTo>
                  <a:lnTo>
                    <a:pt x="26260" y="2052680"/>
                  </a:lnTo>
                  <a:lnTo>
                    <a:pt x="34070" y="2113007"/>
                  </a:lnTo>
                  <a:lnTo>
                    <a:pt x="42830" y="2172291"/>
                  </a:lnTo>
                  <a:lnTo>
                    <a:pt x="52518" y="2230481"/>
                  </a:lnTo>
                  <a:lnTo>
                    <a:pt x="63113" y="2287524"/>
                  </a:lnTo>
                  <a:lnTo>
                    <a:pt x="74594" y="2343370"/>
                  </a:lnTo>
                  <a:lnTo>
                    <a:pt x="86939" y="2397966"/>
                  </a:lnTo>
                  <a:lnTo>
                    <a:pt x="100126" y="2451261"/>
                  </a:lnTo>
                  <a:lnTo>
                    <a:pt x="114134" y="2503204"/>
                  </a:lnTo>
                  <a:lnTo>
                    <a:pt x="128942" y="2553742"/>
                  </a:lnTo>
                  <a:lnTo>
                    <a:pt x="144528" y="2602824"/>
                  </a:lnTo>
                  <a:lnTo>
                    <a:pt x="160870" y="2650399"/>
                  </a:lnTo>
                  <a:lnTo>
                    <a:pt x="177947" y="2696414"/>
                  </a:lnTo>
                  <a:lnTo>
                    <a:pt x="195738" y="2740818"/>
                  </a:lnTo>
                  <a:lnTo>
                    <a:pt x="214221" y="2783560"/>
                  </a:lnTo>
                  <a:lnTo>
                    <a:pt x="233374" y="2824587"/>
                  </a:lnTo>
                  <a:lnTo>
                    <a:pt x="253177" y="2863849"/>
                  </a:lnTo>
                  <a:lnTo>
                    <a:pt x="273606" y="2901293"/>
                  </a:lnTo>
                  <a:lnTo>
                    <a:pt x="294642" y="2936868"/>
                  </a:lnTo>
                  <a:lnTo>
                    <a:pt x="316262" y="2970522"/>
                  </a:lnTo>
                  <a:lnTo>
                    <a:pt x="338445" y="3002204"/>
                  </a:lnTo>
                  <a:lnTo>
                    <a:pt x="384415" y="3059443"/>
                  </a:lnTo>
                  <a:lnTo>
                    <a:pt x="432378" y="3108172"/>
                  </a:lnTo>
                  <a:lnTo>
                    <a:pt x="482163" y="3147979"/>
                  </a:lnTo>
                  <a:lnTo>
                    <a:pt x="533597" y="3178449"/>
                  </a:lnTo>
                  <a:lnTo>
                    <a:pt x="586510" y="3199170"/>
                  </a:lnTo>
                  <a:lnTo>
                    <a:pt x="640728" y="3209728"/>
                  </a:lnTo>
                  <a:lnTo>
                    <a:pt x="668274" y="3211068"/>
                  </a:lnTo>
                  <a:lnTo>
                    <a:pt x="695819" y="3209728"/>
                  </a:lnTo>
                  <a:lnTo>
                    <a:pt x="750037" y="3199170"/>
                  </a:lnTo>
                  <a:lnTo>
                    <a:pt x="802950" y="3178449"/>
                  </a:lnTo>
                  <a:lnTo>
                    <a:pt x="854384" y="3147979"/>
                  </a:lnTo>
                  <a:lnTo>
                    <a:pt x="904169" y="3108172"/>
                  </a:lnTo>
                  <a:lnTo>
                    <a:pt x="952132" y="3059443"/>
                  </a:lnTo>
                  <a:lnTo>
                    <a:pt x="998102" y="3002204"/>
                  </a:lnTo>
                  <a:lnTo>
                    <a:pt x="1020285" y="2970522"/>
                  </a:lnTo>
                  <a:lnTo>
                    <a:pt x="1041905" y="2936868"/>
                  </a:lnTo>
                  <a:lnTo>
                    <a:pt x="1062941" y="2901293"/>
                  </a:lnTo>
                  <a:lnTo>
                    <a:pt x="1083370" y="2863849"/>
                  </a:lnTo>
                  <a:lnTo>
                    <a:pt x="1103173" y="2824587"/>
                  </a:lnTo>
                  <a:lnTo>
                    <a:pt x="1122326" y="2783560"/>
                  </a:lnTo>
                  <a:lnTo>
                    <a:pt x="1140809" y="2740818"/>
                  </a:lnTo>
                  <a:lnTo>
                    <a:pt x="1158600" y="2696414"/>
                  </a:lnTo>
                  <a:lnTo>
                    <a:pt x="1175677" y="2650399"/>
                  </a:lnTo>
                  <a:lnTo>
                    <a:pt x="1192019" y="2602824"/>
                  </a:lnTo>
                  <a:lnTo>
                    <a:pt x="1207605" y="2553742"/>
                  </a:lnTo>
                  <a:lnTo>
                    <a:pt x="1222413" y="2503204"/>
                  </a:lnTo>
                  <a:lnTo>
                    <a:pt x="1236421" y="2451261"/>
                  </a:lnTo>
                  <a:lnTo>
                    <a:pt x="1249608" y="2397966"/>
                  </a:lnTo>
                  <a:lnTo>
                    <a:pt x="1261953" y="2343370"/>
                  </a:lnTo>
                  <a:lnTo>
                    <a:pt x="1273434" y="2287524"/>
                  </a:lnTo>
                  <a:lnTo>
                    <a:pt x="1284029" y="2230481"/>
                  </a:lnTo>
                  <a:lnTo>
                    <a:pt x="1293717" y="2172291"/>
                  </a:lnTo>
                  <a:lnTo>
                    <a:pt x="1302477" y="2113007"/>
                  </a:lnTo>
                  <a:lnTo>
                    <a:pt x="1310287" y="2052680"/>
                  </a:lnTo>
                  <a:lnTo>
                    <a:pt x="1317125" y="1991363"/>
                  </a:lnTo>
                  <a:lnTo>
                    <a:pt x="1322970" y="1929105"/>
                  </a:lnTo>
                  <a:lnTo>
                    <a:pt x="1327801" y="1865960"/>
                  </a:lnTo>
                  <a:lnTo>
                    <a:pt x="1331595" y="1801979"/>
                  </a:lnTo>
                  <a:lnTo>
                    <a:pt x="1334332" y="1737213"/>
                  </a:lnTo>
                  <a:lnTo>
                    <a:pt x="1335990" y="1671714"/>
                  </a:lnTo>
                  <a:lnTo>
                    <a:pt x="1336548" y="1605534"/>
                  </a:lnTo>
                  <a:lnTo>
                    <a:pt x="1335990" y="1539353"/>
                  </a:lnTo>
                  <a:lnTo>
                    <a:pt x="1334332" y="1473854"/>
                  </a:lnTo>
                  <a:lnTo>
                    <a:pt x="1331595" y="1409088"/>
                  </a:lnTo>
                  <a:lnTo>
                    <a:pt x="1327801" y="1345107"/>
                  </a:lnTo>
                  <a:lnTo>
                    <a:pt x="1322970" y="1281962"/>
                  </a:lnTo>
                  <a:lnTo>
                    <a:pt x="1317125" y="1219704"/>
                  </a:lnTo>
                  <a:lnTo>
                    <a:pt x="1310287" y="1158387"/>
                  </a:lnTo>
                  <a:lnTo>
                    <a:pt x="1302477" y="1098060"/>
                  </a:lnTo>
                  <a:lnTo>
                    <a:pt x="1293717" y="1038776"/>
                  </a:lnTo>
                  <a:lnTo>
                    <a:pt x="1284029" y="980586"/>
                  </a:lnTo>
                  <a:lnTo>
                    <a:pt x="1273434" y="923543"/>
                  </a:lnTo>
                  <a:lnTo>
                    <a:pt x="1261953" y="867697"/>
                  </a:lnTo>
                  <a:lnTo>
                    <a:pt x="1249608" y="813101"/>
                  </a:lnTo>
                  <a:lnTo>
                    <a:pt x="1236421" y="759806"/>
                  </a:lnTo>
                  <a:lnTo>
                    <a:pt x="1222413" y="707863"/>
                  </a:lnTo>
                  <a:lnTo>
                    <a:pt x="1207605" y="657325"/>
                  </a:lnTo>
                  <a:lnTo>
                    <a:pt x="1192019" y="608243"/>
                  </a:lnTo>
                  <a:lnTo>
                    <a:pt x="1175677" y="560668"/>
                  </a:lnTo>
                  <a:lnTo>
                    <a:pt x="1158600" y="514653"/>
                  </a:lnTo>
                  <a:lnTo>
                    <a:pt x="1140809" y="470249"/>
                  </a:lnTo>
                  <a:lnTo>
                    <a:pt x="1122326" y="427507"/>
                  </a:lnTo>
                  <a:lnTo>
                    <a:pt x="1103173" y="386480"/>
                  </a:lnTo>
                  <a:lnTo>
                    <a:pt x="1083370" y="347218"/>
                  </a:lnTo>
                  <a:lnTo>
                    <a:pt x="1062941" y="309774"/>
                  </a:lnTo>
                  <a:lnTo>
                    <a:pt x="1041905" y="274199"/>
                  </a:lnTo>
                  <a:lnTo>
                    <a:pt x="1020285" y="240545"/>
                  </a:lnTo>
                  <a:lnTo>
                    <a:pt x="998102" y="208863"/>
                  </a:lnTo>
                  <a:lnTo>
                    <a:pt x="952132" y="151624"/>
                  </a:lnTo>
                  <a:lnTo>
                    <a:pt x="904169" y="102895"/>
                  </a:lnTo>
                  <a:lnTo>
                    <a:pt x="854384" y="63088"/>
                  </a:lnTo>
                  <a:lnTo>
                    <a:pt x="802950" y="32618"/>
                  </a:lnTo>
                  <a:lnTo>
                    <a:pt x="750037" y="11897"/>
                  </a:lnTo>
                  <a:lnTo>
                    <a:pt x="695819" y="1339"/>
                  </a:lnTo>
                  <a:lnTo>
                    <a:pt x="668274" y="0"/>
                  </a:lnTo>
                  <a:close/>
                </a:path>
              </a:pathLst>
            </a:custGeom>
            <a:solidFill>
              <a:srgbClr val="00E3A8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777995" y="1412747"/>
              <a:ext cx="1336675" cy="3211195"/>
            </a:xfrm>
            <a:custGeom>
              <a:avLst/>
              <a:gdLst/>
              <a:ahLst/>
              <a:cxnLst/>
              <a:rect l="l" t="t" r="r" b="b"/>
              <a:pathLst>
                <a:path w="1336675" h="3211195">
                  <a:moveTo>
                    <a:pt x="0" y="1605534"/>
                  </a:moveTo>
                  <a:lnTo>
                    <a:pt x="557" y="1539353"/>
                  </a:lnTo>
                  <a:lnTo>
                    <a:pt x="2215" y="1473854"/>
                  </a:lnTo>
                  <a:lnTo>
                    <a:pt x="4952" y="1409088"/>
                  </a:lnTo>
                  <a:lnTo>
                    <a:pt x="8746" y="1345107"/>
                  </a:lnTo>
                  <a:lnTo>
                    <a:pt x="13577" y="1281962"/>
                  </a:lnTo>
                  <a:lnTo>
                    <a:pt x="19422" y="1219704"/>
                  </a:lnTo>
                  <a:lnTo>
                    <a:pt x="26260" y="1158387"/>
                  </a:lnTo>
                  <a:lnTo>
                    <a:pt x="34070" y="1098060"/>
                  </a:lnTo>
                  <a:lnTo>
                    <a:pt x="42830" y="1038776"/>
                  </a:lnTo>
                  <a:lnTo>
                    <a:pt x="52518" y="980586"/>
                  </a:lnTo>
                  <a:lnTo>
                    <a:pt x="63113" y="923543"/>
                  </a:lnTo>
                  <a:lnTo>
                    <a:pt x="74594" y="867697"/>
                  </a:lnTo>
                  <a:lnTo>
                    <a:pt x="86939" y="813101"/>
                  </a:lnTo>
                  <a:lnTo>
                    <a:pt x="100126" y="759806"/>
                  </a:lnTo>
                  <a:lnTo>
                    <a:pt x="114134" y="707863"/>
                  </a:lnTo>
                  <a:lnTo>
                    <a:pt x="128942" y="657325"/>
                  </a:lnTo>
                  <a:lnTo>
                    <a:pt x="144528" y="608243"/>
                  </a:lnTo>
                  <a:lnTo>
                    <a:pt x="160870" y="560668"/>
                  </a:lnTo>
                  <a:lnTo>
                    <a:pt x="177947" y="514653"/>
                  </a:lnTo>
                  <a:lnTo>
                    <a:pt x="195738" y="470249"/>
                  </a:lnTo>
                  <a:lnTo>
                    <a:pt x="214221" y="427507"/>
                  </a:lnTo>
                  <a:lnTo>
                    <a:pt x="233374" y="386480"/>
                  </a:lnTo>
                  <a:lnTo>
                    <a:pt x="253177" y="347218"/>
                  </a:lnTo>
                  <a:lnTo>
                    <a:pt x="273606" y="309774"/>
                  </a:lnTo>
                  <a:lnTo>
                    <a:pt x="294642" y="274199"/>
                  </a:lnTo>
                  <a:lnTo>
                    <a:pt x="316262" y="240545"/>
                  </a:lnTo>
                  <a:lnTo>
                    <a:pt x="338445" y="208863"/>
                  </a:lnTo>
                  <a:lnTo>
                    <a:pt x="384415" y="151624"/>
                  </a:lnTo>
                  <a:lnTo>
                    <a:pt x="432378" y="102895"/>
                  </a:lnTo>
                  <a:lnTo>
                    <a:pt x="482163" y="63088"/>
                  </a:lnTo>
                  <a:lnTo>
                    <a:pt x="533597" y="32618"/>
                  </a:lnTo>
                  <a:lnTo>
                    <a:pt x="586510" y="11897"/>
                  </a:lnTo>
                  <a:lnTo>
                    <a:pt x="640728" y="1339"/>
                  </a:lnTo>
                  <a:lnTo>
                    <a:pt x="668274" y="0"/>
                  </a:lnTo>
                  <a:lnTo>
                    <a:pt x="695819" y="1339"/>
                  </a:lnTo>
                  <a:lnTo>
                    <a:pt x="750037" y="11897"/>
                  </a:lnTo>
                  <a:lnTo>
                    <a:pt x="802950" y="32618"/>
                  </a:lnTo>
                  <a:lnTo>
                    <a:pt x="854384" y="63088"/>
                  </a:lnTo>
                  <a:lnTo>
                    <a:pt x="904169" y="102895"/>
                  </a:lnTo>
                  <a:lnTo>
                    <a:pt x="952132" y="151624"/>
                  </a:lnTo>
                  <a:lnTo>
                    <a:pt x="998102" y="208863"/>
                  </a:lnTo>
                  <a:lnTo>
                    <a:pt x="1020285" y="240545"/>
                  </a:lnTo>
                  <a:lnTo>
                    <a:pt x="1041905" y="274199"/>
                  </a:lnTo>
                  <a:lnTo>
                    <a:pt x="1062941" y="309774"/>
                  </a:lnTo>
                  <a:lnTo>
                    <a:pt x="1083370" y="347218"/>
                  </a:lnTo>
                  <a:lnTo>
                    <a:pt x="1103173" y="386480"/>
                  </a:lnTo>
                  <a:lnTo>
                    <a:pt x="1122326" y="427507"/>
                  </a:lnTo>
                  <a:lnTo>
                    <a:pt x="1140809" y="470249"/>
                  </a:lnTo>
                  <a:lnTo>
                    <a:pt x="1158600" y="514653"/>
                  </a:lnTo>
                  <a:lnTo>
                    <a:pt x="1175677" y="560668"/>
                  </a:lnTo>
                  <a:lnTo>
                    <a:pt x="1192019" y="608243"/>
                  </a:lnTo>
                  <a:lnTo>
                    <a:pt x="1207605" y="657325"/>
                  </a:lnTo>
                  <a:lnTo>
                    <a:pt x="1222413" y="707863"/>
                  </a:lnTo>
                  <a:lnTo>
                    <a:pt x="1236421" y="759806"/>
                  </a:lnTo>
                  <a:lnTo>
                    <a:pt x="1249608" y="813101"/>
                  </a:lnTo>
                  <a:lnTo>
                    <a:pt x="1261953" y="867697"/>
                  </a:lnTo>
                  <a:lnTo>
                    <a:pt x="1273434" y="923543"/>
                  </a:lnTo>
                  <a:lnTo>
                    <a:pt x="1284029" y="980586"/>
                  </a:lnTo>
                  <a:lnTo>
                    <a:pt x="1293717" y="1038776"/>
                  </a:lnTo>
                  <a:lnTo>
                    <a:pt x="1302477" y="1098060"/>
                  </a:lnTo>
                  <a:lnTo>
                    <a:pt x="1310287" y="1158387"/>
                  </a:lnTo>
                  <a:lnTo>
                    <a:pt x="1317125" y="1219704"/>
                  </a:lnTo>
                  <a:lnTo>
                    <a:pt x="1322970" y="1281962"/>
                  </a:lnTo>
                  <a:lnTo>
                    <a:pt x="1327801" y="1345107"/>
                  </a:lnTo>
                  <a:lnTo>
                    <a:pt x="1331595" y="1409088"/>
                  </a:lnTo>
                  <a:lnTo>
                    <a:pt x="1334332" y="1473854"/>
                  </a:lnTo>
                  <a:lnTo>
                    <a:pt x="1335990" y="1539353"/>
                  </a:lnTo>
                  <a:lnTo>
                    <a:pt x="1336548" y="1605534"/>
                  </a:lnTo>
                  <a:lnTo>
                    <a:pt x="1335990" y="1671714"/>
                  </a:lnTo>
                  <a:lnTo>
                    <a:pt x="1334332" y="1737213"/>
                  </a:lnTo>
                  <a:lnTo>
                    <a:pt x="1331595" y="1801979"/>
                  </a:lnTo>
                  <a:lnTo>
                    <a:pt x="1327801" y="1865960"/>
                  </a:lnTo>
                  <a:lnTo>
                    <a:pt x="1322970" y="1929105"/>
                  </a:lnTo>
                  <a:lnTo>
                    <a:pt x="1317125" y="1991363"/>
                  </a:lnTo>
                  <a:lnTo>
                    <a:pt x="1310287" y="2052680"/>
                  </a:lnTo>
                  <a:lnTo>
                    <a:pt x="1302477" y="2113007"/>
                  </a:lnTo>
                  <a:lnTo>
                    <a:pt x="1293717" y="2172291"/>
                  </a:lnTo>
                  <a:lnTo>
                    <a:pt x="1284029" y="2230481"/>
                  </a:lnTo>
                  <a:lnTo>
                    <a:pt x="1273434" y="2287524"/>
                  </a:lnTo>
                  <a:lnTo>
                    <a:pt x="1261953" y="2343370"/>
                  </a:lnTo>
                  <a:lnTo>
                    <a:pt x="1249608" y="2397966"/>
                  </a:lnTo>
                  <a:lnTo>
                    <a:pt x="1236421" y="2451261"/>
                  </a:lnTo>
                  <a:lnTo>
                    <a:pt x="1222413" y="2503204"/>
                  </a:lnTo>
                  <a:lnTo>
                    <a:pt x="1207605" y="2553742"/>
                  </a:lnTo>
                  <a:lnTo>
                    <a:pt x="1192019" y="2602824"/>
                  </a:lnTo>
                  <a:lnTo>
                    <a:pt x="1175677" y="2650399"/>
                  </a:lnTo>
                  <a:lnTo>
                    <a:pt x="1158600" y="2696414"/>
                  </a:lnTo>
                  <a:lnTo>
                    <a:pt x="1140809" y="2740818"/>
                  </a:lnTo>
                  <a:lnTo>
                    <a:pt x="1122326" y="2783560"/>
                  </a:lnTo>
                  <a:lnTo>
                    <a:pt x="1103173" y="2824587"/>
                  </a:lnTo>
                  <a:lnTo>
                    <a:pt x="1083370" y="2863849"/>
                  </a:lnTo>
                  <a:lnTo>
                    <a:pt x="1062941" y="2901293"/>
                  </a:lnTo>
                  <a:lnTo>
                    <a:pt x="1041905" y="2936868"/>
                  </a:lnTo>
                  <a:lnTo>
                    <a:pt x="1020285" y="2970522"/>
                  </a:lnTo>
                  <a:lnTo>
                    <a:pt x="998102" y="3002204"/>
                  </a:lnTo>
                  <a:lnTo>
                    <a:pt x="952132" y="3059443"/>
                  </a:lnTo>
                  <a:lnTo>
                    <a:pt x="904169" y="3108172"/>
                  </a:lnTo>
                  <a:lnTo>
                    <a:pt x="854384" y="3147979"/>
                  </a:lnTo>
                  <a:lnTo>
                    <a:pt x="802950" y="3178449"/>
                  </a:lnTo>
                  <a:lnTo>
                    <a:pt x="750037" y="3199170"/>
                  </a:lnTo>
                  <a:lnTo>
                    <a:pt x="695819" y="3209728"/>
                  </a:lnTo>
                  <a:lnTo>
                    <a:pt x="668274" y="3211068"/>
                  </a:lnTo>
                  <a:lnTo>
                    <a:pt x="640728" y="3209728"/>
                  </a:lnTo>
                  <a:lnTo>
                    <a:pt x="586510" y="3199170"/>
                  </a:lnTo>
                  <a:lnTo>
                    <a:pt x="533597" y="3178449"/>
                  </a:lnTo>
                  <a:lnTo>
                    <a:pt x="482163" y="3147979"/>
                  </a:lnTo>
                  <a:lnTo>
                    <a:pt x="432378" y="3108172"/>
                  </a:lnTo>
                  <a:lnTo>
                    <a:pt x="384415" y="3059443"/>
                  </a:lnTo>
                  <a:lnTo>
                    <a:pt x="338445" y="3002204"/>
                  </a:lnTo>
                  <a:lnTo>
                    <a:pt x="316262" y="2970522"/>
                  </a:lnTo>
                  <a:lnTo>
                    <a:pt x="294642" y="2936868"/>
                  </a:lnTo>
                  <a:lnTo>
                    <a:pt x="273606" y="2901293"/>
                  </a:lnTo>
                  <a:lnTo>
                    <a:pt x="253177" y="2863849"/>
                  </a:lnTo>
                  <a:lnTo>
                    <a:pt x="233374" y="2824587"/>
                  </a:lnTo>
                  <a:lnTo>
                    <a:pt x="214221" y="2783560"/>
                  </a:lnTo>
                  <a:lnTo>
                    <a:pt x="195738" y="2740818"/>
                  </a:lnTo>
                  <a:lnTo>
                    <a:pt x="177947" y="2696414"/>
                  </a:lnTo>
                  <a:lnTo>
                    <a:pt x="160870" y="2650399"/>
                  </a:lnTo>
                  <a:lnTo>
                    <a:pt x="144528" y="2602824"/>
                  </a:lnTo>
                  <a:lnTo>
                    <a:pt x="128942" y="2553742"/>
                  </a:lnTo>
                  <a:lnTo>
                    <a:pt x="114134" y="2503204"/>
                  </a:lnTo>
                  <a:lnTo>
                    <a:pt x="100126" y="2451261"/>
                  </a:lnTo>
                  <a:lnTo>
                    <a:pt x="86939" y="2397966"/>
                  </a:lnTo>
                  <a:lnTo>
                    <a:pt x="74594" y="2343370"/>
                  </a:lnTo>
                  <a:lnTo>
                    <a:pt x="63113" y="2287524"/>
                  </a:lnTo>
                  <a:lnTo>
                    <a:pt x="52518" y="2230481"/>
                  </a:lnTo>
                  <a:lnTo>
                    <a:pt x="42830" y="2172291"/>
                  </a:lnTo>
                  <a:lnTo>
                    <a:pt x="34070" y="2113007"/>
                  </a:lnTo>
                  <a:lnTo>
                    <a:pt x="26260" y="2052680"/>
                  </a:lnTo>
                  <a:lnTo>
                    <a:pt x="19422" y="1991363"/>
                  </a:lnTo>
                  <a:lnTo>
                    <a:pt x="13577" y="1929105"/>
                  </a:lnTo>
                  <a:lnTo>
                    <a:pt x="8746" y="1865960"/>
                  </a:lnTo>
                  <a:lnTo>
                    <a:pt x="4952" y="1801979"/>
                  </a:lnTo>
                  <a:lnTo>
                    <a:pt x="2215" y="1737213"/>
                  </a:lnTo>
                  <a:lnTo>
                    <a:pt x="557" y="1671714"/>
                  </a:lnTo>
                  <a:lnTo>
                    <a:pt x="0" y="160553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273039" y="1671827"/>
              <a:ext cx="2252980" cy="2438400"/>
            </a:xfrm>
            <a:custGeom>
              <a:avLst/>
              <a:gdLst/>
              <a:ahLst/>
              <a:cxnLst/>
              <a:rect l="l" t="t" r="r" b="b"/>
              <a:pathLst>
                <a:path w="2252979" h="2438400">
                  <a:moveTo>
                    <a:pt x="1126236" y="0"/>
                  </a:moveTo>
                  <a:lnTo>
                    <a:pt x="1079809" y="1016"/>
                  </a:lnTo>
                  <a:lnTo>
                    <a:pt x="1033861" y="4041"/>
                  </a:lnTo>
                  <a:lnTo>
                    <a:pt x="988427" y="9034"/>
                  </a:lnTo>
                  <a:lnTo>
                    <a:pt x="943544" y="15957"/>
                  </a:lnTo>
                  <a:lnTo>
                    <a:pt x="899247" y="24769"/>
                  </a:lnTo>
                  <a:lnTo>
                    <a:pt x="855574" y="35432"/>
                  </a:lnTo>
                  <a:lnTo>
                    <a:pt x="812560" y="47907"/>
                  </a:lnTo>
                  <a:lnTo>
                    <a:pt x="770241" y="62154"/>
                  </a:lnTo>
                  <a:lnTo>
                    <a:pt x="728654" y="78135"/>
                  </a:lnTo>
                  <a:lnTo>
                    <a:pt x="687835" y="95809"/>
                  </a:lnTo>
                  <a:lnTo>
                    <a:pt x="647821" y="115138"/>
                  </a:lnTo>
                  <a:lnTo>
                    <a:pt x="608646" y="136083"/>
                  </a:lnTo>
                  <a:lnTo>
                    <a:pt x="570348" y="158604"/>
                  </a:lnTo>
                  <a:lnTo>
                    <a:pt x="532963" y="182662"/>
                  </a:lnTo>
                  <a:lnTo>
                    <a:pt x="496527" y="208217"/>
                  </a:lnTo>
                  <a:lnTo>
                    <a:pt x="461077" y="235232"/>
                  </a:lnTo>
                  <a:lnTo>
                    <a:pt x="426647" y="263666"/>
                  </a:lnTo>
                  <a:lnTo>
                    <a:pt x="393276" y="293480"/>
                  </a:lnTo>
                  <a:lnTo>
                    <a:pt x="360998" y="324635"/>
                  </a:lnTo>
                  <a:lnTo>
                    <a:pt x="329850" y="357092"/>
                  </a:lnTo>
                  <a:lnTo>
                    <a:pt x="299869" y="390811"/>
                  </a:lnTo>
                  <a:lnTo>
                    <a:pt x="271090" y="425754"/>
                  </a:lnTo>
                  <a:lnTo>
                    <a:pt x="243550" y="461881"/>
                  </a:lnTo>
                  <a:lnTo>
                    <a:pt x="217285" y="499152"/>
                  </a:lnTo>
                  <a:lnTo>
                    <a:pt x="192332" y="537529"/>
                  </a:lnTo>
                  <a:lnTo>
                    <a:pt x="168725" y="576973"/>
                  </a:lnTo>
                  <a:lnTo>
                    <a:pt x="146503" y="617444"/>
                  </a:lnTo>
                  <a:lnTo>
                    <a:pt x="125700" y="658903"/>
                  </a:lnTo>
                  <a:lnTo>
                    <a:pt x="106353" y="701311"/>
                  </a:lnTo>
                  <a:lnTo>
                    <a:pt x="88499" y="744628"/>
                  </a:lnTo>
                  <a:lnTo>
                    <a:pt x="72173" y="788816"/>
                  </a:lnTo>
                  <a:lnTo>
                    <a:pt x="57412" y="833835"/>
                  </a:lnTo>
                  <a:lnTo>
                    <a:pt x="44251" y="879645"/>
                  </a:lnTo>
                  <a:lnTo>
                    <a:pt x="32728" y="926209"/>
                  </a:lnTo>
                  <a:lnTo>
                    <a:pt x="22879" y="973486"/>
                  </a:lnTo>
                  <a:lnTo>
                    <a:pt x="14739" y="1021437"/>
                  </a:lnTo>
                  <a:lnTo>
                    <a:pt x="8345" y="1070023"/>
                  </a:lnTo>
                  <a:lnTo>
                    <a:pt x="3733" y="1119205"/>
                  </a:lnTo>
                  <a:lnTo>
                    <a:pt x="939" y="1168944"/>
                  </a:lnTo>
                  <a:lnTo>
                    <a:pt x="0" y="1219200"/>
                  </a:lnTo>
                  <a:lnTo>
                    <a:pt x="939" y="1269455"/>
                  </a:lnTo>
                  <a:lnTo>
                    <a:pt x="3733" y="1319194"/>
                  </a:lnTo>
                  <a:lnTo>
                    <a:pt x="8345" y="1368376"/>
                  </a:lnTo>
                  <a:lnTo>
                    <a:pt x="14739" y="1416962"/>
                  </a:lnTo>
                  <a:lnTo>
                    <a:pt x="22879" y="1464913"/>
                  </a:lnTo>
                  <a:lnTo>
                    <a:pt x="32728" y="1512190"/>
                  </a:lnTo>
                  <a:lnTo>
                    <a:pt x="44251" y="1558754"/>
                  </a:lnTo>
                  <a:lnTo>
                    <a:pt x="57412" y="1604564"/>
                  </a:lnTo>
                  <a:lnTo>
                    <a:pt x="72173" y="1649583"/>
                  </a:lnTo>
                  <a:lnTo>
                    <a:pt x="88499" y="1693771"/>
                  </a:lnTo>
                  <a:lnTo>
                    <a:pt x="106353" y="1737088"/>
                  </a:lnTo>
                  <a:lnTo>
                    <a:pt x="125700" y="1779496"/>
                  </a:lnTo>
                  <a:lnTo>
                    <a:pt x="146503" y="1820955"/>
                  </a:lnTo>
                  <a:lnTo>
                    <a:pt x="168725" y="1861426"/>
                  </a:lnTo>
                  <a:lnTo>
                    <a:pt x="192332" y="1900870"/>
                  </a:lnTo>
                  <a:lnTo>
                    <a:pt x="217285" y="1939247"/>
                  </a:lnTo>
                  <a:lnTo>
                    <a:pt x="243550" y="1976518"/>
                  </a:lnTo>
                  <a:lnTo>
                    <a:pt x="271090" y="2012645"/>
                  </a:lnTo>
                  <a:lnTo>
                    <a:pt x="299869" y="2047588"/>
                  </a:lnTo>
                  <a:lnTo>
                    <a:pt x="329850" y="2081307"/>
                  </a:lnTo>
                  <a:lnTo>
                    <a:pt x="360998" y="2113764"/>
                  </a:lnTo>
                  <a:lnTo>
                    <a:pt x="393276" y="2144919"/>
                  </a:lnTo>
                  <a:lnTo>
                    <a:pt x="426647" y="2174733"/>
                  </a:lnTo>
                  <a:lnTo>
                    <a:pt x="461077" y="2203167"/>
                  </a:lnTo>
                  <a:lnTo>
                    <a:pt x="496527" y="2230182"/>
                  </a:lnTo>
                  <a:lnTo>
                    <a:pt x="532963" y="2255737"/>
                  </a:lnTo>
                  <a:lnTo>
                    <a:pt x="570348" y="2279795"/>
                  </a:lnTo>
                  <a:lnTo>
                    <a:pt x="608646" y="2302316"/>
                  </a:lnTo>
                  <a:lnTo>
                    <a:pt x="647821" y="2323261"/>
                  </a:lnTo>
                  <a:lnTo>
                    <a:pt x="687835" y="2342590"/>
                  </a:lnTo>
                  <a:lnTo>
                    <a:pt x="728654" y="2360264"/>
                  </a:lnTo>
                  <a:lnTo>
                    <a:pt x="770241" y="2376245"/>
                  </a:lnTo>
                  <a:lnTo>
                    <a:pt x="812560" y="2390492"/>
                  </a:lnTo>
                  <a:lnTo>
                    <a:pt x="855574" y="2402967"/>
                  </a:lnTo>
                  <a:lnTo>
                    <a:pt x="899247" y="2413630"/>
                  </a:lnTo>
                  <a:lnTo>
                    <a:pt x="943544" y="2422442"/>
                  </a:lnTo>
                  <a:lnTo>
                    <a:pt x="988427" y="2429365"/>
                  </a:lnTo>
                  <a:lnTo>
                    <a:pt x="1033861" y="2434358"/>
                  </a:lnTo>
                  <a:lnTo>
                    <a:pt x="1079809" y="2437383"/>
                  </a:lnTo>
                  <a:lnTo>
                    <a:pt x="1126236" y="2438400"/>
                  </a:lnTo>
                  <a:lnTo>
                    <a:pt x="1172662" y="2437383"/>
                  </a:lnTo>
                  <a:lnTo>
                    <a:pt x="1218610" y="2434358"/>
                  </a:lnTo>
                  <a:lnTo>
                    <a:pt x="1264044" y="2429365"/>
                  </a:lnTo>
                  <a:lnTo>
                    <a:pt x="1308927" y="2422442"/>
                  </a:lnTo>
                  <a:lnTo>
                    <a:pt x="1353224" y="2413630"/>
                  </a:lnTo>
                  <a:lnTo>
                    <a:pt x="1396897" y="2402967"/>
                  </a:lnTo>
                  <a:lnTo>
                    <a:pt x="1439911" y="2390492"/>
                  </a:lnTo>
                  <a:lnTo>
                    <a:pt x="1482230" y="2376245"/>
                  </a:lnTo>
                  <a:lnTo>
                    <a:pt x="1523817" y="2360264"/>
                  </a:lnTo>
                  <a:lnTo>
                    <a:pt x="1564636" y="2342590"/>
                  </a:lnTo>
                  <a:lnTo>
                    <a:pt x="1604650" y="2323261"/>
                  </a:lnTo>
                  <a:lnTo>
                    <a:pt x="1643825" y="2302316"/>
                  </a:lnTo>
                  <a:lnTo>
                    <a:pt x="1682123" y="2279795"/>
                  </a:lnTo>
                  <a:lnTo>
                    <a:pt x="1719508" y="2255737"/>
                  </a:lnTo>
                  <a:lnTo>
                    <a:pt x="1755944" y="2230182"/>
                  </a:lnTo>
                  <a:lnTo>
                    <a:pt x="1791394" y="2203167"/>
                  </a:lnTo>
                  <a:lnTo>
                    <a:pt x="1825824" y="2174733"/>
                  </a:lnTo>
                  <a:lnTo>
                    <a:pt x="1859195" y="2144919"/>
                  </a:lnTo>
                  <a:lnTo>
                    <a:pt x="1891473" y="2113764"/>
                  </a:lnTo>
                  <a:lnTo>
                    <a:pt x="1922621" y="2081307"/>
                  </a:lnTo>
                  <a:lnTo>
                    <a:pt x="1952602" y="2047588"/>
                  </a:lnTo>
                  <a:lnTo>
                    <a:pt x="1981381" y="2012645"/>
                  </a:lnTo>
                  <a:lnTo>
                    <a:pt x="2008921" y="1976518"/>
                  </a:lnTo>
                  <a:lnTo>
                    <a:pt x="2035186" y="1939247"/>
                  </a:lnTo>
                  <a:lnTo>
                    <a:pt x="2060139" y="1900870"/>
                  </a:lnTo>
                  <a:lnTo>
                    <a:pt x="2083746" y="1861426"/>
                  </a:lnTo>
                  <a:lnTo>
                    <a:pt x="2105968" y="1820955"/>
                  </a:lnTo>
                  <a:lnTo>
                    <a:pt x="2126771" y="1779496"/>
                  </a:lnTo>
                  <a:lnTo>
                    <a:pt x="2146118" y="1737088"/>
                  </a:lnTo>
                  <a:lnTo>
                    <a:pt x="2163972" y="1693771"/>
                  </a:lnTo>
                  <a:lnTo>
                    <a:pt x="2180298" y="1649583"/>
                  </a:lnTo>
                  <a:lnTo>
                    <a:pt x="2195059" y="1604564"/>
                  </a:lnTo>
                  <a:lnTo>
                    <a:pt x="2208220" y="1558754"/>
                  </a:lnTo>
                  <a:lnTo>
                    <a:pt x="2219743" y="1512190"/>
                  </a:lnTo>
                  <a:lnTo>
                    <a:pt x="2229592" y="1464913"/>
                  </a:lnTo>
                  <a:lnTo>
                    <a:pt x="2237732" y="1416962"/>
                  </a:lnTo>
                  <a:lnTo>
                    <a:pt x="2244126" y="1368376"/>
                  </a:lnTo>
                  <a:lnTo>
                    <a:pt x="2248738" y="1319194"/>
                  </a:lnTo>
                  <a:lnTo>
                    <a:pt x="2251532" y="1269455"/>
                  </a:lnTo>
                  <a:lnTo>
                    <a:pt x="2252471" y="1219200"/>
                  </a:lnTo>
                  <a:lnTo>
                    <a:pt x="2251532" y="1168944"/>
                  </a:lnTo>
                  <a:lnTo>
                    <a:pt x="2248738" y="1119205"/>
                  </a:lnTo>
                  <a:lnTo>
                    <a:pt x="2244126" y="1070023"/>
                  </a:lnTo>
                  <a:lnTo>
                    <a:pt x="2237732" y="1021437"/>
                  </a:lnTo>
                  <a:lnTo>
                    <a:pt x="2229592" y="973486"/>
                  </a:lnTo>
                  <a:lnTo>
                    <a:pt x="2219743" y="926209"/>
                  </a:lnTo>
                  <a:lnTo>
                    <a:pt x="2208220" y="879645"/>
                  </a:lnTo>
                  <a:lnTo>
                    <a:pt x="2195059" y="833835"/>
                  </a:lnTo>
                  <a:lnTo>
                    <a:pt x="2180298" y="788816"/>
                  </a:lnTo>
                  <a:lnTo>
                    <a:pt x="2163972" y="744628"/>
                  </a:lnTo>
                  <a:lnTo>
                    <a:pt x="2146118" y="701311"/>
                  </a:lnTo>
                  <a:lnTo>
                    <a:pt x="2126771" y="658903"/>
                  </a:lnTo>
                  <a:lnTo>
                    <a:pt x="2105968" y="617444"/>
                  </a:lnTo>
                  <a:lnTo>
                    <a:pt x="2083746" y="576973"/>
                  </a:lnTo>
                  <a:lnTo>
                    <a:pt x="2060139" y="537529"/>
                  </a:lnTo>
                  <a:lnTo>
                    <a:pt x="2035186" y="499152"/>
                  </a:lnTo>
                  <a:lnTo>
                    <a:pt x="2008921" y="461881"/>
                  </a:lnTo>
                  <a:lnTo>
                    <a:pt x="1981381" y="425754"/>
                  </a:lnTo>
                  <a:lnTo>
                    <a:pt x="1952602" y="390811"/>
                  </a:lnTo>
                  <a:lnTo>
                    <a:pt x="1922621" y="357092"/>
                  </a:lnTo>
                  <a:lnTo>
                    <a:pt x="1891473" y="324635"/>
                  </a:lnTo>
                  <a:lnTo>
                    <a:pt x="1859195" y="293480"/>
                  </a:lnTo>
                  <a:lnTo>
                    <a:pt x="1825824" y="263666"/>
                  </a:lnTo>
                  <a:lnTo>
                    <a:pt x="1791394" y="235232"/>
                  </a:lnTo>
                  <a:lnTo>
                    <a:pt x="1755944" y="208217"/>
                  </a:lnTo>
                  <a:lnTo>
                    <a:pt x="1719508" y="182662"/>
                  </a:lnTo>
                  <a:lnTo>
                    <a:pt x="1682123" y="158604"/>
                  </a:lnTo>
                  <a:lnTo>
                    <a:pt x="1643825" y="136083"/>
                  </a:lnTo>
                  <a:lnTo>
                    <a:pt x="1604650" y="115138"/>
                  </a:lnTo>
                  <a:lnTo>
                    <a:pt x="1564636" y="95809"/>
                  </a:lnTo>
                  <a:lnTo>
                    <a:pt x="1523817" y="78135"/>
                  </a:lnTo>
                  <a:lnTo>
                    <a:pt x="1482230" y="62154"/>
                  </a:lnTo>
                  <a:lnTo>
                    <a:pt x="1439911" y="47907"/>
                  </a:lnTo>
                  <a:lnTo>
                    <a:pt x="1396897" y="35432"/>
                  </a:lnTo>
                  <a:lnTo>
                    <a:pt x="1353224" y="24769"/>
                  </a:lnTo>
                  <a:lnTo>
                    <a:pt x="1308927" y="15957"/>
                  </a:lnTo>
                  <a:lnTo>
                    <a:pt x="1264044" y="9034"/>
                  </a:lnTo>
                  <a:lnTo>
                    <a:pt x="1218610" y="4041"/>
                  </a:lnTo>
                  <a:lnTo>
                    <a:pt x="1172662" y="1016"/>
                  </a:lnTo>
                  <a:lnTo>
                    <a:pt x="1126236" y="0"/>
                  </a:lnTo>
                  <a:close/>
                </a:path>
              </a:pathLst>
            </a:custGeom>
            <a:solidFill>
              <a:srgbClr val="00E3A8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273039" y="1671827"/>
              <a:ext cx="2252980" cy="2438400"/>
            </a:xfrm>
            <a:custGeom>
              <a:avLst/>
              <a:gdLst/>
              <a:ahLst/>
              <a:cxnLst/>
              <a:rect l="l" t="t" r="r" b="b"/>
              <a:pathLst>
                <a:path w="2252979" h="2438400">
                  <a:moveTo>
                    <a:pt x="0" y="1219200"/>
                  </a:moveTo>
                  <a:lnTo>
                    <a:pt x="939" y="1168944"/>
                  </a:lnTo>
                  <a:lnTo>
                    <a:pt x="3733" y="1119205"/>
                  </a:lnTo>
                  <a:lnTo>
                    <a:pt x="8345" y="1070023"/>
                  </a:lnTo>
                  <a:lnTo>
                    <a:pt x="14739" y="1021437"/>
                  </a:lnTo>
                  <a:lnTo>
                    <a:pt x="22879" y="973486"/>
                  </a:lnTo>
                  <a:lnTo>
                    <a:pt x="32728" y="926209"/>
                  </a:lnTo>
                  <a:lnTo>
                    <a:pt x="44251" y="879645"/>
                  </a:lnTo>
                  <a:lnTo>
                    <a:pt x="57412" y="833835"/>
                  </a:lnTo>
                  <a:lnTo>
                    <a:pt x="72173" y="788816"/>
                  </a:lnTo>
                  <a:lnTo>
                    <a:pt x="88499" y="744628"/>
                  </a:lnTo>
                  <a:lnTo>
                    <a:pt x="106353" y="701311"/>
                  </a:lnTo>
                  <a:lnTo>
                    <a:pt x="125700" y="658903"/>
                  </a:lnTo>
                  <a:lnTo>
                    <a:pt x="146503" y="617444"/>
                  </a:lnTo>
                  <a:lnTo>
                    <a:pt x="168725" y="576973"/>
                  </a:lnTo>
                  <a:lnTo>
                    <a:pt x="192332" y="537529"/>
                  </a:lnTo>
                  <a:lnTo>
                    <a:pt x="217285" y="499152"/>
                  </a:lnTo>
                  <a:lnTo>
                    <a:pt x="243550" y="461881"/>
                  </a:lnTo>
                  <a:lnTo>
                    <a:pt x="271090" y="425754"/>
                  </a:lnTo>
                  <a:lnTo>
                    <a:pt x="299869" y="390811"/>
                  </a:lnTo>
                  <a:lnTo>
                    <a:pt x="329850" y="357092"/>
                  </a:lnTo>
                  <a:lnTo>
                    <a:pt x="360998" y="324635"/>
                  </a:lnTo>
                  <a:lnTo>
                    <a:pt x="393276" y="293480"/>
                  </a:lnTo>
                  <a:lnTo>
                    <a:pt x="426647" y="263666"/>
                  </a:lnTo>
                  <a:lnTo>
                    <a:pt x="461077" y="235232"/>
                  </a:lnTo>
                  <a:lnTo>
                    <a:pt x="496527" y="208217"/>
                  </a:lnTo>
                  <a:lnTo>
                    <a:pt x="532963" y="182662"/>
                  </a:lnTo>
                  <a:lnTo>
                    <a:pt x="570348" y="158604"/>
                  </a:lnTo>
                  <a:lnTo>
                    <a:pt x="608646" y="136083"/>
                  </a:lnTo>
                  <a:lnTo>
                    <a:pt x="647821" y="115138"/>
                  </a:lnTo>
                  <a:lnTo>
                    <a:pt x="687835" y="95809"/>
                  </a:lnTo>
                  <a:lnTo>
                    <a:pt x="728654" y="78135"/>
                  </a:lnTo>
                  <a:lnTo>
                    <a:pt x="770241" y="62154"/>
                  </a:lnTo>
                  <a:lnTo>
                    <a:pt x="812560" y="47907"/>
                  </a:lnTo>
                  <a:lnTo>
                    <a:pt x="855574" y="35432"/>
                  </a:lnTo>
                  <a:lnTo>
                    <a:pt x="899247" y="24769"/>
                  </a:lnTo>
                  <a:lnTo>
                    <a:pt x="943544" y="15957"/>
                  </a:lnTo>
                  <a:lnTo>
                    <a:pt x="988427" y="9034"/>
                  </a:lnTo>
                  <a:lnTo>
                    <a:pt x="1033861" y="4041"/>
                  </a:lnTo>
                  <a:lnTo>
                    <a:pt x="1079809" y="1016"/>
                  </a:lnTo>
                  <a:lnTo>
                    <a:pt x="1126236" y="0"/>
                  </a:lnTo>
                  <a:lnTo>
                    <a:pt x="1172662" y="1016"/>
                  </a:lnTo>
                  <a:lnTo>
                    <a:pt x="1218610" y="4041"/>
                  </a:lnTo>
                  <a:lnTo>
                    <a:pt x="1264044" y="9034"/>
                  </a:lnTo>
                  <a:lnTo>
                    <a:pt x="1308927" y="15957"/>
                  </a:lnTo>
                  <a:lnTo>
                    <a:pt x="1353224" y="24769"/>
                  </a:lnTo>
                  <a:lnTo>
                    <a:pt x="1396897" y="35432"/>
                  </a:lnTo>
                  <a:lnTo>
                    <a:pt x="1439911" y="47907"/>
                  </a:lnTo>
                  <a:lnTo>
                    <a:pt x="1482230" y="62154"/>
                  </a:lnTo>
                  <a:lnTo>
                    <a:pt x="1523817" y="78135"/>
                  </a:lnTo>
                  <a:lnTo>
                    <a:pt x="1564636" y="95809"/>
                  </a:lnTo>
                  <a:lnTo>
                    <a:pt x="1604650" y="115138"/>
                  </a:lnTo>
                  <a:lnTo>
                    <a:pt x="1643825" y="136083"/>
                  </a:lnTo>
                  <a:lnTo>
                    <a:pt x="1682123" y="158604"/>
                  </a:lnTo>
                  <a:lnTo>
                    <a:pt x="1719508" y="182662"/>
                  </a:lnTo>
                  <a:lnTo>
                    <a:pt x="1755944" y="208217"/>
                  </a:lnTo>
                  <a:lnTo>
                    <a:pt x="1791394" y="235232"/>
                  </a:lnTo>
                  <a:lnTo>
                    <a:pt x="1825824" y="263666"/>
                  </a:lnTo>
                  <a:lnTo>
                    <a:pt x="1859195" y="293480"/>
                  </a:lnTo>
                  <a:lnTo>
                    <a:pt x="1891473" y="324635"/>
                  </a:lnTo>
                  <a:lnTo>
                    <a:pt x="1922621" y="357092"/>
                  </a:lnTo>
                  <a:lnTo>
                    <a:pt x="1952602" y="390811"/>
                  </a:lnTo>
                  <a:lnTo>
                    <a:pt x="1981381" y="425754"/>
                  </a:lnTo>
                  <a:lnTo>
                    <a:pt x="2008921" y="461881"/>
                  </a:lnTo>
                  <a:lnTo>
                    <a:pt x="2035186" y="499152"/>
                  </a:lnTo>
                  <a:lnTo>
                    <a:pt x="2060139" y="537529"/>
                  </a:lnTo>
                  <a:lnTo>
                    <a:pt x="2083746" y="576973"/>
                  </a:lnTo>
                  <a:lnTo>
                    <a:pt x="2105968" y="617444"/>
                  </a:lnTo>
                  <a:lnTo>
                    <a:pt x="2126771" y="658903"/>
                  </a:lnTo>
                  <a:lnTo>
                    <a:pt x="2146118" y="701311"/>
                  </a:lnTo>
                  <a:lnTo>
                    <a:pt x="2163972" y="744628"/>
                  </a:lnTo>
                  <a:lnTo>
                    <a:pt x="2180298" y="788816"/>
                  </a:lnTo>
                  <a:lnTo>
                    <a:pt x="2195059" y="833835"/>
                  </a:lnTo>
                  <a:lnTo>
                    <a:pt x="2208220" y="879645"/>
                  </a:lnTo>
                  <a:lnTo>
                    <a:pt x="2219743" y="926209"/>
                  </a:lnTo>
                  <a:lnTo>
                    <a:pt x="2229592" y="973486"/>
                  </a:lnTo>
                  <a:lnTo>
                    <a:pt x="2237732" y="1021437"/>
                  </a:lnTo>
                  <a:lnTo>
                    <a:pt x="2244126" y="1070023"/>
                  </a:lnTo>
                  <a:lnTo>
                    <a:pt x="2248738" y="1119205"/>
                  </a:lnTo>
                  <a:lnTo>
                    <a:pt x="2251532" y="1168944"/>
                  </a:lnTo>
                  <a:lnTo>
                    <a:pt x="2252471" y="1219200"/>
                  </a:lnTo>
                  <a:lnTo>
                    <a:pt x="2251532" y="1269455"/>
                  </a:lnTo>
                  <a:lnTo>
                    <a:pt x="2248738" y="1319194"/>
                  </a:lnTo>
                  <a:lnTo>
                    <a:pt x="2244126" y="1368376"/>
                  </a:lnTo>
                  <a:lnTo>
                    <a:pt x="2237732" y="1416962"/>
                  </a:lnTo>
                  <a:lnTo>
                    <a:pt x="2229592" y="1464913"/>
                  </a:lnTo>
                  <a:lnTo>
                    <a:pt x="2219743" y="1512190"/>
                  </a:lnTo>
                  <a:lnTo>
                    <a:pt x="2208220" y="1558754"/>
                  </a:lnTo>
                  <a:lnTo>
                    <a:pt x="2195059" y="1604564"/>
                  </a:lnTo>
                  <a:lnTo>
                    <a:pt x="2180298" y="1649583"/>
                  </a:lnTo>
                  <a:lnTo>
                    <a:pt x="2163972" y="1693771"/>
                  </a:lnTo>
                  <a:lnTo>
                    <a:pt x="2146118" y="1737088"/>
                  </a:lnTo>
                  <a:lnTo>
                    <a:pt x="2126771" y="1779496"/>
                  </a:lnTo>
                  <a:lnTo>
                    <a:pt x="2105968" y="1820955"/>
                  </a:lnTo>
                  <a:lnTo>
                    <a:pt x="2083746" y="1861426"/>
                  </a:lnTo>
                  <a:lnTo>
                    <a:pt x="2060139" y="1900870"/>
                  </a:lnTo>
                  <a:lnTo>
                    <a:pt x="2035186" y="1939247"/>
                  </a:lnTo>
                  <a:lnTo>
                    <a:pt x="2008921" y="1976518"/>
                  </a:lnTo>
                  <a:lnTo>
                    <a:pt x="1981381" y="2012645"/>
                  </a:lnTo>
                  <a:lnTo>
                    <a:pt x="1952602" y="2047588"/>
                  </a:lnTo>
                  <a:lnTo>
                    <a:pt x="1922621" y="2081307"/>
                  </a:lnTo>
                  <a:lnTo>
                    <a:pt x="1891473" y="2113764"/>
                  </a:lnTo>
                  <a:lnTo>
                    <a:pt x="1859195" y="2144919"/>
                  </a:lnTo>
                  <a:lnTo>
                    <a:pt x="1825824" y="2174733"/>
                  </a:lnTo>
                  <a:lnTo>
                    <a:pt x="1791394" y="2203167"/>
                  </a:lnTo>
                  <a:lnTo>
                    <a:pt x="1755944" y="2230182"/>
                  </a:lnTo>
                  <a:lnTo>
                    <a:pt x="1719508" y="2255737"/>
                  </a:lnTo>
                  <a:lnTo>
                    <a:pt x="1682123" y="2279795"/>
                  </a:lnTo>
                  <a:lnTo>
                    <a:pt x="1643825" y="2302316"/>
                  </a:lnTo>
                  <a:lnTo>
                    <a:pt x="1604650" y="2323261"/>
                  </a:lnTo>
                  <a:lnTo>
                    <a:pt x="1564636" y="2342590"/>
                  </a:lnTo>
                  <a:lnTo>
                    <a:pt x="1523817" y="2360264"/>
                  </a:lnTo>
                  <a:lnTo>
                    <a:pt x="1482230" y="2376245"/>
                  </a:lnTo>
                  <a:lnTo>
                    <a:pt x="1439911" y="2390492"/>
                  </a:lnTo>
                  <a:lnTo>
                    <a:pt x="1396897" y="2402967"/>
                  </a:lnTo>
                  <a:lnTo>
                    <a:pt x="1353224" y="2413630"/>
                  </a:lnTo>
                  <a:lnTo>
                    <a:pt x="1308927" y="2422442"/>
                  </a:lnTo>
                  <a:lnTo>
                    <a:pt x="1264044" y="2429365"/>
                  </a:lnTo>
                  <a:lnTo>
                    <a:pt x="1218610" y="2434358"/>
                  </a:lnTo>
                  <a:lnTo>
                    <a:pt x="1172662" y="2437383"/>
                  </a:lnTo>
                  <a:lnTo>
                    <a:pt x="1126236" y="2438400"/>
                  </a:lnTo>
                  <a:lnTo>
                    <a:pt x="1079809" y="2437383"/>
                  </a:lnTo>
                  <a:lnTo>
                    <a:pt x="1033861" y="2434358"/>
                  </a:lnTo>
                  <a:lnTo>
                    <a:pt x="988427" y="2429365"/>
                  </a:lnTo>
                  <a:lnTo>
                    <a:pt x="943544" y="2422442"/>
                  </a:lnTo>
                  <a:lnTo>
                    <a:pt x="899247" y="2413630"/>
                  </a:lnTo>
                  <a:lnTo>
                    <a:pt x="855574" y="2402967"/>
                  </a:lnTo>
                  <a:lnTo>
                    <a:pt x="812560" y="2390492"/>
                  </a:lnTo>
                  <a:lnTo>
                    <a:pt x="770241" y="2376245"/>
                  </a:lnTo>
                  <a:lnTo>
                    <a:pt x="728654" y="2360264"/>
                  </a:lnTo>
                  <a:lnTo>
                    <a:pt x="687835" y="2342590"/>
                  </a:lnTo>
                  <a:lnTo>
                    <a:pt x="647821" y="2323261"/>
                  </a:lnTo>
                  <a:lnTo>
                    <a:pt x="608646" y="2302316"/>
                  </a:lnTo>
                  <a:lnTo>
                    <a:pt x="570348" y="2279795"/>
                  </a:lnTo>
                  <a:lnTo>
                    <a:pt x="532963" y="2255737"/>
                  </a:lnTo>
                  <a:lnTo>
                    <a:pt x="496527" y="2230182"/>
                  </a:lnTo>
                  <a:lnTo>
                    <a:pt x="461077" y="2203167"/>
                  </a:lnTo>
                  <a:lnTo>
                    <a:pt x="426647" y="2174733"/>
                  </a:lnTo>
                  <a:lnTo>
                    <a:pt x="393276" y="2144919"/>
                  </a:lnTo>
                  <a:lnTo>
                    <a:pt x="360998" y="2113764"/>
                  </a:lnTo>
                  <a:lnTo>
                    <a:pt x="329850" y="2081307"/>
                  </a:lnTo>
                  <a:lnTo>
                    <a:pt x="299869" y="2047588"/>
                  </a:lnTo>
                  <a:lnTo>
                    <a:pt x="271090" y="2012645"/>
                  </a:lnTo>
                  <a:lnTo>
                    <a:pt x="243550" y="1976518"/>
                  </a:lnTo>
                  <a:lnTo>
                    <a:pt x="217285" y="1939247"/>
                  </a:lnTo>
                  <a:lnTo>
                    <a:pt x="192332" y="1900870"/>
                  </a:lnTo>
                  <a:lnTo>
                    <a:pt x="168725" y="1861426"/>
                  </a:lnTo>
                  <a:lnTo>
                    <a:pt x="146503" y="1820955"/>
                  </a:lnTo>
                  <a:lnTo>
                    <a:pt x="125700" y="1779496"/>
                  </a:lnTo>
                  <a:lnTo>
                    <a:pt x="106353" y="1737088"/>
                  </a:lnTo>
                  <a:lnTo>
                    <a:pt x="88499" y="1693771"/>
                  </a:lnTo>
                  <a:lnTo>
                    <a:pt x="72173" y="1649583"/>
                  </a:lnTo>
                  <a:lnTo>
                    <a:pt x="57412" y="1604564"/>
                  </a:lnTo>
                  <a:lnTo>
                    <a:pt x="44251" y="1558754"/>
                  </a:lnTo>
                  <a:lnTo>
                    <a:pt x="32728" y="1512190"/>
                  </a:lnTo>
                  <a:lnTo>
                    <a:pt x="22879" y="1464913"/>
                  </a:lnTo>
                  <a:lnTo>
                    <a:pt x="14739" y="1416962"/>
                  </a:lnTo>
                  <a:lnTo>
                    <a:pt x="8345" y="1368376"/>
                  </a:lnTo>
                  <a:lnTo>
                    <a:pt x="3733" y="1319194"/>
                  </a:lnTo>
                  <a:lnTo>
                    <a:pt x="939" y="1269455"/>
                  </a:lnTo>
                  <a:lnTo>
                    <a:pt x="0" y="1219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2138172" y="1414272"/>
            <a:ext cx="1381125" cy="3214370"/>
            <a:chOff x="2138172" y="1414272"/>
            <a:chExt cx="1381125" cy="3214370"/>
          </a:xfrm>
        </p:grpSpPr>
        <p:sp>
          <p:nvSpPr>
            <p:cNvPr id="52" name="object 52"/>
            <p:cNvSpPr/>
            <p:nvPr/>
          </p:nvSpPr>
          <p:spPr>
            <a:xfrm>
              <a:off x="2142744" y="1418844"/>
              <a:ext cx="1371600" cy="3205480"/>
            </a:xfrm>
            <a:custGeom>
              <a:avLst/>
              <a:gdLst/>
              <a:ahLst/>
              <a:cxnLst/>
              <a:rect l="l" t="t" r="r" b="b"/>
              <a:pathLst>
                <a:path w="1371600" h="3205479">
                  <a:moveTo>
                    <a:pt x="685800" y="0"/>
                  </a:moveTo>
                  <a:lnTo>
                    <a:pt x="629559" y="5311"/>
                  </a:lnTo>
                  <a:lnTo>
                    <a:pt x="574570" y="20972"/>
                  </a:lnTo>
                  <a:lnTo>
                    <a:pt x="521008" y="46570"/>
                  </a:lnTo>
                  <a:lnTo>
                    <a:pt x="469050" y="81692"/>
                  </a:lnTo>
                  <a:lnTo>
                    <a:pt x="418873" y="125926"/>
                  </a:lnTo>
                  <a:lnTo>
                    <a:pt x="370654" y="178860"/>
                  </a:lnTo>
                  <a:lnTo>
                    <a:pt x="324568" y="240081"/>
                  </a:lnTo>
                  <a:lnTo>
                    <a:pt x="302381" y="273670"/>
                  </a:lnTo>
                  <a:lnTo>
                    <a:pt x="280793" y="309176"/>
                  </a:lnTo>
                  <a:lnTo>
                    <a:pt x="259828" y="346549"/>
                  </a:lnTo>
                  <a:lnTo>
                    <a:pt x="239506" y="385735"/>
                  </a:lnTo>
                  <a:lnTo>
                    <a:pt x="219850" y="426684"/>
                  </a:lnTo>
                  <a:lnTo>
                    <a:pt x="200882" y="469344"/>
                  </a:lnTo>
                  <a:lnTo>
                    <a:pt x="182624" y="513663"/>
                  </a:lnTo>
                  <a:lnTo>
                    <a:pt x="165098" y="559591"/>
                  </a:lnTo>
                  <a:lnTo>
                    <a:pt x="148327" y="607075"/>
                  </a:lnTo>
                  <a:lnTo>
                    <a:pt x="132331" y="656063"/>
                  </a:lnTo>
                  <a:lnTo>
                    <a:pt x="117135" y="706505"/>
                  </a:lnTo>
                  <a:lnTo>
                    <a:pt x="102758" y="758349"/>
                  </a:lnTo>
                  <a:lnTo>
                    <a:pt x="89225" y="811543"/>
                  </a:lnTo>
                  <a:lnTo>
                    <a:pt x="76555" y="866036"/>
                  </a:lnTo>
                  <a:lnTo>
                    <a:pt x="64773" y="921776"/>
                  </a:lnTo>
                  <a:lnTo>
                    <a:pt x="53899" y="978711"/>
                  </a:lnTo>
                  <a:lnTo>
                    <a:pt x="43956" y="1036791"/>
                  </a:lnTo>
                  <a:lnTo>
                    <a:pt x="34966" y="1095963"/>
                  </a:lnTo>
                  <a:lnTo>
                    <a:pt x="26951" y="1156176"/>
                  </a:lnTo>
                  <a:lnTo>
                    <a:pt x="19933" y="1217378"/>
                  </a:lnTo>
                  <a:lnTo>
                    <a:pt x="13934" y="1279519"/>
                  </a:lnTo>
                  <a:lnTo>
                    <a:pt x="8977" y="1342546"/>
                  </a:lnTo>
                  <a:lnTo>
                    <a:pt x="5082" y="1406407"/>
                  </a:lnTo>
                  <a:lnTo>
                    <a:pt x="2273" y="1471052"/>
                  </a:lnTo>
                  <a:lnTo>
                    <a:pt x="572" y="1536429"/>
                  </a:lnTo>
                  <a:lnTo>
                    <a:pt x="0" y="1602485"/>
                  </a:lnTo>
                  <a:lnTo>
                    <a:pt x="572" y="1668542"/>
                  </a:lnTo>
                  <a:lnTo>
                    <a:pt x="2273" y="1733919"/>
                  </a:lnTo>
                  <a:lnTo>
                    <a:pt x="5082" y="1798564"/>
                  </a:lnTo>
                  <a:lnTo>
                    <a:pt x="8977" y="1862425"/>
                  </a:lnTo>
                  <a:lnTo>
                    <a:pt x="13934" y="1925452"/>
                  </a:lnTo>
                  <a:lnTo>
                    <a:pt x="19933" y="1987593"/>
                  </a:lnTo>
                  <a:lnTo>
                    <a:pt x="26951" y="2048795"/>
                  </a:lnTo>
                  <a:lnTo>
                    <a:pt x="34966" y="2109008"/>
                  </a:lnTo>
                  <a:lnTo>
                    <a:pt x="43956" y="2168180"/>
                  </a:lnTo>
                  <a:lnTo>
                    <a:pt x="53899" y="2226260"/>
                  </a:lnTo>
                  <a:lnTo>
                    <a:pt x="64773" y="2283195"/>
                  </a:lnTo>
                  <a:lnTo>
                    <a:pt x="76555" y="2338935"/>
                  </a:lnTo>
                  <a:lnTo>
                    <a:pt x="89225" y="2393428"/>
                  </a:lnTo>
                  <a:lnTo>
                    <a:pt x="102758" y="2446622"/>
                  </a:lnTo>
                  <a:lnTo>
                    <a:pt x="117135" y="2498466"/>
                  </a:lnTo>
                  <a:lnTo>
                    <a:pt x="132331" y="2548908"/>
                  </a:lnTo>
                  <a:lnTo>
                    <a:pt x="148327" y="2597896"/>
                  </a:lnTo>
                  <a:lnTo>
                    <a:pt x="165098" y="2645380"/>
                  </a:lnTo>
                  <a:lnTo>
                    <a:pt x="182624" y="2691308"/>
                  </a:lnTo>
                  <a:lnTo>
                    <a:pt x="200882" y="2735627"/>
                  </a:lnTo>
                  <a:lnTo>
                    <a:pt x="219850" y="2778287"/>
                  </a:lnTo>
                  <a:lnTo>
                    <a:pt x="239506" y="2819236"/>
                  </a:lnTo>
                  <a:lnTo>
                    <a:pt x="259828" y="2858422"/>
                  </a:lnTo>
                  <a:lnTo>
                    <a:pt x="280793" y="2895795"/>
                  </a:lnTo>
                  <a:lnTo>
                    <a:pt x="302381" y="2931301"/>
                  </a:lnTo>
                  <a:lnTo>
                    <a:pt x="324568" y="2964890"/>
                  </a:lnTo>
                  <a:lnTo>
                    <a:pt x="347333" y="2996511"/>
                  </a:lnTo>
                  <a:lnTo>
                    <a:pt x="394508" y="3053640"/>
                  </a:lnTo>
                  <a:lnTo>
                    <a:pt x="443728" y="3102275"/>
                  </a:lnTo>
                  <a:lnTo>
                    <a:pt x="494817" y="3142005"/>
                  </a:lnTo>
                  <a:lnTo>
                    <a:pt x="547599" y="3172416"/>
                  </a:lnTo>
                  <a:lnTo>
                    <a:pt x="601897" y="3193097"/>
                  </a:lnTo>
                  <a:lnTo>
                    <a:pt x="657534" y="3203635"/>
                  </a:lnTo>
                  <a:lnTo>
                    <a:pt x="685800" y="3204972"/>
                  </a:lnTo>
                  <a:lnTo>
                    <a:pt x="714065" y="3203635"/>
                  </a:lnTo>
                  <a:lnTo>
                    <a:pt x="769702" y="3193097"/>
                  </a:lnTo>
                  <a:lnTo>
                    <a:pt x="824000" y="3172416"/>
                  </a:lnTo>
                  <a:lnTo>
                    <a:pt x="876782" y="3142005"/>
                  </a:lnTo>
                  <a:lnTo>
                    <a:pt x="927871" y="3102275"/>
                  </a:lnTo>
                  <a:lnTo>
                    <a:pt x="977091" y="3053640"/>
                  </a:lnTo>
                  <a:lnTo>
                    <a:pt x="1024266" y="2996511"/>
                  </a:lnTo>
                  <a:lnTo>
                    <a:pt x="1047031" y="2964890"/>
                  </a:lnTo>
                  <a:lnTo>
                    <a:pt x="1069218" y="2931301"/>
                  </a:lnTo>
                  <a:lnTo>
                    <a:pt x="1090806" y="2895795"/>
                  </a:lnTo>
                  <a:lnTo>
                    <a:pt x="1111771" y="2858422"/>
                  </a:lnTo>
                  <a:lnTo>
                    <a:pt x="1132093" y="2819236"/>
                  </a:lnTo>
                  <a:lnTo>
                    <a:pt x="1151749" y="2778287"/>
                  </a:lnTo>
                  <a:lnTo>
                    <a:pt x="1170717" y="2735627"/>
                  </a:lnTo>
                  <a:lnTo>
                    <a:pt x="1188975" y="2691308"/>
                  </a:lnTo>
                  <a:lnTo>
                    <a:pt x="1206501" y="2645380"/>
                  </a:lnTo>
                  <a:lnTo>
                    <a:pt x="1223272" y="2597896"/>
                  </a:lnTo>
                  <a:lnTo>
                    <a:pt x="1239268" y="2548908"/>
                  </a:lnTo>
                  <a:lnTo>
                    <a:pt x="1254464" y="2498466"/>
                  </a:lnTo>
                  <a:lnTo>
                    <a:pt x="1268841" y="2446622"/>
                  </a:lnTo>
                  <a:lnTo>
                    <a:pt x="1282374" y="2393428"/>
                  </a:lnTo>
                  <a:lnTo>
                    <a:pt x="1295044" y="2338935"/>
                  </a:lnTo>
                  <a:lnTo>
                    <a:pt x="1306826" y="2283195"/>
                  </a:lnTo>
                  <a:lnTo>
                    <a:pt x="1317700" y="2226260"/>
                  </a:lnTo>
                  <a:lnTo>
                    <a:pt x="1327643" y="2168180"/>
                  </a:lnTo>
                  <a:lnTo>
                    <a:pt x="1336633" y="2109008"/>
                  </a:lnTo>
                  <a:lnTo>
                    <a:pt x="1344648" y="2048795"/>
                  </a:lnTo>
                  <a:lnTo>
                    <a:pt x="1351666" y="1987593"/>
                  </a:lnTo>
                  <a:lnTo>
                    <a:pt x="1357665" y="1925452"/>
                  </a:lnTo>
                  <a:lnTo>
                    <a:pt x="1362622" y="1862425"/>
                  </a:lnTo>
                  <a:lnTo>
                    <a:pt x="1366517" y="1798564"/>
                  </a:lnTo>
                  <a:lnTo>
                    <a:pt x="1369326" y="1733919"/>
                  </a:lnTo>
                  <a:lnTo>
                    <a:pt x="1371027" y="1668542"/>
                  </a:lnTo>
                  <a:lnTo>
                    <a:pt x="1371600" y="1602485"/>
                  </a:lnTo>
                  <a:lnTo>
                    <a:pt x="1371027" y="1536429"/>
                  </a:lnTo>
                  <a:lnTo>
                    <a:pt x="1369326" y="1471052"/>
                  </a:lnTo>
                  <a:lnTo>
                    <a:pt x="1366517" y="1406407"/>
                  </a:lnTo>
                  <a:lnTo>
                    <a:pt x="1362622" y="1342546"/>
                  </a:lnTo>
                  <a:lnTo>
                    <a:pt x="1357665" y="1279519"/>
                  </a:lnTo>
                  <a:lnTo>
                    <a:pt x="1351666" y="1217378"/>
                  </a:lnTo>
                  <a:lnTo>
                    <a:pt x="1344648" y="1156176"/>
                  </a:lnTo>
                  <a:lnTo>
                    <a:pt x="1336633" y="1095963"/>
                  </a:lnTo>
                  <a:lnTo>
                    <a:pt x="1327643" y="1036791"/>
                  </a:lnTo>
                  <a:lnTo>
                    <a:pt x="1317700" y="978711"/>
                  </a:lnTo>
                  <a:lnTo>
                    <a:pt x="1306826" y="921776"/>
                  </a:lnTo>
                  <a:lnTo>
                    <a:pt x="1295044" y="866036"/>
                  </a:lnTo>
                  <a:lnTo>
                    <a:pt x="1282374" y="811543"/>
                  </a:lnTo>
                  <a:lnTo>
                    <a:pt x="1268841" y="758349"/>
                  </a:lnTo>
                  <a:lnTo>
                    <a:pt x="1254464" y="706505"/>
                  </a:lnTo>
                  <a:lnTo>
                    <a:pt x="1239268" y="656063"/>
                  </a:lnTo>
                  <a:lnTo>
                    <a:pt x="1223272" y="607075"/>
                  </a:lnTo>
                  <a:lnTo>
                    <a:pt x="1206501" y="559591"/>
                  </a:lnTo>
                  <a:lnTo>
                    <a:pt x="1188975" y="513663"/>
                  </a:lnTo>
                  <a:lnTo>
                    <a:pt x="1170717" y="469344"/>
                  </a:lnTo>
                  <a:lnTo>
                    <a:pt x="1151749" y="426684"/>
                  </a:lnTo>
                  <a:lnTo>
                    <a:pt x="1132093" y="385735"/>
                  </a:lnTo>
                  <a:lnTo>
                    <a:pt x="1111771" y="346549"/>
                  </a:lnTo>
                  <a:lnTo>
                    <a:pt x="1090806" y="309176"/>
                  </a:lnTo>
                  <a:lnTo>
                    <a:pt x="1069218" y="273670"/>
                  </a:lnTo>
                  <a:lnTo>
                    <a:pt x="1047031" y="240081"/>
                  </a:lnTo>
                  <a:lnTo>
                    <a:pt x="1024266" y="208460"/>
                  </a:lnTo>
                  <a:lnTo>
                    <a:pt x="977091" y="151331"/>
                  </a:lnTo>
                  <a:lnTo>
                    <a:pt x="927871" y="102696"/>
                  </a:lnTo>
                  <a:lnTo>
                    <a:pt x="876782" y="62966"/>
                  </a:lnTo>
                  <a:lnTo>
                    <a:pt x="824000" y="32555"/>
                  </a:lnTo>
                  <a:lnTo>
                    <a:pt x="769702" y="11874"/>
                  </a:lnTo>
                  <a:lnTo>
                    <a:pt x="714065" y="133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E3A8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142744" y="1418844"/>
              <a:ext cx="1371600" cy="3205480"/>
            </a:xfrm>
            <a:custGeom>
              <a:avLst/>
              <a:gdLst/>
              <a:ahLst/>
              <a:cxnLst/>
              <a:rect l="l" t="t" r="r" b="b"/>
              <a:pathLst>
                <a:path w="1371600" h="3205479">
                  <a:moveTo>
                    <a:pt x="0" y="1602485"/>
                  </a:moveTo>
                  <a:lnTo>
                    <a:pt x="572" y="1536429"/>
                  </a:lnTo>
                  <a:lnTo>
                    <a:pt x="2273" y="1471052"/>
                  </a:lnTo>
                  <a:lnTo>
                    <a:pt x="5082" y="1406407"/>
                  </a:lnTo>
                  <a:lnTo>
                    <a:pt x="8977" y="1342546"/>
                  </a:lnTo>
                  <a:lnTo>
                    <a:pt x="13934" y="1279519"/>
                  </a:lnTo>
                  <a:lnTo>
                    <a:pt x="19933" y="1217378"/>
                  </a:lnTo>
                  <a:lnTo>
                    <a:pt x="26951" y="1156176"/>
                  </a:lnTo>
                  <a:lnTo>
                    <a:pt x="34966" y="1095963"/>
                  </a:lnTo>
                  <a:lnTo>
                    <a:pt x="43956" y="1036791"/>
                  </a:lnTo>
                  <a:lnTo>
                    <a:pt x="53899" y="978711"/>
                  </a:lnTo>
                  <a:lnTo>
                    <a:pt x="64773" y="921776"/>
                  </a:lnTo>
                  <a:lnTo>
                    <a:pt x="76555" y="866036"/>
                  </a:lnTo>
                  <a:lnTo>
                    <a:pt x="89225" y="811543"/>
                  </a:lnTo>
                  <a:lnTo>
                    <a:pt x="102758" y="758349"/>
                  </a:lnTo>
                  <a:lnTo>
                    <a:pt x="117135" y="706505"/>
                  </a:lnTo>
                  <a:lnTo>
                    <a:pt x="132331" y="656063"/>
                  </a:lnTo>
                  <a:lnTo>
                    <a:pt x="148327" y="607075"/>
                  </a:lnTo>
                  <a:lnTo>
                    <a:pt x="165098" y="559591"/>
                  </a:lnTo>
                  <a:lnTo>
                    <a:pt x="182624" y="513663"/>
                  </a:lnTo>
                  <a:lnTo>
                    <a:pt x="200882" y="469344"/>
                  </a:lnTo>
                  <a:lnTo>
                    <a:pt x="219850" y="426684"/>
                  </a:lnTo>
                  <a:lnTo>
                    <a:pt x="239506" y="385735"/>
                  </a:lnTo>
                  <a:lnTo>
                    <a:pt x="259828" y="346549"/>
                  </a:lnTo>
                  <a:lnTo>
                    <a:pt x="280793" y="309176"/>
                  </a:lnTo>
                  <a:lnTo>
                    <a:pt x="302381" y="273670"/>
                  </a:lnTo>
                  <a:lnTo>
                    <a:pt x="324568" y="240081"/>
                  </a:lnTo>
                  <a:lnTo>
                    <a:pt x="347333" y="208460"/>
                  </a:lnTo>
                  <a:lnTo>
                    <a:pt x="394508" y="151331"/>
                  </a:lnTo>
                  <a:lnTo>
                    <a:pt x="443728" y="102696"/>
                  </a:lnTo>
                  <a:lnTo>
                    <a:pt x="494817" y="62966"/>
                  </a:lnTo>
                  <a:lnTo>
                    <a:pt x="547599" y="32555"/>
                  </a:lnTo>
                  <a:lnTo>
                    <a:pt x="601897" y="11874"/>
                  </a:lnTo>
                  <a:lnTo>
                    <a:pt x="657534" y="1336"/>
                  </a:lnTo>
                  <a:lnTo>
                    <a:pt x="685800" y="0"/>
                  </a:lnTo>
                  <a:lnTo>
                    <a:pt x="714065" y="1336"/>
                  </a:lnTo>
                  <a:lnTo>
                    <a:pt x="769702" y="11874"/>
                  </a:lnTo>
                  <a:lnTo>
                    <a:pt x="824000" y="32555"/>
                  </a:lnTo>
                  <a:lnTo>
                    <a:pt x="876782" y="62966"/>
                  </a:lnTo>
                  <a:lnTo>
                    <a:pt x="927871" y="102696"/>
                  </a:lnTo>
                  <a:lnTo>
                    <a:pt x="977091" y="151331"/>
                  </a:lnTo>
                  <a:lnTo>
                    <a:pt x="1024266" y="208460"/>
                  </a:lnTo>
                  <a:lnTo>
                    <a:pt x="1047031" y="240081"/>
                  </a:lnTo>
                  <a:lnTo>
                    <a:pt x="1069218" y="273670"/>
                  </a:lnTo>
                  <a:lnTo>
                    <a:pt x="1090806" y="309176"/>
                  </a:lnTo>
                  <a:lnTo>
                    <a:pt x="1111771" y="346549"/>
                  </a:lnTo>
                  <a:lnTo>
                    <a:pt x="1132093" y="385735"/>
                  </a:lnTo>
                  <a:lnTo>
                    <a:pt x="1151749" y="426684"/>
                  </a:lnTo>
                  <a:lnTo>
                    <a:pt x="1170717" y="469344"/>
                  </a:lnTo>
                  <a:lnTo>
                    <a:pt x="1188975" y="513663"/>
                  </a:lnTo>
                  <a:lnTo>
                    <a:pt x="1206501" y="559591"/>
                  </a:lnTo>
                  <a:lnTo>
                    <a:pt x="1223272" y="607075"/>
                  </a:lnTo>
                  <a:lnTo>
                    <a:pt x="1239268" y="656063"/>
                  </a:lnTo>
                  <a:lnTo>
                    <a:pt x="1254464" y="706505"/>
                  </a:lnTo>
                  <a:lnTo>
                    <a:pt x="1268841" y="758349"/>
                  </a:lnTo>
                  <a:lnTo>
                    <a:pt x="1282374" y="811543"/>
                  </a:lnTo>
                  <a:lnTo>
                    <a:pt x="1295044" y="866036"/>
                  </a:lnTo>
                  <a:lnTo>
                    <a:pt x="1306826" y="921776"/>
                  </a:lnTo>
                  <a:lnTo>
                    <a:pt x="1317700" y="978711"/>
                  </a:lnTo>
                  <a:lnTo>
                    <a:pt x="1327643" y="1036791"/>
                  </a:lnTo>
                  <a:lnTo>
                    <a:pt x="1336633" y="1095963"/>
                  </a:lnTo>
                  <a:lnTo>
                    <a:pt x="1344648" y="1156176"/>
                  </a:lnTo>
                  <a:lnTo>
                    <a:pt x="1351666" y="1217378"/>
                  </a:lnTo>
                  <a:lnTo>
                    <a:pt x="1357665" y="1279519"/>
                  </a:lnTo>
                  <a:lnTo>
                    <a:pt x="1362622" y="1342546"/>
                  </a:lnTo>
                  <a:lnTo>
                    <a:pt x="1366517" y="1406407"/>
                  </a:lnTo>
                  <a:lnTo>
                    <a:pt x="1369326" y="1471052"/>
                  </a:lnTo>
                  <a:lnTo>
                    <a:pt x="1371027" y="1536429"/>
                  </a:lnTo>
                  <a:lnTo>
                    <a:pt x="1371600" y="1602485"/>
                  </a:lnTo>
                  <a:lnTo>
                    <a:pt x="1371027" y="1668542"/>
                  </a:lnTo>
                  <a:lnTo>
                    <a:pt x="1369326" y="1733919"/>
                  </a:lnTo>
                  <a:lnTo>
                    <a:pt x="1366517" y="1798564"/>
                  </a:lnTo>
                  <a:lnTo>
                    <a:pt x="1362622" y="1862425"/>
                  </a:lnTo>
                  <a:lnTo>
                    <a:pt x="1357665" y="1925452"/>
                  </a:lnTo>
                  <a:lnTo>
                    <a:pt x="1351666" y="1987593"/>
                  </a:lnTo>
                  <a:lnTo>
                    <a:pt x="1344648" y="2048795"/>
                  </a:lnTo>
                  <a:lnTo>
                    <a:pt x="1336633" y="2109008"/>
                  </a:lnTo>
                  <a:lnTo>
                    <a:pt x="1327643" y="2168180"/>
                  </a:lnTo>
                  <a:lnTo>
                    <a:pt x="1317700" y="2226260"/>
                  </a:lnTo>
                  <a:lnTo>
                    <a:pt x="1306826" y="2283195"/>
                  </a:lnTo>
                  <a:lnTo>
                    <a:pt x="1295044" y="2338935"/>
                  </a:lnTo>
                  <a:lnTo>
                    <a:pt x="1282374" y="2393428"/>
                  </a:lnTo>
                  <a:lnTo>
                    <a:pt x="1268841" y="2446622"/>
                  </a:lnTo>
                  <a:lnTo>
                    <a:pt x="1254464" y="2498466"/>
                  </a:lnTo>
                  <a:lnTo>
                    <a:pt x="1239268" y="2548908"/>
                  </a:lnTo>
                  <a:lnTo>
                    <a:pt x="1223272" y="2597896"/>
                  </a:lnTo>
                  <a:lnTo>
                    <a:pt x="1206501" y="2645380"/>
                  </a:lnTo>
                  <a:lnTo>
                    <a:pt x="1188975" y="2691308"/>
                  </a:lnTo>
                  <a:lnTo>
                    <a:pt x="1170717" y="2735627"/>
                  </a:lnTo>
                  <a:lnTo>
                    <a:pt x="1151749" y="2778287"/>
                  </a:lnTo>
                  <a:lnTo>
                    <a:pt x="1132093" y="2819236"/>
                  </a:lnTo>
                  <a:lnTo>
                    <a:pt x="1111771" y="2858422"/>
                  </a:lnTo>
                  <a:lnTo>
                    <a:pt x="1090806" y="2895795"/>
                  </a:lnTo>
                  <a:lnTo>
                    <a:pt x="1069218" y="2931301"/>
                  </a:lnTo>
                  <a:lnTo>
                    <a:pt x="1047031" y="2964890"/>
                  </a:lnTo>
                  <a:lnTo>
                    <a:pt x="1024266" y="2996511"/>
                  </a:lnTo>
                  <a:lnTo>
                    <a:pt x="977091" y="3053640"/>
                  </a:lnTo>
                  <a:lnTo>
                    <a:pt x="927871" y="3102275"/>
                  </a:lnTo>
                  <a:lnTo>
                    <a:pt x="876782" y="3142005"/>
                  </a:lnTo>
                  <a:lnTo>
                    <a:pt x="824000" y="3172416"/>
                  </a:lnTo>
                  <a:lnTo>
                    <a:pt x="769702" y="3193097"/>
                  </a:lnTo>
                  <a:lnTo>
                    <a:pt x="714065" y="3203635"/>
                  </a:lnTo>
                  <a:lnTo>
                    <a:pt x="685800" y="3204972"/>
                  </a:lnTo>
                  <a:lnTo>
                    <a:pt x="657534" y="3203635"/>
                  </a:lnTo>
                  <a:lnTo>
                    <a:pt x="601897" y="3193097"/>
                  </a:lnTo>
                  <a:lnTo>
                    <a:pt x="547599" y="3172416"/>
                  </a:lnTo>
                  <a:lnTo>
                    <a:pt x="494817" y="3142005"/>
                  </a:lnTo>
                  <a:lnTo>
                    <a:pt x="443728" y="3102275"/>
                  </a:lnTo>
                  <a:lnTo>
                    <a:pt x="394508" y="3053640"/>
                  </a:lnTo>
                  <a:lnTo>
                    <a:pt x="347333" y="2996511"/>
                  </a:lnTo>
                  <a:lnTo>
                    <a:pt x="324568" y="2964890"/>
                  </a:lnTo>
                  <a:lnTo>
                    <a:pt x="302381" y="2931301"/>
                  </a:lnTo>
                  <a:lnTo>
                    <a:pt x="280793" y="2895795"/>
                  </a:lnTo>
                  <a:lnTo>
                    <a:pt x="259828" y="2858422"/>
                  </a:lnTo>
                  <a:lnTo>
                    <a:pt x="239506" y="2819236"/>
                  </a:lnTo>
                  <a:lnTo>
                    <a:pt x="219850" y="2778287"/>
                  </a:lnTo>
                  <a:lnTo>
                    <a:pt x="200882" y="2735627"/>
                  </a:lnTo>
                  <a:lnTo>
                    <a:pt x="182624" y="2691308"/>
                  </a:lnTo>
                  <a:lnTo>
                    <a:pt x="165098" y="2645380"/>
                  </a:lnTo>
                  <a:lnTo>
                    <a:pt x="148327" y="2597896"/>
                  </a:lnTo>
                  <a:lnTo>
                    <a:pt x="132331" y="2548908"/>
                  </a:lnTo>
                  <a:lnTo>
                    <a:pt x="117135" y="2498466"/>
                  </a:lnTo>
                  <a:lnTo>
                    <a:pt x="102758" y="2446622"/>
                  </a:lnTo>
                  <a:lnTo>
                    <a:pt x="89225" y="2393428"/>
                  </a:lnTo>
                  <a:lnTo>
                    <a:pt x="76555" y="2338935"/>
                  </a:lnTo>
                  <a:lnTo>
                    <a:pt x="64773" y="2283195"/>
                  </a:lnTo>
                  <a:lnTo>
                    <a:pt x="53899" y="2226260"/>
                  </a:lnTo>
                  <a:lnTo>
                    <a:pt x="43956" y="2168180"/>
                  </a:lnTo>
                  <a:lnTo>
                    <a:pt x="34966" y="2109008"/>
                  </a:lnTo>
                  <a:lnTo>
                    <a:pt x="26951" y="2048795"/>
                  </a:lnTo>
                  <a:lnTo>
                    <a:pt x="19933" y="1987593"/>
                  </a:lnTo>
                  <a:lnTo>
                    <a:pt x="13934" y="1925452"/>
                  </a:lnTo>
                  <a:lnTo>
                    <a:pt x="8977" y="1862425"/>
                  </a:lnTo>
                  <a:lnTo>
                    <a:pt x="5082" y="1798564"/>
                  </a:lnTo>
                  <a:lnTo>
                    <a:pt x="2273" y="1733919"/>
                  </a:lnTo>
                  <a:lnTo>
                    <a:pt x="572" y="1668542"/>
                  </a:lnTo>
                  <a:lnTo>
                    <a:pt x="0" y="160248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334897" y="952881"/>
            <a:ext cx="7719059" cy="812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Arial MT"/>
                <a:cs typeface="Arial MT"/>
              </a:rPr>
              <a:t>L. Breiman,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001F5F"/>
                </a:solidFill>
                <a:latin typeface="Arial MT"/>
                <a:cs typeface="Arial MT"/>
              </a:rPr>
              <a:t>“Bagging Predictors” </a:t>
            </a:r>
            <a:r>
              <a:rPr dirty="0" sz="1700" spc="-5" i="1">
                <a:latin typeface="Arial"/>
                <a:cs typeface="Arial"/>
              </a:rPr>
              <a:t>Machine</a:t>
            </a:r>
            <a:r>
              <a:rPr dirty="0" sz="1700" spc="5" i="1">
                <a:latin typeface="Arial"/>
                <a:cs typeface="Arial"/>
              </a:rPr>
              <a:t> </a:t>
            </a:r>
            <a:r>
              <a:rPr dirty="0" sz="1700" i="1">
                <a:latin typeface="Arial"/>
                <a:cs typeface="Arial"/>
              </a:rPr>
              <a:t>Learning,</a:t>
            </a:r>
            <a:r>
              <a:rPr dirty="0" sz="1700" spc="495" i="1">
                <a:latin typeface="Arial"/>
                <a:cs typeface="Arial"/>
              </a:rPr>
              <a:t> </a:t>
            </a:r>
            <a:r>
              <a:rPr dirty="0" sz="1700">
                <a:latin typeface="Arial MT"/>
                <a:cs typeface="Arial MT"/>
              </a:rPr>
              <a:t>vol.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24,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pp.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23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–140,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1996.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Arial MT"/>
              <a:cs typeface="Arial MT"/>
            </a:endParaRPr>
          </a:p>
          <a:p>
            <a:pPr marL="1282065">
              <a:lnSpc>
                <a:spcPct val="100000"/>
              </a:lnSpc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2890" y="2107438"/>
            <a:ext cx="1940433" cy="184543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56688" y="3300984"/>
            <a:ext cx="553720" cy="300355"/>
            <a:chOff x="2456688" y="3300984"/>
            <a:chExt cx="553720" cy="300355"/>
          </a:xfrm>
        </p:grpSpPr>
        <p:sp>
          <p:nvSpPr>
            <p:cNvPr id="4" name="object 4"/>
            <p:cNvSpPr/>
            <p:nvPr/>
          </p:nvSpPr>
          <p:spPr>
            <a:xfrm>
              <a:off x="2466594" y="3310890"/>
              <a:ext cx="533400" cy="280670"/>
            </a:xfrm>
            <a:custGeom>
              <a:avLst/>
              <a:gdLst/>
              <a:ahLst/>
              <a:cxnLst/>
              <a:rect l="l" t="t" r="r" b="b"/>
              <a:pathLst>
                <a:path w="533400" h="280670">
                  <a:moveTo>
                    <a:pt x="320929" y="0"/>
                  </a:moveTo>
                  <a:lnTo>
                    <a:pt x="320929" y="70104"/>
                  </a:lnTo>
                  <a:lnTo>
                    <a:pt x="0" y="70104"/>
                  </a:lnTo>
                  <a:lnTo>
                    <a:pt x="0" y="210312"/>
                  </a:lnTo>
                  <a:lnTo>
                    <a:pt x="320929" y="210312"/>
                  </a:lnTo>
                  <a:lnTo>
                    <a:pt x="320929" y="280415"/>
                  </a:lnTo>
                  <a:lnTo>
                    <a:pt x="533400" y="140208"/>
                  </a:lnTo>
                  <a:lnTo>
                    <a:pt x="320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66594" y="3310890"/>
              <a:ext cx="533400" cy="280670"/>
            </a:xfrm>
            <a:custGeom>
              <a:avLst/>
              <a:gdLst/>
              <a:ahLst/>
              <a:cxnLst/>
              <a:rect l="l" t="t" r="r" b="b"/>
              <a:pathLst>
                <a:path w="533400" h="280670">
                  <a:moveTo>
                    <a:pt x="0" y="70104"/>
                  </a:moveTo>
                  <a:lnTo>
                    <a:pt x="320929" y="70104"/>
                  </a:lnTo>
                  <a:lnTo>
                    <a:pt x="320929" y="0"/>
                  </a:lnTo>
                  <a:lnTo>
                    <a:pt x="533400" y="140208"/>
                  </a:lnTo>
                  <a:lnTo>
                    <a:pt x="320929" y="280415"/>
                  </a:lnTo>
                  <a:lnTo>
                    <a:pt x="320929" y="210312"/>
                  </a:lnTo>
                  <a:lnTo>
                    <a:pt x="0" y="210312"/>
                  </a:lnTo>
                  <a:lnTo>
                    <a:pt x="0" y="701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884036" y="3041904"/>
            <a:ext cx="0" cy="758825"/>
          </a:xfrm>
          <a:custGeom>
            <a:avLst/>
            <a:gdLst/>
            <a:ahLst/>
            <a:cxnLst/>
            <a:rect l="l" t="t" r="r" b="b"/>
            <a:pathLst>
              <a:path w="0" h="758825">
                <a:moveTo>
                  <a:pt x="0" y="0"/>
                </a:moveTo>
                <a:lnTo>
                  <a:pt x="0" y="758571"/>
                </a:lnTo>
              </a:path>
            </a:pathLst>
          </a:custGeom>
          <a:ln w="3632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85254" y="2780538"/>
            <a:ext cx="353695" cy="481965"/>
          </a:xfrm>
          <a:custGeom>
            <a:avLst/>
            <a:gdLst/>
            <a:ahLst/>
            <a:cxnLst/>
            <a:rect l="l" t="t" r="r" b="b"/>
            <a:pathLst>
              <a:path w="353695" h="481964">
                <a:moveTo>
                  <a:pt x="0" y="240791"/>
                </a:moveTo>
                <a:lnTo>
                  <a:pt x="4667" y="185585"/>
                </a:lnTo>
                <a:lnTo>
                  <a:pt x="17963" y="134905"/>
                </a:lnTo>
                <a:lnTo>
                  <a:pt x="38828" y="90195"/>
                </a:lnTo>
                <a:lnTo>
                  <a:pt x="66202" y="52904"/>
                </a:lnTo>
                <a:lnTo>
                  <a:pt x="99026" y="24477"/>
                </a:lnTo>
                <a:lnTo>
                  <a:pt x="136240" y="6360"/>
                </a:lnTo>
                <a:lnTo>
                  <a:pt x="176784" y="0"/>
                </a:lnTo>
                <a:lnTo>
                  <a:pt x="217327" y="6360"/>
                </a:lnTo>
                <a:lnTo>
                  <a:pt x="254541" y="24477"/>
                </a:lnTo>
                <a:lnTo>
                  <a:pt x="287365" y="52904"/>
                </a:lnTo>
                <a:lnTo>
                  <a:pt x="314739" y="90195"/>
                </a:lnTo>
                <a:lnTo>
                  <a:pt x="335604" y="134905"/>
                </a:lnTo>
                <a:lnTo>
                  <a:pt x="348900" y="185585"/>
                </a:lnTo>
                <a:lnTo>
                  <a:pt x="353568" y="240791"/>
                </a:lnTo>
                <a:lnTo>
                  <a:pt x="348900" y="295998"/>
                </a:lnTo>
                <a:lnTo>
                  <a:pt x="335604" y="346678"/>
                </a:lnTo>
                <a:lnTo>
                  <a:pt x="314739" y="391388"/>
                </a:lnTo>
                <a:lnTo>
                  <a:pt x="287365" y="428679"/>
                </a:lnTo>
                <a:lnTo>
                  <a:pt x="254541" y="457106"/>
                </a:lnTo>
                <a:lnTo>
                  <a:pt x="217327" y="475223"/>
                </a:lnTo>
                <a:lnTo>
                  <a:pt x="176784" y="481584"/>
                </a:lnTo>
                <a:lnTo>
                  <a:pt x="136240" y="475223"/>
                </a:lnTo>
                <a:lnTo>
                  <a:pt x="99026" y="457106"/>
                </a:lnTo>
                <a:lnTo>
                  <a:pt x="66202" y="428679"/>
                </a:lnTo>
                <a:lnTo>
                  <a:pt x="38828" y="391388"/>
                </a:lnTo>
                <a:lnTo>
                  <a:pt x="17963" y="346678"/>
                </a:lnTo>
                <a:lnTo>
                  <a:pt x="4667" y="295998"/>
                </a:lnTo>
                <a:lnTo>
                  <a:pt x="0" y="240791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58659" y="2830830"/>
            <a:ext cx="207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∑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06640" y="2871216"/>
            <a:ext cx="315595" cy="279400"/>
            <a:chOff x="7406640" y="2871216"/>
            <a:chExt cx="315595" cy="279400"/>
          </a:xfrm>
        </p:grpSpPr>
        <p:sp>
          <p:nvSpPr>
            <p:cNvPr id="10" name="object 10"/>
            <p:cNvSpPr/>
            <p:nvPr/>
          </p:nvSpPr>
          <p:spPr>
            <a:xfrm>
              <a:off x="7416546" y="2881122"/>
              <a:ext cx="295910" cy="259079"/>
            </a:xfrm>
            <a:custGeom>
              <a:avLst/>
              <a:gdLst/>
              <a:ahLst/>
              <a:cxnLst/>
              <a:rect l="l" t="t" r="r" b="b"/>
              <a:pathLst>
                <a:path w="295909" h="259080">
                  <a:moveTo>
                    <a:pt x="201168" y="0"/>
                  </a:moveTo>
                  <a:lnTo>
                    <a:pt x="201168" y="64769"/>
                  </a:lnTo>
                  <a:lnTo>
                    <a:pt x="0" y="64769"/>
                  </a:lnTo>
                  <a:lnTo>
                    <a:pt x="0" y="194310"/>
                  </a:lnTo>
                  <a:lnTo>
                    <a:pt x="201168" y="194310"/>
                  </a:lnTo>
                  <a:lnTo>
                    <a:pt x="201168" y="259079"/>
                  </a:lnTo>
                  <a:lnTo>
                    <a:pt x="295655" y="129539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16546" y="2881122"/>
              <a:ext cx="295910" cy="259079"/>
            </a:xfrm>
            <a:custGeom>
              <a:avLst/>
              <a:gdLst/>
              <a:ahLst/>
              <a:cxnLst/>
              <a:rect l="l" t="t" r="r" b="b"/>
              <a:pathLst>
                <a:path w="295909" h="259080">
                  <a:moveTo>
                    <a:pt x="0" y="64769"/>
                  </a:moveTo>
                  <a:lnTo>
                    <a:pt x="201168" y="64769"/>
                  </a:lnTo>
                  <a:lnTo>
                    <a:pt x="201168" y="0"/>
                  </a:lnTo>
                  <a:lnTo>
                    <a:pt x="295655" y="129539"/>
                  </a:lnTo>
                  <a:lnTo>
                    <a:pt x="201168" y="259079"/>
                  </a:lnTo>
                  <a:lnTo>
                    <a:pt x="201168" y="194310"/>
                  </a:lnTo>
                  <a:lnTo>
                    <a:pt x="0" y="194310"/>
                  </a:lnTo>
                  <a:lnTo>
                    <a:pt x="0" y="6476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119627" y="2223516"/>
            <a:ext cx="472440" cy="2225040"/>
            <a:chOff x="3119627" y="2223516"/>
            <a:chExt cx="472440" cy="2225040"/>
          </a:xfrm>
        </p:grpSpPr>
        <p:sp>
          <p:nvSpPr>
            <p:cNvPr id="13" name="object 13"/>
            <p:cNvSpPr/>
            <p:nvPr/>
          </p:nvSpPr>
          <p:spPr>
            <a:xfrm>
              <a:off x="3127247" y="2231136"/>
              <a:ext cx="457200" cy="2209800"/>
            </a:xfrm>
            <a:custGeom>
              <a:avLst/>
              <a:gdLst/>
              <a:ahLst/>
              <a:cxnLst/>
              <a:rect l="l" t="t" r="r" b="b"/>
              <a:pathLst>
                <a:path w="457200" h="2209800">
                  <a:moveTo>
                    <a:pt x="365760" y="0"/>
                  </a:moveTo>
                  <a:lnTo>
                    <a:pt x="91439" y="0"/>
                  </a:lnTo>
                  <a:lnTo>
                    <a:pt x="0" y="1104900"/>
                  </a:lnTo>
                  <a:lnTo>
                    <a:pt x="91439" y="2209800"/>
                  </a:lnTo>
                  <a:lnTo>
                    <a:pt x="365760" y="2209800"/>
                  </a:lnTo>
                  <a:lnTo>
                    <a:pt x="457200" y="1104900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27247" y="2231136"/>
              <a:ext cx="457200" cy="2209800"/>
            </a:xfrm>
            <a:custGeom>
              <a:avLst/>
              <a:gdLst/>
              <a:ahLst/>
              <a:cxnLst/>
              <a:rect l="l" t="t" r="r" b="b"/>
              <a:pathLst>
                <a:path w="457200" h="2209800">
                  <a:moveTo>
                    <a:pt x="0" y="1104900"/>
                  </a:moveTo>
                  <a:lnTo>
                    <a:pt x="91439" y="0"/>
                  </a:lnTo>
                  <a:lnTo>
                    <a:pt x="365760" y="0"/>
                  </a:lnTo>
                  <a:lnTo>
                    <a:pt x="457200" y="1104900"/>
                  </a:lnTo>
                  <a:lnTo>
                    <a:pt x="365760" y="2209800"/>
                  </a:lnTo>
                  <a:lnTo>
                    <a:pt x="91439" y="2209800"/>
                  </a:lnTo>
                  <a:lnTo>
                    <a:pt x="0" y="110490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375150" y="1830070"/>
            <a:ext cx="2590165" cy="1261110"/>
            <a:chOff x="4375150" y="1830070"/>
            <a:chExt cx="2590165" cy="1261110"/>
          </a:xfrm>
        </p:grpSpPr>
        <p:sp>
          <p:nvSpPr>
            <p:cNvPr id="16" name="object 16"/>
            <p:cNvSpPr/>
            <p:nvPr/>
          </p:nvSpPr>
          <p:spPr>
            <a:xfrm>
              <a:off x="6351016" y="2822448"/>
              <a:ext cx="614045" cy="233679"/>
            </a:xfrm>
            <a:custGeom>
              <a:avLst/>
              <a:gdLst/>
              <a:ahLst/>
              <a:cxnLst/>
              <a:rect l="l" t="t" r="r" b="b"/>
              <a:pathLst>
                <a:path w="614045" h="233680">
                  <a:moveTo>
                    <a:pt x="539623" y="157225"/>
                  </a:moveTo>
                  <a:lnTo>
                    <a:pt x="538174" y="185255"/>
                  </a:lnTo>
                  <a:lnTo>
                    <a:pt x="551053" y="186054"/>
                  </a:lnTo>
                  <a:lnTo>
                    <a:pt x="549656" y="205866"/>
                  </a:lnTo>
                  <a:lnTo>
                    <a:pt x="537109" y="205866"/>
                  </a:lnTo>
                  <a:lnTo>
                    <a:pt x="535686" y="233425"/>
                  </a:lnTo>
                  <a:lnTo>
                    <a:pt x="598692" y="205866"/>
                  </a:lnTo>
                  <a:lnTo>
                    <a:pt x="549656" y="205866"/>
                  </a:lnTo>
                  <a:lnTo>
                    <a:pt x="537151" y="205057"/>
                  </a:lnTo>
                  <a:lnTo>
                    <a:pt x="600542" y="205057"/>
                  </a:lnTo>
                  <a:lnTo>
                    <a:pt x="613790" y="199262"/>
                  </a:lnTo>
                  <a:lnTo>
                    <a:pt x="539623" y="157225"/>
                  </a:lnTo>
                  <a:close/>
                </a:path>
                <a:path w="614045" h="233680">
                  <a:moveTo>
                    <a:pt x="538174" y="185255"/>
                  </a:moveTo>
                  <a:lnTo>
                    <a:pt x="537151" y="205057"/>
                  </a:lnTo>
                  <a:lnTo>
                    <a:pt x="549656" y="205866"/>
                  </a:lnTo>
                  <a:lnTo>
                    <a:pt x="551053" y="186054"/>
                  </a:lnTo>
                  <a:lnTo>
                    <a:pt x="538174" y="185255"/>
                  </a:lnTo>
                  <a:close/>
                </a:path>
                <a:path w="614045" h="233680">
                  <a:moveTo>
                    <a:pt x="319778" y="101218"/>
                  </a:moveTo>
                  <a:lnTo>
                    <a:pt x="299847" y="101218"/>
                  </a:lnTo>
                  <a:lnTo>
                    <a:pt x="300228" y="102997"/>
                  </a:lnTo>
                  <a:lnTo>
                    <a:pt x="300050" y="102997"/>
                  </a:lnTo>
                  <a:lnTo>
                    <a:pt x="300989" y="111251"/>
                  </a:lnTo>
                  <a:lnTo>
                    <a:pt x="301116" y="111760"/>
                  </a:lnTo>
                  <a:lnTo>
                    <a:pt x="302387" y="116077"/>
                  </a:lnTo>
                  <a:lnTo>
                    <a:pt x="302513" y="116712"/>
                  </a:lnTo>
                  <a:lnTo>
                    <a:pt x="330581" y="147447"/>
                  </a:lnTo>
                  <a:lnTo>
                    <a:pt x="380873" y="171957"/>
                  </a:lnTo>
                  <a:lnTo>
                    <a:pt x="424561" y="185547"/>
                  </a:lnTo>
                  <a:lnTo>
                    <a:pt x="474090" y="196468"/>
                  </a:lnTo>
                  <a:lnTo>
                    <a:pt x="528065" y="204469"/>
                  </a:lnTo>
                  <a:lnTo>
                    <a:pt x="537151" y="205057"/>
                  </a:lnTo>
                  <a:lnTo>
                    <a:pt x="538174" y="185255"/>
                  </a:lnTo>
                  <a:lnTo>
                    <a:pt x="530606" y="184785"/>
                  </a:lnTo>
                  <a:lnTo>
                    <a:pt x="503936" y="181355"/>
                  </a:lnTo>
                  <a:lnTo>
                    <a:pt x="453263" y="172085"/>
                  </a:lnTo>
                  <a:lnTo>
                    <a:pt x="408178" y="160274"/>
                  </a:lnTo>
                  <a:lnTo>
                    <a:pt x="370332" y="146430"/>
                  </a:lnTo>
                  <a:lnTo>
                    <a:pt x="336677" y="127507"/>
                  </a:lnTo>
                  <a:lnTo>
                    <a:pt x="321665" y="110743"/>
                  </a:lnTo>
                  <a:lnTo>
                    <a:pt x="321437" y="110743"/>
                  </a:lnTo>
                  <a:lnTo>
                    <a:pt x="320802" y="108965"/>
                  </a:lnTo>
                  <a:lnTo>
                    <a:pt x="320615" y="107950"/>
                  </a:lnTo>
                  <a:lnTo>
                    <a:pt x="320166" y="106425"/>
                  </a:lnTo>
                  <a:lnTo>
                    <a:pt x="320373" y="106425"/>
                  </a:lnTo>
                  <a:lnTo>
                    <a:pt x="319981" y="102997"/>
                  </a:lnTo>
                  <a:lnTo>
                    <a:pt x="300228" y="102997"/>
                  </a:lnTo>
                  <a:lnTo>
                    <a:pt x="299931" y="101959"/>
                  </a:lnTo>
                  <a:lnTo>
                    <a:pt x="319863" y="101959"/>
                  </a:lnTo>
                  <a:lnTo>
                    <a:pt x="319778" y="101218"/>
                  </a:lnTo>
                  <a:close/>
                </a:path>
                <a:path w="614045" h="233680">
                  <a:moveTo>
                    <a:pt x="320802" y="108965"/>
                  </a:moveTo>
                  <a:lnTo>
                    <a:pt x="321437" y="110743"/>
                  </a:lnTo>
                  <a:lnTo>
                    <a:pt x="321086" y="109550"/>
                  </a:lnTo>
                  <a:lnTo>
                    <a:pt x="320802" y="108965"/>
                  </a:lnTo>
                  <a:close/>
                </a:path>
                <a:path w="614045" h="233680">
                  <a:moveTo>
                    <a:pt x="321086" y="109550"/>
                  </a:moveTo>
                  <a:lnTo>
                    <a:pt x="321437" y="110743"/>
                  </a:lnTo>
                  <a:lnTo>
                    <a:pt x="321665" y="110743"/>
                  </a:lnTo>
                  <a:lnTo>
                    <a:pt x="321086" y="109550"/>
                  </a:lnTo>
                  <a:close/>
                </a:path>
                <a:path w="614045" h="233680">
                  <a:moveTo>
                    <a:pt x="320914" y="108965"/>
                  </a:moveTo>
                  <a:lnTo>
                    <a:pt x="321086" y="109550"/>
                  </a:lnTo>
                  <a:lnTo>
                    <a:pt x="320914" y="108965"/>
                  </a:lnTo>
                  <a:close/>
                </a:path>
                <a:path w="614045" h="233680">
                  <a:moveTo>
                    <a:pt x="320166" y="106425"/>
                  </a:moveTo>
                  <a:lnTo>
                    <a:pt x="320548" y="107950"/>
                  </a:lnTo>
                  <a:lnTo>
                    <a:pt x="320505" y="107576"/>
                  </a:lnTo>
                  <a:lnTo>
                    <a:pt x="320166" y="106425"/>
                  </a:lnTo>
                  <a:close/>
                </a:path>
                <a:path w="614045" h="233680">
                  <a:moveTo>
                    <a:pt x="320505" y="107576"/>
                  </a:moveTo>
                  <a:lnTo>
                    <a:pt x="320548" y="107950"/>
                  </a:lnTo>
                  <a:lnTo>
                    <a:pt x="320505" y="107576"/>
                  </a:lnTo>
                  <a:close/>
                </a:path>
                <a:path w="614045" h="233680">
                  <a:moveTo>
                    <a:pt x="320373" y="106425"/>
                  </a:moveTo>
                  <a:lnTo>
                    <a:pt x="320166" y="106425"/>
                  </a:lnTo>
                  <a:lnTo>
                    <a:pt x="320505" y="107576"/>
                  </a:lnTo>
                  <a:lnTo>
                    <a:pt x="320373" y="106425"/>
                  </a:lnTo>
                  <a:close/>
                </a:path>
                <a:path w="614045" h="233680">
                  <a:moveTo>
                    <a:pt x="299847" y="101218"/>
                  </a:moveTo>
                  <a:lnTo>
                    <a:pt x="299931" y="101959"/>
                  </a:lnTo>
                  <a:lnTo>
                    <a:pt x="300228" y="102997"/>
                  </a:lnTo>
                  <a:lnTo>
                    <a:pt x="299847" y="101218"/>
                  </a:lnTo>
                  <a:close/>
                </a:path>
                <a:path w="614045" h="233680">
                  <a:moveTo>
                    <a:pt x="319532" y="98551"/>
                  </a:moveTo>
                  <a:lnTo>
                    <a:pt x="298958" y="98551"/>
                  </a:lnTo>
                  <a:lnTo>
                    <a:pt x="299465" y="100202"/>
                  </a:lnTo>
                  <a:lnTo>
                    <a:pt x="299931" y="101959"/>
                  </a:lnTo>
                  <a:lnTo>
                    <a:pt x="299847" y="101218"/>
                  </a:lnTo>
                  <a:lnTo>
                    <a:pt x="319778" y="101218"/>
                  </a:lnTo>
                  <a:lnTo>
                    <a:pt x="319639" y="99996"/>
                  </a:lnTo>
                  <a:lnTo>
                    <a:pt x="319532" y="98551"/>
                  </a:lnTo>
                  <a:close/>
                </a:path>
                <a:path w="614045" h="233680">
                  <a:moveTo>
                    <a:pt x="299370" y="99996"/>
                  </a:moveTo>
                  <a:lnTo>
                    <a:pt x="299429" y="100202"/>
                  </a:lnTo>
                  <a:lnTo>
                    <a:pt x="299370" y="99996"/>
                  </a:lnTo>
                  <a:close/>
                </a:path>
                <a:path w="614045" h="233680">
                  <a:moveTo>
                    <a:pt x="298958" y="98551"/>
                  </a:moveTo>
                  <a:lnTo>
                    <a:pt x="299370" y="99996"/>
                  </a:lnTo>
                  <a:lnTo>
                    <a:pt x="299465" y="100202"/>
                  </a:lnTo>
                  <a:lnTo>
                    <a:pt x="298958" y="98551"/>
                  </a:lnTo>
                  <a:close/>
                </a:path>
                <a:path w="614045" h="233680">
                  <a:moveTo>
                    <a:pt x="508" y="0"/>
                  </a:moveTo>
                  <a:lnTo>
                    <a:pt x="0" y="19812"/>
                  </a:lnTo>
                  <a:lnTo>
                    <a:pt x="29083" y="20319"/>
                  </a:lnTo>
                  <a:lnTo>
                    <a:pt x="57531" y="21843"/>
                  </a:lnTo>
                  <a:lnTo>
                    <a:pt x="112903" y="27812"/>
                  </a:lnTo>
                  <a:lnTo>
                    <a:pt x="164591" y="37084"/>
                  </a:lnTo>
                  <a:lnTo>
                    <a:pt x="210692" y="49022"/>
                  </a:lnTo>
                  <a:lnTo>
                    <a:pt x="249301" y="62991"/>
                  </a:lnTo>
                  <a:lnTo>
                    <a:pt x="283844" y="82168"/>
                  </a:lnTo>
                  <a:lnTo>
                    <a:pt x="299370" y="99996"/>
                  </a:lnTo>
                  <a:lnTo>
                    <a:pt x="298958" y="98551"/>
                  </a:lnTo>
                  <a:lnTo>
                    <a:pt x="319532" y="98551"/>
                  </a:lnTo>
                  <a:lnTo>
                    <a:pt x="319405" y="97789"/>
                  </a:lnTo>
                  <a:lnTo>
                    <a:pt x="319151" y="97281"/>
                  </a:lnTo>
                  <a:lnTo>
                    <a:pt x="317881" y="92837"/>
                  </a:lnTo>
                  <a:lnTo>
                    <a:pt x="288670" y="61340"/>
                  </a:lnTo>
                  <a:lnTo>
                    <a:pt x="237236" y="36956"/>
                  </a:lnTo>
                  <a:lnTo>
                    <a:pt x="192912" y="23494"/>
                  </a:lnTo>
                  <a:lnTo>
                    <a:pt x="142367" y="12446"/>
                  </a:lnTo>
                  <a:lnTo>
                    <a:pt x="87249" y="4699"/>
                  </a:lnTo>
                  <a:lnTo>
                    <a:pt x="29463" y="635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12308" y="2734056"/>
              <a:ext cx="822960" cy="307975"/>
            </a:xfrm>
            <a:custGeom>
              <a:avLst/>
              <a:gdLst/>
              <a:ahLst/>
              <a:cxnLst/>
              <a:rect l="l" t="t" r="r" b="b"/>
              <a:pathLst>
                <a:path w="822960" h="307975">
                  <a:moveTo>
                    <a:pt x="8229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22960" y="307848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12308" y="2734056"/>
              <a:ext cx="822960" cy="307975"/>
            </a:xfrm>
            <a:custGeom>
              <a:avLst/>
              <a:gdLst/>
              <a:ahLst/>
              <a:cxnLst/>
              <a:rect l="l" t="t" r="r" b="b"/>
              <a:pathLst>
                <a:path w="822960" h="307975">
                  <a:moveTo>
                    <a:pt x="102869" y="0"/>
                  </a:moveTo>
                  <a:lnTo>
                    <a:pt x="102869" y="307848"/>
                  </a:lnTo>
                </a:path>
                <a:path w="822960" h="307975">
                  <a:moveTo>
                    <a:pt x="720089" y="0"/>
                  </a:moveTo>
                  <a:lnTo>
                    <a:pt x="720089" y="307848"/>
                  </a:lnTo>
                </a:path>
                <a:path w="822960" h="307975">
                  <a:moveTo>
                    <a:pt x="0" y="307848"/>
                  </a:moveTo>
                  <a:lnTo>
                    <a:pt x="822960" y="307848"/>
                  </a:lnTo>
                  <a:lnTo>
                    <a:pt x="82296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92496" y="2075688"/>
              <a:ext cx="822960" cy="307975"/>
            </a:xfrm>
            <a:custGeom>
              <a:avLst/>
              <a:gdLst/>
              <a:ahLst/>
              <a:cxnLst/>
              <a:rect l="l" t="t" r="r" b="b"/>
              <a:pathLst>
                <a:path w="822960" h="307975">
                  <a:moveTo>
                    <a:pt x="8229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22960" y="307848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92496" y="2075688"/>
              <a:ext cx="822960" cy="307975"/>
            </a:xfrm>
            <a:custGeom>
              <a:avLst/>
              <a:gdLst/>
              <a:ahLst/>
              <a:cxnLst/>
              <a:rect l="l" t="t" r="r" b="b"/>
              <a:pathLst>
                <a:path w="822960" h="307975">
                  <a:moveTo>
                    <a:pt x="102869" y="0"/>
                  </a:moveTo>
                  <a:lnTo>
                    <a:pt x="102869" y="307848"/>
                  </a:lnTo>
                </a:path>
                <a:path w="822960" h="307975">
                  <a:moveTo>
                    <a:pt x="720089" y="0"/>
                  </a:moveTo>
                  <a:lnTo>
                    <a:pt x="720089" y="307848"/>
                  </a:lnTo>
                </a:path>
                <a:path w="822960" h="307975">
                  <a:moveTo>
                    <a:pt x="0" y="307848"/>
                  </a:moveTo>
                  <a:lnTo>
                    <a:pt x="822960" y="307848"/>
                  </a:lnTo>
                  <a:lnTo>
                    <a:pt x="82296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81500" y="1836420"/>
              <a:ext cx="396240" cy="619125"/>
            </a:xfrm>
            <a:custGeom>
              <a:avLst/>
              <a:gdLst/>
              <a:ahLst/>
              <a:cxnLst/>
              <a:rect l="l" t="t" r="r" b="b"/>
              <a:pathLst>
                <a:path w="396239" h="619125">
                  <a:moveTo>
                    <a:pt x="396239" y="0"/>
                  </a:moveTo>
                  <a:lnTo>
                    <a:pt x="0" y="0"/>
                  </a:lnTo>
                  <a:lnTo>
                    <a:pt x="0" y="618743"/>
                  </a:lnTo>
                  <a:lnTo>
                    <a:pt x="396239" y="618743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81500" y="1836420"/>
              <a:ext cx="396240" cy="619125"/>
            </a:xfrm>
            <a:custGeom>
              <a:avLst/>
              <a:gdLst/>
              <a:ahLst/>
              <a:cxnLst/>
              <a:rect l="l" t="t" r="r" b="b"/>
              <a:pathLst>
                <a:path w="396239" h="619125">
                  <a:moveTo>
                    <a:pt x="49529" y="0"/>
                  </a:moveTo>
                  <a:lnTo>
                    <a:pt x="49529" y="618743"/>
                  </a:lnTo>
                </a:path>
                <a:path w="396239" h="619125">
                  <a:moveTo>
                    <a:pt x="0" y="77342"/>
                  </a:moveTo>
                  <a:lnTo>
                    <a:pt x="396239" y="77342"/>
                  </a:lnTo>
                </a:path>
                <a:path w="396239" h="619125">
                  <a:moveTo>
                    <a:pt x="0" y="618743"/>
                  </a:moveTo>
                  <a:lnTo>
                    <a:pt x="396239" y="618743"/>
                  </a:lnTo>
                  <a:lnTo>
                    <a:pt x="396239" y="0"/>
                  </a:lnTo>
                  <a:lnTo>
                    <a:pt x="0" y="0"/>
                  </a:lnTo>
                  <a:lnTo>
                    <a:pt x="0" y="61874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829555" y="2427732"/>
              <a:ext cx="437515" cy="657225"/>
            </a:xfrm>
            <a:custGeom>
              <a:avLst/>
              <a:gdLst/>
              <a:ahLst/>
              <a:cxnLst/>
              <a:rect l="l" t="t" r="r" b="b"/>
              <a:pathLst>
                <a:path w="437514" h="657225">
                  <a:moveTo>
                    <a:pt x="437388" y="0"/>
                  </a:moveTo>
                  <a:lnTo>
                    <a:pt x="0" y="0"/>
                  </a:lnTo>
                  <a:lnTo>
                    <a:pt x="0" y="656844"/>
                  </a:lnTo>
                  <a:lnTo>
                    <a:pt x="437388" y="656844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29555" y="2427732"/>
              <a:ext cx="437515" cy="657225"/>
            </a:xfrm>
            <a:custGeom>
              <a:avLst/>
              <a:gdLst/>
              <a:ahLst/>
              <a:cxnLst/>
              <a:rect l="l" t="t" r="r" b="b"/>
              <a:pathLst>
                <a:path w="437514" h="657225">
                  <a:moveTo>
                    <a:pt x="54610" y="0"/>
                  </a:moveTo>
                  <a:lnTo>
                    <a:pt x="54610" y="656844"/>
                  </a:lnTo>
                </a:path>
                <a:path w="437514" h="657225">
                  <a:moveTo>
                    <a:pt x="0" y="82042"/>
                  </a:moveTo>
                  <a:lnTo>
                    <a:pt x="437388" y="82042"/>
                  </a:lnTo>
                </a:path>
                <a:path w="437514" h="657225">
                  <a:moveTo>
                    <a:pt x="0" y="656844"/>
                  </a:moveTo>
                  <a:lnTo>
                    <a:pt x="437388" y="656844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6568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221905" y="2239579"/>
            <a:ext cx="281305" cy="21977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 b="1">
                <a:latin typeface="Arial"/>
                <a:cs typeface="Arial"/>
              </a:rPr>
              <a:t>Bootstrap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4294" y="2714625"/>
            <a:ext cx="5397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2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78526" y="3794505"/>
            <a:ext cx="835660" cy="320675"/>
            <a:chOff x="5478526" y="3794505"/>
            <a:chExt cx="835660" cy="320675"/>
          </a:xfrm>
        </p:grpSpPr>
        <p:sp>
          <p:nvSpPr>
            <p:cNvPr id="28" name="object 28"/>
            <p:cNvSpPr/>
            <p:nvPr/>
          </p:nvSpPr>
          <p:spPr>
            <a:xfrm>
              <a:off x="5484876" y="3800855"/>
              <a:ext cx="822960" cy="307975"/>
            </a:xfrm>
            <a:custGeom>
              <a:avLst/>
              <a:gdLst/>
              <a:ahLst/>
              <a:cxnLst/>
              <a:rect l="l" t="t" r="r" b="b"/>
              <a:pathLst>
                <a:path w="822960" h="307975">
                  <a:moveTo>
                    <a:pt x="8229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822960" y="307848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84876" y="3800855"/>
              <a:ext cx="822960" cy="307975"/>
            </a:xfrm>
            <a:custGeom>
              <a:avLst/>
              <a:gdLst/>
              <a:ahLst/>
              <a:cxnLst/>
              <a:rect l="l" t="t" r="r" b="b"/>
              <a:pathLst>
                <a:path w="822960" h="307975">
                  <a:moveTo>
                    <a:pt x="102870" y="0"/>
                  </a:moveTo>
                  <a:lnTo>
                    <a:pt x="102870" y="307848"/>
                  </a:lnTo>
                </a:path>
                <a:path w="822960" h="307975">
                  <a:moveTo>
                    <a:pt x="720089" y="0"/>
                  </a:moveTo>
                  <a:lnTo>
                    <a:pt x="720089" y="307848"/>
                  </a:lnTo>
                </a:path>
                <a:path w="822960" h="307975">
                  <a:moveTo>
                    <a:pt x="0" y="307848"/>
                  </a:moveTo>
                  <a:lnTo>
                    <a:pt x="822960" y="307848"/>
                  </a:lnTo>
                  <a:lnTo>
                    <a:pt x="82296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484876" y="3800855"/>
            <a:ext cx="822960" cy="307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8115">
              <a:lnSpc>
                <a:spcPts val="235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M</a:t>
            </a:r>
            <a:endParaRPr baseline="25641" sz="1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51826" y="2726182"/>
            <a:ext cx="1104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Ens</a:t>
            </a:r>
            <a:r>
              <a:rPr dirty="0" sz="1800" spc="-15" b="1">
                <a:latin typeface="Arial"/>
                <a:cs typeface="Arial"/>
              </a:rPr>
              <a:t>e</a:t>
            </a:r>
            <a:r>
              <a:rPr dirty="0" sz="1800" spc="-5" b="1">
                <a:latin typeface="Arial"/>
                <a:cs typeface="Arial"/>
              </a:rPr>
              <a:t>mble  </a:t>
            </a:r>
            <a:r>
              <a:rPr dirty="0" sz="1800" spc="-5" b="1">
                <a:latin typeface="Arial"/>
                <a:cs typeface="Arial"/>
              </a:rPr>
              <a:t>Decision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02883" y="2186050"/>
            <a:ext cx="705485" cy="1748789"/>
          </a:xfrm>
          <a:custGeom>
            <a:avLst/>
            <a:gdLst/>
            <a:ahLst/>
            <a:cxnLst/>
            <a:rect l="l" t="t" r="r" b="b"/>
            <a:pathLst>
              <a:path w="705484" h="1748789">
                <a:moveTo>
                  <a:pt x="693293" y="679323"/>
                </a:moveTo>
                <a:lnTo>
                  <a:pt x="679577" y="663321"/>
                </a:lnTo>
                <a:lnTo>
                  <a:pt x="637921" y="614680"/>
                </a:lnTo>
                <a:lnTo>
                  <a:pt x="626935" y="640702"/>
                </a:lnTo>
                <a:lnTo>
                  <a:pt x="582676" y="615315"/>
                </a:lnTo>
                <a:lnTo>
                  <a:pt x="552450" y="588645"/>
                </a:lnTo>
                <a:lnTo>
                  <a:pt x="527812" y="554482"/>
                </a:lnTo>
                <a:lnTo>
                  <a:pt x="512699" y="509905"/>
                </a:lnTo>
                <a:lnTo>
                  <a:pt x="510159" y="469773"/>
                </a:lnTo>
                <a:lnTo>
                  <a:pt x="510667" y="447421"/>
                </a:lnTo>
                <a:lnTo>
                  <a:pt x="511683" y="424053"/>
                </a:lnTo>
                <a:lnTo>
                  <a:pt x="514794" y="374523"/>
                </a:lnTo>
                <a:lnTo>
                  <a:pt x="516128" y="351282"/>
                </a:lnTo>
                <a:lnTo>
                  <a:pt x="516877" y="327152"/>
                </a:lnTo>
                <a:lnTo>
                  <a:pt x="516763" y="303530"/>
                </a:lnTo>
                <a:lnTo>
                  <a:pt x="515620" y="280670"/>
                </a:lnTo>
                <a:lnTo>
                  <a:pt x="508000" y="239141"/>
                </a:lnTo>
                <a:lnTo>
                  <a:pt x="490728" y="204343"/>
                </a:lnTo>
                <a:lnTo>
                  <a:pt x="445897" y="169291"/>
                </a:lnTo>
                <a:lnTo>
                  <a:pt x="407924" y="154178"/>
                </a:lnTo>
                <a:lnTo>
                  <a:pt x="365760" y="143510"/>
                </a:lnTo>
                <a:lnTo>
                  <a:pt x="257416" y="124841"/>
                </a:lnTo>
                <a:lnTo>
                  <a:pt x="237744" y="121031"/>
                </a:lnTo>
                <a:lnTo>
                  <a:pt x="187452" y="106426"/>
                </a:lnTo>
                <a:lnTo>
                  <a:pt x="147320" y="87376"/>
                </a:lnTo>
                <a:lnTo>
                  <a:pt x="112649" y="67818"/>
                </a:lnTo>
                <a:lnTo>
                  <a:pt x="72644" y="41148"/>
                </a:lnTo>
                <a:lnTo>
                  <a:pt x="36830" y="13843"/>
                </a:lnTo>
                <a:lnTo>
                  <a:pt x="19431" y="0"/>
                </a:lnTo>
                <a:lnTo>
                  <a:pt x="7620" y="14859"/>
                </a:lnTo>
                <a:lnTo>
                  <a:pt x="42672" y="42545"/>
                </a:lnTo>
                <a:lnTo>
                  <a:pt x="81026" y="70231"/>
                </a:lnTo>
                <a:lnTo>
                  <a:pt x="125730" y="97409"/>
                </a:lnTo>
                <a:lnTo>
                  <a:pt x="165227" y="117348"/>
                </a:lnTo>
                <a:lnTo>
                  <a:pt x="213995" y="135128"/>
                </a:lnTo>
                <a:lnTo>
                  <a:pt x="253873" y="143510"/>
                </a:lnTo>
                <a:lnTo>
                  <a:pt x="296786" y="150622"/>
                </a:lnTo>
                <a:lnTo>
                  <a:pt x="340614" y="157988"/>
                </a:lnTo>
                <a:lnTo>
                  <a:pt x="382905" y="167005"/>
                </a:lnTo>
                <a:lnTo>
                  <a:pt x="421259" y="179070"/>
                </a:lnTo>
                <a:lnTo>
                  <a:pt x="459740" y="200152"/>
                </a:lnTo>
                <a:lnTo>
                  <a:pt x="483997" y="229616"/>
                </a:lnTo>
                <a:lnTo>
                  <a:pt x="496697" y="283083"/>
                </a:lnTo>
                <a:lnTo>
                  <a:pt x="497840" y="327152"/>
                </a:lnTo>
                <a:lnTo>
                  <a:pt x="497078" y="350647"/>
                </a:lnTo>
                <a:lnTo>
                  <a:pt x="495604" y="375666"/>
                </a:lnTo>
                <a:lnTo>
                  <a:pt x="492633" y="422783"/>
                </a:lnTo>
                <a:lnTo>
                  <a:pt x="491617" y="446532"/>
                </a:lnTo>
                <a:lnTo>
                  <a:pt x="491744" y="491236"/>
                </a:lnTo>
                <a:lnTo>
                  <a:pt x="497332" y="530733"/>
                </a:lnTo>
                <a:lnTo>
                  <a:pt x="518922" y="576707"/>
                </a:lnTo>
                <a:lnTo>
                  <a:pt x="548259" y="611632"/>
                </a:lnTo>
                <a:lnTo>
                  <a:pt x="583311" y="638683"/>
                </a:lnTo>
                <a:lnTo>
                  <a:pt x="619544" y="658215"/>
                </a:lnTo>
                <a:lnTo>
                  <a:pt x="608330" y="684784"/>
                </a:lnTo>
                <a:lnTo>
                  <a:pt x="693293" y="679323"/>
                </a:lnTo>
                <a:close/>
              </a:path>
              <a:path w="705484" h="1748789">
                <a:moveTo>
                  <a:pt x="705231" y="1000379"/>
                </a:moveTo>
                <a:lnTo>
                  <a:pt x="682637" y="987933"/>
                </a:lnTo>
                <a:lnTo>
                  <a:pt x="630555" y="959231"/>
                </a:lnTo>
                <a:lnTo>
                  <a:pt x="629424" y="988720"/>
                </a:lnTo>
                <a:lnTo>
                  <a:pt x="584454" y="1004951"/>
                </a:lnTo>
                <a:lnTo>
                  <a:pt x="557530" y="1033399"/>
                </a:lnTo>
                <a:lnTo>
                  <a:pt x="539623" y="1069848"/>
                </a:lnTo>
                <a:lnTo>
                  <a:pt x="530860" y="1113917"/>
                </a:lnTo>
                <a:lnTo>
                  <a:pt x="527380" y="1155573"/>
                </a:lnTo>
                <a:lnTo>
                  <a:pt x="525005" y="1216152"/>
                </a:lnTo>
                <a:lnTo>
                  <a:pt x="523735" y="1281049"/>
                </a:lnTo>
                <a:lnTo>
                  <a:pt x="522986" y="1312672"/>
                </a:lnTo>
                <a:lnTo>
                  <a:pt x="519684" y="1373505"/>
                </a:lnTo>
                <a:lnTo>
                  <a:pt x="515035" y="1413764"/>
                </a:lnTo>
                <a:lnTo>
                  <a:pt x="505206" y="1454658"/>
                </a:lnTo>
                <a:lnTo>
                  <a:pt x="493928" y="1474216"/>
                </a:lnTo>
                <a:lnTo>
                  <a:pt x="490715" y="1477200"/>
                </a:lnTo>
                <a:lnTo>
                  <a:pt x="487146" y="1479435"/>
                </a:lnTo>
                <a:lnTo>
                  <a:pt x="482955" y="1481112"/>
                </a:lnTo>
                <a:lnTo>
                  <a:pt x="477989" y="1482128"/>
                </a:lnTo>
                <a:lnTo>
                  <a:pt x="474091" y="1482217"/>
                </a:lnTo>
                <a:lnTo>
                  <a:pt x="468376" y="1481709"/>
                </a:lnTo>
                <a:lnTo>
                  <a:pt x="424815" y="1463167"/>
                </a:lnTo>
                <a:lnTo>
                  <a:pt x="371856" y="1430401"/>
                </a:lnTo>
                <a:lnTo>
                  <a:pt x="353187" y="1419225"/>
                </a:lnTo>
                <a:lnTo>
                  <a:pt x="340575" y="1412621"/>
                </a:lnTo>
                <a:lnTo>
                  <a:pt x="334518" y="1409446"/>
                </a:lnTo>
                <a:lnTo>
                  <a:pt x="324993" y="1405001"/>
                </a:lnTo>
                <a:lnTo>
                  <a:pt x="286639" y="1393698"/>
                </a:lnTo>
                <a:lnTo>
                  <a:pt x="276987" y="1392936"/>
                </a:lnTo>
                <a:lnTo>
                  <a:pt x="267335" y="1393190"/>
                </a:lnTo>
                <a:lnTo>
                  <a:pt x="257810" y="1394714"/>
                </a:lnTo>
                <a:lnTo>
                  <a:pt x="249809" y="1397000"/>
                </a:lnTo>
                <a:lnTo>
                  <a:pt x="249288" y="1397127"/>
                </a:lnTo>
                <a:lnTo>
                  <a:pt x="248920" y="1397254"/>
                </a:lnTo>
                <a:lnTo>
                  <a:pt x="248412" y="1397520"/>
                </a:lnTo>
                <a:lnTo>
                  <a:pt x="239763" y="1401457"/>
                </a:lnTo>
                <a:lnTo>
                  <a:pt x="207518" y="1423670"/>
                </a:lnTo>
                <a:lnTo>
                  <a:pt x="176530" y="1453896"/>
                </a:lnTo>
                <a:lnTo>
                  <a:pt x="146177" y="1490853"/>
                </a:lnTo>
                <a:lnTo>
                  <a:pt x="116459" y="1533652"/>
                </a:lnTo>
                <a:lnTo>
                  <a:pt x="86995" y="1580896"/>
                </a:lnTo>
                <a:lnTo>
                  <a:pt x="57785" y="1631696"/>
                </a:lnTo>
                <a:lnTo>
                  <a:pt x="28829" y="1684782"/>
                </a:lnTo>
                <a:lnTo>
                  <a:pt x="0" y="1738884"/>
                </a:lnTo>
                <a:lnTo>
                  <a:pt x="17526" y="1748282"/>
                </a:lnTo>
                <a:lnTo>
                  <a:pt x="46228" y="1694053"/>
                </a:lnTo>
                <a:lnTo>
                  <a:pt x="60706" y="1667383"/>
                </a:lnTo>
                <a:lnTo>
                  <a:pt x="89535" y="1615694"/>
                </a:lnTo>
                <a:lnTo>
                  <a:pt x="118618" y="1567053"/>
                </a:lnTo>
                <a:lnTo>
                  <a:pt x="147701" y="1522730"/>
                </a:lnTo>
                <a:lnTo>
                  <a:pt x="176911" y="1483741"/>
                </a:lnTo>
                <a:lnTo>
                  <a:pt x="206121" y="1451483"/>
                </a:lnTo>
                <a:lnTo>
                  <a:pt x="242443" y="1422654"/>
                </a:lnTo>
                <a:lnTo>
                  <a:pt x="277368" y="1412621"/>
                </a:lnTo>
                <a:lnTo>
                  <a:pt x="284861" y="1413395"/>
                </a:lnTo>
                <a:lnTo>
                  <a:pt x="326136" y="1427353"/>
                </a:lnTo>
                <a:lnTo>
                  <a:pt x="361696" y="1447419"/>
                </a:lnTo>
                <a:lnTo>
                  <a:pt x="397256" y="1469771"/>
                </a:lnTo>
                <a:lnTo>
                  <a:pt x="414528" y="1480185"/>
                </a:lnTo>
                <a:lnTo>
                  <a:pt x="455930" y="1499108"/>
                </a:lnTo>
                <a:lnTo>
                  <a:pt x="471932" y="1502029"/>
                </a:lnTo>
                <a:lnTo>
                  <a:pt x="479806" y="1501775"/>
                </a:lnTo>
                <a:lnTo>
                  <a:pt x="480949" y="1501775"/>
                </a:lnTo>
                <a:lnTo>
                  <a:pt x="481457" y="1501648"/>
                </a:lnTo>
                <a:lnTo>
                  <a:pt x="487680" y="1500378"/>
                </a:lnTo>
                <a:lnTo>
                  <a:pt x="488188" y="1500251"/>
                </a:lnTo>
                <a:lnTo>
                  <a:pt x="488823" y="1500124"/>
                </a:lnTo>
                <a:lnTo>
                  <a:pt x="489331" y="1499870"/>
                </a:lnTo>
                <a:lnTo>
                  <a:pt x="495173" y="1497584"/>
                </a:lnTo>
                <a:lnTo>
                  <a:pt x="495681" y="1497457"/>
                </a:lnTo>
                <a:lnTo>
                  <a:pt x="496316" y="1497076"/>
                </a:lnTo>
                <a:lnTo>
                  <a:pt x="496824" y="1496822"/>
                </a:lnTo>
                <a:lnTo>
                  <a:pt x="502158" y="1493393"/>
                </a:lnTo>
                <a:lnTo>
                  <a:pt x="502793" y="1493012"/>
                </a:lnTo>
                <a:lnTo>
                  <a:pt x="503301" y="1492631"/>
                </a:lnTo>
                <a:lnTo>
                  <a:pt x="503682" y="1492123"/>
                </a:lnTo>
                <a:lnTo>
                  <a:pt x="508762" y="1487424"/>
                </a:lnTo>
                <a:lnTo>
                  <a:pt x="509905" y="1486281"/>
                </a:lnTo>
                <a:lnTo>
                  <a:pt x="512953" y="1482217"/>
                </a:lnTo>
                <a:lnTo>
                  <a:pt x="513041" y="1482090"/>
                </a:lnTo>
                <a:lnTo>
                  <a:pt x="513524" y="1481455"/>
                </a:lnTo>
                <a:lnTo>
                  <a:pt x="513905" y="1480947"/>
                </a:lnTo>
                <a:lnTo>
                  <a:pt x="514477" y="1480185"/>
                </a:lnTo>
                <a:lnTo>
                  <a:pt x="514540" y="1480058"/>
                </a:lnTo>
                <a:lnTo>
                  <a:pt x="515061" y="1479169"/>
                </a:lnTo>
                <a:lnTo>
                  <a:pt x="515861" y="1477772"/>
                </a:lnTo>
                <a:lnTo>
                  <a:pt x="516521" y="1476629"/>
                </a:lnTo>
                <a:lnTo>
                  <a:pt x="518566" y="1473073"/>
                </a:lnTo>
                <a:lnTo>
                  <a:pt x="519303" y="1471803"/>
                </a:lnTo>
                <a:lnTo>
                  <a:pt x="523367" y="1462532"/>
                </a:lnTo>
                <a:lnTo>
                  <a:pt x="534670" y="1416939"/>
                </a:lnTo>
                <a:lnTo>
                  <a:pt x="539496" y="1375295"/>
                </a:lnTo>
                <a:lnTo>
                  <a:pt x="542683" y="1312672"/>
                </a:lnTo>
                <a:lnTo>
                  <a:pt x="544830" y="1215771"/>
                </a:lnTo>
                <a:lnTo>
                  <a:pt x="545719" y="1185037"/>
                </a:lnTo>
                <a:lnTo>
                  <a:pt x="548132" y="1141730"/>
                </a:lnTo>
                <a:lnTo>
                  <a:pt x="554101" y="1093597"/>
                </a:lnTo>
                <a:lnTo>
                  <a:pt x="567817" y="1054862"/>
                </a:lnTo>
                <a:lnTo>
                  <a:pt x="596900" y="1020318"/>
                </a:lnTo>
                <a:lnTo>
                  <a:pt x="628650" y="1008684"/>
                </a:lnTo>
                <a:lnTo>
                  <a:pt x="627634" y="1035431"/>
                </a:lnTo>
                <a:lnTo>
                  <a:pt x="705231" y="1000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867906" y="3366642"/>
            <a:ext cx="9848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Arial MT"/>
                <a:cs typeface="Arial MT"/>
              </a:rPr>
              <a:t>W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 spc="-15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g</a:t>
            </a:r>
            <a:r>
              <a:rPr dirty="0" sz="1800" spc="-15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ted  </a:t>
            </a:r>
            <a:r>
              <a:rPr dirty="0" sz="1800" spc="-5">
                <a:latin typeface="Arial MT"/>
                <a:cs typeface="Arial MT"/>
              </a:rPr>
              <a:t>voting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612135" y="4640579"/>
          <a:ext cx="1539240" cy="54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"/>
                <a:gridCol w="1140460"/>
                <a:gridCol w="189865"/>
              </a:tblGrid>
              <a:tr h="5349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115"/>
                        </a:lnSpc>
                      </a:pPr>
                      <a:r>
                        <a:rPr dirty="0" sz="1800" spc="-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Update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995"/>
                        </a:lnSpc>
                      </a:pPr>
                      <a:r>
                        <a:rPr dirty="0" sz="1800" spc="-5" i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distribution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4142994" y="2296667"/>
            <a:ext cx="2373630" cy="2481580"/>
          </a:xfrm>
          <a:custGeom>
            <a:avLst/>
            <a:gdLst/>
            <a:ahLst/>
            <a:cxnLst/>
            <a:rect l="l" t="t" r="r" b="b"/>
            <a:pathLst>
              <a:path w="2373629" h="2481579">
                <a:moveTo>
                  <a:pt x="76200" y="2405126"/>
                </a:moveTo>
                <a:lnTo>
                  <a:pt x="0" y="2443226"/>
                </a:lnTo>
                <a:lnTo>
                  <a:pt x="76200" y="2481326"/>
                </a:lnTo>
                <a:lnTo>
                  <a:pt x="76200" y="2453132"/>
                </a:lnTo>
                <a:lnTo>
                  <a:pt x="63500" y="2453132"/>
                </a:lnTo>
                <a:lnTo>
                  <a:pt x="63500" y="2433320"/>
                </a:lnTo>
                <a:lnTo>
                  <a:pt x="76200" y="2433320"/>
                </a:lnTo>
                <a:lnTo>
                  <a:pt x="76200" y="2405126"/>
                </a:lnTo>
                <a:close/>
              </a:path>
              <a:path w="2373629" h="2481579">
                <a:moveTo>
                  <a:pt x="76200" y="2433320"/>
                </a:moveTo>
                <a:lnTo>
                  <a:pt x="63500" y="2433320"/>
                </a:lnTo>
                <a:lnTo>
                  <a:pt x="63500" y="2453132"/>
                </a:lnTo>
                <a:lnTo>
                  <a:pt x="76200" y="2453132"/>
                </a:lnTo>
                <a:lnTo>
                  <a:pt x="76200" y="2433320"/>
                </a:lnTo>
                <a:close/>
              </a:path>
              <a:path w="2373629" h="2481579">
                <a:moveTo>
                  <a:pt x="2353817" y="2433320"/>
                </a:moveTo>
                <a:lnTo>
                  <a:pt x="76200" y="2433320"/>
                </a:lnTo>
                <a:lnTo>
                  <a:pt x="76200" y="2453132"/>
                </a:lnTo>
                <a:lnTo>
                  <a:pt x="2373629" y="2453132"/>
                </a:lnTo>
                <a:lnTo>
                  <a:pt x="2373629" y="2443226"/>
                </a:lnTo>
                <a:lnTo>
                  <a:pt x="2353817" y="2443226"/>
                </a:lnTo>
                <a:lnTo>
                  <a:pt x="2353817" y="2433320"/>
                </a:lnTo>
                <a:close/>
              </a:path>
              <a:path w="2373629" h="2481579">
                <a:moveTo>
                  <a:pt x="2353817" y="9906"/>
                </a:moveTo>
                <a:lnTo>
                  <a:pt x="2353817" y="2443226"/>
                </a:lnTo>
                <a:lnTo>
                  <a:pt x="2363724" y="2433320"/>
                </a:lnTo>
                <a:lnTo>
                  <a:pt x="2373629" y="2433320"/>
                </a:lnTo>
                <a:lnTo>
                  <a:pt x="2373629" y="19812"/>
                </a:lnTo>
                <a:lnTo>
                  <a:pt x="2360422" y="19812"/>
                </a:lnTo>
                <a:lnTo>
                  <a:pt x="2360422" y="16510"/>
                </a:lnTo>
                <a:lnTo>
                  <a:pt x="2353817" y="9906"/>
                </a:lnTo>
                <a:close/>
              </a:path>
              <a:path w="2373629" h="2481579">
                <a:moveTo>
                  <a:pt x="2373629" y="2433320"/>
                </a:moveTo>
                <a:lnTo>
                  <a:pt x="2363724" y="2433320"/>
                </a:lnTo>
                <a:lnTo>
                  <a:pt x="2353817" y="2443226"/>
                </a:lnTo>
                <a:lnTo>
                  <a:pt x="2373629" y="2443226"/>
                </a:lnTo>
                <a:lnTo>
                  <a:pt x="2373629" y="2433320"/>
                </a:lnTo>
                <a:close/>
              </a:path>
              <a:path w="2373629" h="2481579">
                <a:moveTo>
                  <a:pt x="2360422" y="16510"/>
                </a:moveTo>
                <a:lnTo>
                  <a:pt x="2360422" y="19812"/>
                </a:lnTo>
                <a:lnTo>
                  <a:pt x="2363724" y="19812"/>
                </a:lnTo>
                <a:lnTo>
                  <a:pt x="2360422" y="16510"/>
                </a:lnTo>
                <a:close/>
              </a:path>
              <a:path w="2373629" h="2481579">
                <a:moveTo>
                  <a:pt x="2373629" y="0"/>
                </a:moveTo>
                <a:lnTo>
                  <a:pt x="2360422" y="0"/>
                </a:lnTo>
                <a:lnTo>
                  <a:pt x="2360422" y="16510"/>
                </a:lnTo>
                <a:lnTo>
                  <a:pt x="2363724" y="19812"/>
                </a:lnTo>
                <a:lnTo>
                  <a:pt x="2373629" y="19812"/>
                </a:lnTo>
                <a:lnTo>
                  <a:pt x="2373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1770888" y="4454652"/>
            <a:ext cx="858519" cy="530860"/>
            <a:chOff x="1770888" y="4454652"/>
            <a:chExt cx="858519" cy="530860"/>
          </a:xfrm>
        </p:grpSpPr>
        <p:sp>
          <p:nvSpPr>
            <p:cNvPr id="37" name="object 37"/>
            <p:cNvSpPr/>
            <p:nvPr/>
          </p:nvSpPr>
          <p:spPr>
            <a:xfrm>
              <a:off x="1780794" y="4464558"/>
              <a:ext cx="838200" cy="510540"/>
            </a:xfrm>
            <a:custGeom>
              <a:avLst/>
              <a:gdLst/>
              <a:ahLst/>
              <a:cxnLst/>
              <a:rect l="l" t="t" r="r" b="b"/>
              <a:pathLst>
                <a:path w="838200" h="510539">
                  <a:moveTo>
                    <a:pt x="235838" y="0"/>
                  </a:moveTo>
                  <a:lnTo>
                    <a:pt x="0" y="216789"/>
                  </a:lnTo>
                  <a:lnTo>
                    <a:pt x="141097" y="216789"/>
                  </a:lnTo>
                  <a:lnTo>
                    <a:pt x="144683" y="260184"/>
                  </a:lnTo>
                  <a:lnTo>
                    <a:pt x="155100" y="301608"/>
                  </a:lnTo>
                  <a:lnTo>
                    <a:pt x="171836" y="340603"/>
                  </a:lnTo>
                  <a:lnTo>
                    <a:pt x="194380" y="376715"/>
                  </a:lnTo>
                  <a:lnTo>
                    <a:pt x="222220" y="409488"/>
                  </a:lnTo>
                  <a:lnTo>
                    <a:pt x="254843" y="438469"/>
                  </a:lnTo>
                  <a:lnTo>
                    <a:pt x="291739" y="463200"/>
                  </a:lnTo>
                  <a:lnTo>
                    <a:pt x="332395" y="483229"/>
                  </a:lnTo>
                  <a:lnTo>
                    <a:pt x="376299" y="498098"/>
                  </a:lnTo>
                  <a:lnTo>
                    <a:pt x="422939" y="507353"/>
                  </a:lnTo>
                  <a:lnTo>
                    <a:pt x="471805" y="510540"/>
                  </a:lnTo>
                  <a:lnTo>
                    <a:pt x="838200" y="510540"/>
                  </a:lnTo>
                  <a:lnTo>
                    <a:pt x="838200" y="392557"/>
                  </a:lnTo>
                  <a:lnTo>
                    <a:pt x="471805" y="392557"/>
                  </a:lnTo>
                  <a:lnTo>
                    <a:pt x="427187" y="383591"/>
                  </a:lnTo>
                  <a:lnTo>
                    <a:pt x="388452" y="358630"/>
                  </a:lnTo>
                  <a:lnTo>
                    <a:pt x="357916" y="320575"/>
                  </a:lnTo>
                  <a:lnTo>
                    <a:pt x="337896" y="272327"/>
                  </a:lnTo>
                  <a:lnTo>
                    <a:pt x="330707" y="216789"/>
                  </a:lnTo>
                  <a:lnTo>
                    <a:pt x="471805" y="216789"/>
                  </a:lnTo>
                  <a:lnTo>
                    <a:pt x="2358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80794" y="4464558"/>
              <a:ext cx="838200" cy="510540"/>
            </a:xfrm>
            <a:custGeom>
              <a:avLst/>
              <a:gdLst/>
              <a:ahLst/>
              <a:cxnLst/>
              <a:rect l="l" t="t" r="r" b="b"/>
              <a:pathLst>
                <a:path w="838200" h="510539">
                  <a:moveTo>
                    <a:pt x="235838" y="0"/>
                  </a:moveTo>
                  <a:lnTo>
                    <a:pt x="0" y="216789"/>
                  </a:lnTo>
                  <a:lnTo>
                    <a:pt x="141097" y="216789"/>
                  </a:lnTo>
                  <a:lnTo>
                    <a:pt x="144683" y="260184"/>
                  </a:lnTo>
                  <a:lnTo>
                    <a:pt x="155100" y="301608"/>
                  </a:lnTo>
                  <a:lnTo>
                    <a:pt x="171836" y="340603"/>
                  </a:lnTo>
                  <a:lnTo>
                    <a:pt x="194380" y="376715"/>
                  </a:lnTo>
                  <a:lnTo>
                    <a:pt x="222220" y="409488"/>
                  </a:lnTo>
                  <a:lnTo>
                    <a:pt x="254843" y="438469"/>
                  </a:lnTo>
                  <a:lnTo>
                    <a:pt x="291739" y="463200"/>
                  </a:lnTo>
                  <a:lnTo>
                    <a:pt x="332395" y="483229"/>
                  </a:lnTo>
                  <a:lnTo>
                    <a:pt x="376299" y="498098"/>
                  </a:lnTo>
                  <a:lnTo>
                    <a:pt x="422939" y="507353"/>
                  </a:lnTo>
                  <a:lnTo>
                    <a:pt x="471805" y="510540"/>
                  </a:lnTo>
                  <a:lnTo>
                    <a:pt x="838200" y="510540"/>
                  </a:lnTo>
                  <a:lnTo>
                    <a:pt x="838200" y="392557"/>
                  </a:lnTo>
                  <a:lnTo>
                    <a:pt x="471805" y="392557"/>
                  </a:lnTo>
                  <a:lnTo>
                    <a:pt x="427187" y="383591"/>
                  </a:lnTo>
                  <a:lnTo>
                    <a:pt x="388452" y="358630"/>
                  </a:lnTo>
                  <a:lnTo>
                    <a:pt x="357916" y="320575"/>
                  </a:lnTo>
                  <a:lnTo>
                    <a:pt x="337896" y="272327"/>
                  </a:lnTo>
                  <a:lnTo>
                    <a:pt x="330707" y="216789"/>
                  </a:lnTo>
                  <a:lnTo>
                    <a:pt x="471805" y="216789"/>
                  </a:lnTo>
                  <a:lnTo>
                    <a:pt x="235838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4142994" y="2895600"/>
            <a:ext cx="2667635" cy="2256790"/>
            <a:chOff x="4142994" y="2895600"/>
            <a:chExt cx="2667635" cy="2256790"/>
          </a:xfrm>
        </p:grpSpPr>
        <p:sp>
          <p:nvSpPr>
            <p:cNvPr id="40" name="object 40"/>
            <p:cNvSpPr/>
            <p:nvPr/>
          </p:nvSpPr>
          <p:spPr>
            <a:xfrm>
              <a:off x="4142994" y="2895599"/>
              <a:ext cx="2667635" cy="2256790"/>
            </a:xfrm>
            <a:custGeom>
              <a:avLst/>
              <a:gdLst/>
              <a:ahLst/>
              <a:cxnLst/>
              <a:rect l="l" t="t" r="r" b="b"/>
              <a:pathLst>
                <a:path w="2667634" h="2256790">
                  <a:moveTo>
                    <a:pt x="2527935" y="0"/>
                  </a:moveTo>
                  <a:lnTo>
                    <a:pt x="2514727" y="0"/>
                  </a:lnTo>
                  <a:lnTo>
                    <a:pt x="2514727" y="16510"/>
                  </a:lnTo>
                  <a:lnTo>
                    <a:pt x="2508123" y="9906"/>
                  </a:lnTo>
                  <a:lnTo>
                    <a:pt x="2508123" y="2018030"/>
                  </a:lnTo>
                  <a:lnTo>
                    <a:pt x="76200" y="2018030"/>
                  </a:lnTo>
                  <a:lnTo>
                    <a:pt x="76200" y="1989836"/>
                  </a:lnTo>
                  <a:lnTo>
                    <a:pt x="0" y="2027936"/>
                  </a:lnTo>
                  <a:lnTo>
                    <a:pt x="76200" y="2066036"/>
                  </a:lnTo>
                  <a:lnTo>
                    <a:pt x="76200" y="2037842"/>
                  </a:lnTo>
                  <a:lnTo>
                    <a:pt x="2527935" y="2037842"/>
                  </a:lnTo>
                  <a:lnTo>
                    <a:pt x="2527935" y="2027936"/>
                  </a:lnTo>
                  <a:lnTo>
                    <a:pt x="2527935" y="2018030"/>
                  </a:lnTo>
                  <a:lnTo>
                    <a:pt x="2527935" y="19812"/>
                  </a:lnTo>
                  <a:lnTo>
                    <a:pt x="2527935" y="0"/>
                  </a:lnTo>
                  <a:close/>
                </a:path>
                <a:path w="2667634" h="2256790">
                  <a:moveTo>
                    <a:pt x="2667127" y="762000"/>
                  </a:moveTo>
                  <a:lnTo>
                    <a:pt x="2630805" y="762000"/>
                  </a:lnTo>
                  <a:lnTo>
                    <a:pt x="2630805" y="2208276"/>
                  </a:lnTo>
                  <a:lnTo>
                    <a:pt x="76200" y="2208276"/>
                  </a:lnTo>
                  <a:lnTo>
                    <a:pt x="76200" y="2180082"/>
                  </a:lnTo>
                  <a:lnTo>
                    <a:pt x="0" y="2218182"/>
                  </a:lnTo>
                  <a:lnTo>
                    <a:pt x="76200" y="2256282"/>
                  </a:lnTo>
                  <a:lnTo>
                    <a:pt x="76200" y="2228088"/>
                  </a:lnTo>
                  <a:lnTo>
                    <a:pt x="2650617" y="2228088"/>
                  </a:lnTo>
                  <a:lnTo>
                    <a:pt x="2650617" y="2218182"/>
                  </a:lnTo>
                  <a:lnTo>
                    <a:pt x="2650617" y="2208276"/>
                  </a:lnTo>
                  <a:lnTo>
                    <a:pt x="2650617" y="781812"/>
                  </a:lnTo>
                  <a:lnTo>
                    <a:pt x="2667127" y="781812"/>
                  </a:lnTo>
                  <a:lnTo>
                    <a:pt x="2667127" y="771906"/>
                  </a:lnTo>
                  <a:lnTo>
                    <a:pt x="2667127" y="762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523232" y="3425951"/>
              <a:ext cx="429895" cy="629920"/>
            </a:xfrm>
            <a:custGeom>
              <a:avLst/>
              <a:gdLst/>
              <a:ahLst/>
              <a:cxnLst/>
              <a:rect l="l" t="t" r="r" b="b"/>
              <a:pathLst>
                <a:path w="429895" h="629920">
                  <a:moveTo>
                    <a:pt x="429767" y="0"/>
                  </a:moveTo>
                  <a:lnTo>
                    <a:pt x="0" y="0"/>
                  </a:lnTo>
                  <a:lnTo>
                    <a:pt x="0" y="629412"/>
                  </a:lnTo>
                  <a:lnTo>
                    <a:pt x="429767" y="629412"/>
                  </a:lnTo>
                  <a:lnTo>
                    <a:pt x="429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523232" y="3425951"/>
              <a:ext cx="429895" cy="629920"/>
            </a:xfrm>
            <a:custGeom>
              <a:avLst/>
              <a:gdLst/>
              <a:ahLst/>
              <a:cxnLst/>
              <a:rect l="l" t="t" r="r" b="b"/>
              <a:pathLst>
                <a:path w="429895" h="629920">
                  <a:moveTo>
                    <a:pt x="53720" y="0"/>
                  </a:moveTo>
                  <a:lnTo>
                    <a:pt x="53720" y="629412"/>
                  </a:lnTo>
                </a:path>
                <a:path w="429895" h="629920">
                  <a:moveTo>
                    <a:pt x="0" y="78612"/>
                  </a:moveTo>
                  <a:lnTo>
                    <a:pt x="429767" y="78612"/>
                  </a:lnTo>
                </a:path>
                <a:path w="429895" h="629920">
                  <a:moveTo>
                    <a:pt x="0" y="629412"/>
                  </a:moveTo>
                  <a:lnTo>
                    <a:pt x="429767" y="629412"/>
                  </a:lnTo>
                  <a:lnTo>
                    <a:pt x="429767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757172" y="2537460"/>
            <a:ext cx="620395" cy="1828800"/>
          </a:xfrm>
          <a:prstGeom prst="rect">
            <a:avLst/>
          </a:prstGeom>
          <a:solidFill>
            <a:srgbClr val="FFFFFF"/>
          </a:solidFill>
          <a:ln w="15239">
            <a:solidFill>
              <a:srgbClr val="000000"/>
            </a:solidFill>
          </a:ln>
        </p:spPr>
        <p:txBody>
          <a:bodyPr wrap="square" lIns="0" tIns="40005" rIns="0" bIns="0" rtlCol="0" vert="vert270">
            <a:spAutoFit/>
          </a:bodyPr>
          <a:lstStyle/>
          <a:p>
            <a:pPr marL="188595" marR="185420" indent="120014">
              <a:lnSpc>
                <a:spcPct val="100000"/>
              </a:lnSpc>
              <a:spcBef>
                <a:spcPts val="315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Distributed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0000"/>
                </a:solidFill>
                <a:latin typeface="Arial"/>
                <a:cs typeface="Arial"/>
              </a:rPr>
              <a:t>Training</a:t>
            </a:r>
            <a:r>
              <a:rPr dirty="0" sz="1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52060" y="3409569"/>
            <a:ext cx="426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16666" sz="3000" spc="15" i="1">
                <a:latin typeface="Arial"/>
                <a:cs typeface="Arial"/>
              </a:rPr>
              <a:t>T</a:t>
            </a:r>
            <a:r>
              <a:rPr dirty="0" sz="1300" spc="10" i="1"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8180" y="1975104"/>
            <a:ext cx="457200" cy="2936875"/>
          </a:xfrm>
          <a:prstGeom prst="rect">
            <a:avLst/>
          </a:prstGeom>
          <a:solidFill>
            <a:srgbClr val="FFFFFF"/>
          </a:solidFill>
          <a:ln w="15239">
            <a:solidFill>
              <a:srgbClr val="000000"/>
            </a:solidFill>
          </a:ln>
        </p:spPr>
        <p:txBody>
          <a:bodyPr wrap="square" lIns="0" tIns="85090" rIns="0" bIns="0" rtlCol="0" vert="vert270">
            <a:spAutoFit/>
          </a:bodyPr>
          <a:lstStyle/>
          <a:p>
            <a:pPr marL="100965">
              <a:lnSpc>
                <a:spcPct val="100000"/>
              </a:lnSpc>
              <a:spcBef>
                <a:spcPts val="670"/>
              </a:spcBef>
            </a:pPr>
            <a:r>
              <a:rPr dirty="0" sz="1800" b="1">
                <a:latin typeface="Arial"/>
                <a:cs typeface="Arial"/>
              </a:rPr>
              <a:t>Original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Training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 </a:t>
            </a: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b="1" i="1">
                <a:latin typeface="Arial"/>
                <a:cs typeface="Arial"/>
              </a:rPr>
              <a:t>T</a:t>
            </a:r>
            <a:r>
              <a:rPr dirty="0" sz="1800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75003" y="3288791"/>
            <a:ext cx="553720" cy="300355"/>
            <a:chOff x="1175003" y="3288791"/>
            <a:chExt cx="553720" cy="300355"/>
          </a:xfrm>
        </p:grpSpPr>
        <p:sp>
          <p:nvSpPr>
            <p:cNvPr id="47" name="object 47"/>
            <p:cNvSpPr/>
            <p:nvPr/>
          </p:nvSpPr>
          <p:spPr>
            <a:xfrm>
              <a:off x="1184909" y="3298697"/>
              <a:ext cx="533400" cy="280670"/>
            </a:xfrm>
            <a:custGeom>
              <a:avLst/>
              <a:gdLst/>
              <a:ahLst/>
              <a:cxnLst/>
              <a:rect l="l" t="t" r="r" b="b"/>
              <a:pathLst>
                <a:path w="533400" h="280670">
                  <a:moveTo>
                    <a:pt x="320928" y="0"/>
                  </a:moveTo>
                  <a:lnTo>
                    <a:pt x="320928" y="70103"/>
                  </a:lnTo>
                  <a:lnTo>
                    <a:pt x="0" y="70103"/>
                  </a:lnTo>
                  <a:lnTo>
                    <a:pt x="0" y="210312"/>
                  </a:lnTo>
                  <a:lnTo>
                    <a:pt x="320928" y="210312"/>
                  </a:lnTo>
                  <a:lnTo>
                    <a:pt x="320928" y="280415"/>
                  </a:lnTo>
                  <a:lnTo>
                    <a:pt x="533400" y="140207"/>
                  </a:lnTo>
                  <a:lnTo>
                    <a:pt x="320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184909" y="3298697"/>
              <a:ext cx="533400" cy="280670"/>
            </a:xfrm>
            <a:custGeom>
              <a:avLst/>
              <a:gdLst/>
              <a:ahLst/>
              <a:cxnLst/>
              <a:rect l="l" t="t" r="r" b="b"/>
              <a:pathLst>
                <a:path w="533400" h="280670">
                  <a:moveTo>
                    <a:pt x="0" y="70103"/>
                  </a:moveTo>
                  <a:lnTo>
                    <a:pt x="320928" y="70103"/>
                  </a:lnTo>
                  <a:lnTo>
                    <a:pt x="320928" y="0"/>
                  </a:lnTo>
                  <a:lnTo>
                    <a:pt x="533400" y="140207"/>
                  </a:lnTo>
                  <a:lnTo>
                    <a:pt x="320928" y="280415"/>
                  </a:lnTo>
                  <a:lnTo>
                    <a:pt x="320928" y="210312"/>
                  </a:lnTo>
                  <a:lnTo>
                    <a:pt x="0" y="210312"/>
                  </a:lnTo>
                  <a:lnTo>
                    <a:pt x="0" y="7010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069644" y="648969"/>
            <a:ext cx="5336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2.</a:t>
            </a:r>
            <a:r>
              <a:rPr dirty="0" sz="2800" spc="-15"/>
              <a:t> </a:t>
            </a:r>
            <a:r>
              <a:rPr dirty="0" sz="2800" spc="-5"/>
              <a:t>AdaBoost</a:t>
            </a:r>
            <a:r>
              <a:rPr dirty="0" sz="2800" spc="40"/>
              <a:t> </a:t>
            </a:r>
            <a:r>
              <a:rPr dirty="0" sz="2000"/>
              <a:t>(Freund</a:t>
            </a:r>
            <a:r>
              <a:rPr dirty="0" sz="2000" spc="-25"/>
              <a:t> </a:t>
            </a:r>
            <a:r>
              <a:rPr dirty="0" sz="2000"/>
              <a:t>&amp;</a:t>
            </a:r>
            <a:r>
              <a:rPr dirty="0" sz="2000" spc="-15"/>
              <a:t> </a:t>
            </a:r>
            <a:r>
              <a:rPr dirty="0" sz="2000"/>
              <a:t>Schapire,</a:t>
            </a:r>
            <a:r>
              <a:rPr dirty="0" sz="2000" spc="-35"/>
              <a:t> </a:t>
            </a:r>
            <a:r>
              <a:rPr dirty="0" sz="2000"/>
              <a:t>1996)</a:t>
            </a:r>
            <a:endParaRPr sz="2000"/>
          </a:p>
        </p:txBody>
      </p:sp>
      <p:sp>
        <p:nvSpPr>
          <p:cNvPr id="50" name="object 50"/>
          <p:cNvSpPr txBox="1"/>
          <p:nvPr/>
        </p:nvSpPr>
        <p:spPr>
          <a:xfrm>
            <a:off x="383540" y="5360619"/>
            <a:ext cx="8606790" cy="139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"/>
              <a:tabLst>
                <a:tab pos="244475" algn="l"/>
              </a:tabLst>
            </a:pPr>
            <a:r>
              <a:rPr dirty="0" sz="2000" spc="5">
                <a:latin typeface="Arial MT"/>
                <a:cs typeface="Arial MT"/>
              </a:rPr>
              <a:t>NNs</a:t>
            </a:r>
            <a:r>
              <a:rPr dirty="0" sz="2000" spc="3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38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trained</a:t>
            </a:r>
            <a:r>
              <a:rPr dirty="0" sz="2000" spc="380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one</a:t>
            </a:r>
            <a:r>
              <a:rPr dirty="0" sz="2000" spc="3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after</a:t>
            </a:r>
            <a:r>
              <a:rPr dirty="0" sz="2000" spc="3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another</a:t>
            </a:r>
            <a:r>
              <a:rPr dirty="0" sz="2000" spc="37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sequentially</a:t>
            </a:r>
            <a:r>
              <a:rPr dirty="0" sz="2000" spc="3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38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after</a:t>
            </a:r>
            <a:r>
              <a:rPr dirty="0" sz="2000" spc="38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training</a:t>
            </a:r>
            <a:r>
              <a:rPr dirty="0" sz="2000" spc="3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37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NN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distribution</a:t>
            </a:r>
            <a:r>
              <a:rPr dirty="0" sz="20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training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r>
              <a:rPr dirty="0" sz="20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43840" indent="-231775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60000"/>
              <a:buFont typeface="Wingdings"/>
              <a:buChar char=""/>
              <a:tabLst>
                <a:tab pos="244475" algn="l"/>
                <a:tab pos="1509395" algn="l"/>
                <a:tab pos="1882775" algn="l"/>
                <a:tab pos="3188970" algn="l"/>
                <a:tab pos="3874770" algn="l"/>
                <a:tab pos="5083810" algn="l"/>
                <a:tab pos="6160770" algn="l"/>
                <a:tab pos="7412355" algn="l"/>
                <a:tab pos="7772400" algn="l"/>
              </a:tabLst>
            </a:pPr>
            <a:r>
              <a:rPr dirty="0" sz="2000">
                <a:latin typeface="Arial MT"/>
                <a:cs typeface="Arial MT"/>
              </a:rPr>
              <a:t>E</a:t>
            </a:r>
            <a:r>
              <a:rPr dirty="0" sz="2000" spc="-10">
                <a:latin typeface="Arial MT"/>
                <a:cs typeface="Arial MT"/>
              </a:rPr>
              <a:t>x</a:t>
            </a:r>
            <a:r>
              <a:rPr dirty="0" sz="2000">
                <a:latin typeface="Arial MT"/>
                <a:cs typeface="Arial MT"/>
              </a:rPr>
              <a:t>isten</a:t>
            </a:r>
            <a:r>
              <a:rPr dirty="0" sz="2000" spc="5">
                <a:latin typeface="Arial MT"/>
                <a:cs typeface="Arial MT"/>
              </a:rPr>
              <a:t>c</a:t>
            </a:r>
            <a:r>
              <a:rPr dirty="0" sz="2000">
                <a:latin typeface="Arial MT"/>
                <a:cs typeface="Arial MT"/>
              </a:rPr>
              <a:t>e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pre</a:t>
            </a:r>
            <a:r>
              <a:rPr dirty="0" sz="2000" spc="-10">
                <a:latin typeface="Arial MT"/>
                <a:cs typeface="Arial MT"/>
              </a:rPr>
              <a:t>v</a:t>
            </a:r>
            <a:r>
              <a:rPr dirty="0" sz="2000">
                <a:latin typeface="Arial MT"/>
                <a:cs typeface="Arial MT"/>
              </a:rPr>
              <a:t>iou</a:t>
            </a:r>
            <a:r>
              <a:rPr dirty="0" sz="2000" spc="5">
                <a:latin typeface="Arial MT"/>
                <a:cs typeface="Arial MT"/>
              </a:rPr>
              <a:t>s</a:t>
            </a:r>
            <a:r>
              <a:rPr dirty="0" sz="2000">
                <a:latin typeface="Arial MT"/>
                <a:cs typeface="Arial MT"/>
              </a:rPr>
              <a:t>ly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miss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classif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ed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at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rns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inc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com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ng</a:t>
            </a:r>
            <a:endParaRPr sz="2000">
              <a:latin typeface="Arial MT"/>
              <a:cs typeface="Arial MT"/>
            </a:endParaRPr>
          </a:p>
          <a:p>
            <a:pPr marL="24384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training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sets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due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error</a:t>
            </a:r>
            <a:r>
              <a:rPr dirty="0" sz="20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base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distribution</a:t>
            </a:r>
            <a:r>
              <a:rPr dirty="0" sz="20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31544" y="1272362"/>
            <a:ext cx="7871459" cy="147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600" spc="-120">
                <a:latin typeface="Arial MT"/>
                <a:cs typeface="Arial MT"/>
              </a:rPr>
              <a:t>Y.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Freund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R.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E.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Schapire,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“Experiments</a:t>
            </a:r>
            <a:r>
              <a:rPr dirty="0" sz="16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with</a:t>
            </a:r>
            <a:r>
              <a:rPr dirty="0" sz="16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6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new boosting</a:t>
            </a:r>
            <a:r>
              <a:rPr dirty="0" sz="16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algorithm”</a:t>
            </a:r>
            <a:r>
              <a:rPr dirty="0" sz="1600" spc="-5">
                <a:latin typeface="Arial MT"/>
                <a:cs typeface="Arial MT"/>
              </a:rPr>
              <a:t>,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in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Proc.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600" spc="-5" i="1">
                <a:latin typeface="Arial"/>
                <a:cs typeface="Arial"/>
              </a:rPr>
              <a:t>the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13th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Int.</a:t>
            </a:r>
            <a:r>
              <a:rPr dirty="0" sz="1600" spc="2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Conf.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on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Machine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Learning(Morgan</a:t>
            </a:r>
            <a:r>
              <a:rPr dirty="0" sz="1600" spc="3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Kaufmann,</a:t>
            </a:r>
            <a:r>
              <a:rPr dirty="0" sz="1600" spc="2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1996)</a:t>
            </a:r>
            <a:r>
              <a:rPr dirty="0" sz="1600">
                <a:latin typeface="Arial MT"/>
                <a:cs typeface="Arial MT"/>
              </a:rPr>
              <a:t>,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pp.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148–156</a:t>
            </a:r>
            <a:endParaRPr sz="1600">
              <a:latin typeface="Arial MT"/>
              <a:cs typeface="Arial MT"/>
            </a:endParaRPr>
          </a:p>
          <a:p>
            <a:pPr algn="ctr" marR="838200">
              <a:lnSpc>
                <a:spcPts val="1980"/>
              </a:lnSpc>
              <a:spcBef>
                <a:spcPts val="525"/>
              </a:spcBef>
            </a:pPr>
            <a:r>
              <a:rPr dirty="0" baseline="-16975" sz="2700" spc="-7" i="1">
                <a:latin typeface="Arial"/>
                <a:cs typeface="Arial"/>
              </a:rPr>
              <a:t>T</a:t>
            </a:r>
            <a:r>
              <a:rPr dirty="0" sz="1200" spc="-5" i="1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 marL="1875155">
              <a:lnSpc>
                <a:spcPts val="2220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1</a:t>
            </a:r>
            <a:endParaRPr baseline="25641" sz="1950">
              <a:latin typeface="Arial"/>
              <a:cs typeface="Arial"/>
            </a:endParaRPr>
          </a:p>
          <a:p>
            <a:pPr algn="ctr" marL="83820">
              <a:lnSpc>
                <a:spcPct val="100000"/>
              </a:lnSpc>
              <a:spcBef>
                <a:spcPts val="430"/>
              </a:spcBef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681"/>
            <a:ext cx="45142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Bagging</a:t>
            </a:r>
            <a:r>
              <a:rPr dirty="0" sz="3200" spc="-80"/>
              <a:t> </a:t>
            </a:r>
            <a:r>
              <a:rPr dirty="0" sz="3200"/>
              <a:t>and</a:t>
            </a:r>
            <a:r>
              <a:rPr dirty="0" sz="3200" spc="-65"/>
              <a:t> </a:t>
            </a:r>
            <a:r>
              <a:rPr dirty="0" sz="3200"/>
              <a:t>AdaBoost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27" y="2251443"/>
            <a:ext cx="3972560" cy="2278380"/>
          </a:xfrm>
          <a:custGeom>
            <a:avLst/>
            <a:gdLst/>
            <a:ahLst/>
            <a:cxnLst/>
            <a:rect l="l" t="t" r="r" b="b"/>
            <a:pathLst>
              <a:path w="3972560" h="2278379">
                <a:moveTo>
                  <a:pt x="0" y="2278225"/>
                </a:moveTo>
                <a:lnTo>
                  <a:pt x="3972006" y="2278225"/>
                </a:lnTo>
                <a:lnTo>
                  <a:pt x="3972006" y="0"/>
                </a:lnTo>
                <a:lnTo>
                  <a:pt x="0" y="0"/>
                </a:lnTo>
                <a:lnTo>
                  <a:pt x="0" y="2278225"/>
                </a:lnTo>
                <a:close/>
              </a:path>
            </a:pathLst>
          </a:custGeom>
          <a:ln w="95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5937" y="2212291"/>
            <a:ext cx="3780154" cy="104076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39065" indent="-12700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139700" algn="l"/>
              </a:tabLst>
            </a:pPr>
            <a:r>
              <a:rPr dirty="0" sz="1000" spc="-10">
                <a:latin typeface="Times New Roman"/>
                <a:cs typeface="Times New Roman"/>
              </a:rPr>
              <a:t>Let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M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number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10">
                <a:latin typeface="Times New Roman"/>
                <a:cs typeface="Times New Roman"/>
              </a:rPr>
              <a:t> networks</a:t>
            </a:r>
            <a:r>
              <a:rPr dirty="0" sz="1000" spc="-5">
                <a:latin typeface="Times New Roman"/>
                <a:cs typeface="Times New Roman"/>
              </a:rPr>
              <a:t> to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trained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for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 spc="-10">
                <a:latin typeface="Times New Roman"/>
                <a:cs typeface="Times New Roman"/>
              </a:rPr>
              <a:t>ensemble</a:t>
            </a:r>
            <a:endParaRPr sz="1000">
              <a:latin typeface="Times New Roman"/>
              <a:cs typeface="Times New Roman"/>
            </a:endParaRPr>
          </a:p>
          <a:p>
            <a:pPr marL="12700" marR="5080" indent="63500">
              <a:lnSpc>
                <a:spcPts val="1810"/>
              </a:lnSpc>
              <a:spcBef>
                <a:spcPts val="70"/>
              </a:spcBef>
            </a:pPr>
            <a:r>
              <a:rPr dirty="0" sz="1000" spc="-5">
                <a:latin typeface="Times New Roman"/>
                <a:cs typeface="Times New Roman"/>
              </a:rPr>
              <a:t>Take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original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training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set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T=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{(x</a:t>
            </a:r>
            <a:r>
              <a:rPr dirty="0" sz="1000" spc="-4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(1),</a:t>
            </a:r>
            <a:r>
              <a:rPr dirty="0" sz="1000" spc="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d</a:t>
            </a:r>
            <a:r>
              <a:rPr dirty="0" sz="1000" spc="-70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(1)),…,</a:t>
            </a:r>
            <a:r>
              <a:rPr dirty="0" sz="1000" spc="5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(x</a:t>
            </a:r>
            <a:r>
              <a:rPr dirty="0" sz="1000" spc="-50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(N),</a:t>
            </a:r>
            <a:r>
              <a:rPr dirty="0" sz="1000" spc="18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d(N))}</a:t>
            </a:r>
            <a:r>
              <a:rPr dirty="0" sz="1000" spc="200" i="1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with</a:t>
            </a:r>
            <a:r>
              <a:rPr dirty="0" sz="1000" spc="-5">
                <a:latin typeface="Times New Roman"/>
                <a:cs typeface="Times New Roman"/>
              </a:rPr>
              <a:t> class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baseline="2777" sz="1500" spc="-7">
                <a:latin typeface="Times New Roman"/>
                <a:cs typeface="Times New Roman"/>
              </a:rPr>
              <a:t>label</a:t>
            </a:r>
            <a:r>
              <a:rPr dirty="0" baseline="2777" sz="1500" spc="247">
                <a:latin typeface="Times New Roman"/>
                <a:cs typeface="Times New Roman"/>
              </a:rPr>
              <a:t> </a:t>
            </a:r>
            <a:r>
              <a:rPr dirty="0" sz="1050" spc="40" i="1">
                <a:latin typeface="Times New Roman"/>
                <a:cs typeface="Times New Roman"/>
              </a:rPr>
              <a:t>d</a:t>
            </a:r>
            <a:r>
              <a:rPr dirty="0" sz="1050" spc="-145" i="1">
                <a:latin typeface="Times New Roman"/>
                <a:cs typeface="Times New Roman"/>
              </a:rPr>
              <a:t> </a:t>
            </a:r>
            <a:r>
              <a:rPr dirty="0" sz="1050" spc="40">
                <a:latin typeface="Times New Roman"/>
                <a:cs typeface="Times New Roman"/>
              </a:rPr>
              <a:t>(</a:t>
            </a:r>
            <a:r>
              <a:rPr dirty="0" sz="1050" spc="40" i="1">
                <a:latin typeface="Times New Roman"/>
                <a:cs typeface="Times New Roman"/>
              </a:rPr>
              <a:t>n</a:t>
            </a:r>
            <a:r>
              <a:rPr dirty="0" sz="1050" spc="40">
                <a:latin typeface="Times New Roman"/>
                <a:cs typeface="Times New Roman"/>
              </a:rPr>
              <a:t>)</a:t>
            </a:r>
            <a:r>
              <a:rPr dirty="0" sz="1050" spc="-130">
                <a:latin typeface="Times New Roman"/>
                <a:cs typeface="Times New Roman"/>
              </a:rPr>
              <a:t> </a:t>
            </a:r>
            <a:r>
              <a:rPr dirty="0" sz="1050" spc="60">
                <a:latin typeface="Symbol"/>
                <a:cs typeface="Symbol"/>
              </a:rPr>
              <a:t></a:t>
            </a:r>
            <a:r>
              <a:rPr dirty="0" sz="1050" spc="-90">
                <a:latin typeface="Times New Roman"/>
                <a:cs typeface="Times New Roman"/>
              </a:rPr>
              <a:t> </a:t>
            </a:r>
            <a:r>
              <a:rPr dirty="0" sz="1050" spc="55" i="1">
                <a:latin typeface="Times New Roman"/>
                <a:cs typeface="Times New Roman"/>
              </a:rPr>
              <a:t>K</a:t>
            </a:r>
            <a:r>
              <a:rPr dirty="0" sz="1050" spc="105" i="1">
                <a:latin typeface="Times New Roman"/>
                <a:cs typeface="Times New Roman"/>
              </a:rPr>
              <a:t> </a:t>
            </a:r>
            <a:r>
              <a:rPr dirty="0" sz="1050" spc="45">
                <a:latin typeface="Symbol"/>
                <a:cs typeface="Symbol"/>
              </a:rPr>
              <a:t></a:t>
            </a:r>
            <a:r>
              <a:rPr dirty="0" sz="1050" spc="-1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{1,2,.....,</a:t>
            </a:r>
            <a:r>
              <a:rPr dirty="0" sz="1050" spc="-155">
                <a:latin typeface="Times New Roman"/>
                <a:cs typeface="Times New Roman"/>
              </a:rPr>
              <a:t> </a:t>
            </a:r>
            <a:r>
              <a:rPr dirty="0" sz="1050" spc="50" i="1">
                <a:latin typeface="Times New Roman"/>
                <a:cs typeface="Times New Roman"/>
              </a:rPr>
              <a:t>k</a:t>
            </a:r>
            <a:r>
              <a:rPr dirty="0" sz="1050" spc="50">
                <a:latin typeface="Times New Roman"/>
                <a:cs typeface="Times New Roman"/>
              </a:rPr>
              <a:t>}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71450" indent="-159385">
              <a:lnSpc>
                <a:spcPct val="100000"/>
              </a:lnSpc>
              <a:buFont typeface="Times New Roman"/>
              <a:buAutoNum type="arabicPeriod" startAt="2"/>
              <a:tabLst>
                <a:tab pos="172085" algn="l"/>
              </a:tabLst>
            </a:pPr>
            <a:r>
              <a:rPr dirty="0" sz="1000" spc="-5" i="1">
                <a:latin typeface="Times New Roman"/>
                <a:cs typeface="Times New Roman"/>
              </a:rPr>
              <a:t>for</a:t>
            </a:r>
            <a:r>
              <a:rPr dirty="0" sz="1000" spc="-2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i=1</a:t>
            </a:r>
            <a:r>
              <a:rPr dirty="0" sz="1000" spc="-1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to</a:t>
            </a:r>
            <a:r>
              <a:rPr dirty="0" sz="1000" spc="-20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M </a:t>
            </a:r>
            <a:r>
              <a:rPr dirty="0" sz="1000" spc="-5">
                <a:latin typeface="Times New Roman"/>
                <a:cs typeface="Times New Roman"/>
              </a:rPr>
              <a:t>{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198" y="3316202"/>
            <a:ext cx="11366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a.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198" y="3755097"/>
            <a:ext cx="1212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b.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761" y="3272910"/>
            <a:ext cx="3001010" cy="67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0"/>
              </a:spcBef>
            </a:pPr>
            <a:r>
              <a:rPr dirty="0" baseline="5555" sz="1500" spc="-15">
                <a:latin typeface="Times New Roman"/>
                <a:cs typeface="Times New Roman"/>
              </a:rPr>
              <a:t>Make</a:t>
            </a:r>
            <a:r>
              <a:rPr dirty="0" baseline="5555" sz="1500" spc="-7">
                <a:latin typeface="Times New Roman"/>
                <a:cs typeface="Times New Roman"/>
              </a:rPr>
              <a:t> a</a:t>
            </a:r>
            <a:r>
              <a:rPr dirty="0" baseline="5555" sz="1500">
                <a:latin typeface="Times New Roman"/>
                <a:cs typeface="Times New Roman"/>
              </a:rPr>
              <a:t> </a:t>
            </a:r>
            <a:r>
              <a:rPr dirty="0" baseline="5555" sz="1500" spc="-15">
                <a:latin typeface="Times New Roman"/>
                <a:cs typeface="Times New Roman"/>
              </a:rPr>
              <a:t>training </a:t>
            </a:r>
            <a:r>
              <a:rPr dirty="0" baseline="5555" sz="1500" spc="-7">
                <a:latin typeface="Times New Roman"/>
                <a:cs typeface="Times New Roman"/>
              </a:rPr>
              <a:t>set,</a:t>
            </a:r>
            <a:r>
              <a:rPr dirty="0" baseline="5555" sz="1500" spc="52">
                <a:latin typeface="Times New Roman"/>
                <a:cs typeface="Times New Roman"/>
              </a:rPr>
              <a:t> </a:t>
            </a:r>
            <a:r>
              <a:rPr dirty="0" baseline="5555" sz="1500" spc="-15" i="1">
                <a:latin typeface="Times New Roman"/>
                <a:cs typeface="Times New Roman"/>
              </a:rPr>
              <a:t>T</a:t>
            </a:r>
            <a:r>
              <a:rPr dirty="0" sz="650" spc="-10" i="1">
                <a:latin typeface="Times New Roman"/>
                <a:cs typeface="Times New Roman"/>
              </a:rPr>
              <a:t>i</a:t>
            </a:r>
            <a:r>
              <a:rPr dirty="0" sz="650" spc="85" i="1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by</a:t>
            </a:r>
            <a:r>
              <a:rPr dirty="0" baseline="5555" sz="1500" spc="-30">
                <a:latin typeface="Times New Roman"/>
                <a:cs typeface="Times New Roman"/>
              </a:rPr>
              <a:t> </a:t>
            </a:r>
            <a:r>
              <a:rPr dirty="0" baseline="5555" sz="1500" spc="-15">
                <a:latin typeface="Times New Roman"/>
                <a:cs typeface="Times New Roman"/>
              </a:rPr>
              <a:t>sampling</a:t>
            </a:r>
            <a:r>
              <a:rPr dirty="0" baseline="5555" sz="1500" spc="82">
                <a:latin typeface="Times New Roman"/>
                <a:cs typeface="Times New Roman"/>
              </a:rPr>
              <a:t> </a:t>
            </a:r>
            <a:r>
              <a:rPr dirty="0" baseline="5555" sz="1500" spc="-15" i="1">
                <a:latin typeface="Times New Roman"/>
                <a:cs typeface="Times New Roman"/>
              </a:rPr>
              <a:t>N</a:t>
            </a:r>
            <a:r>
              <a:rPr dirty="0" baseline="5555" sz="1500" spc="-7" i="1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patterns</a:t>
            </a:r>
            <a:r>
              <a:rPr dirty="0" baseline="5555" sz="1500" spc="-15">
                <a:latin typeface="Times New Roman"/>
                <a:cs typeface="Times New Roman"/>
              </a:rPr>
              <a:t> uniformly</a:t>
            </a:r>
            <a:r>
              <a:rPr dirty="0" baseline="5555" sz="1500" spc="-30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at </a:t>
            </a:r>
            <a:r>
              <a:rPr dirty="0" baseline="5555" sz="1500" spc="-352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random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with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replacement </a:t>
            </a:r>
            <a:r>
              <a:rPr dirty="0" sz="1000" spc="-10">
                <a:latin typeface="Times New Roman"/>
                <a:cs typeface="Times New Roman"/>
              </a:rPr>
              <a:t>from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baseline="5555" sz="1500" spc="-7">
                <a:latin typeface="Times New Roman"/>
                <a:cs typeface="Times New Roman"/>
              </a:rPr>
              <a:t>Train</a:t>
            </a:r>
            <a:r>
              <a:rPr dirty="0" baseline="5555" sz="1500" spc="-37">
                <a:latin typeface="Times New Roman"/>
                <a:cs typeface="Times New Roman"/>
              </a:rPr>
              <a:t> </a:t>
            </a:r>
            <a:r>
              <a:rPr dirty="0" baseline="5555" sz="1500" spc="-15">
                <a:latin typeface="Times New Roman"/>
                <a:cs typeface="Times New Roman"/>
              </a:rPr>
              <a:t>network</a:t>
            </a:r>
            <a:r>
              <a:rPr dirty="0" baseline="5555" sz="1500" spc="-37">
                <a:latin typeface="Times New Roman"/>
                <a:cs typeface="Times New Roman"/>
              </a:rPr>
              <a:t> </a:t>
            </a:r>
            <a:r>
              <a:rPr dirty="0" baseline="5555" sz="1500" spc="-7" i="1">
                <a:latin typeface="Times New Roman"/>
                <a:cs typeface="Times New Roman"/>
              </a:rPr>
              <a:t>NN</a:t>
            </a:r>
            <a:r>
              <a:rPr dirty="0" sz="650" spc="-5" i="1">
                <a:latin typeface="Times New Roman"/>
                <a:cs typeface="Times New Roman"/>
              </a:rPr>
              <a:t>i</a:t>
            </a:r>
            <a:r>
              <a:rPr dirty="0" sz="650" spc="75" i="1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by</a:t>
            </a:r>
            <a:r>
              <a:rPr dirty="0" baseline="5555" sz="1500" spc="-30">
                <a:latin typeface="Times New Roman"/>
                <a:cs typeface="Times New Roman"/>
              </a:rPr>
              <a:t> </a:t>
            </a:r>
            <a:r>
              <a:rPr dirty="0" baseline="5555" sz="1500" spc="-15" i="1">
                <a:latin typeface="Times New Roman"/>
                <a:cs typeface="Times New Roman"/>
              </a:rPr>
              <a:t>T</a:t>
            </a:r>
            <a:r>
              <a:rPr dirty="0" sz="650" spc="-10" i="1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37" y="3973319"/>
            <a:ext cx="2698115" cy="895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3. </a:t>
            </a:r>
            <a:r>
              <a:rPr dirty="0" sz="1000" spc="-10">
                <a:latin typeface="Times New Roman"/>
                <a:cs typeface="Times New Roman"/>
              </a:rPr>
              <a:t>Ensemble</a:t>
            </a:r>
            <a:r>
              <a:rPr dirty="0" sz="1000" spc="-5">
                <a:latin typeface="Times New Roman"/>
                <a:cs typeface="Times New Roman"/>
              </a:rPr>
              <a:t> decision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10">
                <a:latin typeface="Times New Roman"/>
                <a:cs typeface="Times New Roman"/>
              </a:rPr>
              <a:t> made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multiple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voting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way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645920">
              <a:lnSpc>
                <a:spcPct val="100000"/>
              </a:lnSpc>
            </a:pPr>
            <a:r>
              <a:rPr dirty="0" sz="1300" spc="-15" b="1">
                <a:latin typeface="Times New Roman"/>
                <a:cs typeface="Times New Roman"/>
              </a:rPr>
              <a:t>Bagging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1364" y="5577808"/>
            <a:ext cx="70739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Ad</a:t>
            </a:r>
            <a:r>
              <a:rPr dirty="0" sz="1300" spc="-15" b="1">
                <a:latin typeface="Times New Roman"/>
                <a:cs typeface="Times New Roman"/>
              </a:rPr>
              <a:t>a</a:t>
            </a:r>
            <a:r>
              <a:rPr dirty="0" sz="1300" spc="-15" b="1">
                <a:latin typeface="Times New Roman"/>
                <a:cs typeface="Times New Roman"/>
              </a:rPr>
              <a:t>Boost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30901" y="1535565"/>
            <a:ext cx="5029200" cy="3974465"/>
          </a:xfrm>
          <a:custGeom>
            <a:avLst/>
            <a:gdLst/>
            <a:ahLst/>
            <a:cxnLst/>
            <a:rect l="l" t="t" r="r" b="b"/>
            <a:pathLst>
              <a:path w="5029200" h="3974465">
                <a:moveTo>
                  <a:pt x="0" y="3973968"/>
                </a:moveTo>
                <a:lnTo>
                  <a:pt x="5028611" y="3973968"/>
                </a:lnTo>
                <a:lnTo>
                  <a:pt x="5028611" y="0"/>
                </a:lnTo>
                <a:lnTo>
                  <a:pt x="0" y="0"/>
                </a:lnTo>
                <a:lnTo>
                  <a:pt x="0" y="3973968"/>
                </a:lnTo>
                <a:close/>
              </a:path>
            </a:pathLst>
          </a:custGeom>
          <a:ln w="95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28544" y="3285415"/>
            <a:ext cx="55753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268605" algn="l"/>
              </a:tabLst>
            </a:pPr>
            <a:r>
              <a:rPr dirty="0" sz="1000" spc="-5">
                <a:latin typeface="Times New Roman"/>
                <a:cs typeface="Times New Roman"/>
              </a:rPr>
              <a:t>c.	</a:t>
            </a:r>
            <a:r>
              <a:rPr dirty="0" baseline="2136" sz="1950" spc="60">
                <a:latin typeface="Symbol"/>
                <a:cs typeface="Symbol"/>
              </a:rPr>
              <a:t></a:t>
            </a:r>
            <a:r>
              <a:rPr dirty="0" baseline="-19841" sz="1050" spc="60" i="1">
                <a:latin typeface="Times New Roman"/>
                <a:cs typeface="Times New Roman"/>
              </a:rPr>
              <a:t>i</a:t>
            </a:r>
            <a:r>
              <a:rPr dirty="0" baseline="-19841" sz="1050" spc="284" i="1">
                <a:latin typeface="Times New Roman"/>
                <a:cs typeface="Times New Roman"/>
              </a:rPr>
              <a:t> </a:t>
            </a:r>
            <a:r>
              <a:rPr dirty="0" baseline="2222" sz="1875" spc="7">
                <a:latin typeface="Symbol"/>
                <a:cs typeface="Symbol"/>
              </a:rPr>
              <a:t></a:t>
            </a:r>
            <a:endParaRPr baseline="2222" sz="187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3688" y="1529137"/>
            <a:ext cx="4688840" cy="21139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39065" indent="-1270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139700" algn="l"/>
              </a:tabLst>
            </a:pPr>
            <a:r>
              <a:rPr dirty="0" sz="1000" spc="-10">
                <a:latin typeface="Times New Roman"/>
                <a:cs typeface="Times New Roman"/>
              </a:rPr>
              <a:t>Let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M</a:t>
            </a:r>
            <a:r>
              <a:rPr dirty="0" sz="1000" spc="-5" i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number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-10">
                <a:latin typeface="Times New Roman"/>
                <a:cs typeface="Times New Roman"/>
              </a:rPr>
              <a:t> networks</a:t>
            </a:r>
            <a:r>
              <a:rPr dirty="0" sz="1000" spc="-5">
                <a:latin typeface="Times New Roman"/>
                <a:cs typeface="Times New Roman"/>
              </a:rPr>
              <a:t> to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trained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for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 </a:t>
            </a:r>
            <a:r>
              <a:rPr dirty="0" sz="1000" spc="-10">
                <a:latin typeface="Times New Roman"/>
                <a:cs typeface="Times New Roman"/>
              </a:rPr>
              <a:t>ensemble.</a:t>
            </a:r>
            <a:endParaRPr sz="1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605"/>
              </a:spcBef>
              <a:tabLst>
                <a:tab pos="1188085" algn="l"/>
                <a:tab pos="1739900" algn="l"/>
              </a:tabLst>
            </a:pPr>
            <a:r>
              <a:rPr dirty="0" sz="1000" spc="-5">
                <a:latin typeface="Times New Roman"/>
                <a:cs typeface="Times New Roman"/>
              </a:rPr>
              <a:t>Take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original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	</a:t>
            </a:r>
            <a:r>
              <a:rPr dirty="0" sz="1000" spc="-10">
                <a:latin typeface="Times New Roman"/>
                <a:cs typeface="Times New Roman"/>
              </a:rPr>
              <a:t>ing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set	</a:t>
            </a:r>
            <a:r>
              <a:rPr dirty="0" sz="1000" spc="-10" i="1">
                <a:latin typeface="Times New Roman"/>
                <a:cs typeface="Times New Roman"/>
              </a:rPr>
              <a:t>T=</a:t>
            </a:r>
            <a:r>
              <a:rPr dirty="0" sz="1000" spc="-5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{(x</a:t>
            </a:r>
            <a:r>
              <a:rPr dirty="0" sz="1000" spc="47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(1),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d</a:t>
            </a:r>
            <a:r>
              <a:rPr dirty="0" sz="1000" spc="490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(1)),…,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(x</a:t>
            </a:r>
            <a:r>
              <a:rPr dirty="0" sz="1000" spc="490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(N),</a:t>
            </a:r>
            <a:r>
              <a:rPr dirty="0" sz="1000" spc="240" i="1">
                <a:latin typeface="Times New Roman"/>
                <a:cs typeface="Times New Roman"/>
              </a:rPr>
              <a:t> </a:t>
            </a:r>
            <a:r>
              <a:rPr dirty="0" sz="1000" spc="240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d(N))}</a:t>
            </a:r>
            <a:r>
              <a:rPr dirty="0" sz="1000" spc="240" i="1">
                <a:latin typeface="Times New Roman"/>
                <a:cs typeface="Times New Roman"/>
              </a:rPr>
              <a:t> </a:t>
            </a:r>
            <a:r>
              <a:rPr dirty="0" sz="1000" spc="245" i="1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with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class label</a:t>
            </a:r>
            <a:endParaRPr sz="100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465"/>
              </a:spcBef>
            </a:pPr>
            <a:r>
              <a:rPr dirty="0" sz="1050" spc="40" i="1">
                <a:latin typeface="Times New Roman"/>
                <a:cs typeface="Times New Roman"/>
              </a:rPr>
              <a:t>d</a:t>
            </a:r>
            <a:r>
              <a:rPr dirty="0" sz="1050" spc="-145" i="1">
                <a:latin typeface="Times New Roman"/>
                <a:cs typeface="Times New Roman"/>
              </a:rPr>
              <a:t> </a:t>
            </a:r>
            <a:r>
              <a:rPr dirty="0" sz="1050" spc="50">
                <a:latin typeface="Times New Roman"/>
                <a:cs typeface="Times New Roman"/>
              </a:rPr>
              <a:t>(</a:t>
            </a:r>
            <a:r>
              <a:rPr dirty="0" sz="1050" spc="45" i="1">
                <a:latin typeface="Times New Roman"/>
                <a:cs typeface="Times New Roman"/>
              </a:rPr>
              <a:t>n</a:t>
            </a:r>
            <a:r>
              <a:rPr dirty="0" sz="1050" spc="25">
                <a:latin typeface="Times New Roman"/>
                <a:cs typeface="Times New Roman"/>
              </a:rPr>
              <a:t>)</a:t>
            </a:r>
            <a:r>
              <a:rPr dirty="0" sz="1050" spc="-130">
                <a:latin typeface="Times New Roman"/>
                <a:cs typeface="Times New Roman"/>
              </a:rPr>
              <a:t> </a:t>
            </a:r>
            <a:r>
              <a:rPr dirty="0" sz="1050" spc="60">
                <a:latin typeface="Symbol"/>
                <a:cs typeface="Symbol"/>
              </a:rPr>
              <a:t></a:t>
            </a:r>
            <a:r>
              <a:rPr dirty="0" sz="1050" spc="-90">
                <a:latin typeface="Times New Roman"/>
                <a:cs typeface="Times New Roman"/>
              </a:rPr>
              <a:t> </a:t>
            </a:r>
            <a:r>
              <a:rPr dirty="0" sz="1050" spc="55" i="1">
                <a:latin typeface="Times New Roman"/>
                <a:cs typeface="Times New Roman"/>
              </a:rPr>
              <a:t>K</a:t>
            </a:r>
            <a:r>
              <a:rPr dirty="0" sz="1050" spc="105" i="1">
                <a:latin typeface="Times New Roman"/>
                <a:cs typeface="Times New Roman"/>
              </a:rPr>
              <a:t> </a:t>
            </a:r>
            <a:r>
              <a:rPr dirty="0" sz="1050" spc="45">
                <a:latin typeface="Symbol"/>
                <a:cs typeface="Symbol"/>
              </a:rPr>
              <a:t></a:t>
            </a:r>
            <a:r>
              <a:rPr dirty="0" sz="1050" spc="-110">
                <a:latin typeface="Times New Roman"/>
                <a:cs typeface="Times New Roman"/>
              </a:rPr>
              <a:t> </a:t>
            </a:r>
            <a:r>
              <a:rPr dirty="0" sz="1050" spc="-125">
                <a:latin typeface="Times New Roman"/>
                <a:cs typeface="Times New Roman"/>
              </a:rPr>
              <a:t>{</a:t>
            </a:r>
            <a:r>
              <a:rPr dirty="0" sz="1050" spc="-75">
                <a:latin typeface="Times New Roman"/>
                <a:cs typeface="Times New Roman"/>
              </a:rPr>
              <a:t>1</a:t>
            </a:r>
            <a:r>
              <a:rPr dirty="0" sz="1050" spc="30">
                <a:latin typeface="Times New Roman"/>
                <a:cs typeface="Times New Roman"/>
              </a:rPr>
              <a:t>,</a:t>
            </a:r>
            <a:r>
              <a:rPr dirty="0" sz="1050" spc="15">
                <a:latin typeface="Times New Roman"/>
                <a:cs typeface="Times New Roman"/>
              </a:rPr>
              <a:t>2</a:t>
            </a:r>
            <a:r>
              <a:rPr dirty="0" sz="1050" spc="20">
                <a:latin typeface="Times New Roman"/>
                <a:cs typeface="Times New Roman"/>
              </a:rPr>
              <a:t>,</a:t>
            </a:r>
            <a:r>
              <a:rPr dirty="0" sz="1050" spc="15">
                <a:latin typeface="Times New Roman"/>
                <a:cs typeface="Times New Roman"/>
              </a:rPr>
              <a:t>.</a:t>
            </a:r>
            <a:r>
              <a:rPr dirty="0" sz="1050" spc="20">
                <a:latin typeface="Times New Roman"/>
                <a:cs typeface="Times New Roman"/>
              </a:rPr>
              <a:t>..</a:t>
            </a:r>
            <a:r>
              <a:rPr dirty="0" sz="1050" spc="15">
                <a:latin typeface="Times New Roman"/>
                <a:cs typeface="Times New Roman"/>
              </a:rPr>
              <a:t>.</a:t>
            </a:r>
            <a:r>
              <a:rPr dirty="0" sz="1050" spc="20">
                <a:latin typeface="Times New Roman"/>
                <a:cs typeface="Times New Roman"/>
              </a:rPr>
              <a:t>.,</a:t>
            </a:r>
            <a:r>
              <a:rPr dirty="0" sz="1050" spc="-155">
                <a:latin typeface="Times New Roman"/>
                <a:cs typeface="Times New Roman"/>
              </a:rPr>
              <a:t> </a:t>
            </a:r>
            <a:r>
              <a:rPr dirty="0" sz="1050" spc="55" i="1">
                <a:latin typeface="Times New Roman"/>
                <a:cs typeface="Times New Roman"/>
              </a:rPr>
              <a:t>k</a:t>
            </a:r>
            <a:r>
              <a:rPr dirty="0" sz="1050" spc="40">
                <a:latin typeface="Times New Roman"/>
                <a:cs typeface="Times New Roman"/>
              </a:rPr>
              <a:t>}</a:t>
            </a:r>
            <a:endParaRPr sz="10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70"/>
              </a:spcBef>
            </a:pPr>
            <a:r>
              <a:rPr dirty="0" baseline="5555" sz="1500" spc="-22">
                <a:latin typeface="Times New Roman"/>
                <a:cs typeface="Times New Roman"/>
              </a:rPr>
              <a:t>Assign</a:t>
            </a:r>
            <a:r>
              <a:rPr dirty="0" baseline="5555" sz="1500" spc="-7">
                <a:latin typeface="Times New Roman"/>
                <a:cs typeface="Times New Roman"/>
              </a:rPr>
              <a:t> </a:t>
            </a:r>
            <a:r>
              <a:rPr dirty="0" baseline="5555" sz="1500" spc="-22">
                <a:latin typeface="Times New Roman"/>
                <a:cs typeface="Times New Roman"/>
              </a:rPr>
              <a:t>weight</a:t>
            </a:r>
            <a:r>
              <a:rPr dirty="0" baseline="5555" sz="1500">
                <a:latin typeface="Times New Roman"/>
                <a:cs typeface="Times New Roman"/>
              </a:rPr>
              <a:t> </a:t>
            </a:r>
            <a:r>
              <a:rPr dirty="0" baseline="5555" sz="1500" spc="-15">
                <a:latin typeface="Times New Roman"/>
                <a:cs typeface="Times New Roman"/>
              </a:rPr>
              <a:t>for</a:t>
            </a:r>
            <a:r>
              <a:rPr dirty="0" baseline="5555" sz="1500" spc="15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each</a:t>
            </a:r>
            <a:r>
              <a:rPr dirty="0" baseline="5555" sz="1500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pattern of</a:t>
            </a:r>
            <a:r>
              <a:rPr dirty="0" baseline="5555" sz="1500" spc="142">
                <a:latin typeface="Times New Roman"/>
                <a:cs typeface="Times New Roman"/>
              </a:rPr>
              <a:t> </a:t>
            </a:r>
            <a:r>
              <a:rPr dirty="0" baseline="5555" sz="1500" spc="-15" i="1">
                <a:latin typeface="Times New Roman"/>
                <a:cs typeface="Times New Roman"/>
              </a:rPr>
              <a:t>T</a:t>
            </a:r>
            <a:r>
              <a:rPr dirty="0" baseline="5555" sz="1500" spc="-15">
                <a:latin typeface="Times New Roman"/>
                <a:cs typeface="Times New Roman"/>
              </a:rPr>
              <a:t>,</a:t>
            </a:r>
            <a:r>
              <a:rPr dirty="0" baseline="5555" sz="1500" spc="15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initially</a:t>
            </a:r>
            <a:r>
              <a:rPr dirty="0" baseline="5555" sz="1500" spc="-30">
                <a:latin typeface="Times New Roman"/>
                <a:cs typeface="Times New Roman"/>
              </a:rPr>
              <a:t> </a:t>
            </a:r>
            <a:r>
              <a:rPr dirty="0" baseline="5555" sz="1500" spc="-22">
                <a:latin typeface="Times New Roman"/>
                <a:cs typeface="Times New Roman"/>
              </a:rPr>
              <a:t>weights</a:t>
            </a:r>
            <a:r>
              <a:rPr dirty="0" baseline="5555" sz="1500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are</a:t>
            </a:r>
            <a:r>
              <a:rPr dirty="0" baseline="5555" sz="1500" spc="15">
                <a:latin typeface="Times New Roman"/>
                <a:cs typeface="Times New Roman"/>
              </a:rPr>
              <a:t> </a:t>
            </a:r>
            <a:r>
              <a:rPr dirty="0" baseline="5555" sz="1500" spc="-15">
                <a:latin typeface="Times New Roman"/>
                <a:cs typeface="Times New Roman"/>
              </a:rPr>
              <a:t>the</a:t>
            </a:r>
            <a:r>
              <a:rPr dirty="0" baseline="5555" sz="1500" spc="7">
                <a:latin typeface="Times New Roman"/>
                <a:cs typeface="Times New Roman"/>
              </a:rPr>
              <a:t> </a:t>
            </a:r>
            <a:r>
              <a:rPr dirty="0" baseline="5555" sz="1500" spc="-15">
                <a:latin typeface="Times New Roman"/>
                <a:cs typeface="Times New Roman"/>
              </a:rPr>
              <a:t>same,</a:t>
            </a:r>
            <a:r>
              <a:rPr dirty="0" baseline="5555" sz="1500" spc="15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i.e.,</a:t>
            </a:r>
            <a:r>
              <a:rPr dirty="0" baseline="5555" sz="1500" spc="202">
                <a:latin typeface="Times New Roman"/>
                <a:cs typeface="Times New Roman"/>
              </a:rPr>
              <a:t> </a:t>
            </a:r>
            <a:r>
              <a:rPr dirty="0" baseline="5555" sz="1500" spc="-15" i="1">
                <a:latin typeface="Times New Roman"/>
                <a:cs typeface="Times New Roman"/>
              </a:rPr>
              <a:t>w</a:t>
            </a:r>
            <a:r>
              <a:rPr dirty="0" sz="650" spc="-10" i="1">
                <a:latin typeface="Times New Roman"/>
                <a:cs typeface="Times New Roman"/>
              </a:rPr>
              <a:t>1</a:t>
            </a:r>
            <a:r>
              <a:rPr dirty="0" baseline="5555" sz="1500" spc="-15" i="1">
                <a:latin typeface="Times New Roman"/>
                <a:cs typeface="Times New Roman"/>
              </a:rPr>
              <a:t>(n)=1/N</a:t>
            </a:r>
            <a:endParaRPr baseline="5555" sz="1500">
              <a:latin typeface="Times New Roman"/>
              <a:cs typeface="Times New Roman"/>
            </a:endParaRPr>
          </a:p>
          <a:p>
            <a:pPr marL="172085" indent="-159385">
              <a:lnSpc>
                <a:spcPct val="100000"/>
              </a:lnSpc>
              <a:spcBef>
                <a:spcPts val="500"/>
              </a:spcBef>
              <a:buFont typeface="Times New Roman"/>
              <a:buAutoNum type="arabicPeriod" startAt="2"/>
              <a:tabLst>
                <a:tab pos="172085" algn="l"/>
              </a:tabLst>
            </a:pPr>
            <a:r>
              <a:rPr dirty="0" sz="1000" spc="-5" i="1">
                <a:latin typeface="Times New Roman"/>
                <a:cs typeface="Times New Roman"/>
              </a:rPr>
              <a:t>for</a:t>
            </a:r>
            <a:r>
              <a:rPr dirty="0" sz="1000" spc="-2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i=1</a:t>
            </a:r>
            <a:r>
              <a:rPr dirty="0" sz="1000" spc="-1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to</a:t>
            </a:r>
            <a:r>
              <a:rPr dirty="0" sz="1000" spc="-20" i="1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M</a:t>
            </a:r>
            <a:r>
              <a:rPr dirty="0" sz="1000" spc="-15" i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{</a:t>
            </a:r>
            <a:endParaRPr sz="1000">
              <a:latin typeface="Times New Roman"/>
              <a:cs typeface="Times New Roman"/>
            </a:endParaRPr>
          </a:p>
          <a:p>
            <a:pPr lvl="1" marL="467359" indent="-227965">
              <a:lnSpc>
                <a:spcPts val="1175"/>
              </a:lnSpc>
              <a:spcBef>
                <a:spcPts val="350"/>
              </a:spcBef>
              <a:buAutoNum type="alphaLcPeriod"/>
              <a:tabLst>
                <a:tab pos="467359" algn="l"/>
                <a:tab pos="467995" algn="l"/>
              </a:tabLst>
            </a:pPr>
            <a:r>
              <a:rPr dirty="0" baseline="5555" sz="1500" spc="-15">
                <a:latin typeface="Times New Roman"/>
                <a:cs typeface="Times New Roman"/>
              </a:rPr>
              <a:t>Make</a:t>
            </a:r>
            <a:r>
              <a:rPr dirty="0" baseline="5555" sz="1500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a</a:t>
            </a:r>
            <a:r>
              <a:rPr dirty="0" baseline="5555" sz="1500" spc="7">
                <a:latin typeface="Times New Roman"/>
                <a:cs typeface="Times New Roman"/>
              </a:rPr>
              <a:t> </a:t>
            </a:r>
            <a:r>
              <a:rPr dirty="0" baseline="5555" sz="1500" spc="-15">
                <a:latin typeface="Times New Roman"/>
                <a:cs typeface="Times New Roman"/>
              </a:rPr>
              <a:t>training</a:t>
            </a:r>
            <a:r>
              <a:rPr dirty="0" baseline="5555" sz="1500" spc="-7">
                <a:latin typeface="Times New Roman"/>
                <a:cs typeface="Times New Roman"/>
              </a:rPr>
              <a:t> set,</a:t>
            </a:r>
            <a:r>
              <a:rPr dirty="0" baseline="5555" sz="1500" spc="60">
                <a:latin typeface="Times New Roman"/>
                <a:cs typeface="Times New Roman"/>
              </a:rPr>
              <a:t> </a:t>
            </a:r>
            <a:r>
              <a:rPr dirty="0" baseline="5555" sz="1500" spc="-15" i="1">
                <a:latin typeface="Times New Roman"/>
                <a:cs typeface="Times New Roman"/>
              </a:rPr>
              <a:t>T</a:t>
            </a:r>
            <a:r>
              <a:rPr dirty="0" sz="650" spc="-10" i="1">
                <a:latin typeface="Times New Roman"/>
                <a:cs typeface="Times New Roman"/>
              </a:rPr>
              <a:t>i</a:t>
            </a:r>
            <a:r>
              <a:rPr dirty="0" sz="650" spc="90" i="1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by</a:t>
            </a:r>
            <a:r>
              <a:rPr dirty="0" baseline="5555" sz="1500" spc="-22">
                <a:latin typeface="Times New Roman"/>
                <a:cs typeface="Times New Roman"/>
              </a:rPr>
              <a:t> </a:t>
            </a:r>
            <a:r>
              <a:rPr dirty="0" baseline="5555" sz="1500" spc="-15">
                <a:latin typeface="Times New Roman"/>
                <a:cs typeface="Times New Roman"/>
              </a:rPr>
              <a:t>sampling</a:t>
            </a:r>
            <a:r>
              <a:rPr dirty="0" baseline="5555" sz="1500" spc="89">
                <a:latin typeface="Times New Roman"/>
                <a:cs typeface="Times New Roman"/>
              </a:rPr>
              <a:t> </a:t>
            </a:r>
            <a:r>
              <a:rPr dirty="0" baseline="5555" sz="1500" spc="-15" i="1">
                <a:latin typeface="Times New Roman"/>
                <a:cs typeface="Times New Roman"/>
              </a:rPr>
              <a:t>N</a:t>
            </a:r>
            <a:r>
              <a:rPr dirty="0" baseline="5555" sz="1500" i="1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patterns</a:t>
            </a:r>
            <a:r>
              <a:rPr dirty="0" baseline="5555" sz="1500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at</a:t>
            </a:r>
            <a:r>
              <a:rPr dirty="0" baseline="5555" sz="1500" spc="7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random</a:t>
            </a:r>
            <a:r>
              <a:rPr dirty="0" baseline="5555" sz="1500" spc="-22">
                <a:latin typeface="Times New Roman"/>
                <a:cs typeface="Times New Roman"/>
              </a:rPr>
              <a:t> with</a:t>
            </a:r>
            <a:r>
              <a:rPr dirty="0" baseline="5555" sz="1500" spc="-7">
                <a:latin typeface="Times New Roman"/>
                <a:cs typeface="Times New Roman"/>
              </a:rPr>
              <a:t> </a:t>
            </a:r>
            <a:r>
              <a:rPr dirty="0" baseline="5555" sz="1500" spc="-15">
                <a:latin typeface="Times New Roman"/>
                <a:cs typeface="Times New Roman"/>
              </a:rPr>
              <a:t>replacement</a:t>
            </a:r>
            <a:r>
              <a:rPr dirty="0" baseline="5555" sz="1500" spc="-7">
                <a:latin typeface="Times New Roman"/>
                <a:cs typeface="Times New Roman"/>
              </a:rPr>
              <a:t> </a:t>
            </a:r>
            <a:r>
              <a:rPr dirty="0" baseline="5555" sz="1500" spc="-15">
                <a:latin typeface="Times New Roman"/>
                <a:cs typeface="Times New Roman"/>
              </a:rPr>
              <a:t>from</a:t>
            </a:r>
            <a:r>
              <a:rPr dirty="0" baseline="5555" sz="1500" spc="157">
                <a:latin typeface="Times New Roman"/>
                <a:cs typeface="Times New Roman"/>
              </a:rPr>
              <a:t> </a:t>
            </a:r>
            <a:r>
              <a:rPr dirty="0" baseline="5555" sz="1500" spc="-15" i="1">
                <a:latin typeface="Times New Roman"/>
                <a:cs typeface="Times New Roman"/>
              </a:rPr>
              <a:t>T</a:t>
            </a:r>
            <a:endParaRPr baseline="5555" sz="1500">
              <a:latin typeface="Times New Roman"/>
              <a:cs typeface="Times New Roman"/>
            </a:endParaRPr>
          </a:p>
          <a:p>
            <a:pPr marL="467359">
              <a:lnSpc>
                <a:spcPts val="1175"/>
              </a:lnSpc>
            </a:pPr>
            <a:r>
              <a:rPr dirty="0" baseline="5555" sz="1500" spc="-7">
                <a:latin typeface="Times New Roman"/>
                <a:cs typeface="Times New Roman"/>
              </a:rPr>
              <a:t>based</a:t>
            </a:r>
            <a:r>
              <a:rPr dirty="0" baseline="5555" sz="1500" spc="-15">
                <a:latin typeface="Times New Roman"/>
                <a:cs typeface="Times New Roman"/>
              </a:rPr>
              <a:t> </a:t>
            </a:r>
            <a:r>
              <a:rPr dirty="0" baseline="5555" sz="1500" spc="-7">
                <a:latin typeface="Times New Roman"/>
                <a:cs typeface="Times New Roman"/>
              </a:rPr>
              <a:t>on</a:t>
            </a:r>
            <a:r>
              <a:rPr dirty="0" baseline="5555" sz="1500" spc="-30">
                <a:latin typeface="Times New Roman"/>
                <a:cs typeface="Times New Roman"/>
              </a:rPr>
              <a:t> </a:t>
            </a:r>
            <a:r>
              <a:rPr dirty="0" baseline="5555" sz="1500" spc="-22">
                <a:latin typeface="Times New Roman"/>
                <a:cs typeface="Times New Roman"/>
              </a:rPr>
              <a:t>weight </a:t>
            </a:r>
            <a:r>
              <a:rPr dirty="0" baseline="5555" sz="1500" spc="-7">
                <a:latin typeface="Times New Roman"/>
                <a:cs typeface="Times New Roman"/>
              </a:rPr>
              <a:t>distribution</a:t>
            </a:r>
            <a:r>
              <a:rPr dirty="0" baseline="5555" sz="1500" spc="52">
                <a:latin typeface="Times New Roman"/>
                <a:cs typeface="Times New Roman"/>
              </a:rPr>
              <a:t> </a:t>
            </a:r>
            <a:r>
              <a:rPr dirty="0" baseline="5555" sz="1500" spc="-7" i="1">
                <a:latin typeface="Times New Roman"/>
                <a:cs typeface="Times New Roman"/>
              </a:rPr>
              <a:t>w</a:t>
            </a:r>
            <a:r>
              <a:rPr dirty="0" sz="650" spc="-5" i="1">
                <a:latin typeface="Times New Roman"/>
                <a:cs typeface="Times New Roman"/>
              </a:rPr>
              <a:t>i</a:t>
            </a:r>
            <a:r>
              <a:rPr dirty="0" baseline="5555" sz="1500" spc="-7" i="1">
                <a:latin typeface="Times New Roman"/>
                <a:cs typeface="Times New Roman"/>
              </a:rPr>
              <a:t>(n)</a:t>
            </a:r>
            <a:endParaRPr baseline="5555" sz="1500">
              <a:latin typeface="Times New Roman"/>
              <a:cs typeface="Times New Roman"/>
            </a:endParaRPr>
          </a:p>
          <a:p>
            <a:pPr lvl="1" marL="467359" indent="-227965">
              <a:lnSpc>
                <a:spcPct val="100000"/>
              </a:lnSpc>
              <a:spcBef>
                <a:spcPts val="260"/>
              </a:spcBef>
              <a:buAutoNum type="alphaLcPeriod" startAt="2"/>
              <a:tabLst>
                <a:tab pos="467359" algn="l"/>
                <a:tab pos="467995" algn="l"/>
              </a:tabLst>
            </a:pPr>
            <a:r>
              <a:rPr dirty="0" baseline="5555" sz="1500" spc="-7">
                <a:latin typeface="Times New Roman"/>
                <a:cs typeface="Times New Roman"/>
              </a:rPr>
              <a:t>Train</a:t>
            </a:r>
            <a:r>
              <a:rPr dirty="0" baseline="5555" sz="1500" spc="-37">
                <a:latin typeface="Times New Roman"/>
                <a:cs typeface="Times New Roman"/>
              </a:rPr>
              <a:t> </a:t>
            </a:r>
            <a:r>
              <a:rPr dirty="0" baseline="5555" sz="1500" spc="-15">
                <a:latin typeface="Times New Roman"/>
                <a:cs typeface="Times New Roman"/>
              </a:rPr>
              <a:t>network</a:t>
            </a:r>
            <a:r>
              <a:rPr dirty="0" baseline="5555" sz="1500" spc="-37">
                <a:latin typeface="Times New Roman"/>
                <a:cs typeface="Times New Roman"/>
              </a:rPr>
              <a:t> </a:t>
            </a:r>
            <a:r>
              <a:rPr dirty="0" baseline="5555" sz="1500" spc="-7" i="1">
                <a:latin typeface="Times New Roman"/>
                <a:cs typeface="Times New Roman"/>
              </a:rPr>
              <a:t>NN</a:t>
            </a:r>
            <a:r>
              <a:rPr dirty="0" sz="650" spc="-5" i="1">
                <a:latin typeface="Times New Roman"/>
                <a:cs typeface="Times New Roman"/>
              </a:rPr>
              <a:t>i</a:t>
            </a:r>
            <a:r>
              <a:rPr dirty="0" sz="650" spc="10" i="1">
                <a:latin typeface="Times New Roman"/>
                <a:cs typeface="Times New Roman"/>
              </a:rPr>
              <a:t> </a:t>
            </a:r>
            <a:r>
              <a:rPr dirty="0" baseline="5291" sz="1575" spc="-15">
                <a:latin typeface="Times New Roman"/>
                <a:cs typeface="Times New Roman"/>
              </a:rPr>
              <a:t>with</a:t>
            </a:r>
            <a:r>
              <a:rPr dirty="0" baseline="5291" sz="1575" spc="112">
                <a:latin typeface="Times New Roman"/>
                <a:cs typeface="Times New Roman"/>
              </a:rPr>
              <a:t> </a:t>
            </a:r>
            <a:r>
              <a:rPr dirty="0" baseline="5555" sz="1500" spc="-15" i="1">
                <a:latin typeface="Times New Roman"/>
                <a:cs typeface="Times New Roman"/>
              </a:rPr>
              <a:t>T</a:t>
            </a:r>
            <a:r>
              <a:rPr dirty="0" sz="650" spc="-10" i="1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  <a:p>
            <a:pPr algn="ctr" marL="157480">
              <a:lnSpc>
                <a:spcPct val="100000"/>
              </a:lnSpc>
              <a:spcBef>
                <a:spcPts val="80"/>
              </a:spcBef>
              <a:tabLst>
                <a:tab pos="869950" algn="l"/>
              </a:tabLst>
            </a:pPr>
            <a:r>
              <a:rPr dirty="0" baseline="-7507" sz="2775" spc="179">
                <a:latin typeface="Symbol"/>
                <a:cs typeface="Symbol"/>
              </a:rPr>
              <a:t></a:t>
            </a:r>
            <a:r>
              <a:rPr dirty="0" baseline="2222" sz="1875" spc="-104" i="1">
                <a:latin typeface="Times New Roman"/>
                <a:cs typeface="Times New Roman"/>
              </a:rPr>
              <a:t>w</a:t>
            </a:r>
            <a:r>
              <a:rPr dirty="0" baseline="-19841" sz="1050" spc="15" i="1">
                <a:latin typeface="Times New Roman"/>
                <a:cs typeface="Times New Roman"/>
              </a:rPr>
              <a:t>i</a:t>
            </a:r>
            <a:r>
              <a:rPr dirty="0" baseline="-19841" sz="1050" spc="-7" i="1">
                <a:latin typeface="Times New Roman"/>
                <a:cs typeface="Times New Roman"/>
              </a:rPr>
              <a:t> </a:t>
            </a:r>
            <a:r>
              <a:rPr dirty="0" baseline="2222" sz="1875" spc="15">
                <a:latin typeface="Times New Roman"/>
                <a:cs typeface="Times New Roman"/>
              </a:rPr>
              <a:t>(</a:t>
            </a:r>
            <a:r>
              <a:rPr dirty="0" baseline="2222" sz="1875" spc="-7" i="1">
                <a:latin typeface="Times New Roman"/>
                <a:cs typeface="Times New Roman"/>
              </a:rPr>
              <a:t>n</a:t>
            </a:r>
            <a:r>
              <a:rPr dirty="0" baseline="2222" sz="1875">
                <a:latin typeface="Times New Roman"/>
                <a:cs typeface="Times New Roman"/>
              </a:rPr>
              <a:t>)</a:t>
            </a:r>
            <a:r>
              <a:rPr dirty="0" baseline="2222" sz="1875">
                <a:latin typeface="Times New Roman"/>
                <a:cs typeface="Times New Roman"/>
              </a:rPr>
              <a:t>	</a:t>
            </a:r>
            <a:r>
              <a:rPr dirty="0" sz="1000" spc="-5">
                <a:latin typeface="Times New Roman"/>
                <a:cs typeface="Times New Roman"/>
              </a:rPr>
              <a:t>(</a:t>
            </a:r>
            <a:r>
              <a:rPr dirty="0" sz="1000" spc="-35">
                <a:latin typeface="Times New Roman"/>
                <a:cs typeface="Times New Roman"/>
              </a:rPr>
              <a:t>w</a:t>
            </a:r>
            <a:r>
              <a:rPr dirty="0" sz="1000" spc="-5">
                <a:latin typeface="Times New Roman"/>
                <a:cs typeface="Times New Roman"/>
              </a:rPr>
              <a:t>ei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15">
                <a:latin typeface="Times New Roman"/>
                <a:cs typeface="Times New Roman"/>
              </a:rPr>
              <a:t>h</a:t>
            </a:r>
            <a:r>
              <a:rPr dirty="0" sz="1000" spc="-5">
                <a:latin typeface="Times New Roman"/>
                <a:cs typeface="Times New Roman"/>
              </a:rPr>
              <a:t>ted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</a:t>
            </a:r>
            <a:r>
              <a:rPr dirty="0" sz="1000" spc="-10">
                <a:latin typeface="Times New Roman"/>
                <a:cs typeface="Times New Roman"/>
              </a:rPr>
              <a:t>n</a:t>
            </a:r>
            <a:r>
              <a:rPr dirty="0" sz="1000" spc="-5">
                <a:latin typeface="Times New Roman"/>
                <a:cs typeface="Times New Roman"/>
              </a:rPr>
              <a:t>i</a:t>
            </a:r>
            <a:r>
              <a:rPr dirty="0" sz="1000" spc="-15">
                <a:latin typeface="Times New Roman"/>
                <a:cs typeface="Times New Roman"/>
              </a:rPr>
              <a:t>n</a:t>
            </a:r>
            <a:r>
              <a:rPr dirty="0" sz="1000" spc="-5">
                <a:latin typeface="Times New Roman"/>
                <a:cs typeface="Times New Roman"/>
              </a:rPr>
              <a:t>g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-5">
                <a:latin typeface="Times New Roman"/>
                <a:cs typeface="Times New Roman"/>
              </a:rPr>
              <a:t>et)</a:t>
            </a:r>
            <a:endParaRPr sz="1000">
              <a:latin typeface="Times New Roman"/>
              <a:cs typeface="Times New Roman"/>
            </a:endParaRPr>
          </a:p>
          <a:p>
            <a:pPr marL="764540">
              <a:lnSpc>
                <a:spcPct val="100000"/>
              </a:lnSpc>
              <a:spcBef>
                <a:spcPts val="75"/>
              </a:spcBef>
            </a:pPr>
            <a:r>
              <a:rPr dirty="0" sz="700" spc="10">
                <a:latin typeface="Times New Roman"/>
                <a:cs typeface="Times New Roman"/>
              </a:rPr>
              <a:t>(</a:t>
            </a:r>
            <a:r>
              <a:rPr dirty="0" sz="700" spc="-100">
                <a:latin typeface="Times New Roman"/>
                <a:cs typeface="Times New Roman"/>
              </a:rPr>
              <a:t> </a:t>
            </a:r>
            <a:r>
              <a:rPr dirty="0" sz="700" spc="55" i="1">
                <a:latin typeface="Times New Roman"/>
                <a:cs typeface="Times New Roman"/>
              </a:rPr>
              <a:t>x</a:t>
            </a:r>
            <a:r>
              <a:rPr dirty="0" sz="700" spc="55">
                <a:latin typeface="Times New Roman"/>
                <a:cs typeface="Times New Roman"/>
              </a:rPr>
              <a:t>(</a:t>
            </a:r>
            <a:r>
              <a:rPr dirty="0" sz="700" spc="45" i="1">
                <a:latin typeface="Times New Roman"/>
                <a:cs typeface="Times New Roman"/>
              </a:rPr>
              <a:t>n</a:t>
            </a:r>
            <a:r>
              <a:rPr dirty="0" sz="700" spc="-10">
                <a:latin typeface="Times New Roman"/>
                <a:cs typeface="Times New Roman"/>
              </a:rPr>
              <a:t>)</a:t>
            </a:r>
            <a:r>
              <a:rPr dirty="0" sz="700" spc="20">
                <a:latin typeface="Times New Roman"/>
                <a:cs typeface="Times New Roman"/>
              </a:rPr>
              <a:t>,</a:t>
            </a:r>
            <a:r>
              <a:rPr dirty="0" sz="700" spc="15" i="1">
                <a:latin typeface="Times New Roman"/>
                <a:cs typeface="Times New Roman"/>
              </a:rPr>
              <a:t>d</a:t>
            </a:r>
            <a:r>
              <a:rPr dirty="0" sz="700" spc="-75" i="1">
                <a:latin typeface="Times New Roman"/>
                <a:cs typeface="Times New Roman"/>
              </a:rPr>
              <a:t> </a:t>
            </a:r>
            <a:r>
              <a:rPr dirty="0" sz="700" spc="55">
                <a:latin typeface="Times New Roman"/>
                <a:cs typeface="Times New Roman"/>
              </a:rPr>
              <a:t>(</a:t>
            </a:r>
            <a:r>
              <a:rPr dirty="0" sz="700" spc="50" i="1">
                <a:latin typeface="Times New Roman"/>
                <a:cs typeface="Times New Roman"/>
              </a:rPr>
              <a:t>n</a:t>
            </a:r>
            <a:r>
              <a:rPr dirty="0" sz="700" spc="-10">
                <a:latin typeface="Times New Roman"/>
                <a:cs typeface="Times New Roman"/>
              </a:rPr>
              <a:t>)</a:t>
            </a:r>
            <a:r>
              <a:rPr dirty="0" sz="700" spc="-50">
                <a:latin typeface="Times New Roman"/>
                <a:cs typeface="Times New Roman"/>
              </a:rPr>
              <a:t>)</a:t>
            </a:r>
            <a:r>
              <a:rPr dirty="0" sz="700" spc="-85">
                <a:latin typeface="Symbol"/>
                <a:cs typeface="Symbol"/>
              </a:rPr>
              <a:t></a:t>
            </a:r>
            <a:r>
              <a:rPr dirty="0" sz="700" spc="55" i="1">
                <a:latin typeface="Times New Roman"/>
                <a:cs typeface="Times New Roman"/>
              </a:rPr>
              <a:t>T</a:t>
            </a:r>
            <a:r>
              <a:rPr dirty="0" sz="700" spc="10">
                <a:latin typeface="Times New Roman"/>
                <a:cs typeface="Times New Roman"/>
              </a:rPr>
              <a:t>:</a:t>
            </a:r>
            <a:r>
              <a:rPr dirty="0" sz="700" spc="-20" i="1">
                <a:latin typeface="Times New Roman"/>
                <a:cs typeface="Times New Roman"/>
              </a:rPr>
              <a:t>N</a:t>
            </a:r>
            <a:r>
              <a:rPr dirty="0" sz="700" spc="45" i="1">
                <a:latin typeface="Times New Roman"/>
                <a:cs typeface="Times New Roman"/>
              </a:rPr>
              <a:t>N</a:t>
            </a:r>
            <a:r>
              <a:rPr dirty="0" baseline="-22222" sz="750" spc="7" i="1">
                <a:latin typeface="Times New Roman"/>
                <a:cs typeface="Times New Roman"/>
              </a:rPr>
              <a:t>i</a:t>
            </a:r>
            <a:r>
              <a:rPr dirty="0" baseline="-22222" sz="750" spc="-7" i="1">
                <a:latin typeface="Times New Roman"/>
                <a:cs typeface="Times New Roman"/>
              </a:rPr>
              <a:t> </a:t>
            </a:r>
            <a:r>
              <a:rPr dirty="0" sz="700" spc="10">
                <a:latin typeface="Times New Roman"/>
                <a:cs typeface="Times New Roman"/>
              </a:rPr>
              <a:t>(</a:t>
            </a:r>
            <a:r>
              <a:rPr dirty="0" sz="700" spc="-100">
                <a:latin typeface="Times New Roman"/>
                <a:cs typeface="Times New Roman"/>
              </a:rPr>
              <a:t> </a:t>
            </a:r>
            <a:r>
              <a:rPr dirty="0" sz="700" spc="55" i="1">
                <a:latin typeface="Times New Roman"/>
                <a:cs typeface="Times New Roman"/>
              </a:rPr>
              <a:t>x</a:t>
            </a:r>
            <a:r>
              <a:rPr dirty="0" sz="700" spc="55">
                <a:latin typeface="Times New Roman"/>
                <a:cs typeface="Times New Roman"/>
              </a:rPr>
              <a:t>(</a:t>
            </a:r>
            <a:r>
              <a:rPr dirty="0" sz="700" spc="50" i="1">
                <a:latin typeface="Times New Roman"/>
                <a:cs typeface="Times New Roman"/>
              </a:rPr>
              <a:t>n</a:t>
            </a:r>
            <a:r>
              <a:rPr dirty="0" sz="700" spc="-10">
                <a:latin typeface="Times New Roman"/>
                <a:cs typeface="Times New Roman"/>
              </a:rPr>
              <a:t>)</a:t>
            </a:r>
            <a:r>
              <a:rPr dirty="0" sz="700" spc="30">
                <a:latin typeface="Times New Roman"/>
                <a:cs typeface="Times New Roman"/>
              </a:rPr>
              <a:t>)</a:t>
            </a:r>
            <a:r>
              <a:rPr dirty="0" sz="700" spc="45">
                <a:latin typeface="Symbol"/>
                <a:cs typeface="Symbol"/>
              </a:rPr>
              <a:t></a:t>
            </a:r>
            <a:r>
              <a:rPr dirty="0" sz="700" spc="15" i="1">
                <a:latin typeface="Times New Roman"/>
                <a:cs typeface="Times New Roman"/>
              </a:rPr>
              <a:t>d</a:t>
            </a:r>
            <a:r>
              <a:rPr dirty="0" sz="700" spc="-75" i="1">
                <a:latin typeface="Times New Roman"/>
                <a:cs typeface="Times New Roman"/>
              </a:rPr>
              <a:t> </a:t>
            </a:r>
            <a:r>
              <a:rPr dirty="0" sz="700" spc="55">
                <a:latin typeface="Times New Roman"/>
                <a:cs typeface="Times New Roman"/>
              </a:rPr>
              <a:t>(</a:t>
            </a:r>
            <a:r>
              <a:rPr dirty="0" sz="700" spc="45" i="1">
                <a:latin typeface="Times New Roman"/>
                <a:cs typeface="Times New Roman"/>
              </a:rPr>
              <a:t>n</a:t>
            </a:r>
            <a:r>
              <a:rPr dirty="0" sz="700" spc="10"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8544" y="3799592"/>
            <a:ext cx="1745614" cy="5499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276860" algn="l"/>
              </a:tabLst>
            </a:pP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baseline="2136" sz="1950" spc="-60">
                <a:latin typeface="Symbol"/>
                <a:cs typeface="Symbol"/>
              </a:rPr>
              <a:t></a:t>
            </a:r>
            <a:r>
              <a:rPr dirty="0" baseline="-23809" sz="1050" i="1">
                <a:latin typeface="Times New Roman"/>
                <a:cs typeface="Times New Roman"/>
              </a:rPr>
              <a:t>i</a:t>
            </a:r>
            <a:r>
              <a:rPr dirty="0" baseline="-23809" sz="1050" i="1">
                <a:latin typeface="Times New Roman"/>
                <a:cs typeface="Times New Roman"/>
              </a:rPr>
              <a:t> </a:t>
            </a:r>
            <a:r>
              <a:rPr dirty="0" baseline="-23809" sz="1050" spc="112" i="1">
                <a:latin typeface="Times New Roman"/>
                <a:cs typeface="Times New Roman"/>
              </a:rPr>
              <a:t> </a:t>
            </a:r>
            <a:r>
              <a:rPr dirty="0" baseline="2222" sz="1875" spc="-44">
                <a:latin typeface="Symbol"/>
                <a:cs typeface="Symbol"/>
              </a:rPr>
              <a:t></a:t>
            </a:r>
            <a:r>
              <a:rPr dirty="0" baseline="2222" sz="1875" spc="-89">
                <a:latin typeface="Times New Roman"/>
                <a:cs typeface="Times New Roman"/>
              </a:rPr>
              <a:t> </a:t>
            </a:r>
            <a:r>
              <a:rPr dirty="0" baseline="2222" sz="1875" spc="-202">
                <a:latin typeface="Times New Roman"/>
                <a:cs typeface="Times New Roman"/>
              </a:rPr>
              <a:t>(</a:t>
            </a:r>
            <a:r>
              <a:rPr dirty="0" baseline="2222" sz="1875" spc="60">
                <a:latin typeface="Times New Roman"/>
                <a:cs typeface="Times New Roman"/>
              </a:rPr>
              <a:t>1</a:t>
            </a:r>
            <a:r>
              <a:rPr dirty="0" baseline="2222" sz="1875" spc="-44">
                <a:latin typeface="Symbol"/>
                <a:cs typeface="Symbol"/>
              </a:rPr>
              <a:t></a:t>
            </a:r>
            <a:r>
              <a:rPr dirty="0" baseline="2222" sz="1875" spc="-292">
                <a:latin typeface="Times New Roman"/>
                <a:cs typeface="Times New Roman"/>
              </a:rPr>
              <a:t> </a:t>
            </a:r>
            <a:r>
              <a:rPr dirty="0" baseline="2136" sz="1950" spc="30">
                <a:latin typeface="Symbol"/>
                <a:cs typeface="Symbol"/>
              </a:rPr>
              <a:t></a:t>
            </a:r>
            <a:r>
              <a:rPr dirty="0" baseline="-23809" sz="1050" i="1">
                <a:latin typeface="Times New Roman"/>
                <a:cs typeface="Times New Roman"/>
              </a:rPr>
              <a:t>i</a:t>
            </a:r>
            <a:r>
              <a:rPr dirty="0" baseline="-23809" sz="1050" spc="-60" i="1">
                <a:latin typeface="Times New Roman"/>
                <a:cs typeface="Times New Roman"/>
              </a:rPr>
              <a:t> </a:t>
            </a:r>
            <a:r>
              <a:rPr dirty="0" baseline="2222" sz="1875" spc="-30">
                <a:latin typeface="Times New Roman"/>
                <a:cs typeface="Times New Roman"/>
              </a:rPr>
              <a:t>)</a:t>
            </a:r>
            <a:r>
              <a:rPr dirty="0" baseline="2222" sz="1875" spc="-254">
                <a:latin typeface="Times New Roman"/>
                <a:cs typeface="Times New Roman"/>
              </a:rPr>
              <a:t> </a:t>
            </a:r>
            <a:r>
              <a:rPr dirty="0" baseline="2222" sz="1875" spc="-22">
                <a:latin typeface="Times New Roman"/>
                <a:cs typeface="Times New Roman"/>
              </a:rPr>
              <a:t>/</a:t>
            </a:r>
            <a:r>
              <a:rPr dirty="0" baseline="2222" sz="1875" spc="-284">
                <a:latin typeface="Times New Roman"/>
                <a:cs typeface="Times New Roman"/>
              </a:rPr>
              <a:t> </a:t>
            </a:r>
            <a:r>
              <a:rPr dirty="0" baseline="2136" sz="1950" spc="30">
                <a:latin typeface="Symbol"/>
                <a:cs typeface="Symbol"/>
              </a:rPr>
              <a:t></a:t>
            </a:r>
            <a:r>
              <a:rPr dirty="0" baseline="-23809" sz="1050" i="1">
                <a:latin typeface="Times New Roman"/>
                <a:cs typeface="Times New Roman"/>
              </a:rPr>
              <a:t>i</a:t>
            </a:r>
            <a:endParaRPr baseline="-23809" sz="10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110"/>
              </a:spcBef>
              <a:tabLst>
                <a:tab pos="252095" algn="l"/>
              </a:tabLst>
            </a:pPr>
            <a:r>
              <a:rPr dirty="0" sz="1000" spc="-5">
                <a:latin typeface="Times New Roman"/>
                <a:cs typeface="Times New Roman"/>
              </a:rPr>
              <a:t>e.</a:t>
            </a:r>
            <a:r>
              <a:rPr dirty="0" sz="1000" spc="-5">
                <a:latin typeface="Times New Roman"/>
                <a:cs typeface="Times New Roman"/>
              </a:rPr>
              <a:t>	</a:t>
            </a:r>
            <a:r>
              <a:rPr dirty="0" sz="1000" spc="-5" i="1">
                <a:latin typeface="Times New Roman"/>
                <a:cs typeface="Times New Roman"/>
              </a:rPr>
              <a:t>fo</a:t>
            </a:r>
            <a:r>
              <a:rPr dirty="0" sz="1000" spc="-5" i="1">
                <a:latin typeface="Times New Roman"/>
                <a:cs typeface="Times New Roman"/>
              </a:rPr>
              <a:t>r</a:t>
            </a:r>
            <a:r>
              <a:rPr dirty="0" sz="1000" spc="-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e</a:t>
            </a:r>
            <a:r>
              <a:rPr dirty="0" sz="1000" i="1">
                <a:latin typeface="Times New Roman"/>
                <a:cs typeface="Times New Roman"/>
              </a:rPr>
              <a:t>a</a:t>
            </a:r>
            <a:r>
              <a:rPr dirty="0" sz="1000" spc="-5" i="1">
                <a:latin typeface="Times New Roman"/>
                <a:cs typeface="Times New Roman"/>
              </a:rPr>
              <a:t>ch</a:t>
            </a:r>
            <a:r>
              <a:rPr dirty="0" sz="1000" i="1">
                <a:latin typeface="Times New Roman"/>
                <a:cs typeface="Times New Roman"/>
              </a:rPr>
              <a:t> </a:t>
            </a:r>
            <a:r>
              <a:rPr dirty="0" sz="1000" spc="-90" i="1">
                <a:latin typeface="Times New Roman"/>
                <a:cs typeface="Times New Roman"/>
              </a:rPr>
              <a:t> </a:t>
            </a:r>
            <a:r>
              <a:rPr dirty="0" sz="1200" spc="75">
                <a:latin typeface="Times New Roman"/>
                <a:cs typeface="Times New Roman"/>
              </a:rPr>
              <a:t>(</a:t>
            </a:r>
            <a:r>
              <a:rPr dirty="0" sz="1200" spc="25" i="1">
                <a:latin typeface="Times New Roman"/>
                <a:cs typeface="Times New Roman"/>
              </a:rPr>
              <a:t>x</a:t>
            </a:r>
            <a:r>
              <a:rPr dirty="0" sz="1200" spc="20">
                <a:latin typeface="Times New Roman"/>
                <a:cs typeface="Times New Roman"/>
              </a:rPr>
              <a:t>(</a:t>
            </a:r>
            <a:r>
              <a:rPr dirty="0" sz="1200" spc="10" i="1">
                <a:latin typeface="Times New Roman"/>
                <a:cs typeface="Times New Roman"/>
              </a:rPr>
              <a:t>n</a:t>
            </a:r>
            <a:r>
              <a:rPr dirty="0" sz="1200" spc="-30">
                <a:latin typeface="Times New Roman"/>
                <a:cs typeface="Times New Roman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70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d</a:t>
            </a:r>
            <a:r>
              <a:rPr dirty="0" sz="1200" spc="-180" i="1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(</a:t>
            </a:r>
            <a:r>
              <a:rPr dirty="0" sz="1200" spc="10" i="1">
                <a:latin typeface="Times New Roman"/>
                <a:cs typeface="Times New Roman"/>
              </a:rPr>
              <a:t>n</a:t>
            </a:r>
            <a:r>
              <a:rPr dirty="0" sz="1200" spc="-30">
                <a:latin typeface="Times New Roman"/>
                <a:cs typeface="Times New Roman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160">
                <a:latin typeface="Times New Roman"/>
                <a:cs typeface="Times New Roman"/>
              </a:rPr>
              <a:t> </a:t>
            </a:r>
            <a:r>
              <a:rPr dirty="0" sz="1200" spc="60">
                <a:latin typeface="Symbol"/>
                <a:cs typeface="Symbol"/>
              </a:rPr>
              <a:t></a:t>
            </a:r>
            <a:r>
              <a:rPr dirty="0" sz="1200" spc="5" i="1">
                <a:latin typeface="Times New Roman"/>
                <a:cs typeface="Times New Roman"/>
              </a:rPr>
              <a:t>T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3670" y="4537923"/>
            <a:ext cx="38735" cy="1377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00" spc="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80340" y="4431220"/>
            <a:ext cx="67437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15" i="1">
                <a:latin typeface="Times New Roman"/>
                <a:cs typeface="Times New Roman"/>
              </a:rPr>
              <a:t>n</a:t>
            </a:r>
            <a:r>
              <a:rPr dirty="0" sz="1250" spc="-5">
                <a:latin typeface="Times New Roman"/>
                <a:cs typeface="Times New Roman"/>
              </a:rPr>
              <a:t>)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Symbol"/>
                <a:cs typeface="Symbol"/>
              </a:rPr>
              <a:t>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w</a:t>
            </a:r>
            <a:r>
              <a:rPr dirty="0" sz="1250" spc="-80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15" i="1">
                <a:latin typeface="Times New Roman"/>
                <a:cs typeface="Times New Roman"/>
              </a:rPr>
              <a:t>n</a:t>
            </a:r>
            <a:r>
              <a:rPr dirty="0" sz="1250" spc="-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0988" y="4426299"/>
            <a:ext cx="3923665" cy="878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80059">
              <a:lnSpc>
                <a:spcPts val="1225"/>
              </a:lnSpc>
              <a:spcBef>
                <a:spcPts val="125"/>
              </a:spcBef>
            </a:pPr>
            <a:r>
              <a:rPr dirty="0" sz="1100" spc="30" i="1">
                <a:latin typeface="Cambria"/>
                <a:cs typeface="Cambria"/>
              </a:rPr>
              <a:t>if</a:t>
            </a:r>
            <a:r>
              <a:rPr dirty="0" sz="1100" spc="270" i="1">
                <a:latin typeface="Cambria"/>
                <a:cs typeface="Cambria"/>
              </a:rPr>
              <a:t> </a:t>
            </a:r>
            <a:r>
              <a:rPr dirty="0" sz="1150" spc="60" i="1">
                <a:latin typeface="Times New Roman"/>
                <a:cs typeface="Times New Roman"/>
              </a:rPr>
              <a:t>NN</a:t>
            </a:r>
            <a:r>
              <a:rPr dirty="0" baseline="47008" sz="975" spc="89" i="1">
                <a:latin typeface="Times New Roman"/>
                <a:cs typeface="Times New Roman"/>
              </a:rPr>
              <a:t>i</a:t>
            </a:r>
            <a:r>
              <a:rPr dirty="0" baseline="47008" sz="975" spc="-30" i="1">
                <a:latin typeface="Times New Roman"/>
                <a:cs typeface="Times New Roman"/>
              </a:rPr>
              <a:t> </a:t>
            </a:r>
            <a:r>
              <a:rPr dirty="0" sz="1150" spc="50">
                <a:latin typeface="Times New Roman"/>
                <a:cs typeface="Times New Roman"/>
              </a:rPr>
              <a:t>(</a:t>
            </a:r>
            <a:r>
              <a:rPr dirty="0" sz="1150" spc="50" i="1">
                <a:latin typeface="Times New Roman"/>
                <a:cs typeface="Times New Roman"/>
              </a:rPr>
              <a:t>x</a:t>
            </a:r>
            <a:r>
              <a:rPr dirty="0" sz="1150" spc="215" i="1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)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Symbol"/>
                <a:cs typeface="Symbol"/>
              </a:rPr>
              <a:t>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d </a:t>
            </a:r>
            <a:r>
              <a:rPr dirty="0" sz="1150" spc="310" i="1">
                <a:latin typeface="Times New Roman"/>
                <a:cs typeface="Times New Roman"/>
              </a:rPr>
              <a:t> </a:t>
            </a:r>
            <a:r>
              <a:rPr dirty="0" sz="1100" spc="35" i="1">
                <a:latin typeface="Cambria"/>
                <a:cs typeface="Cambria"/>
              </a:rPr>
              <a:t>then</a:t>
            </a:r>
            <a:r>
              <a:rPr dirty="0" sz="1100" spc="225" i="1">
                <a:latin typeface="Cambria"/>
                <a:cs typeface="Cambria"/>
              </a:rPr>
              <a:t> </a:t>
            </a:r>
            <a:r>
              <a:rPr dirty="0" baseline="2222" sz="1875" spc="-15" i="1">
                <a:latin typeface="Times New Roman"/>
                <a:cs typeface="Times New Roman"/>
              </a:rPr>
              <a:t>w</a:t>
            </a:r>
            <a:r>
              <a:rPr dirty="0" baseline="2222" sz="1875" spc="967" i="1">
                <a:latin typeface="Times New Roman"/>
                <a:cs typeface="Times New Roman"/>
              </a:rPr>
              <a:t> </a:t>
            </a:r>
            <a:r>
              <a:rPr dirty="0" baseline="2222" sz="1875" spc="-15">
                <a:latin typeface="Times New Roman"/>
                <a:cs typeface="Times New Roman"/>
              </a:rPr>
              <a:t>(</a:t>
            </a:r>
            <a:r>
              <a:rPr dirty="0" baseline="2222" sz="1875" spc="-15" i="1">
                <a:latin typeface="Times New Roman"/>
                <a:cs typeface="Times New Roman"/>
              </a:rPr>
              <a:t>n</a:t>
            </a:r>
            <a:r>
              <a:rPr dirty="0" baseline="2222" sz="1875" spc="-15">
                <a:latin typeface="Times New Roman"/>
                <a:cs typeface="Times New Roman"/>
              </a:rPr>
              <a:t>)</a:t>
            </a:r>
            <a:r>
              <a:rPr dirty="0" baseline="2222" sz="1875" spc="-75">
                <a:latin typeface="Times New Roman"/>
                <a:cs typeface="Times New Roman"/>
              </a:rPr>
              <a:t> </a:t>
            </a:r>
            <a:r>
              <a:rPr dirty="0" baseline="2222" sz="1875" spc="-15">
                <a:latin typeface="Symbol"/>
                <a:cs typeface="Symbol"/>
              </a:rPr>
              <a:t></a:t>
            </a:r>
            <a:r>
              <a:rPr dirty="0" baseline="2222" sz="1875" spc="-52">
                <a:latin typeface="Times New Roman"/>
                <a:cs typeface="Times New Roman"/>
              </a:rPr>
              <a:t> </a:t>
            </a:r>
            <a:r>
              <a:rPr dirty="0" baseline="2222" sz="1875" spc="-15" i="1">
                <a:latin typeface="Times New Roman"/>
                <a:cs typeface="Times New Roman"/>
              </a:rPr>
              <a:t>w</a:t>
            </a:r>
            <a:r>
              <a:rPr dirty="0" baseline="2222" sz="1875" spc="-120" i="1">
                <a:latin typeface="Times New Roman"/>
                <a:cs typeface="Times New Roman"/>
              </a:rPr>
              <a:t> </a:t>
            </a:r>
            <a:r>
              <a:rPr dirty="0" baseline="2222" sz="1875" spc="-44">
                <a:latin typeface="Times New Roman"/>
                <a:cs typeface="Times New Roman"/>
              </a:rPr>
              <a:t>(</a:t>
            </a:r>
            <a:r>
              <a:rPr dirty="0" baseline="2222" sz="1875" spc="-44" i="1">
                <a:latin typeface="Times New Roman"/>
                <a:cs typeface="Times New Roman"/>
              </a:rPr>
              <a:t>n</a:t>
            </a:r>
            <a:r>
              <a:rPr dirty="0" baseline="2222" sz="1875" spc="-44">
                <a:latin typeface="Times New Roman"/>
                <a:cs typeface="Times New Roman"/>
              </a:rPr>
              <a:t>).</a:t>
            </a:r>
            <a:r>
              <a:rPr dirty="0" baseline="2136" sz="1950" spc="-44">
                <a:latin typeface="Symbol"/>
                <a:cs typeface="Symbol"/>
              </a:rPr>
              <a:t></a:t>
            </a:r>
            <a:r>
              <a:rPr dirty="0" baseline="2136" sz="1950" spc="622">
                <a:latin typeface="Times New Roman"/>
                <a:cs typeface="Times New Roman"/>
              </a:rPr>
              <a:t> </a:t>
            </a:r>
            <a:r>
              <a:rPr dirty="0" sz="1050" spc="-30">
                <a:latin typeface="Tahoma"/>
                <a:cs typeface="Tahoma"/>
              </a:rPr>
              <a:t>,</a:t>
            </a:r>
            <a:r>
              <a:rPr dirty="0" sz="1050" spc="-50">
                <a:latin typeface="Tahoma"/>
                <a:cs typeface="Tahoma"/>
              </a:rPr>
              <a:t> </a:t>
            </a:r>
            <a:r>
              <a:rPr dirty="0" sz="1100" spc="20" i="1">
                <a:latin typeface="Cambria"/>
                <a:cs typeface="Cambria"/>
              </a:rPr>
              <a:t>otherwise</a:t>
            </a:r>
            <a:r>
              <a:rPr dirty="0" sz="1100" spc="225" i="1">
                <a:latin typeface="Cambria"/>
                <a:cs typeface="Cambria"/>
              </a:rPr>
              <a:t> </a:t>
            </a:r>
            <a:r>
              <a:rPr dirty="0" baseline="2222" sz="1875" spc="-7" i="1">
                <a:latin typeface="Times New Roman"/>
                <a:cs typeface="Times New Roman"/>
              </a:rPr>
              <a:t>w</a:t>
            </a:r>
            <a:endParaRPr baseline="2222" sz="1875">
              <a:latin typeface="Times New Roman"/>
              <a:cs typeface="Times New Roman"/>
            </a:endParaRPr>
          </a:p>
          <a:p>
            <a:pPr marL="1027430">
              <a:lnSpc>
                <a:spcPts val="505"/>
              </a:lnSpc>
              <a:tabLst>
                <a:tab pos="1375410" algn="l"/>
                <a:tab pos="1915795" algn="l"/>
                <a:tab pos="2480310" algn="l"/>
                <a:tab pos="2825115" algn="l"/>
                <a:tab pos="3742690" algn="l"/>
              </a:tabLst>
            </a:pPr>
            <a:r>
              <a:rPr dirty="0" sz="650" spc="20" i="1">
                <a:latin typeface="Times New Roman"/>
                <a:cs typeface="Times New Roman"/>
              </a:rPr>
              <a:t>n</a:t>
            </a:r>
            <a:r>
              <a:rPr dirty="0" sz="650" spc="20" i="1">
                <a:latin typeface="Times New Roman"/>
                <a:cs typeface="Times New Roman"/>
              </a:rPr>
              <a:t>	</a:t>
            </a:r>
            <a:r>
              <a:rPr dirty="0" sz="650" spc="20" i="1">
                <a:latin typeface="Times New Roman"/>
                <a:cs typeface="Times New Roman"/>
              </a:rPr>
              <a:t>n</a:t>
            </a:r>
            <a:r>
              <a:rPr dirty="0" sz="650" spc="20" i="1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sz="700" spc="-105" i="1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Symbol"/>
                <a:cs typeface="Symbol"/>
              </a:rPr>
              <a:t></a:t>
            </a:r>
            <a:r>
              <a:rPr dirty="0" sz="700" spc="1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sz="700" i="1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sz="700" i="1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sz="700" spc="-105" i="1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Symbol"/>
                <a:cs typeface="Symbol"/>
              </a:rPr>
              <a:t></a:t>
            </a:r>
            <a:r>
              <a:rPr dirty="0" sz="700" spc="1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50">
              <a:latin typeface="Times New Roman"/>
              <a:cs typeface="Times New Roman"/>
            </a:endParaRPr>
          </a:p>
          <a:p>
            <a:pPr marL="252729">
              <a:lnSpc>
                <a:spcPts val="1175"/>
              </a:lnSpc>
              <a:spcBef>
                <a:spcPts val="5"/>
              </a:spcBef>
              <a:tabLst>
                <a:tab pos="480059" algn="l"/>
              </a:tabLst>
            </a:pPr>
            <a:r>
              <a:rPr dirty="0" sz="1000" spc="-10">
                <a:latin typeface="Times New Roman"/>
                <a:cs typeface="Times New Roman"/>
              </a:rPr>
              <a:t>f.	Normalize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weights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of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10" i="1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5"/>
              </a:lnSpc>
            </a:pPr>
            <a:r>
              <a:rPr dirty="0" sz="1000" spc="-5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25"/>
              </a:spcBef>
            </a:pPr>
            <a:r>
              <a:rPr dirty="0" sz="1000" spc="-5">
                <a:latin typeface="Times New Roman"/>
                <a:cs typeface="Times New Roman"/>
              </a:rPr>
              <a:t>3.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Ensemble</a:t>
            </a:r>
            <a:r>
              <a:rPr dirty="0" sz="1000" spc="-5">
                <a:latin typeface="Times New Roman"/>
                <a:cs typeface="Times New Roman"/>
              </a:rPr>
              <a:t> decision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-10">
                <a:latin typeface="Times New Roman"/>
                <a:cs typeface="Times New Roman"/>
              </a:rPr>
              <a:t> made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weighted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voting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way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032" y="2410079"/>
            <a:ext cx="2514981" cy="25416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90600" y="3677411"/>
            <a:ext cx="506095" cy="325120"/>
            <a:chOff x="990600" y="3677411"/>
            <a:chExt cx="506095" cy="325120"/>
          </a:xfrm>
        </p:grpSpPr>
        <p:sp>
          <p:nvSpPr>
            <p:cNvPr id="4" name="object 4"/>
            <p:cNvSpPr/>
            <p:nvPr/>
          </p:nvSpPr>
          <p:spPr>
            <a:xfrm>
              <a:off x="1000505" y="3687317"/>
              <a:ext cx="486409" cy="304800"/>
            </a:xfrm>
            <a:custGeom>
              <a:avLst/>
              <a:gdLst/>
              <a:ahLst/>
              <a:cxnLst/>
              <a:rect l="l" t="t" r="r" b="b"/>
              <a:pathLst>
                <a:path w="486409" h="304800">
                  <a:moveTo>
                    <a:pt x="255244" y="0"/>
                  </a:moveTo>
                  <a:lnTo>
                    <a:pt x="255244" y="76199"/>
                  </a:lnTo>
                  <a:lnTo>
                    <a:pt x="0" y="76199"/>
                  </a:lnTo>
                  <a:lnTo>
                    <a:pt x="0" y="228599"/>
                  </a:lnTo>
                  <a:lnTo>
                    <a:pt x="255244" y="228599"/>
                  </a:lnTo>
                  <a:lnTo>
                    <a:pt x="255244" y="304799"/>
                  </a:lnTo>
                  <a:lnTo>
                    <a:pt x="486156" y="152399"/>
                  </a:lnTo>
                  <a:lnTo>
                    <a:pt x="255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00505" y="3687317"/>
              <a:ext cx="486409" cy="304800"/>
            </a:xfrm>
            <a:custGeom>
              <a:avLst/>
              <a:gdLst/>
              <a:ahLst/>
              <a:cxnLst/>
              <a:rect l="l" t="t" r="r" b="b"/>
              <a:pathLst>
                <a:path w="486409" h="304800">
                  <a:moveTo>
                    <a:pt x="0" y="76199"/>
                  </a:moveTo>
                  <a:lnTo>
                    <a:pt x="255244" y="76199"/>
                  </a:lnTo>
                  <a:lnTo>
                    <a:pt x="255244" y="0"/>
                  </a:lnTo>
                  <a:lnTo>
                    <a:pt x="486156" y="152399"/>
                  </a:lnTo>
                  <a:lnTo>
                    <a:pt x="255244" y="304799"/>
                  </a:lnTo>
                  <a:lnTo>
                    <a:pt x="255244" y="228599"/>
                  </a:lnTo>
                  <a:lnTo>
                    <a:pt x="0" y="228599"/>
                  </a:lnTo>
                  <a:lnTo>
                    <a:pt x="0" y="7619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186934" y="3633978"/>
            <a:ext cx="1270" cy="995044"/>
          </a:xfrm>
          <a:custGeom>
            <a:avLst/>
            <a:gdLst/>
            <a:ahLst/>
            <a:cxnLst/>
            <a:rect l="l" t="t" r="r" b="b"/>
            <a:pathLst>
              <a:path w="1270" h="995045">
                <a:moveTo>
                  <a:pt x="0" y="0"/>
                </a:moveTo>
                <a:lnTo>
                  <a:pt x="762" y="994791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37781" y="3249929"/>
            <a:ext cx="452755" cy="615950"/>
          </a:xfrm>
          <a:custGeom>
            <a:avLst/>
            <a:gdLst/>
            <a:ahLst/>
            <a:cxnLst/>
            <a:rect l="l" t="t" r="r" b="b"/>
            <a:pathLst>
              <a:path w="452754" h="615950">
                <a:moveTo>
                  <a:pt x="0" y="307848"/>
                </a:moveTo>
                <a:lnTo>
                  <a:pt x="3646" y="252503"/>
                </a:lnTo>
                <a:lnTo>
                  <a:pt x="14161" y="200416"/>
                </a:lnTo>
                <a:lnTo>
                  <a:pt x="30903" y="152456"/>
                </a:lnTo>
                <a:lnTo>
                  <a:pt x="53233" y="109491"/>
                </a:lnTo>
                <a:lnTo>
                  <a:pt x="80511" y="72391"/>
                </a:lnTo>
                <a:lnTo>
                  <a:pt x="112098" y="42022"/>
                </a:lnTo>
                <a:lnTo>
                  <a:pt x="147354" y="19255"/>
                </a:lnTo>
                <a:lnTo>
                  <a:pt x="185639" y="4958"/>
                </a:lnTo>
                <a:lnTo>
                  <a:pt x="226314" y="0"/>
                </a:lnTo>
                <a:lnTo>
                  <a:pt x="266988" y="4958"/>
                </a:lnTo>
                <a:lnTo>
                  <a:pt x="305273" y="19255"/>
                </a:lnTo>
                <a:lnTo>
                  <a:pt x="340529" y="42022"/>
                </a:lnTo>
                <a:lnTo>
                  <a:pt x="372116" y="72391"/>
                </a:lnTo>
                <a:lnTo>
                  <a:pt x="399394" y="109491"/>
                </a:lnTo>
                <a:lnTo>
                  <a:pt x="421724" y="152456"/>
                </a:lnTo>
                <a:lnTo>
                  <a:pt x="438466" y="200416"/>
                </a:lnTo>
                <a:lnTo>
                  <a:pt x="448981" y="252503"/>
                </a:lnTo>
                <a:lnTo>
                  <a:pt x="452627" y="307848"/>
                </a:lnTo>
                <a:lnTo>
                  <a:pt x="448981" y="363192"/>
                </a:lnTo>
                <a:lnTo>
                  <a:pt x="438466" y="415279"/>
                </a:lnTo>
                <a:lnTo>
                  <a:pt x="421724" y="463239"/>
                </a:lnTo>
                <a:lnTo>
                  <a:pt x="399394" y="506204"/>
                </a:lnTo>
                <a:lnTo>
                  <a:pt x="372116" y="543304"/>
                </a:lnTo>
                <a:lnTo>
                  <a:pt x="340529" y="573673"/>
                </a:lnTo>
                <a:lnTo>
                  <a:pt x="305273" y="596440"/>
                </a:lnTo>
                <a:lnTo>
                  <a:pt x="266988" y="610737"/>
                </a:lnTo>
                <a:lnTo>
                  <a:pt x="226314" y="615696"/>
                </a:lnTo>
                <a:lnTo>
                  <a:pt x="185639" y="610737"/>
                </a:lnTo>
                <a:lnTo>
                  <a:pt x="147354" y="596440"/>
                </a:lnTo>
                <a:lnTo>
                  <a:pt x="112098" y="573673"/>
                </a:lnTo>
                <a:lnTo>
                  <a:pt x="80511" y="543304"/>
                </a:lnTo>
                <a:lnTo>
                  <a:pt x="53233" y="506204"/>
                </a:lnTo>
                <a:lnTo>
                  <a:pt x="30903" y="463239"/>
                </a:lnTo>
                <a:lnTo>
                  <a:pt x="14161" y="415279"/>
                </a:lnTo>
                <a:lnTo>
                  <a:pt x="3646" y="363192"/>
                </a:lnTo>
                <a:lnTo>
                  <a:pt x="0" y="30784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60591" y="3320288"/>
            <a:ext cx="207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∑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2235" y="3459479"/>
            <a:ext cx="295910" cy="208915"/>
            <a:chOff x="7222235" y="3459479"/>
            <a:chExt cx="295910" cy="208915"/>
          </a:xfrm>
        </p:grpSpPr>
        <p:sp>
          <p:nvSpPr>
            <p:cNvPr id="10" name="object 10"/>
            <p:cNvSpPr/>
            <p:nvPr/>
          </p:nvSpPr>
          <p:spPr>
            <a:xfrm>
              <a:off x="7232141" y="3469385"/>
              <a:ext cx="276225" cy="189230"/>
            </a:xfrm>
            <a:custGeom>
              <a:avLst/>
              <a:gdLst/>
              <a:ahLst/>
              <a:cxnLst/>
              <a:rect l="l" t="t" r="r" b="b"/>
              <a:pathLst>
                <a:path w="276225" h="189229">
                  <a:moveTo>
                    <a:pt x="206882" y="0"/>
                  </a:moveTo>
                  <a:lnTo>
                    <a:pt x="206882" y="47243"/>
                  </a:lnTo>
                  <a:lnTo>
                    <a:pt x="0" y="47243"/>
                  </a:lnTo>
                  <a:lnTo>
                    <a:pt x="0" y="141731"/>
                  </a:lnTo>
                  <a:lnTo>
                    <a:pt x="206882" y="141731"/>
                  </a:lnTo>
                  <a:lnTo>
                    <a:pt x="206882" y="188975"/>
                  </a:lnTo>
                  <a:lnTo>
                    <a:pt x="275843" y="94487"/>
                  </a:lnTo>
                  <a:lnTo>
                    <a:pt x="206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2141" y="3469385"/>
              <a:ext cx="276225" cy="189230"/>
            </a:xfrm>
            <a:custGeom>
              <a:avLst/>
              <a:gdLst/>
              <a:ahLst/>
              <a:cxnLst/>
              <a:rect l="l" t="t" r="r" b="b"/>
              <a:pathLst>
                <a:path w="276225" h="189229">
                  <a:moveTo>
                    <a:pt x="0" y="47243"/>
                  </a:moveTo>
                  <a:lnTo>
                    <a:pt x="206882" y="47243"/>
                  </a:lnTo>
                  <a:lnTo>
                    <a:pt x="206882" y="0"/>
                  </a:lnTo>
                  <a:lnTo>
                    <a:pt x="275843" y="94487"/>
                  </a:lnTo>
                  <a:lnTo>
                    <a:pt x="206882" y="188975"/>
                  </a:lnTo>
                  <a:lnTo>
                    <a:pt x="206882" y="141731"/>
                  </a:lnTo>
                  <a:lnTo>
                    <a:pt x="0" y="141731"/>
                  </a:lnTo>
                  <a:lnTo>
                    <a:pt x="0" y="4724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516380" y="2641092"/>
            <a:ext cx="853440" cy="2354580"/>
            <a:chOff x="1516380" y="2641092"/>
            <a:chExt cx="853440" cy="2354580"/>
          </a:xfrm>
        </p:grpSpPr>
        <p:sp>
          <p:nvSpPr>
            <p:cNvPr id="13" name="object 13"/>
            <p:cNvSpPr/>
            <p:nvPr/>
          </p:nvSpPr>
          <p:spPr>
            <a:xfrm>
              <a:off x="1524000" y="2648712"/>
              <a:ext cx="838200" cy="2339340"/>
            </a:xfrm>
            <a:custGeom>
              <a:avLst/>
              <a:gdLst/>
              <a:ahLst/>
              <a:cxnLst/>
              <a:rect l="l" t="t" r="r" b="b"/>
              <a:pathLst>
                <a:path w="838200" h="2339340">
                  <a:moveTo>
                    <a:pt x="670560" y="0"/>
                  </a:moveTo>
                  <a:lnTo>
                    <a:pt x="167639" y="0"/>
                  </a:lnTo>
                  <a:lnTo>
                    <a:pt x="0" y="1169670"/>
                  </a:lnTo>
                  <a:lnTo>
                    <a:pt x="167639" y="2339340"/>
                  </a:lnTo>
                  <a:lnTo>
                    <a:pt x="670560" y="2339340"/>
                  </a:lnTo>
                  <a:lnTo>
                    <a:pt x="838200" y="1169670"/>
                  </a:lnTo>
                  <a:lnTo>
                    <a:pt x="670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24000" y="2648712"/>
              <a:ext cx="838200" cy="2339340"/>
            </a:xfrm>
            <a:custGeom>
              <a:avLst/>
              <a:gdLst/>
              <a:ahLst/>
              <a:cxnLst/>
              <a:rect l="l" t="t" r="r" b="b"/>
              <a:pathLst>
                <a:path w="838200" h="2339340">
                  <a:moveTo>
                    <a:pt x="0" y="1169670"/>
                  </a:moveTo>
                  <a:lnTo>
                    <a:pt x="167639" y="0"/>
                  </a:lnTo>
                  <a:lnTo>
                    <a:pt x="670560" y="0"/>
                  </a:lnTo>
                  <a:lnTo>
                    <a:pt x="838200" y="1169670"/>
                  </a:lnTo>
                  <a:lnTo>
                    <a:pt x="670560" y="2339340"/>
                  </a:lnTo>
                  <a:lnTo>
                    <a:pt x="167639" y="2339340"/>
                  </a:lnTo>
                  <a:lnTo>
                    <a:pt x="0" y="116967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745482" y="2342133"/>
            <a:ext cx="1882775" cy="1252220"/>
            <a:chOff x="4745482" y="2342133"/>
            <a:chExt cx="1882775" cy="1252220"/>
          </a:xfrm>
        </p:grpSpPr>
        <p:sp>
          <p:nvSpPr>
            <p:cNvPr id="16" name="object 16"/>
            <p:cNvSpPr/>
            <p:nvPr/>
          </p:nvSpPr>
          <p:spPr>
            <a:xfrm>
              <a:off x="5843651" y="3307080"/>
              <a:ext cx="784860" cy="287020"/>
            </a:xfrm>
            <a:custGeom>
              <a:avLst/>
              <a:gdLst/>
              <a:ahLst/>
              <a:cxnLst/>
              <a:rect l="l" t="t" r="r" b="b"/>
              <a:pathLst>
                <a:path w="784859" h="287020">
                  <a:moveTo>
                    <a:pt x="710056" y="210820"/>
                  </a:moveTo>
                  <a:lnTo>
                    <a:pt x="708901" y="238510"/>
                  </a:lnTo>
                  <a:lnTo>
                    <a:pt x="721868" y="239522"/>
                  </a:lnTo>
                  <a:lnTo>
                    <a:pt x="720344" y="259207"/>
                  </a:lnTo>
                  <a:lnTo>
                    <a:pt x="708037" y="259207"/>
                  </a:lnTo>
                  <a:lnTo>
                    <a:pt x="706881" y="286893"/>
                  </a:lnTo>
                  <a:lnTo>
                    <a:pt x="768495" y="259207"/>
                  </a:lnTo>
                  <a:lnTo>
                    <a:pt x="720344" y="259207"/>
                  </a:lnTo>
                  <a:lnTo>
                    <a:pt x="708076" y="258271"/>
                  </a:lnTo>
                  <a:lnTo>
                    <a:pt x="770578" y="258271"/>
                  </a:lnTo>
                  <a:lnTo>
                    <a:pt x="784605" y="251968"/>
                  </a:lnTo>
                  <a:lnTo>
                    <a:pt x="710056" y="210820"/>
                  </a:lnTo>
                  <a:close/>
                </a:path>
                <a:path w="784859" h="287020">
                  <a:moveTo>
                    <a:pt x="708901" y="238510"/>
                  </a:moveTo>
                  <a:lnTo>
                    <a:pt x="708076" y="258271"/>
                  </a:lnTo>
                  <a:lnTo>
                    <a:pt x="720344" y="259207"/>
                  </a:lnTo>
                  <a:lnTo>
                    <a:pt x="721868" y="239522"/>
                  </a:lnTo>
                  <a:lnTo>
                    <a:pt x="708901" y="238510"/>
                  </a:lnTo>
                  <a:close/>
                </a:path>
                <a:path w="784859" h="287020">
                  <a:moveTo>
                    <a:pt x="405945" y="126237"/>
                  </a:moveTo>
                  <a:lnTo>
                    <a:pt x="386079" y="126237"/>
                  </a:lnTo>
                  <a:lnTo>
                    <a:pt x="386461" y="128143"/>
                  </a:lnTo>
                  <a:lnTo>
                    <a:pt x="386249" y="128143"/>
                  </a:lnTo>
                  <a:lnTo>
                    <a:pt x="386588" y="131953"/>
                  </a:lnTo>
                  <a:lnTo>
                    <a:pt x="387350" y="138811"/>
                  </a:lnTo>
                  <a:lnTo>
                    <a:pt x="387514" y="139573"/>
                  </a:lnTo>
                  <a:lnTo>
                    <a:pt x="389127" y="145034"/>
                  </a:lnTo>
                  <a:lnTo>
                    <a:pt x="389254" y="145669"/>
                  </a:lnTo>
                  <a:lnTo>
                    <a:pt x="416051" y="177673"/>
                  </a:lnTo>
                  <a:lnTo>
                    <a:pt x="452882" y="199644"/>
                  </a:lnTo>
                  <a:lnTo>
                    <a:pt x="488061" y="214503"/>
                  </a:lnTo>
                  <a:lnTo>
                    <a:pt x="543433" y="231775"/>
                  </a:lnTo>
                  <a:lnTo>
                    <a:pt x="606678" y="245745"/>
                  </a:lnTo>
                  <a:lnTo>
                    <a:pt x="675385" y="255778"/>
                  </a:lnTo>
                  <a:lnTo>
                    <a:pt x="708076" y="258271"/>
                  </a:lnTo>
                  <a:lnTo>
                    <a:pt x="708901" y="238510"/>
                  </a:lnTo>
                  <a:lnTo>
                    <a:pt x="677926" y="236093"/>
                  </a:lnTo>
                  <a:lnTo>
                    <a:pt x="643636" y="231775"/>
                  </a:lnTo>
                  <a:lnTo>
                    <a:pt x="578865" y="219964"/>
                  </a:lnTo>
                  <a:lnTo>
                    <a:pt x="520700" y="204724"/>
                  </a:lnTo>
                  <a:lnTo>
                    <a:pt x="483362" y="191389"/>
                  </a:lnTo>
                  <a:lnTo>
                    <a:pt x="443484" y="172339"/>
                  </a:lnTo>
                  <a:lnTo>
                    <a:pt x="413385" y="147955"/>
                  </a:lnTo>
                  <a:lnTo>
                    <a:pt x="408368" y="139573"/>
                  </a:lnTo>
                  <a:lnTo>
                    <a:pt x="408177" y="139573"/>
                  </a:lnTo>
                  <a:lnTo>
                    <a:pt x="407543" y="137922"/>
                  </a:lnTo>
                  <a:lnTo>
                    <a:pt x="407690" y="137922"/>
                  </a:lnTo>
                  <a:lnTo>
                    <a:pt x="407014" y="135636"/>
                  </a:lnTo>
                  <a:lnTo>
                    <a:pt x="406526" y="133985"/>
                  </a:lnTo>
                  <a:lnTo>
                    <a:pt x="406724" y="133985"/>
                  </a:lnTo>
                  <a:lnTo>
                    <a:pt x="406273" y="129921"/>
                  </a:lnTo>
                  <a:lnTo>
                    <a:pt x="406114" y="128143"/>
                  </a:lnTo>
                  <a:lnTo>
                    <a:pt x="386461" y="128143"/>
                  </a:lnTo>
                  <a:lnTo>
                    <a:pt x="386167" y="127219"/>
                  </a:lnTo>
                  <a:lnTo>
                    <a:pt x="406032" y="127219"/>
                  </a:lnTo>
                  <a:lnTo>
                    <a:pt x="405945" y="126237"/>
                  </a:lnTo>
                  <a:close/>
                </a:path>
                <a:path w="784859" h="287020">
                  <a:moveTo>
                    <a:pt x="407543" y="137922"/>
                  </a:moveTo>
                  <a:lnTo>
                    <a:pt x="408177" y="139573"/>
                  </a:lnTo>
                  <a:lnTo>
                    <a:pt x="407902" y="138641"/>
                  </a:lnTo>
                  <a:lnTo>
                    <a:pt x="407543" y="137922"/>
                  </a:lnTo>
                  <a:close/>
                </a:path>
                <a:path w="784859" h="287020">
                  <a:moveTo>
                    <a:pt x="407902" y="138641"/>
                  </a:moveTo>
                  <a:lnTo>
                    <a:pt x="408177" y="139573"/>
                  </a:lnTo>
                  <a:lnTo>
                    <a:pt x="408368" y="139573"/>
                  </a:lnTo>
                  <a:lnTo>
                    <a:pt x="407902" y="138641"/>
                  </a:lnTo>
                  <a:close/>
                </a:path>
                <a:path w="784859" h="287020">
                  <a:moveTo>
                    <a:pt x="407690" y="137922"/>
                  </a:moveTo>
                  <a:lnTo>
                    <a:pt x="407543" y="137922"/>
                  </a:lnTo>
                  <a:lnTo>
                    <a:pt x="407902" y="138641"/>
                  </a:lnTo>
                  <a:lnTo>
                    <a:pt x="407690" y="137922"/>
                  </a:lnTo>
                  <a:close/>
                </a:path>
                <a:path w="784859" h="287020">
                  <a:moveTo>
                    <a:pt x="406526" y="133985"/>
                  </a:moveTo>
                  <a:lnTo>
                    <a:pt x="406908" y="135636"/>
                  </a:lnTo>
                  <a:lnTo>
                    <a:pt x="406843" y="135056"/>
                  </a:lnTo>
                  <a:lnTo>
                    <a:pt x="406526" y="133985"/>
                  </a:lnTo>
                  <a:close/>
                </a:path>
                <a:path w="784859" h="287020">
                  <a:moveTo>
                    <a:pt x="406843" y="135056"/>
                  </a:moveTo>
                  <a:lnTo>
                    <a:pt x="406908" y="135636"/>
                  </a:lnTo>
                  <a:lnTo>
                    <a:pt x="406843" y="135056"/>
                  </a:lnTo>
                  <a:close/>
                </a:path>
                <a:path w="784859" h="287020">
                  <a:moveTo>
                    <a:pt x="406724" y="133985"/>
                  </a:moveTo>
                  <a:lnTo>
                    <a:pt x="406526" y="133985"/>
                  </a:lnTo>
                  <a:lnTo>
                    <a:pt x="406843" y="135056"/>
                  </a:lnTo>
                  <a:lnTo>
                    <a:pt x="406724" y="133985"/>
                  </a:lnTo>
                  <a:close/>
                </a:path>
                <a:path w="784859" h="287020">
                  <a:moveTo>
                    <a:pt x="386079" y="126237"/>
                  </a:moveTo>
                  <a:lnTo>
                    <a:pt x="386167" y="127219"/>
                  </a:lnTo>
                  <a:lnTo>
                    <a:pt x="386461" y="128143"/>
                  </a:lnTo>
                  <a:lnTo>
                    <a:pt x="386079" y="126237"/>
                  </a:lnTo>
                  <a:close/>
                </a:path>
                <a:path w="784859" h="287020">
                  <a:moveTo>
                    <a:pt x="405434" y="122555"/>
                  </a:moveTo>
                  <a:lnTo>
                    <a:pt x="384683" y="122555"/>
                  </a:lnTo>
                  <a:lnTo>
                    <a:pt x="385318" y="123952"/>
                  </a:lnTo>
                  <a:lnTo>
                    <a:pt x="385208" y="124206"/>
                  </a:lnTo>
                  <a:lnTo>
                    <a:pt x="386167" y="127219"/>
                  </a:lnTo>
                  <a:lnTo>
                    <a:pt x="386079" y="126237"/>
                  </a:lnTo>
                  <a:lnTo>
                    <a:pt x="405945" y="126237"/>
                  </a:lnTo>
                  <a:lnTo>
                    <a:pt x="405764" y="124206"/>
                  </a:lnTo>
                  <a:lnTo>
                    <a:pt x="405714" y="123952"/>
                  </a:lnTo>
                  <a:lnTo>
                    <a:pt x="385318" y="123952"/>
                  </a:lnTo>
                  <a:lnTo>
                    <a:pt x="384794" y="122904"/>
                  </a:lnTo>
                  <a:lnTo>
                    <a:pt x="405504" y="122904"/>
                  </a:lnTo>
                  <a:lnTo>
                    <a:pt x="405434" y="122555"/>
                  </a:lnTo>
                  <a:close/>
                </a:path>
                <a:path w="784859" h="287020">
                  <a:moveTo>
                    <a:pt x="384683" y="122555"/>
                  </a:moveTo>
                  <a:lnTo>
                    <a:pt x="384794" y="122904"/>
                  </a:lnTo>
                  <a:lnTo>
                    <a:pt x="385318" y="123952"/>
                  </a:lnTo>
                  <a:lnTo>
                    <a:pt x="384683" y="122555"/>
                  </a:lnTo>
                  <a:close/>
                </a:path>
                <a:path w="784859" h="287020">
                  <a:moveTo>
                    <a:pt x="253" y="0"/>
                  </a:moveTo>
                  <a:lnTo>
                    <a:pt x="0" y="19812"/>
                  </a:lnTo>
                  <a:lnTo>
                    <a:pt x="37084" y="20447"/>
                  </a:lnTo>
                  <a:lnTo>
                    <a:pt x="73533" y="22606"/>
                  </a:lnTo>
                  <a:lnTo>
                    <a:pt x="144399" y="30099"/>
                  </a:lnTo>
                  <a:lnTo>
                    <a:pt x="210693" y="42037"/>
                  </a:lnTo>
                  <a:lnTo>
                    <a:pt x="255904" y="53212"/>
                  </a:lnTo>
                  <a:lnTo>
                    <a:pt x="296037" y="65912"/>
                  </a:lnTo>
                  <a:lnTo>
                    <a:pt x="340106" y="84962"/>
                  </a:lnTo>
                  <a:lnTo>
                    <a:pt x="375920" y="110109"/>
                  </a:lnTo>
                  <a:lnTo>
                    <a:pt x="384794" y="122904"/>
                  </a:lnTo>
                  <a:lnTo>
                    <a:pt x="384683" y="122555"/>
                  </a:lnTo>
                  <a:lnTo>
                    <a:pt x="405434" y="122555"/>
                  </a:lnTo>
                  <a:lnTo>
                    <a:pt x="405384" y="122300"/>
                  </a:lnTo>
                  <a:lnTo>
                    <a:pt x="403606" y="116712"/>
                  </a:lnTo>
                  <a:lnTo>
                    <a:pt x="403351" y="115697"/>
                  </a:lnTo>
                  <a:lnTo>
                    <a:pt x="403098" y="115316"/>
                  </a:lnTo>
                  <a:lnTo>
                    <a:pt x="399669" y="108458"/>
                  </a:lnTo>
                  <a:lnTo>
                    <a:pt x="395097" y="101854"/>
                  </a:lnTo>
                  <a:lnTo>
                    <a:pt x="358648" y="72517"/>
                  </a:lnTo>
                  <a:lnTo>
                    <a:pt x="315213" y="51943"/>
                  </a:lnTo>
                  <a:lnTo>
                    <a:pt x="275336" y="38227"/>
                  </a:lnTo>
                  <a:lnTo>
                    <a:pt x="214502" y="22606"/>
                  </a:lnTo>
                  <a:lnTo>
                    <a:pt x="146938" y="10414"/>
                  </a:lnTo>
                  <a:lnTo>
                    <a:pt x="74549" y="2794"/>
                  </a:lnTo>
                  <a:lnTo>
                    <a:pt x="37464" y="63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751832" y="2348483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105308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3084" y="307848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751832" y="2348483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921384" y="0"/>
                  </a:moveTo>
                  <a:lnTo>
                    <a:pt x="921384" y="307848"/>
                  </a:lnTo>
                </a:path>
                <a:path w="1053464" h="307975">
                  <a:moveTo>
                    <a:pt x="0" y="307848"/>
                  </a:moveTo>
                  <a:lnTo>
                    <a:pt x="1053084" y="307848"/>
                  </a:lnTo>
                  <a:lnTo>
                    <a:pt x="1053084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695133" y="2722211"/>
            <a:ext cx="555625" cy="21971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Bootstrap</a:t>
            </a:r>
            <a:r>
              <a:rPr dirty="0" sz="18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Sampling</a:t>
            </a:r>
            <a:endParaRPr sz="18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18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dirty="0" sz="1800" spc="-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3403" y="2348483"/>
            <a:ext cx="789940" cy="30797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3830">
              <a:lnSpc>
                <a:spcPts val="234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1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37559" y="2119883"/>
            <a:ext cx="478790" cy="708660"/>
            <a:chOff x="3337559" y="2119883"/>
            <a:chExt cx="478790" cy="708660"/>
          </a:xfrm>
        </p:grpSpPr>
        <p:sp>
          <p:nvSpPr>
            <p:cNvPr id="22" name="object 22"/>
            <p:cNvSpPr/>
            <p:nvPr/>
          </p:nvSpPr>
          <p:spPr>
            <a:xfrm>
              <a:off x="3343655" y="2125979"/>
              <a:ext cx="466725" cy="696595"/>
            </a:xfrm>
            <a:custGeom>
              <a:avLst/>
              <a:gdLst/>
              <a:ahLst/>
              <a:cxnLst/>
              <a:rect l="l" t="t" r="r" b="b"/>
              <a:pathLst>
                <a:path w="466725" h="696594">
                  <a:moveTo>
                    <a:pt x="466344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466344" y="696468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43655" y="2125979"/>
              <a:ext cx="466725" cy="696595"/>
            </a:xfrm>
            <a:custGeom>
              <a:avLst/>
              <a:gdLst/>
              <a:ahLst/>
              <a:cxnLst/>
              <a:rect l="l" t="t" r="r" b="b"/>
              <a:pathLst>
                <a:path w="466725" h="696594">
                  <a:moveTo>
                    <a:pt x="58293" y="0"/>
                  </a:moveTo>
                  <a:lnTo>
                    <a:pt x="58293" y="696468"/>
                  </a:lnTo>
                </a:path>
                <a:path w="466725" h="696594">
                  <a:moveTo>
                    <a:pt x="0" y="86995"/>
                  </a:moveTo>
                  <a:lnTo>
                    <a:pt x="466344" y="86995"/>
                  </a:lnTo>
                </a:path>
                <a:path w="466725" h="696594">
                  <a:moveTo>
                    <a:pt x="0" y="696468"/>
                  </a:moveTo>
                  <a:lnTo>
                    <a:pt x="466344" y="696468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3401948" y="2212975"/>
            <a:ext cx="408305" cy="6096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1750"/>
              </a:lnSpc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90771" y="2758439"/>
            <a:ext cx="459105" cy="707390"/>
            <a:chOff x="3890771" y="2758439"/>
            <a:chExt cx="459105" cy="707390"/>
          </a:xfrm>
        </p:grpSpPr>
        <p:sp>
          <p:nvSpPr>
            <p:cNvPr id="26" name="object 26"/>
            <p:cNvSpPr/>
            <p:nvPr/>
          </p:nvSpPr>
          <p:spPr>
            <a:xfrm>
              <a:off x="3896867" y="2764535"/>
              <a:ext cx="447040" cy="695325"/>
            </a:xfrm>
            <a:custGeom>
              <a:avLst/>
              <a:gdLst/>
              <a:ahLst/>
              <a:cxnLst/>
              <a:rect l="l" t="t" r="r" b="b"/>
              <a:pathLst>
                <a:path w="447039" h="695325">
                  <a:moveTo>
                    <a:pt x="446532" y="0"/>
                  </a:moveTo>
                  <a:lnTo>
                    <a:pt x="0" y="0"/>
                  </a:lnTo>
                  <a:lnTo>
                    <a:pt x="0" y="694944"/>
                  </a:lnTo>
                  <a:lnTo>
                    <a:pt x="446532" y="694944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96867" y="2764535"/>
              <a:ext cx="447040" cy="695325"/>
            </a:xfrm>
            <a:custGeom>
              <a:avLst/>
              <a:gdLst/>
              <a:ahLst/>
              <a:cxnLst/>
              <a:rect l="l" t="t" r="r" b="b"/>
              <a:pathLst>
                <a:path w="447039" h="695325">
                  <a:moveTo>
                    <a:pt x="55753" y="0"/>
                  </a:moveTo>
                  <a:lnTo>
                    <a:pt x="55753" y="694944"/>
                  </a:lnTo>
                </a:path>
                <a:path w="447039" h="695325">
                  <a:moveTo>
                    <a:pt x="0" y="86868"/>
                  </a:moveTo>
                  <a:lnTo>
                    <a:pt x="446532" y="86868"/>
                  </a:lnTo>
                </a:path>
                <a:path w="447039" h="695325">
                  <a:moveTo>
                    <a:pt x="0" y="694944"/>
                  </a:moveTo>
                  <a:lnTo>
                    <a:pt x="446532" y="694944"/>
                  </a:lnTo>
                  <a:lnTo>
                    <a:pt x="446532" y="0"/>
                  </a:lnTo>
                  <a:lnTo>
                    <a:pt x="0" y="0"/>
                  </a:lnTo>
                  <a:lnTo>
                    <a:pt x="0" y="6949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958716" y="2857500"/>
            <a:ext cx="384810" cy="6019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64769">
              <a:lnSpc>
                <a:spcPts val="1700"/>
              </a:lnSpc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00628" y="4373879"/>
            <a:ext cx="467995" cy="708660"/>
            <a:chOff x="3500628" y="4373879"/>
            <a:chExt cx="467995" cy="708660"/>
          </a:xfrm>
        </p:grpSpPr>
        <p:sp>
          <p:nvSpPr>
            <p:cNvPr id="30" name="object 30"/>
            <p:cNvSpPr/>
            <p:nvPr/>
          </p:nvSpPr>
          <p:spPr>
            <a:xfrm>
              <a:off x="3506724" y="4379975"/>
              <a:ext cx="455930" cy="696595"/>
            </a:xfrm>
            <a:custGeom>
              <a:avLst/>
              <a:gdLst/>
              <a:ahLst/>
              <a:cxnLst/>
              <a:rect l="l" t="t" r="r" b="b"/>
              <a:pathLst>
                <a:path w="455929" h="696595">
                  <a:moveTo>
                    <a:pt x="455675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455675" y="696468"/>
                  </a:lnTo>
                  <a:lnTo>
                    <a:pt x="455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06724" y="4379975"/>
              <a:ext cx="455930" cy="696595"/>
            </a:xfrm>
            <a:custGeom>
              <a:avLst/>
              <a:gdLst/>
              <a:ahLst/>
              <a:cxnLst/>
              <a:rect l="l" t="t" r="r" b="b"/>
              <a:pathLst>
                <a:path w="455929" h="696595">
                  <a:moveTo>
                    <a:pt x="56896" y="0"/>
                  </a:moveTo>
                  <a:lnTo>
                    <a:pt x="56896" y="696468"/>
                  </a:lnTo>
                </a:path>
                <a:path w="455929" h="696595">
                  <a:moveTo>
                    <a:pt x="0" y="696468"/>
                  </a:moveTo>
                  <a:lnTo>
                    <a:pt x="455675" y="696468"/>
                  </a:lnTo>
                  <a:lnTo>
                    <a:pt x="455675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563620" y="4466971"/>
            <a:ext cx="398780" cy="6096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55"/>
              </a:lnSpc>
            </a:pPr>
            <a:r>
              <a:rPr dirty="0" baseline="-16666" sz="3000" spc="15" i="1">
                <a:latin typeface="Arial"/>
                <a:cs typeface="Arial"/>
              </a:rPr>
              <a:t>T</a:t>
            </a:r>
            <a:r>
              <a:rPr dirty="0" sz="1300" spc="10" i="1"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69865" y="3184905"/>
            <a:ext cx="1066165" cy="320675"/>
            <a:chOff x="4769865" y="3184905"/>
            <a:chExt cx="1066165" cy="320675"/>
          </a:xfrm>
        </p:grpSpPr>
        <p:sp>
          <p:nvSpPr>
            <p:cNvPr id="34" name="object 34"/>
            <p:cNvSpPr/>
            <p:nvPr/>
          </p:nvSpPr>
          <p:spPr>
            <a:xfrm>
              <a:off x="4776215" y="3191255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105308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3084" y="307848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776215" y="3191255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921385" y="0"/>
                  </a:moveTo>
                  <a:lnTo>
                    <a:pt x="921385" y="307848"/>
                  </a:lnTo>
                </a:path>
                <a:path w="1053464" h="307975">
                  <a:moveTo>
                    <a:pt x="0" y="307848"/>
                  </a:moveTo>
                  <a:lnTo>
                    <a:pt x="1053084" y="307848"/>
                  </a:lnTo>
                  <a:lnTo>
                    <a:pt x="1053084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907788" y="3191255"/>
            <a:ext cx="789940" cy="30797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3830">
              <a:lnSpc>
                <a:spcPts val="2350"/>
              </a:lnSpc>
            </a:pPr>
            <a:r>
              <a:rPr dirty="0" sz="2000" spc="5" i="1">
                <a:latin typeface="Arial"/>
                <a:cs typeface="Arial"/>
              </a:rPr>
              <a:t>NN</a:t>
            </a:r>
            <a:r>
              <a:rPr dirty="0" baseline="25641" sz="1950" spc="7" i="1">
                <a:latin typeface="Arial"/>
                <a:cs typeface="Arial"/>
              </a:rPr>
              <a:t>2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804917" y="4765294"/>
            <a:ext cx="1064260" cy="320675"/>
            <a:chOff x="4804917" y="4765294"/>
            <a:chExt cx="1064260" cy="320675"/>
          </a:xfrm>
        </p:grpSpPr>
        <p:sp>
          <p:nvSpPr>
            <p:cNvPr id="38" name="object 38"/>
            <p:cNvSpPr/>
            <p:nvPr/>
          </p:nvSpPr>
          <p:spPr>
            <a:xfrm>
              <a:off x="4811267" y="4771644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1051560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1051560" y="307847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11267" y="4771644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920115" y="0"/>
                  </a:moveTo>
                  <a:lnTo>
                    <a:pt x="920115" y="307847"/>
                  </a:lnTo>
                </a:path>
                <a:path w="1051560" h="307975">
                  <a:moveTo>
                    <a:pt x="0" y="307847"/>
                  </a:moveTo>
                  <a:lnTo>
                    <a:pt x="1051560" y="307847"/>
                  </a:lnTo>
                  <a:lnTo>
                    <a:pt x="1051560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942713" y="4771644"/>
            <a:ext cx="788670" cy="30797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0335">
              <a:lnSpc>
                <a:spcPts val="2350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M</a:t>
            </a:r>
            <a:endParaRPr baseline="25641" sz="1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47178" y="3249549"/>
            <a:ext cx="122682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Ense</a:t>
            </a:r>
            <a:r>
              <a:rPr dirty="0" sz="2000" spc="-10" b="1">
                <a:latin typeface="Arial"/>
                <a:cs typeface="Arial"/>
              </a:rPr>
              <a:t>m</a:t>
            </a:r>
            <a:r>
              <a:rPr dirty="0" sz="2000" b="1">
                <a:latin typeface="Arial"/>
                <a:cs typeface="Arial"/>
              </a:rPr>
              <a:t>ble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Decision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08980" y="2492501"/>
            <a:ext cx="875665" cy="2402840"/>
          </a:xfrm>
          <a:custGeom>
            <a:avLst/>
            <a:gdLst/>
            <a:ahLst/>
            <a:cxnLst/>
            <a:rect l="l" t="t" r="r" b="b"/>
            <a:pathLst>
              <a:path w="875665" h="2402840">
                <a:moveTo>
                  <a:pt x="872998" y="1280795"/>
                </a:moveTo>
                <a:lnTo>
                  <a:pt x="800214" y="1236472"/>
                </a:lnTo>
                <a:lnTo>
                  <a:pt x="797864" y="1264577"/>
                </a:lnTo>
                <a:lnTo>
                  <a:pt x="797433" y="1264539"/>
                </a:lnTo>
                <a:lnTo>
                  <a:pt x="795769" y="1264539"/>
                </a:lnTo>
                <a:lnTo>
                  <a:pt x="781939" y="1266825"/>
                </a:lnTo>
                <a:lnTo>
                  <a:pt x="744220" y="1283208"/>
                </a:lnTo>
                <a:lnTo>
                  <a:pt x="716915" y="1310513"/>
                </a:lnTo>
                <a:lnTo>
                  <a:pt x="693674" y="1352931"/>
                </a:lnTo>
                <a:lnTo>
                  <a:pt x="678942" y="1401699"/>
                </a:lnTo>
                <a:lnTo>
                  <a:pt x="671957" y="1452499"/>
                </a:lnTo>
                <a:lnTo>
                  <a:pt x="668985" y="1493012"/>
                </a:lnTo>
                <a:lnTo>
                  <a:pt x="666978" y="1536065"/>
                </a:lnTo>
                <a:lnTo>
                  <a:pt x="665734" y="1581404"/>
                </a:lnTo>
                <a:lnTo>
                  <a:pt x="663689" y="1702943"/>
                </a:lnTo>
                <a:lnTo>
                  <a:pt x="662660" y="1751584"/>
                </a:lnTo>
                <a:lnTo>
                  <a:pt x="661111" y="1798955"/>
                </a:lnTo>
                <a:lnTo>
                  <a:pt x="658787" y="1844167"/>
                </a:lnTo>
                <a:lnTo>
                  <a:pt x="655701" y="1884299"/>
                </a:lnTo>
                <a:lnTo>
                  <a:pt x="648462" y="1938147"/>
                </a:lnTo>
                <a:lnTo>
                  <a:pt x="637794" y="1978787"/>
                </a:lnTo>
                <a:lnTo>
                  <a:pt x="614286" y="2009203"/>
                </a:lnTo>
                <a:lnTo>
                  <a:pt x="603504" y="2010537"/>
                </a:lnTo>
                <a:lnTo>
                  <a:pt x="598043" y="2009775"/>
                </a:lnTo>
                <a:lnTo>
                  <a:pt x="556641" y="1988820"/>
                </a:lnTo>
                <a:lnTo>
                  <a:pt x="485775" y="1932686"/>
                </a:lnTo>
                <a:lnTo>
                  <a:pt x="464312" y="1916176"/>
                </a:lnTo>
                <a:lnTo>
                  <a:pt x="453517" y="1908429"/>
                </a:lnTo>
                <a:lnTo>
                  <a:pt x="442468" y="1901190"/>
                </a:lnTo>
                <a:lnTo>
                  <a:pt x="433959" y="1896110"/>
                </a:lnTo>
                <a:lnTo>
                  <a:pt x="431419" y="1894586"/>
                </a:lnTo>
                <a:lnTo>
                  <a:pt x="386588" y="1877441"/>
                </a:lnTo>
                <a:lnTo>
                  <a:pt x="375285" y="1876298"/>
                </a:lnTo>
                <a:lnTo>
                  <a:pt x="365506" y="1876679"/>
                </a:lnTo>
                <a:lnTo>
                  <a:pt x="364490" y="1876679"/>
                </a:lnTo>
                <a:lnTo>
                  <a:pt x="363982" y="1876806"/>
                </a:lnTo>
                <a:lnTo>
                  <a:pt x="354330" y="1878584"/>
                </a:lnTo>
                <a:lnTo>
                  <a:pt x="353822" y="1878711"/>
                </a:lnTo>
                <a:lnTo>
                  <a:pt x="353187" y="1878838"/>
                </a:lnTo>
                <a:lnTo>
                  <a:pt x="352679" y="1879092"/>
                </a:lnTo>
                <a:lnTo>
                  <a:pt x="343281" y="1882648"/>
                </a:lnTo>
                <a:lnTo>
                  <a:pt x="342773" y="1882775"/>
                </a:lnTo>
                <a:lnTo>
                  <a:pt x="342392" y="1883029"/>
                </a:lnTo>
                <a:lnTo>
                  <a:pt x="341884" y="1883283"/>
                </a:lnTo>
                <a:lnTo>
                  <a:pt x="304038" y="1912620"/>
                </a:lnTo>
                <a:lnTo>
                  <a:pt x="276860" y="1943227"/>
                </a:lnTo>
                <a:lnTo>
                  <a:pt x="250317" y="1980057"/>
                </a:lnTo>
                <a:lnTo>
                  <a:pt x="224028" y="2022602"/>
                </a:lnTo>
                <a:lnTo>
                  <a:pt x="189611" y="2086483"/>
                </a:lnTo>
                <a:lnTo>
                  <a:pt x="172466" y="2121281"/>
                </a:lnTo>
                <a:lnTo>
                  <a:pt x="155448" y="2157476"/>
                </a:lnTo>
                <a:lnTo>
                  <a:pt x="138557" y="2195068"/>
                </a:lnTo>
                <a:lnTo>
                  <a:pt x="121666" y="2233803"/>
                </a:lnTo>
                <a:lnTo>
                  <a:pt x="104902" y="2273300"/>
                </a:lnTo>
                <a:lnTo>
                  <a:pt x="88138" y="2313559"/>
                </a:lnTo>
                <a:lnTo>
                  <a:pt x="54610" y="2394966"/>
                </a:lnTo>
                <a:lnTo>
                  <a:pt x="72898" y="2402586"/>
                </a:lnTo>
                <a:lnTo>
                  <a:pt x="106426" y="2321052"/>
                </a:lnTo>
                <a:lnTo>
                  <a:pt x="123190" y="2280920"/>
                </a:lnTo>
                <a:lnTo>
                  <a:pt x="139954" y="2241550"/>
                </a:lnTo>
                <a:lnTo>
                  <a:pt x="156718" y="2202942"/>
                </a:lnTo>
                <a:lnTo>
                  <a:pt x="173609" y="2165731"/>
                </a:lnTo>
                <a:lnTo>
                  <a:pt x="190500" y="2129663"/>
                </a:lnTo>
                <a:lnTo>
                  <a:pt x="207391" y="2095246"/>
                </a:lnTo>
                <a:lnTo>
                  <a:pt x="241427" y="2032254"/>
                </a:lnTo>
                <a:lnTo>
                  <a:pt x="266954" y="1990725"/>
                </a:lnTo>
                <a:lnTo>
                  <a:pt x="292608" y="1955292"/>
                </a:lnTo>
                <a:lnTo>
                  <a:pt x="318262" y="1926463"/>
                </a:lnTo>
                <a:lnTo>
                  <a:pt x="350659" y="1901063"/>
                </a:lnTo>
                <a:lnTo>
                  <a:pt x="375920" y="1896110"/>
                </a:lnTo>
                <a:lnTo>
                  <a:pt x="384556" y="1897126"/>
                </a:lnTo>
                <a:lnTo>
                  <a:pt x="422275" y="1912112"/>
                </a:lnTo>
                <a:lnTo>
                  <a:pt x="473837" y="1948434"/>
                </a:lnTo>
                <a:lnTo>
                  <a:pt x="514985" y="1981962"/>
                </a:lnTo>
                <a:lnTo>
                  <a:pt x="535051" y="1997583"/>
                </a:lnTo>
                <a:lnTo>
                  <a:pt x="573786" y="2022094"/>
                </a:lnTo>
                <a:lnTo>
                  <a:pt x="601726" y="2030222"/>
                </a:lnTo>
                <a:lnTo>
                  <a:pt x="602234" y="2030349"/>
                </a:lnTo>
                <a:lnTo>
                  <a:pt x="603377" y="2030349"/>
                </a:lnTo>
                <a:lnTo>
                  <a:pt x="610870" y="2030095"/>
                </a:lnTo>
                <a:lnTo>
                  <a:pt x="612394" y="2030095"/>
                </a:lnTo>
                <a:lnTo>
                  <a:pt x="613029" y="2029841"/>
                </a:lnTo>
                <a:lnTo>
                  <a:pt x="620268" y="2028063"/>
                </a:lnTo>
                <a:lnTo>
                  <a:pt x="621030" y="2027936"/>
                </a:lnTo>
                <a:lnTo>
                  <a:pt x="621792" y="2027555"/>
                </a:lnTo>
                <a:lnTo>
                  <a:pt x="637286" y="2017395"/>
                </a:lnTo>
                <a:lnTo>
                  <a:pt x="637794" y="2017014"/>
                </a:lnTo>
                <a:lnTo>
                  <a:pt x="638302" y="2016506"/>
                </a:lnTo>
                <a:lnTo>
                  <a:pt x="638683" y="2015998"/>
                </a:lnTo>
                <a:lnTo>
                  <a:pt x="642962" y="2010664"/>
                </a:lnTo>
                <a:lnTo>
                  <a:pt x="643166" y="2010410"/>
                </a:lnTo>
                <a:lnTo>
                  <a:pt x="643775" y="2009648"/>
                </a:lnTo>
                <a:lnTo>
                  <a:pt x="644398" y="2008886"/>
                </a:lnTo>
                <a:lnTo>
                  <a:pt x="644779" y="2008505"/>
                </a:lnTo>
                <a:lnTo>
                  <a:pt x="645033" y="2008124"/>
                </a:lnTo>
                <a:lnTo>
                  <a:pt x="645287" y="2007616"/>
                </a:lnTo>
                <a:lnTo>
                  <a:pt x="645426" y="2007362"/>
                </a:lnTo>
                <a:lnTo>
                  <a:pt x="646112" y="2006219"/>
                </a:lnTo>
                <a:lnTo>
                  <a:pt x="647687" y="2003552"/>
                </a:lnTo>
                <a:lnTo>
                  <a:pt x="648512" y="2002155"/>
                </a:lnTo>
                <a:lnTo>
                  <a:pt x="650621" y="1998599"/>
                </a:lnTo>
                <a:lnTo>
                  <a:pt x="651065" y="1997583"/>
                </a:lnTo>
                <a:lnTo>
                  <a:pt x="651573" y="1996440"/>
                </a:lnTo>
                <a:lnTo>
                  <a:pt x="664337" y="1958340"/>
                </a:lnTo>
                <a:lnTo>
                  <a:pt x="673227" y="1906143"/>
                </a:lnTo>
                <a:lnTo>
                  <a:pt x="677164" y="1865757"/>
                </a:lnTo>
                <a:lnTo>
                  <a:pt x="679958" y="1821942"/>
                </a:lnTo>
                <a:lnTo>
                  <a:pt x="682498" y="1750949"/>
                </a:lnTo>
                <a:lnTo>
                  <a:pt x="683387" y="1702435"/>
                </a:lnTo>
                <a:lnTo>
                  <a:pt x="684149" y="1653921"/>
                </a:lnTo>
                <a:lnTo>
                  <a:pt x="685038" y="1605153"/>
                </a:lnTo>
                <a:lnTo>
                  <a:pt x="686054" y="1558671"/>
                </a:lnTo>
                <a:lnTo>
                  <a:pt x="687730" y="1513332"/>
                </a:lnTo>
                <a:lnTo>
                  <a:pt x="690346" y="1471676"/>
                </a:lnTo>
                <a:lnTo>
                  <a:pt x="691642" y="1454150"/>
                </a:lnTo>
                <a:lnTo>
                  <a:pt x="698500" y="1405128"/>
                </a:lnTo>
                <a:lnTo>
                  <a:pt x="712089" y="1360043"/>
                </a:lnTo>
                <a:lnTo>
                  <a:pt x="733044" y="1321816"/>
                </a:lnTo>
                <a:lnTo>
                  <a:pt x="766572" y="1292860"/>
                </a:lnTo>
                <a:lnTo>
                  <a:pt x="796201" y="1284528"/>
                </a:lnTo>
                <a:lnTo>
                  <a:pt x="793864" y="1312418"/>
                </a:lnTo>
                <a:lnTo>
                  <a:pt x="861555" y="1285367"/>
                </a:lnTo>
                <a:lnTo>
                  <a:pt x="872998" y="1280795"/>
                </a:lnTo>
                <a:close/>
              </a:path>
              <a:path w="875665" h="2402840">
                <a:moveTo>
                  <a:pt x="875157" y="866521"/>
                </a:moveTo>
                <a:lnTo>
                  <a:pt x="861758" y="851281"/>
                </a:lnTo>
                <a:lnTo>
                  <a:pt x="818896" y="802513"/>
                </a:lnTo>
                <a:lnTo>
                  <a:pt x="808329" y="828497"/>
                </a:lnTo>
                <a:lnTo>
                  <a:pt x="761746" y="805688"/>
                </a:lnTo>
                <a:lnTo>
                  <a:pt x="718312" y="776224"/>
                </a:lnTo>
                <a:lnTo>
                  <a:pt x="681482" y="738632"/>
                </a:lnTo>
                <a:lnTo>
                  <a:pt x="652526" y="690880"/>
                </a:lnTo>
                <a:lnTo>
                  <a:pt x="641604" y="649986"/>
                </a:lnTo>
                <a:lnTo>
                  <a:pt x="638429" y="598170"/>
                </a:lnTo>
                <a:lnTo>
                  <a:pt x="638810" y="569849"/>
                </a:lnTo>
                <a:lnTo>
                  <a:pt x="640397" y="538734"/>
                </a:lnTo>
                <a:lnTo>
                  <a:pt x="642315" y="508000"/>
                </a:lnTo>
                <a:lnTo>
                  <a:pt x="644194" y="477012"/>
                </a:lnTo>
                <a:lnTo>
                  <a:pt x="645922" y="446913"/>
                </a:lnTo>
                <a:lnTo>
                  <a:pt x="646938" y="416179"/>
                </a:lnTo>
                <a:lnTo>
                  <a:pt x="646811" y="386080"/>
                </a:lnTo>
                <a:lnTo>
                  <a:pt x="641731" y="330073"/>
                </a:lnTo>
                <a:lnTo>
                  <a:pt x="631444" y="292481"/>
                </a:lnTo>
                <a:lnTo>
                  <a:pt x="606425" y="251968"/>
                </a:lnTo>
                <a:lnTo>
                  <a:pt x="568833" y="222631"/>
                </a:lnTo>
                <a:lnTo>
                  <a:pt x="509397" y="197612"/>
                </a:lnTo>
                <a:lnTo>
                  <a:pt x="455803" y="184023"/>
                </a:lnTo>
                <a:lnTo>
                  <a:pt x="317246" y="160147"/>
                </a:lnTo>
                <a:lnTo>
                  <a:pt x="291846" y="155194"/>
                </a:lnTo>
                <a:lnTo>
                  <a:pt x="246507" y="143637"/>
                </a:lnTo>
                <a:lnTo>
                  <a:pt x="209042" y="128270"/>
                </a:lnTo>
                <a:lnTo>
                  <a:pt x="160147" y="103632"/>
                </a:lnTo>
                <a:lnTo>
                  <a:pt x="117602" y="78359"/>
                </a:lnTo>
                <a:lnTo>
                  <a:pt x="79883" y="52578"/>
                </a:lnTo>
                <a:lnTo>
                  <a:pt x="34036" y="17653"/>
                </a:lnTo>
                <a:lnTo>
                  <a:pt x="11938" y="0"/>
                </a:lnTo>
                <a:lnTo>
                  <a:pt x="0" y="14859"/>
                </a:lnTo>
                <a:lnTo>
                  <a:pt x="44831" y="50165"/>
                </a:lnTo>
                <a:lnTo>
                  <a:pt x="93726" y="85471"/>
                </a:lnTo>
                <a:lnTo>
                  <a:pt x="135509" y="111633"/>
                </a:lnTo>
                <a:lnTo>
                  <a:pt x="183388" y="137160"/>
                </a:lnTo>
                <a:lnTo>
                  <a:pt x="219456" y="153797"/>
                </a:lnTo>
                <a:lnTo>
                  <a:pt x="263017" y="168148"/>
                </a:lnTo>
                <a:lnTo>
                  <a:pt x="313690" y="178816"/>
                </a:lnTo>
                <a:lnTo>
                  <a:pt x="424561" y="197358"/>
                </a:lnTo>
                <a:lnTo>
                  <a:pt x="452120" y="202692"/>
                </a:lnTo>
                <a:lnTo>
                  <a:pt x="504317" y="215900"/>
                </a:lnTo>
                <a:lnTo>
                  <a:pt x="550037" y="234188"/>
                </a:lnTo>
                <a:lnTo>
                  <a:pt x="585851" y="258318"/>
                </a:lnTo>
                <a:lnTo>
                  <a:pt x="609854" y="290322"/>
                </a:lnTo>
                <a:lnTo>
                  <a:pt x="623062" y="333883"/>
                </a:lnTo>
                <a:lnTo>
                  <a:pt x="627824" y="386080"/>
                </a:lnTo>
                <a:lnTo>
                  <a:pt x="627888" y="416179"/>
                </a:lnTo>
                <a:lnTo>
                  <a:pt x="626872" y="446151"/>
                </a:lnTo>
                <a:lnTo>
                  <a:pt x="625144" y="478028"/>
                </a:lnTo>
                <a:lnTo>
                  <a:pt x="623100" y="509270"/>
                </a:lnTo>
                <a:lnTo>
                  <a:pt x="621284" y="538734"/>
                </a:lnTo>
                <a:lnTo>
                  <a:pt x="619887" y="568960"/>
                </a:lnTo>
                <a:lnTo>
                  <a:pt x="619379" y="598424"/>
                </a:lnTo>
                <a:lnTo>
                  <a:pt x="620141" y="625856"/>
                </a:lnTo>
                <a:lnTo>
                  <a:pt x="624713" y="664464"/>
                </a:lnTo>
                <a:lnTo>
                  <a:pt x="644144" y="716661"/>
                </a:lnTo>
                <a:lnTo>
                  <a:pt x="665988" y="749935"/>
                </a:lnTo>
                <a:lnTo>
                  <a:pt x="691769" y="778002"/>
                </a:lnTo>
                <a:lnTo>
                  <a:pt x="735965" y="812292"/>
                </a:lnTo>
                <a:lnTo>
                  <a:pt x="801166" y="846112"/>
                </a:lnTo>
                <a:lnTo>
                  <a:pt x="790194" y="873125"/>
                </a:lnTo>
                <a:lnTo>
                  <a:pt x="875157" y="866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509766" y="3970146"/>
            <a:ext cx="94551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Simple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average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0059" y="2353055"/>
            <a:ext cx="457200" cy="2936875"/>
          </a:xfrm>
          <a:prstGeom prst="rect">
            <a:avLst/>
          </a:prstGeom>
          <a:solidFill>
            <a:srgbClr val="FFFFFF"/>
          </a:solidFill>
          <a:ln w="15239">
            <a:solidFill>
              <a:srgbClr val="000000"/>
            </a:solidFill>
          </a:ln>
        </p:spPr>
        <p:txBody>
          <a:bodyPr wrap="square" lIns="0" tIns="84455" rIns="0" bIns="0" rtlCol="0" vert="vert270">
            <a:spAutoFit/>
          </a:bodyPr>
          <a:lstStyle/>
          <a:p>
            <a:pPr marL="100965">
              <a:lnSpc>
                <a:spcPct val="100000"/>
              </a:lnSpc>
              <a:spcBef>
                <a:spcPts val="665"/>
              </a:spcBef>
            </a:pPr>
            <a:r>
              <a:rPr dirty="0" sz="1800" b="1">
                <a:latin typeface="Arial"/>
                <a:cs typeface="Arial"/>
              </a:rPr>
              <a:t>Original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Training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(</a:t>
            </a:r>
            <a:r>
              <a:rPr dirty="0" sz="1800" spc="5" b="1" i="1">
                <a:latin typeface="Arial"/>
                <a:cs typeface="Arial"/>
              </a:rPr>
              <a:t>T</a:t>
            </a:r>
            <a:r>
              <a:rPr dirty="0" sz="1800" spc="5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6095" y="5013705"/>
            <a:ext cx="8325484" cy="1080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4440" marR="4184650" indent="-13589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Training</a:t>
            </a:r>
            <a:r>
              <a:rPr dirty="0" sz="18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sets</a:t>
            </a:r>
            <a:r>
              <a:rPr dirty="0" sz="18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with </a:t>
            </a:r>
            <a:r>
              <a:rPr dirty="0" sz="1800" spc="-48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different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inputs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000">
                <a:latin typeface="Arial MT"/>
                <a:cs typeface="Arial MT"/>
              </a:rPr>
              <a:t>RSM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require</a:t>
            </a:r>
            <a:r>
              <a:rPr dirty="0" sz="20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to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maintain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tagging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original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inputs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every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NN’s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inputs.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45844" y="648969"/>
            <a:ext cx="733488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3.</a:t>
            </a:r>
            <a:r>
              <a:rPr dirty="0" sz="2800" spc="-10"/>
              <a:t> Random</a:t>
            </a:r>
            <a:r>
              <a:rPr dirty="0" sz="2800" spc="30"/>
              <a:t> </a:t>
            </a:r>
            <a:r>
              <a:rPr dirty="0" sz="2800" spc="-5"/>
              <a:t>Subspace</a:t>
            </a:r>
            <a:r>
              <a:rPr dirty="0" sz="2800" spc="45"/>
              <a:t> </a:t>
            </a:r>
            <a:r>
              <a:rPr dirty="0" sz="2800" spc="-5"/>
              <a:t>Method(RSM)</a:t>
            </a:r>
            <a:r>
              <a:rPr dirty="0" sz="2800" spc="70"/>
              <a:t> </a:t>
            </a:r>
            <a:r>
              <a:rPr dirty="0" sz="2000"/>
              <a:t>(Ho,</a:t>
            </a:r>
            <a:r>
              <a:rPr dirty="0" sz="2000" spc="-25"/>
              <a:t> </a:t>
            </a:r>
            <a:r>
              <a:rPr dirty="0" sz="2000"/>
              <a:t>1998)</a:t>
            </a:r>
            <a:endParaRPr sz="2000"/>
          </a:p>
        </p:txBody>
      </p:sp>
      <p:sp>
        <p:nvSpPr>
          <p:cNvPr id="47" name="object 47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3444" y="1322578"/>
            <a:ext cx="789495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750" spc="-95">
                <a:latin typeface="Arial MT"/>
                <a:cs typeface="Arial MT"/>
              </a:rPr>
              <a:t>T.</a:t>
            </a:r>
            <a:r>
              <a:rPr dirty="0" sz="1750" spc="5">
                <a:latin typeface="Arial MT"/>
                <a:cs typeface="Arial MT"/>
              </a:rPr>
              <a:t> </a:t>
            </a:r>
            <a:r>
              <a:rPr dirty="0" sz="1750" spc="-5">
                <a:latin typeface="Arial MT"/>
                <a:cs typeface="Arial MT"/>
              </a:rPr>
              <a:t>K.</a:t>
            </a:r>
            <a:r>
              <a:rPr dirty="0" sz="1750" spc="5">
                <a:latin typeface="Arial MT"/>
                <a:cs typeface="Arial MT"/>
              </a:rPr>
              <a:t> </a:t>
            </a:r>
            <a:r>
              <a:rPr dirty="0" sz="1750" spc="-5">
                <a:latin typeface="Arial MT"/>
                <a:cs typeface="Arial MT"/>
              </a:rPr>
              <a:t>Ho,</a:t>
            </a:r>
            <a:r>
              <a:rPr dirty="0" sz="1750"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001F5F"/>
                </a:solidFill>
                <a:latin typeface="Arial MT"/>
                <a:cs typeface="Arial MT"/>
              </a:rPr>
              <a:t>“The</a:t>
            </a:r>
            <a:r>
              <a:rPr dirty="0" sz="175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001F5F"/>
                </a:solidFill>
                <a:latin typeface="Arial MT"/>
                <a:cs typeface="Arial MT"/>
              </a:rPr>
              <a:t>random</a:t>
            </a:r>
            <a:r>
              <a:rPr dirty="0" sz="175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001F5F"/>
                </a:solidFill>
                <a:latin typeface="Arial MT"/>
                <a:cs typeface="Arial MT"/>
              </a:rPr>
              <a:t>subspace</a:t>
            </a:r>
            <a:r>
              <a:rPr dirty="0" sz="175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001F5F"/>
                </a:solidFill>
                <a:latin typeface="Arial MT"/>
                <a:cs typeface="Arial MT"/>
              </a:rPr>
              <a:t>method</a:t>
            </a:r>
            <a:r>
              <a:rPr dirty="0" sz="175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001F5F"/>
                </a:solidFill>
                <a:latin typeface="Arial MT"/>
                <a:cs typeface="Arial MT"/>
              </a:rPr>
              <a:t>for</a:t>
            </a:r>
            <a:r>
              <a:rPr dirty="0" sz="175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001F5F"/>
                </a:solidFill>
                <a:latin typeface="Arial MT"/>
                <a:cs typeface="Arial MT"/>
              </a:rPr>
              <a:t>constructing decision</a:t>
            </a:r>
            <a:r>
              <a:rPr dirty="0" sz="175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001F5F"/>
                </a:solidFill>
                <a:latin typeface="Arial MT"/>
                <a:cs typeface="Arial MT"/>
              </a:rPr>
              <a:t>forests”</a:t>
            </a:r>
            <a:r>
              <a:rPr dirty="0" sz="1750" spc="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750" i="1">
                <a:latin typeface="Arial"/>
                <a:cs typeface="Arial"/>
              </a:rPr>
              <a:t>IEEE </a:t>
            </a:r>
            <a:r>
              <a:rPr dirty="0" sz="1750" spc="-475" i="1">
                <a:latin typeface="Arial"/>
                <a:cs typeface="Arial"/>
              </a:rPr>
              <a:t> </a:t>
            </a:r>
            <a:r>
              <a:rPr dirty="0" sz="1750" spc="-25" i="1">
                <a:latin typeface="Arial"/>
                <a:cs typeface="Arial"/>
              </a:rPr>
              <a:t>Trans.</a:t>
            </a:r>
            <a:r>
              <a:rPr dirty="0" sz="1750" spc="5" i="1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on</a:t>
            </a:r>
            <a:r>
              <a:rPr dirty="0" sz="1750" spc="5" i="1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Pattern</a:t>
            </a:r>
            <a:r>
              <a:rPr dirty="0" sz="1750" spc="-50" i="1">
                <a:latin typeface="Arial"/>
                <a:cs typeface="Arial"/>
              </a:rPr>
              <a:t> </a:t>
            </a:r>
            <a:r>
              <a:rPr dirty="0" sz="1750" spc="-5" i="1">
                <a:latin typeface="Arial"/>
                <a:cs typeface="Arial"/>
              </a:rPr>
              <a:t>Analysis</a:t>
            </a:r>
            <a:r>
              <a:rPr dirty="0" sz="1750" spc="10" i="1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and</a:t>
            </a:r>
            <a:r>
              <a:rPr dirty="0" sz="1750" spc="-5" i="1">
                <a:latin typeface="Arial"/>
                <a:cs typeface="Arial"/>
              </a:rPr>
              <a:t> Machine</a:t>
            </a:r>
            <a:r>
              <a:rPr dirty="0" sz="1750" spc="40" i="1">
                <a:latin typeface="Arial"/>
                <a:cs typeface="Arial"/>
              </a:rPr>
              <a:t> </a:t>
            </a:r>
            <a:r>
              <a:rPr dirty="0" sz="1750" spc="-5" i="1">
                <a:latin typeface="Arial"/>
                <a:cs typeface="Arial"/>
              </a:rPr>
              <a:t>Intelligence,</a:t>
            </a:r>
            <a:r>
              <a:rPr dirty="0" sz="1750" spc="25" i="1">
                <a:latin typeface="Arial"/>
                <a:cs typeface="Arial"/>
              </a:rPr>
              <a:t> </a:t>
            </a:r>
            <a:r>
              <a:rPr dirty="0" sz="1750" spc="-5" i="1">
                <a:latin typeface="Arial"/>
                <a:cs typeface="Arial"/>
              </a:rPr>
              <a:t>vol.</a:t>
            </a:r>
            <a:r>
              <a:rPr dirty="0" sz="1750" spc="20" i="1">
                <a:latin typeface="Arial"/>
                <a:cs typeface="Arial"/>
              </a:rPr>
              <a:t> </a:t>
            </a:r>
            <a:r>
              <a:rPr dirty="0" sz="1750">
                <a:latin typeface="Arial MT"/>
                <a:cs typeface="Arial MT"/>
              </a:rPr>
              <a:t>20,</a:t>
            </a:r>
            <a:r>
              <a:rPr dirty="0" sz="1750" spc="5">
                <a:latin typeface="Arial MT"/>
                <a:cs typeface="Arial MT"/>
              </a:rPr>
              <a:t> </a:t>
            </a:r>
            <a:r>
              <a:rPr dirty="0" sz="1750">
                <a:latin typeface="Arial MT"/>
                <a:cs typeface="Arial MT"/>
              </a:rPr>
              <a:t>pp.</a:t>
            </a:r>
            <a:r>
              <a:rPr dirty="0" sz="1750" spc="10">
                <a:latin typeface="Arial MT"/>
                <a:cs typeface="Arial MT"/>
              </a:rPr>
              <a:t> </a:t>
            </a:r>
            <a:r>
              <a:rPr dirty="0" sz="1750" spc="-5">
                <a:latin typeface="Arial MT"/>
                <a:cs typeface="Arial MT"/>
              </a:rPr>
              <a:t>832–844,</a:t>
            </a:r>
            <a:r>
              <a:rPr dirty="0" sz="1750" spc="25">
                <a:latin typeface="Arial MT"/>
                <a:cs typeface="Arial MT"/>
              </a:rPr>
              <a:t> </a:t>
            </a:r>
            <a:r>
              <a:rPr dirty="0" sz="1750" spc="-5">
                <a:latin typeface="Arial MT"/>
                <a:cs typeface="Arial MT"/>
              </a:rPr>
              <a:t>1998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681"/>
            <a:ext cx="9302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RSM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28928" y="1994459"/>
            <a:ext cx="7311390" cy="2534920"/>
          </a:xfrm>
          <a:prstGeom prst="rect">
            <a:avLst/>
          </a:prstGeom>
          <a:solidFill>
            <a:srgbClr val="EBEBEB"/>
          </a:solidFill>
          <a:ln w="12540">
            <a:solidFill>
              <a:srgbClr val="000000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 marL="293370" indent="-16764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293370" algn="l"/>
              </a:tabLst>
            </a:pPr>
            <a:r>
              <a:rPr dirty="0" sz="1300" spc="-5">
                <a:latin typeface="Times New Roman"/>
                <a:cs typeface="Times New Roman"/>
              </a:rPr>
              <a:t>Let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M </a:t>
            </a:r>
            <a:r>
              <a:rPr dirty="0" sz="1300">
                <a:latin typeface="Times New Roman"/>
                <a:cs typeface="Times New Roman"/>
              </a:rPr>
              <a:t>be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the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number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networks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trained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for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</a:t>
            </a:r>
            <a:r>
              <a:rPr dirty="0" sz="1300" spc="-5">
                <a:latin typeface="Times New Roman"/>
                <a:cs typeface="Times New Roman"/>
              </a:rPr>
              <a:t> ensemble</a:t>
            </a:r>
            <a:endParaRPr sz="13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  <a:spcBef>
                <a:spcPts val="600"/>
              </a:spcBef>
            </a:pPr>
            <a:r>
              <a:rPr dirty="0" baseline="2136" sz="1950">
                <a:latin typeface="Times New Roman"/>
                <a:cs typeface="Times New Roman"/>
              </a:rPr>
              <a:t>Take</a:t>
            </a:r>
            <a:r>
              <a:rPr dirty="0" baseline="2136" sz="1950" spc="15">
                <a:latin typeface="Times New Roman"/>
                <a:cs typeface="Times New Roman"/>
              </a:rPr>
              <a:t> </a:t>
            </a:r>
            <a:r>
              <a:rPr dirty="0" baseline="2136" sz="1950" spc="-7">
                <a:latin typeface="Times New Roman"/>
                <a:cs typeface="Times New Roman"/>
              </a:rPr>
              <a:t>original</a:t>
            </a:r>
            <a:r>
              <a:rPr dirty="0" baseline="2136" sz="1950" spc="22">
                <a:latin typeface="Times New Roman"/>
                <a:cs typeface="Times New Roman"/>
              </a:rPr>
              <a:t> </a:t>
            </a:r>
            <a:r>
              <a:rPr dirty="0" baseline="2136" sz="1950" spc="-7">
                <a:latin typeface="Times New Roman"/>
                <a:cs typeface="Times New Roman"/>
              </a:rPr>
              <a:t>training</a:t>
            </a:r>
            <a:r>
              <a:rPr dirty="0" baseline="2136" sz="1950" spc="7">
                <a:latin typeface="Times New Roman"/>
                <a:cs typeface="Times New Roman"/>
              </a:rPr>
              <a:t> </a:t>
            </a:r>
            <a:r>
              <a:rPr dirty="0" baseline="2136" sz="1950" spc="-7">
                <a:latin typeface="Times New Roman"/>
                <a:cs typeface="Times New Roman"/>
              </a:rPr>
              <a:t>set</a:t>
            </a:r>
            <a:r>
              <a:rPr dirty="0" baseline="2136" sz="1950" spc="-60">
                <a:latin typeface="Times New Roman"/>
                <a:cs typeface="Times New Roman"/>
              </a:rPr>
              <a:t> </a:t>
            </a:r>
            <a:r>
              <a:rPr dirty="0" baseline="2136" sz="1950" i="1">
                <a:latin typeface="Times New Roman"/>
                <a:cs typeface="Times New Roman"/>
              </a:rPr>
              <a:t>T=</a:t>
            </a:r>
            <a:r>
              <a:rPr dirty="0" baseline="2136" sz="1950" spc="7" i="1">
                <a:latin typeface="Times New Roman"/>
                <a:cs typeface="Times New Roman"/>
              </a:rPr>
              <a:t> </a:t>
            </a:r>
            <a:r>
              <a:rPr dirty="0" baseline="2136" sz="1950" i="1">
                <a:latin typeface="Times New Roman"/>
                <a:cs typeface="Times New Roman"/>
              </a:rPr>
              <a:t>{(x(1),</a:t>
            </a:r>
            <a:r>
              <a:rPr dirty="0" baseline="2136" sz="1950" spc="22" i="1">
                <a:latin typeface="Times New Roman"/>
                <a:cs typeface="Times New Roman"/>
              </a:rPr>
              <a:t> </a:t>
            </a:r>
            <a:r>
              <a:rPr dirty="0" baseline="2136" sz="1950" i="1">
                <a:latin typeface="Times New Roman"/>
                <a:cs typeface="Times New Roman"/>
              </a:rPr>
              <a:t>d(1)),…,</a:t>
            </a:r>
            <a:r>
              <a:rPr dirty="0" baseline="2136" sz="1950" spc="30" i="1">
                <a:latin typeface="Times New Roman"/>
                <a:cs typeface="Times New Roman"/>
              </a:rPr>
              <a:t> </a:t>
            </a:r>
            <a:r>
              <a:rPr dirty="0" baseline="2136" sz="1950" i="1">
                <a:latin typeface="Times New Roman"/>
                <a:cs typeface="Times New Roman"/>
              </a:rPr>
              <a:t>(x(N),</a:t>
            </a:r>
            <a:r>
              <a:rPr dirty="0" baseline="2136" sz="1950" spc="22" i="1">
                <a:latin typeface="Times New Roman"/>
                <a:cs typeface="Times New Roman"/>
              </a:rPr>
              <a:t> </a:t>
            </a:r>
            <a:r>
              <a:rPr dirty="0" baseline="2136" sz="1950" i="1">
                <a:latin typeface="Times New Roman"/>
                <a:cs typeface="Times New Roman"/>
              </a:rPr>
              <a:t>d(N))}</a:t>
            </a:r>
            <a:r>
              <a:rPr dirty="0" baseline="2136" sz="1950" spc="37" i="1">
                <a:latin typeface="Times New Roman"/>
                <a:cs typeface="Times New Roman"/>
              </a:rPr>
              <a:t> </a:t>
            </a:r>
            <a:r>
              <a:rPr dirty="0" baseline="2136" sz="1950" spc="-15">
                <a:latin typeface="Times New Roman"/>
                <a:cs typeface="Times New Roman"/>
              </a:rPr>
              <a:t>with</a:t>
            </a:r>
            <a:r>
              <a:rPr dirty="0" baseline="2136" sz="1950">
                <a:latin typeface="Times New Roman"/>
                <a:cs typeface="Times New Roman"/>
              </a:rPr>
              <a:t> class label</a:t>
            </a:r>
            <a:r>
              <a:rPr dirty="0" baseline="2136" sz="1950" spc="-37">
                <a:latin typeface="Times New Roman"/>
                <a:cs typeface="Times New Roman"/>
              </a:rPr>
              <a:t> </a:t>
            </a:r>
            <a:r>
              <a:rPr dirty="0" sz="1400" spc="45" i="1">
                <a:latin typeface="Times New Roman"/>
                <a:cs typeface="Times New Roman"/>
              </a:rPr>
              <a:t>d</a:t>
            </a:r>
            <a:r>
              <a:rPr dirty="0" sz="1400" spc="-195" i="1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Times New Roman"/>
                <a:cs typeface="Times New Roman"/>
              </a:rPr>
              <a:t>(</a:t>
            </a:r>
            <a:r>
              <a:rPr dirty="0" sz="1400" spc="50" i="1">
                <a:latin typeface="Times New Roman"/>
                <a:cs typeface="Times New Roman"/>
              </a:rPr>
              <a:t>n</a:t>
            </a:r>
            <a:r>
              <a:rPr dirty="0" sz="1400" spc="50">
                <a:latin typeface="Times New Roman"/>
                <a:cs typeface="Times New Roman"/>
              </a:rPr>
              <a:t>)</a:t>
            </a:r>
            <a:r>
              <a:rPr dirty="0" sz="1400" spc="-170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Symbol"/>
                <a:cs typeface="Symbol"/>
              </a:rPr>
              <a:t>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 spc="65" i="1">
                <a:latin typeface="Times New Roman"/>
                <a:cs typeface="Times New Roman"/>
              </a:rPr>
              <a:t>K</a:t>
            </a:r>
            <a:r>
              <a:rPr dirty="0" sz="1400" spc="155" i="1">
                <a:latin typeface="Times New Roman"/>
                <a:cs typeface="Times New Roman"/>
              </a:rPr>
              <a:t> </a:t>
            </a:r>
            <a:r>
              <a:rPr dirty="0" sz="1400" spc="50">
                <a:latin typeface="Symbol"/>
                <a:cs typeface="Symbol"/>
              </a:rPr>
              <a:t></a:t>
            </a:r>
            <a:r>
              <a:rPr dirty="0" sz="1400" spc="-1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{1,2,.....,</a:t>
            </a:r>
            <a:r>
              <a:rPr dirty="0" sz="1400" spc="-204">
                <a:latin typeface="Times New Roman"/>
                <a:cs typeface="Times New Roman"/>
              </a:rPr>
              <a:t> </a:t>
            </a:r>
            <a:r>
              <a:rPr dirty="0" sz="1400" spc="55" i="1">
                <a:latin typeface="Times New Roman"/>
                <a:cs typeface="Times New Roman"/>
              </a:rPr>
              <a:t>k</a:t>
            </a:r>
            <a:r>
              <a:rPr dirty="0" sz="1400" spc="55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  <a:spcBef>
                <a:spcPts val="430"/>
              </a:spcBef>
            </a:pP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-10">
                <a:latin typeface="Times New Roman"/>
                <a:cs typeface="Times New Roman"/>
              </a:rPr>
              <a:t>n</a:t>
            </a:r>
            <a:r>
              <a:rPr dirty="0" sz="1300">
                <a:latin typeface="Times New Roman"/>
                <a:cs typeface="Times New Roman"/>
              </a:rPr>
              <a:t>d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15">
                <a:latin typeface="Times New Roman"/>
                <a:cs typeface="Times New Roman"/>
              </a:rPr>
              <a:t>f</a:t>
            </a:r>
            <a:r>
              <a:rPr dirty="0" sz="1300">
                <a:latin typeface="Times New Roman"/>
                <a:cs typeface="Times New Roman"/>
              </a:rPr>
              <a:t>eat</a:t>
            </a:r>
            <a:r>
              <a:rPr dirty="0" sz="1300" spc="-10">
                <a:latin typeface="Times New Roman"/>
                <a:cs typeface="Times New Roman"/>
              </a:rPr>
              <a:t>u</a:t>
            </a:r>
            <a:r>
              <a:rPr dirty="0" sz="1300">
                <a:latin typeface="Times New Roman"/>
                <a:cs typeface="Times New Roman"/>
              </a:rPr>
              <a:t>re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</a:t>
            </a:r>
            <a:r>
              <a:rPr dirty="0" sz="1300">
                <a:latin typeface="Times New Roman"/>
                <a:cs typeface="Times New Roman"/>
              </a:rPr>
              <a:t>et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baseline="1736" sz="2400" spc="-104" i="1">
                <a:latin typeface="Times New Roman"/>
                <a:cs typeface="Times New Roman"/>
              </a:rPr>
              <a:t>F</a:t>
            </a:r>
            <a:r>
              <a:rPr dirty="0" baseline="1736" sz="2400" spc="82" i="1">
                <a:latin typeface="Times New Roman"/>
                <a:cs typeface="Times New Roman"/>
              </a:rPr>
              <a:t> </a:t>
            </a:r>
            <a:r>
              <a:rPr dirty="0" baseline="1736" sz="2400" spc="-97">
                <a:latin typeface="Symbol"/>
                <a:cs typeface="Symbol"/>
              </a:rPr>
              <a:t></a:t>
            </a:r>
            <a:r>
              <a:rPr dirty="0" baseline="1736" sz="2400" spc="-322">
                <a:latin typeface="Times New Roman"/>
                <a:cs typeface="Times New Roman"/>
              </a:rPr>
              <a:t> </a:t>
            </a:r>
            <a:r>
              <a:rPr dirty="0" baseline="1736" sz="2400" spc="-412">
                <a:latin typeface="Times New Roman"/>
                <a:cs typeface="Times New Roman"/>
              </a:rPr>
              <a:t>{</a:t>
            </a:r>
            <a:r>
              <a:rPr dirty="0" baseline="1736" sz="2400" spc="-322">
                <a:latin typeface="Times New Roman"/>
                <a:cs typeface="Times New Roman"/>
              </a:rPr>
              <a:t>1</a:t>
            </a:r>
            <a:r>
              <a:rPr dirty="0" baseline="1736" sz="2400" spc="-22">
                <a:latin typeface="Times New Roman"/>
                <a:cs typeface="Times New Roman"/>
              </a:rPr>
              <a:t>,</a:t>
            </a:r>
            <a:r>
              <a:rPr dirty="0" baseline="1736" sz="2400" spc="-150">
                <a:latin typeface="Times New Roman"/>
                <a:cs typeface="Times New Roman"/>
              </a:rPr>
              <a:t>2</a:t>
            </a:r>
            <a:r>
              <a:rPr dirty="0" baseline="1736" sz="2400" spc="-44">
                <a:latin typeface="Times New Roman"/>
                <a:cs typeface="Times New Roman"/>
              </a:rPr>
              <a:t>,</a:t>
            </a:r>
            <a:r>
              <a:rPr dirty="0" baseline="1736" sz="2400" spc="-60">
                <a:latin typeface="Times New Roman"/>
                <a:cs typeface="Times New Roman"/>
              </a:rPr>
              <a:t>.</a:t>
            </a:r>
            <a:r>
              <a:rPr dirty="0" baseline="1736" sz="2400" spc="-44">
                <a:latin typeface="Times New Roman"/>
                <a:cs typeface="Times New Roman"/>
              </a:rPr>
              <a:t>.</a:t>
            </a:r>
            <a:r>
              <a:rPr dirty="0" baseline="1736" sz="2400" spc="-60">
                <a:latin typeface="Times New Roman"/>
                <a:cs typeface="Times New Roman"/>
              </a:rPr>
              <a:t>..</a:t>
            </a:r>
            <a:r>
              <a:rPr dirty="0" baseline="1736" sz="2400" spc="-44">
                <a:latin typeface="Times New Roman"/>
                <a:cs typeface="Times New Roman"/>
              </a:rPr>
              <a:t>.,</a:t>
            </a:r>
            <a:r>
              <a:rPr dirty="0" baseline="1736" sz="2400" spc="44">
                <a:latin typeface="Times New Roman"/>
                <a:cs typeface="Times New Roman"/>
              </a:rPr>
              <a:t> </a:t>
            </a:r>
            <a:r>
              <a:rPr dirty="0" baseline="1736" sz="2400" spc="-52" i="1">
                <a:latin typeface="Times New Roman"/>
                <a:cs typeface="Times New Roman"/>
              </a:rPr>
              <a:t>f</a:t>
            </a:r>
            <a:r>
              <a:rPr dirty="0" baseline="1736" sz="2400" spc="-232" i="1">
                <a:latin typeface="Times New Roman"/>
                <a:cs typeface="Times New Roman"/>
              </a:rPr>
              <a:t> </a:t>
            </a:r>
            <a:r>
              <a:rPr dirty="0" baseline="1736" sz="2400" spc="-82">
                <a:latin typeface="Times New Roman"/>
                <a:cs typeface="Times New Roman"/>
              </a:rPr>
              <a:t>}</a:t>
            </a:r>
            <a:endParaRPr baseline="1736" sz="2400">
              <a:latin typeface="Times New Roman"/>
              <a:cs typeface="Times New Roman"/>
            </a:endParaRPr>
          </a:p>
          <a:p>
            <a:pPr marL="335280" indent="-210185">
              <a:lnSpc>
                <a:spcPct val="100000"/>
              </a:lnSpc>
              <a:spcBef>
                <a:spcPts val="705"/>
              </a:spcBef>
              <a:buFont typeface="Times New Roman"/>
              <a:buAutoNum type="arabicPeriod" startAt="2"/>
              <a:tabLst>
                <a:tab pos="335915" algn="l"/>
              </a:tabLst>
            </a:pPr>
            <a:r>
              <a:rPr dirty="0" sz="1300" i="1">
                <a:latin typeface="Times New Roman"/>
                <a:cs typeface="Times New Roman"/>
              </a:rPr>
              <a:t>for</a:t>
            </a:r>
            <a:r>
              <a:rPr dirty="0" sz="1300" spc="-20" i="1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i=1</a:t>
            </a:r>
            <a:r>
              <a:rPr dirty="0" sz="1300" spc="-10" i="1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to</a:t>
            </a:r>
            <a:r>
              <a:rPr dirty="0" sz="1300" spc="-10" i="1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M</a:t>
            </a:r>
            <a:r>
              <a:rPr dirty="0" sz="1300" spc="-5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{</a:t>
            </a:r>
            <a:endParaRPr sz="1300">
              <a:latin typeface="Times New Roman"/>
              <a:cs typeface="Times New Roman"/>
            </a:endParaRPr>
          </a:p>
          <a:p>
            <a:pPr lvl="1" marL="724535" indent="-299720">
              <a:lnSpc>
                <a:spcPct val="100000"/>
              </a:lnSpc>
              <a:spcBef>
                <a:spcPts val="810"/>
              </a:spcBef>
              <a:buAutoNum type="alphaLcPeriod"/>
              <a:tabLst>
                <a:tab pos="724535" algn="l"/>
                <a:tab pos="725170" algn="l"/>
              </a:tabLst>
            </a:pPr>
            <a:r>
              <a:rPr dirty="0" sz="1300" spc="-5">
                <a:latin typeface="Times New Roman"/>
                <a:cs typeface="Times New Roman"/>
              </a:rPr>
              <a:t>Make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feature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subset,</a:t>
            </a:r>
            <a:r>
              <a:rPr dirty="0" sz="1300" spc="6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F</a:t>
            </a:r>
            <a:r>
              <a:rPr dirty="0" baseline="-9803" sz="1275" i="1">
                <a:latin typeface="Times New Roman"/>
                <a:cs typeface="Times New Roman"/>
              </a:rPr>
              <a:t>i</a:t>
            </a:r>
            <a:r>
              <a:rPr dirty="0" baseline="-9803" sz="1275" spc="187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by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sampling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25">
                <a:latin typeface="Times New Roman"/>
                <a:cs typeface="Times New Roman"/>
              </a:rPr>
              <a:t>|</a:t>
            </a:r>
            <a:r>
              <a:rPr dirty="0" sz="1300" spc="25" i="1">
                <a:latin typeface="Times New Roman"/>
                <a:cs typeface="Times New Roman"/>
              </a:rPr>
              <a:t>F|</a:t>
            </a:r>
            <a:r>
              <a:rPr dirty="0" sz="1300" spc="10" i="1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features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uniformly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at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random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with</a:t>
            </a:r>
            <a:r>
              <a:rPr dirty="0" sz="1300" spc="-5">
                <a:latin typeface="Times New Roman"/>
                <a:cs typeface="Times New Roman"/>
              </a:rPr>
              <a:t> replacement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from</a:t>
            </a:r>
            <a:r>
              <a:rPr dirty="0" sz="1300" spc="235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  <a:p>
            <a:pPr lvl="1" marL="724535" indent="-299720">
              <a:lnSpc>
                <a:spcPct val="100000"/>
              </a:lnSpc>
              <a:spcBef>
                <a:spcPts val="815"/>
              </a:spcBef>
              <a:buAutoNum type="alphaLcPeriod"/>
              <a:tabLst>
                <a:tab pos="724535" algn="l"/>
                <a:tab pos="725170" algn="l"/>
              </a:tabLst>
            </a:pPr>
            <a:r>
              <a:rPr dirty="0" sz="1300">
                <a:latin typeface="Times New Roman"/>
                <a:cs typeface="Times New Roman"/>
              </a:rPr>
              <a:t>Train</a:t>
            </a:r>
            <a:r>
              <a:rPr dirty="0" sz="1300" spc="-5">
                <a:latin typeface="Times New Roman"/>
                <a:cs typeface="Times New Roman"/>
              </a:rPr>
              <a:t> network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NN</a:t>
            </a:r>
            <a:r>
              <a:rPr dirty="0" baseline="-9803" sz="1275" i="1">
                <a:latin typeface="Times New Roman"/>
                <a:cs typeface="Times New Roman"/>
              </a:rPr>
              <a:t>i</a:t>
            </a:r>
            <a:r>
              <a:rPr dirty="0" baseline="-9803" sz="1275" spc="179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by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T</a:t>
            </a:r>
            <a:r>
              <a:rPr dirty="0" sz="1300" spc="125" i="1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with </a:t>
            </a:r>
            <a:r>
              <a:rPr dirty="0" sz="1300" spc="-5">
                <a:latin typeface="Times New Roman"/>
                <a:cs typeface="Times New Roman"/>
              </a:rPr>
              <a:t>feature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set</a:t>
            </a:r>
            <a:r>
              <a:rPr dirty="0" sz="1300" spc="6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F</a:t>
            </a:r>
            <a:r>
              <a:rPr dirty="0" baseline="-9803" sz="1275" i="1">
                <a:latin typeface="Times New Roman"/>
                <a:cs typeface="Times New Roman"/>
              </a:rPr>
              <a:t>i</a:t>
            </a:r>
            <a:endParaRPr baseline="-9803" sz="1275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  <a:spcBef>
                <a:spcPts val="810"/>
              </a:spcBef>
            </a:pPr>
            <a:r>
              <a:rPr dirty="0" sz="1300">
                <a:latin typeface="Times New Roman"/>
                <a:cs typeface="Times New Roman"/>
              </a:rPr>
              <a:t>}</a:t>
            </a:r>
            <a:endParaRPr sz="1300">
              <a:latin typeface="Times New Roman"/>
              <a:cs typeface="Times New Roman"/>
            </a:endParaRPr>
          </a:p>
          <a:p>
            <a:pPr marL="293370" indent="-168275">
              <a:lnSpc>
                <a:spcPct val="100000"/>
              </a:lnSpc>
              <a:spcBef>
                <a:spcPts val="810"/>
              </a:spcBef>
              <a:buAutoNum type="arabicPeriod" startAt="3"/>
              <a:tabLst>
                <a:tab pos="294005" algn="l"/>
              </a:tabLst>
            </a:pPr>
            <a:r>
              <a:rPr dirty="0" sz="1300" spc="-5">
                <a:latin typeface="Times New Roman"/>
                <a:cs typeface="Times New Roman"/>
              </a:rPr>
              <a:t>Ensemble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decision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is</a:t>
            </a:r>
            <a:r>
              <a:rPr dirty="0" sz="1300" spc="-5">
                <a:latin typeface="Times New Roman"/>
                <a:cs typeface="Times New Roman"/>
              </a:rPr>
              <a:t> made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simple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Times New Roman"/>
                <a:cs typeface="Times New Roman"/>
              </a:rPr>
              <a:t>average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way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044" y="5819343"/>
            <a:ext cx="7462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parameter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S</a:t>
            </a:r>
            <a:r>
              <a:rPr dirty="0" baseline="-20833" sz="1800" spc="-7" i="1">
                <a:latin typeface="Arial"/>
                <a:cs typeface="Arial"/>
              </a:rPr>
              <a:t>fraction</a:t>
            </a:r>
            <a:r>
              <a:rPr dirty="0" baseline="-20833" sz="1800" spc="-22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maintains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number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examples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change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class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label.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572769"/>
            <a:ext cx="80359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4.</a:t>
            </a:r>
            <a:r>
              <a:rPr dirty="0" sz="2800" spc="20"/>
              <a:t> </a:t>
            </a:r>
            <a:r>
              <a:rPr dirty="0" sz="2800" spc="-5"/>
              <a:t>Class</a:t>
            </a:r>
            <a:r>
              <a:rPr dirty="0" sz="2800" spc="35"/>
              <a:t> </a:t>
            </a:r>
            <a:r>
              <a:rPr dirty="0" sz="2800" spc="-5"/>
              <a:t>Label</a:t>
            </a:r>
            <a:r>
              <a:rPr dirty="0" sz="2800" spc="25"/>
              <a:t> </a:t>
            </a:r>
            <a:r>
              <a:rPr dirty="0" sz="2800" spc="-5"/>
              <a:t>Switching</a:t>
            </a:r>
            <a:r>
              <a:rPr dirty="0" sz="2800" spc="5"/>
              <a:t> </a:t>
            </a:r>
            <a:r>
              <a:rPr dirty="0" sz="1900" spc="-5"/>
              <a:t>(Martínez-Muñoz</a:t>
            </a:r>
            <a:r>
              <a:rPr dirty="0" sz="1900" spc="20"/>
              <a:t> </a:t>
            </a:r>
            <a:r>
              <a:rPr dirty="0" sz="1900" spc="-5"/>
              <a:t>&amp;</a:t>
            </a:r>
            <a:r>
              <a:rPr dirty="0" sz="1900" spc="25"/>
              <a:t> </a:t>
            </a:r>
            <a:r>
              <a:rPr dirty="0" sz="1900" spc="-5"/>
              <a:t>Suárez,</a:t>
            </a:r>
            <a:r>
              <a:rPr dirty="0" sz="1900" spc="20"/>
              <a:t> </a:t>
            </a:r>
            <a:r>
              <a:rPr dirty="0" sz="1900" spc="-5"/>
              <a:t>2005)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19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5350" y="4193285"/>
            <a:ext cx="1270" cy="995044"/>
          </a:xfrm>
          <a:custGeom>
            <a:avLst/>
            <a:gdLst/>
            <a:ahLst/>
            <a:cxnLst/>
            <a:rect l="l" t="t" r="r" b="b"/>
            <a:pathLst>
              <a:path w="1270" h="995045">
                <a:moveTo>
                  <a:pt x="0" y="0"/>
                </a:moveTo>
                <a:lnTo>
                  <a:pt x="762" y="994663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364361" y="2965957"/>
            <a:ext cx="5253355" cy="2545080"/>
            <a:chOff x="1364361" y="2965957"/>
            <a:chExt cx="5253355" cy="2545080"/>
          </a:xfrm>
        </p:grpSpPr>
        <p:sp>
          <p:nvSpPr>
            <p:cNvPr id="7" name="object 7"/>
            <p:cNvSpPr/>
            <p:nvPr/>
          </p:nvSpPr>
          <p:spPr>
            <a:xfrm>
              <a:off x="1364361" y="2965957"/>
              <a:ext cx="2955925" cy="1003935"/>
            </a:xfrm>
            <a:custGeom>
              <a:avLst/>
              <a:gdLst/>
              <a:ahLst/>
              <a:cxnLst/>
              <a:rect l="l" t="t" r="r" b="b"/>
              <a:pathLst>
                <a:path w="2955925" h="1003935">
                  <a:moveTo>
                    <a:pt x="1117473" y="64262"/>
                  </a:moveTo>
                  <a:lnTo>
                    <a:pt x="1031875" y="3175"/>
                  </a:lnTo>
                  <a:lnTo>
                    <a:pt x="1027303" y="0"/>
                  </a:lnTo>
                  <a:lnTo>
                    <a:pt x="1021207" y="1143"/>
                  </a:lnTo>
                  <a:lnTo>
                    <a:pt x="1014857" y="10033"/>
                  </a:lnTo>
                  <a:lnTo>
                    <a:pt x="1015873" y="16129"/>
                  </a:lnTo>
                  <a:lnTo>
                    <a:pt x="1063193" y="49834"/>
                  </a:lnTo>
                  <a:lnTo>
                    <a:pt x="1046861" y="49022"/>
                  </a:lnTo>
                  <a:lnTo>
                    <a:pt x="994664" y="51054"/>
                  </a:lnTo>
                  <a:lnTo>
                    <a:pt x="945261" y="62865"/>
                  </a:lnTo>
                  <a:lnTo>
                    <a:pt x="901192" y="89154"/>
                  </a:lnTo>
                  <a:lnTo>
                    <a:pt x="870331" y="124587"/>
                  </a:lnTo>
                  <a:lnTo>
                    <a:pt x="851535" y="167132"/>
                  </a:lnTo>
                  <a:lnTo>
                    <a:pt x="843407" y="209423"/>
                  </a:lnTo>
                  <a:lnTo>
                    <a:pt x="838746" y="259461"/>
                  </a:lnTo>
                  <a:lnTo>
                    <a:pt x="836269" y="312420"/>
                  </a:lnTo>
                  <a:lnTo>
                    <a:pt x="834263" y="386080"/>
                  </a:lnTo>
                  <a:lnTo>
                    <a:pt x="832739" y="422910"/>
                  </a:lnTo>
                  <a:lnTo>
                    <a:pt x="829437" y="475996"/>
                  </a:lnTo>
                  <a:lnTo>
                    <a:pt x="823341" y="524002"/>
                  </a:lnTo>
                  <a:lnTo>
                    <a:pt x="813435" y="564273"/>
                  </a:lnTo>
                  <a:lnTo>
                    <a:pt x="794004" y="601345"/>
                  </a:lnTo>
                  <a:lnTo>
                    <a:pt x="757682" y="618998"/>
                  </a:lnTo>
                  <a:lnTo>
                    <a:pt x="748284" y="619137"/>
                  </a:lnTo>
                  <a:lnTo>
                    <a:pt x="738251" y="618490"/>
                  </a:lnTo>
                  <a:lnTo>
                    <a:pt x="692150" y="606552"/>
                  </a:lnTo>
                  <a:lnTo>
                    <a:pt x="639318" y="584708"/>
                  </a:lnTo>
                  <a:lnTo>
                    <a:pt x="582295" y="558800"/>
                  </a:lnTo>
                  <a:lnTo>
                    <a:pt x="552958" y="546227"/>
                  </a:lnTo>
                  <a:lnTo>
                    <a:pt x="527126" y="536321"/>
                  </a:lnTo>
                  <a:lnTo>
                    <a:pt x="523494" y="534924"/>
                  </a:lnTo>
                  <a:lnTo>
                    <a:pt x="508635" y="530098"/>
                  </a:lnTo>
                  <a:lnTo>
                    <a:pt x="464439" y="519303"/>
                  </a:lnTo>
                  <a:lnTo>
                    <a:pt x="435356" y="516636"/>
                  </a:lnTo>
                  <a:lnTo>
                    <a:pt x="421132" y="516890"/>
                  </a:lnTo>
                  <a:lnTo>
                    <a:pt x="379984" y="525653"/>
                  </a:lnTo>
                  <a:lnTo>
                    <a:pt x="342265" y="543433"/>
                  </a:lnTo>
                  <a:lnTo>
                    <a:pt x="305054" y="566813"/>
                  </a:lnTo>
                  <a:lnTo>
                    <a:pt x="256540" y="605282"/>
                  </a:lnTo>
                  <a:lnTo>
                    <a:pt x="208915" y="651002"/>
                  </a:lnTo>
                  <a:lnTo>
                    <a:pt x="161798" y="702945"/>
                  </a:lnTo>
                  <a:lnTo>
                    <a:pt x="115189" y="759333"/>
                  </a:lnTo>
                  <a:lnTo>
                    <a:pt x="68961" y="819150"/>
                  </a:lnTo>
                  <a:lnTo>
                    <a:pt x="45974" y="849884"/>
                  </a:lnTo>
                  <a:lnTo>
                    <a:pt x="0" y="912114"/>
                  </a:lnTo>
                  <a:lnTo>
                    <a:pt x="16002" y="923798"/>
                  </a:lnTo>
                  <a:lnTo>
                    <a:pt x="61849" y="861695"/>
                  </a:lnTo>
                  <a:lnTo>
                    <a:pt x="84836" y="830961"/>
                  </a:lnTo>
                  <a:lnTo>
                    <a:pt x="130810" y="771525"/>
                  </a:lnTo>
                  <a:lnTo>
                    <a:pt x="176911" y="715645"/>
                  </a:lnTo>
                  <a:lnTo>
                    <a:pt x="223393" y="664591"/>
                  </a:lnTo>
                  <a:lnTo>
                    <a:pt x="270002" y="619899"/>
                  </a:lnTo>
                  <a:lnTo>
                    <a:pt x="316992" y="582561"/>
                  </a:lnTo>
                  <a:lnTo>
                    <a:pt x="352171" y="560578"/>
                  </a:lnTo>
                  <a:lnTo>
                    <a:pt x="387604" y="544068"/>
                  </a:lnTo>
                  <a:lnTo>
                    <a:pt x="435737" y="536321"/>
                  </a:lnTo>
                  <a:lnTo>
                    <a:pt x="448564" y="537210"/>
                  </a:lnTo>
                  <a:lnTo>
                    <a:pt x="489077" y="545084"/>
                  </a:lnTo>
                  <a:lnTo>
                    <a:pt x="545846" y="564769"/>
                  </a:lnTo>
                  <a:lnTo>
                    <a:pt x="631063" y="602742"/>
                  </a:lnTo>
                  <a:lnTo>
                    <a:pt x="658495" y="614680"/>
                  </a:lnTo>
                  <a:lnTo>
                    <a:pt x="698119" y="629424"/>
                  </a:lnTo>
                  <a:lnTo>
                    <a:pt x="746760" y="638949"/>
                  </a:lnTo>
                  <a:lnTo>
                    <a:pt x="758063" y="638810"/>
                  </a:lnTo>
                  <a:lnTo>
                    <a:pt x="769112" y="637298"/>
                  </a:lnTo>
                  <a:lnTo>
                    <a:pt x="779653" y="634365"/>
                  </a:lnTo>
                  <a:lnTo>
                    <a:pt x="780669" y="634123"/>
                  </a:lnTo>
                  <a:lnTo>
                    <a:pt x="781050" y="633857"/>
                  </a:lnTo>
                  <a:lnTo>
                    <a:pt x="789813" y="629920"/>
                  </a:lnTo>
                  <a:lnTo>
                    <a:pt x="790321" y="629666"/>
                  </a:lnTo>
                  <a:lnTo>
                    <a:pt x="790702" y="629424"/>
                  </a:lnTo>
                  <a:lnTo>
                    <a:pt x="791210" y="629031"/>
                  </a:lnTo>
                  <a:lnTo>
                    <a:pt x="799211" y="623697"/>
                  </a:lnTo>
                  <a:lnTo>
                    <a:pt x="799592" y="623316"/>
                  </a:lnTo>
                  <a:lnTo>
                    <a:pt x="800100" y="622935"/>
                  </a:lnTo>
                  <a:lnTo>
                    <a:pt x="800481" y="622554"/>
                  </a:lnTo>
                  <a:lnTo>
                    <a:pt x="804087" y="619137"/>
                  </a:lnTo>
                  <a:lnTo>
                    <a:pt x="807580" y="615823"/>
                  </a:lnTo>
                  <a:lnTo>
                    <a:pt x="807770" y="615632"/>
                  </a:lnTo>
                  <a:lnTo>
                    <a:pt x="808012" y="615315"/>
                  </a:lnTo>
                  <a:lnTo>
                    <a:pt x="810145" y="612648"/>
                  </a:lnTo>
                  <a:lnTo>
                    <a:pt x="810755" y="611898"/>
                  </a:lnTo>
                  <a:lnTo>
                    <a:pt x="813587" y="608330"/>
                  </a:lnTo>
                  <a:lnTo>
                    <a:pt x="814501" y="607199"/>
                  </a:lnTo>
                  <a:lnTo>
                    <a:pt x="832104" y="571246"/>
                  </a:lnTo>
                  <a:lnTo>
                    <a:pt x="842772" y="527812"/>
                  </a:lnTo>
                  <a:lnTo>
                    <a:pt x="849122" y="478028"/>
                  </a:lnTo>
                  <a:lnTo>
                    <a:pt x="852551" y="424053"/>
                  </a:lnTo>
                  <a:lnTo>
                    <a:pt x="854976" y="348742"/>
                  </a:lnTo>
                  <a:lnTo>
                    <a:pt x="856119" y="311785"/>
                  </a:lnTo>
                  <a:lnTo>
                    <a:pt x="858520" y="259461"/>
                  </a:lnTo>
                  <a:lnTo>
                    <a:pt x="863092" y="211709"/>
                  </a:lnTo>
                  <a:lnTo>
                    <a:pt x="870839" y="171831"/>
                  </a:lnTo>
                  <a:lnTo>
                    <a:pt x="887222" y="135001"/>
                  </a:lnTo>
                  <a:lnTo>
                    <a:pt x="914908" y="103505"/>
                  </a:lnTo>
                  <a:lnTo>
                    <a:pt x="953389" y="81026"/>
                  </a:lnTo>
                  <a:lnTo>
                    <a:pt x="997712" y="70612"/>
                  </a:lnTo>
                  <a:lnTo>
                    <a:pt x="1029843" y="68580"/>
                  </a:lnTo>
                  <a:lnTo>
                    <a:pt x="1046734" y="68834"/>
                  </a:lnTo>
                  <a:lnTo>
                    <a:pt x="1059611" y="69418"/>
                  </a:lnTo>
                  <a:lnTo>
                    <a:pt x="1061389" y="68580"/>
                  </a:lnTo>
                  <a:lnTo>
                    <a:pt x="1078369" y="60642"/>
                  </a:lnTo>
                  <a:lnTo>
                    <a:pt x="1059611" y="69418"/>
                  </a:lnTo>
                  <a:lnTo>
                    <a:pt x="1013841" y="90805"/>
                  </a:lnTo>
                  <a:lnTo>
                    <a:pt x="1008888" y="93218"/>
                  </a:lnTo>
                  <a:lnTo>
                    <a:pt x="1006729" y="99060"/>
                  </a:lnTo>
                  <a:lnTo>
                    <a:pt x="1009015" y="104013"/>
                  </a:lnTo>
                  <a:lnTo>
                    <a:pt x="1011428" y="108966"/>
                  </a:lnTo>
                  <a:lnTo>
                    <a:pt x="1017270" y="111125"/>
                  </a:lnTo>
                  <a:lnTo>
                    <a:pt x="1100366" y="72263"/>
                  </a:lnTo>
                  <a:lnTo>
                    <a:pt x="1117473" y="64262"/>
                  </a:lnTo>
                  <a:close/>
                </a:path>
                <a:path w="2955925" h="1003935">
                  <a:moveTo>
                    <a:pt x="1676781" y="713613"/>
                  </a:moveTo>
                  <a:lnTo>
                    <a:pt x="1586992" y="658749"/>
                  </a:lnTo>
                  <a:lnTo>
                    <a:pt x="1582293" y="655955"/>
                  </a:lnTo>
                  <a:lnTo>
                    <a:pt x="1576197" y="657352"/>
                  </a:lnTo>
                  <a:lnTo>
                    <a:pt x="1570609" y="666750"/>
                  </a:lnTo>
                  <a:lnTo>
                    <a:pt x="1572006" y="672846"/>
                  </a:lnTo>
                  <a:lnTo>
                    <a:pt x="1576705" y="675640"/>
                  </a:lnTo>
                  <a:lnTo>
                    <a:pt x="1620748" y="702538"/>
                  </a:lnTo>
                  <a:lnTo>
                    <a:pt x="1570482" y="701929"/>
                  </a:lnTo>
                  <a:lnTo>
                    <a:pt x="1519047" y="702056"/>
                  </a:lnTo>
                  <a:lnTo>
                    <a:pt x="1494028" y="702564"/>
                  </a:lnTo>
                  <a:lnTo>
                    <a:pt x="1445895" y="704596"/>
                  </a:lnTo>
                  <a:lnTo>
                    <a:pt x="1400937" y="708406"/>
                  </a:lnTo>
                  <a:lnTo>
                    <a:pt x="1359662" y="714375"/>
                  </a:lnTo>
                  <a:lnTo>
                    <a:pt x="1306068" y="728726"/>
                  </a:lnTo>
                  <a:lnTo>
                    <a:pt x="1279652" y="745236"/>
                  </a:lnTo>
                  <a:lnTo>
                    <a:pt x="1279271" y="745490"/>
                  </a:lnTo>
                  <a:lnTo>
                    <a:pt x="1279017" y="745871"/>
                  </a:lnTo>
                  <a:lnTo>
                    <a:pt x="1274572" y="751205"/>
                  </a:lnTo>
                  <a:lnTo>
                    <a:pt x="1271054" y="756158"/>
                  </a:lnTo>
                  <a:lnTo>
                    <a:pt x="1270635" y="756793"/>
                  </a:lnTo>
                  <a:lnTo>
                    <a:pt x="1265047" y="768223"/>
                  </a:lnTo>
                  <a:lnTo>
                    <a:pt x="1264793" y="769239"/>
                  </a:lnTo>
                  <a:lnTo>
                    <a:pt x="1261237" y="781431"/>
                  </a:lnTo>
                  <a:lnTo>
                    <a:pt x="1258951" y="793750"/>
                  </a:lnTo>
                  <a:lnTo>
                    <a:pt x="1257300" y="805942"/>
                  </a:lnTo>
                  <a:lnTo>
                    <a:pt x="1255776" y="817753"/>
                  </a:lnTo>
                  <a:lnTo>
                    <a:pt x="1253871" y="829183"/>
                  </a:lnTo>
                  <a:lnTo>
                    <a:pt x="1250924" y="840689"/>
                  </a:lnTo>
                  <a:lnTo>
                    <a:pt x="1250746" y="841121"/>
                  </a:lnTo>
                  <a:lnTo>
                    <a:pt x="1247140" y="849884"/>
                  </a:lnTo>
                  <a:lnTo>
                    <a:pt x="1215644" y="877189"/>
                  </a:lnTo>
                  <a:lnTo>
                    <a:pt x="1176655" y="886714"/>
                  </a:lnTo>
                  <a:lnTo>
                    <a:pt x="1120521" y="889254"/>
                  </a:lnTo>
                  <a:lnTo>
                    <a:pt x="1104265" y="889000"/>
                  </a:lnTo>
                  <a:lnTo>
                    <a:pt x="1087374" y="888492"/>
                  </a:lnTo>
                  <a:lnTo>
                    <a:pt x="1032764" y="885063"/>
                  </a:lnTo>
                  <a:lnTo>
                    <a:pt x="929297" y="875411"/>
                  </a:lnTo>
                  <a:lnTo>
                    <a:pt x="779145" y="861441"/>
                  </a:lnTo>
                  <a:lnTo>
                    <a:pt x="735584" y="858520"/>
                  </a:lnTo>
                  <a:lnTo>
                    <a:pt x="692785" y="856488"/>
                  </a:lnTo>
                  <a:lnTo>
                    <a:pt x="650875" y="855599"/>
                  </a:lnTo>
                  <a:lnTo>
                    <a:pt x="610743" y="856107"/>
                  </a:lnTo>
                  <a:lnTo>
                    <a:pt x="572135" y="858393"/>
                  </a:lnTo>
                  <a:lnTo>
                    <a:pt x="498475" y="866394"/>
                  </a:lnTo>
                  <a:lnTo>
                    <a:pt x="425831" y="877570"/>
                  </a:lnTo>
                  <a:lnTo>
                    <a:pt x="354203" y="891286"/>
                  </a:lnTo>
                  <a:lnTo>
                    <a:pt x="283464" y="907288"/>
                  </a:lnTo>
                  <a:lnTo>
                    <a:pt x="213233" y="925195"/>
                  </a:lnTo>
                  <a:lnTo>
                    <a:pt x="143510" y="944245"/>
                  </a:lnTo>
                  <a:lnTo>
                    <a:pt x="5207" y="984631"/>
                  </a:lnTo>
                  <a:lnTo>
                    <a:pt x="10795" y="1003681"/>
                  </a:lnTo>
                  <a:lnTo>
                    <a:pt x="149098" y="963295"/>
                  </a:lnTo>
                  <a:lnTo>
                    <a:pt x="218440" y="944245"/>
                  </a:lnTo>
                  <a:lnTo>
                    <a:pt x="288290" y="926465"/>
                  </a:lnTo>
                  <a:lnTo>
                    <a:pt x="358648" y="910717"/>
                  </a:lnTo>
                  <a:lnTo>
                    <a:pt x="429514" y="897001"/>
                  </a:lnTo>
                  <a:lnTo>
                    <a:pt x="501269" y="886079"/>
                  </a:lnTo>
                  <a:lnTo>
                    <a:pt x="574040" y="878078"/>
                  </a:lnTo>
                  <a:lnTo>
                    <a:pt x="651129" y="875411"/>
                  </a:lnTo>
                  <a:lnTo>
                    <a:pt x="692277" y="876300"/>
                  </a:lnTo>
                  <a:lnTo>
                    <a:pt x="734695" y="878332"/>
                  </a:lnTo>
                  <a:lnTo>
                    <a:pt x="777748" y="881253"/>
                  </a:lnTo>
                  <a:lnTo>
                    <a:pt x="1030986" y="904748"/>
                  </a:lnTo>
                  <a:lnTo>
                    <a:pt x="1050036" y="906145"/>
                  </a:lnTo>
                  <a:lnTo>
                    <a:pt x="1068451" y="907288"/>
                  </a:lnTo>
                  <a:lnTo>
                    <a:pt x="1086358" y="908177"/>
                  </a:lnTo>
                  <a:lnTo>
                    <a:pt x="1103630" y="908812"/>
                  </a:lnTo>
                  <a:lnTo>
                    <a:pt x="1120140" y="909066"/>
                  </a:lnTo>
                  <a:lnTo>
                    <a:pt x="1136015" y="908939"/>
                  </a:lnTo>
                  <a:lnTo>
                    <a:pt x="1178687" y="906399"/>
                  </a:lnTo>
                  <a:lnTo>
                    <a:pt x="1222629" y="895858"/>
                  </a:lnTo>
                  <a:lnTo>
                    <a:pt x="1235811" y="889254"/>
                  </a:lnTo>
                  <a:lnTo>
                    <a:pt x="1238504" y="887730"/>
                  </a:lnTo>
                  <a:lnTo>
                    <a:pt x="1264412" y="859790"/>
                  </a:lnTo>
                  <a:lnTo>
                    <a:pt x="1269873" y="846455"/>
                  </a:lnTo>
                  <a:lnTo>
                    <a:pt x="1270000" y="846074"/>
                  </a:lnTo>
                  <a:lnTo>
                    <a:pt x="1271612" y="839724"/>
                  </a:lnTo>
                  <a:lnTo>
                    <a:pt x="1273048" y="834136"/>
                  </a:lnTo>
                  <a:lnTo>
                    <a:pt x="1275334" y="821182"/>
                  </a:lnTo>
                  <a:lnTo>
                    <a:pt x="1278509" y="796417"/>
                  </a:lnTo>
                  <a:lnTo>
                    <a:pt x="1280668" y="785114"/>
                  </a:lnTo>
                  <a:lnTo>
                    <a:pt x="1283258" y="776351"/>
                  </a:lnTo>
                  <a:lnTo>
                    <a:pt x="1283347" y="776046"/>
                  </a:lnTo>
                  <a:lnTo>
                    <a:pt x="1283931" y="774827"/>
                  </a:lnTo>
                  <a:lnTo>
                    <a:pt x="1287424" y="767461"/>
                  </a:lnTo>
                  <a:lnTo>
                    <a:pt x="1287399" y="767334"/>
                  </a:lnTo>
                  <a:lnTo>
                    <a:pt x="1328928" y="742061"/>
                  </a:lnTo>
                  <a:lnTo>
                    <a:pt x="1383030" y="730631"/>
                  </a:lnTo>
                  <a:lnTo>
                    <a:pt x="1424940" y="725932"/>
                  </a:lnTo>
                  <a:lnTo>
                    <a:pt x="1470660" y="723138"/>
                  </a:lnTo>
                  <a:lnTo>
                    <a:pt x="1519428" y="721868"/>
                  </a:lnTo>
                  <a:lnTo>
                    <a:pt x="1575193" y="721804"/>
                  </a:lnTo>
                  <a:lnTo>
                    <a:pt x="1620393" y="722350"/>
                  </a:lnTo>
                  <a:lnTo>
                    <a:pt x="1621459" y="721741"/>
                  </a:lnTo>
                  <a:lnTo>
                    <a:pt x="1637525" y="712774"/>
                  </a:lnTo>
                  <a:lnTo>
                    <a:pt x="1620393" y="722350"/>
                  </a:lnTo>
                  <a:lnTo>
                    <a:pt x="1570482" y="750189"/>
                  </a:lnTo>
                  <a:lnTo>
                    <a:pt x="1568831" y="756158"/>
                  </a:lnTo>
                  <a:lnTo>
                    <a:pt x="1571498" y="760984"/>
                  </a:lnTo>
                  <a:lnTo>
                    <a:pt x="1574165" y="765683"/>
                  </a:lnTo>
                  <a:lnTo>
                    <a:pt x="1580134" y="767461"/>
                  </a:lnTo>
                  <a:lnTo>
                    <a:pt x="1659915" y="723011"/>
                  </a:lnTo>
                  <a:lnTo>
                    <a:pt x="1676781" y="713613"/>
                  </a:lnTo>
                  <a:close/>
                </a:path>
                <a:path w="2955925" h="1003935">
                  <a:moveTo>
                    <a:pt x="2931033" y="909447"/>
                  </a:moveTo>
                  <a:lnTo>
                    <a:pt x="2836164" y="852678"/>
                  </a:lnTo>
                  <a:lnTo>
                    <a:pt x="2830068" y="854202"/>
                  </a:lnTo>
                  <a:lnTo>
                    <a:pt x="2824480" y="863600"/>
                  </a:lnTo>
                  <a:lnTo>
                    <a:pt x="2826004" y="869569"/>
                  </a:lnTo>
                  <a:lnTo>
                    <a:pt x="2830703" y="872490"/>
                  </a:lnTo>
                  <a:lnTo>
                    <a:pt x="2874327" y="898601"/>
                  </a:lnTo>
                  <a:lnTo>
                    <a:pt x="2848356" y="897636"/>
                  </a:lnTo>
                  <a:lnTo>
                    <a:pt x="2807716" y="895350"/>
                  </a:lnTo>
                  <a:lnTo>
                    <a:pt x="2768092" y="892302"/>
                  </a:lnTo>
                  <a:lnTo>
                    <a:pt x="2729738" y="888365"/>
                  </a:lnTo>
                  <a:lnTo>
                    <a:pt x="2658364" y="878713"/>
                  </a:lnTo>
                  <a:lnTo>
                    <a:pt x="2610866" y="869950"/>
                  </a:lnTo>
                  <a:lnTo>
                    <a:pt x="2569591" y="860298"/>
                  </a:lnTo>
                  <a:lnTo>
                    <a:pt x="2526919" y="846201"/>
                  </a:lnTo>
                  <a:lnTo>
                    <a:pt x="2496286" y="827532"/>
                  </a:lnTo>
                  <a:lnTo>
                    <a:pt x="2495664" y="826731"/>
                  </a:lnTo>
                  <a:lnTo>
                    <a:pt x="2495194" y="825754"/>
                  </a:lnTo>
                  <a:lnTo>
                    <a:pt x="2494648" y="824649"/>
                  </a:lnTo>
                  <a:lnTo>
                    <a:pt x="2494483" y="823595"/>
                  </a:lnTo>
                  <a:lnTo>
                    <a:pt x="2494140" y="821436"/>
                  </a:lnTo>
                  <a:lnTo>
                    <a:pt x="2493937" y="820166"/>
                  </a:lnTo>
                  <a:lnTo>
                    <a:pt x="2493784" y="819150"/>
                  </a:lnTo>
                  <a:lnTo>
                    <a:pt x="2493645" y="818261"/>
                  </a:lnTo>
                  <a:lnTo>
                    <a:pt x="2493543" y="817880"/>
                  </a:lnTo>
                  <a:lnTo>
                    <a:pt x="2493391" y="817245"/>
                  </a:lnTo>
                  <a:lnTo>
                    <a:pt x="2486406" y="805434"/>
                  </a:lnTo>
                  <a:lnTo>
                    <a:pt x="2486025" y="804926"/>
                  </a:lnTo>
                  <a:lnTo>
                    <a:pt x="2485517" y="804545"/>
                  </a:lnTo>
                  <a:lnTo>
                    <a:pt x="2480310" y="799846"/>
                  </a:lnTo>
                  <a:lnTo>
                    <a:pt x="2474214" y="795401"/>
                  </a:lnTo>
                  <a:lnTo>
                    <a:pt x="2429256" y="775589"/>
                  </a:lnTo>
                  <a:lnTo>
                    <a:pt x="2377821" y="761492"/>
                  </a:lnTo>
                  <a:lnTo>
                    <a:pt x="2331593" y="752221"/>
                  </a:lnTo>
                  <a:lnTo>
                    <a:pt x="2280031" y="744093"/>
                  </a:lnTo>
                  <a:lnTo>
                    <a:pt x="2204720" y="735584"/>
                  </a:lnTo>
                  <a:lnTo>
                    <a:pt x="2164842" y="732409"/>
                  </a:lnTo>
                  <a:lnTo>
                    <a:pt x="2124075" y="730123"/>
                  </a:lnTo>
                  <a:lnTo>
                    <a:pt x="2082673" y="728726"/>
                  </a:lnTo>
                  <a:lnTo>
                    <a:pt x="2041144" y="728218"/>
                  </a:lnTo>
                  <a:lnTo>
                    <a:pt x="2040890" y="748030"/>
                  </a:lnTo>
                  <a:lnTo>
                    <a:pt x="2082419" y="748538"/>
                  </a:lnTo>
                  <a:lnTo>
                    <a:pt x="2123313" y="749935"/>
                  </a:lnTo>
                  <a:lnTo>
                    <a:pt x="2163699" y="752221"/>
                  </a:lnTo>
                  <a:lnTo>
                    <a:pt x="2203069" y="755396"/>
                  </a:lnTo>
                  <a:lnTo>
                    <a:pt x="2241042" y="759206"/>
                  </a:lnTo>
                  <a:lnTo>
                    <a:pt x="2312035" y="768985"/>
                  </a:lnTo>
                  <a:lnTo>
                    <a:pt x="2373630" y="780796"/>
                  </a:lnTo>
                  <a:lnTo>
                    <a:pt x="2412111" y="790829"/>
                  </a:lnTo>
                  <a:lnTo>
                    <a:pt x="2450973" y="805180"/>
                  </a:lnTo>
                  <a:lnTo>
                    <a:pt x="2475357" y="829437"/>
                  </a:lnTo>
                  <a:lnTo>
                    <a:pt x="2475865" y="831215"/>
                  </a:lnTo>
                  <a:lnTo>
                    <a:pt x="2476246" y="832104"/>
                  </a:lnTo>
                  <a:lnTo>
                    <a:pt x="2478151" y="836168"/>
                  </a:lnTo>
                  <a:lnTo>
                    <a:pt x="2478405" y="836803"/>
                  </a:lnTo>
                  <a:lnTo>
                    <a:pt x="2478786" y="837438"/>
                  </a:lnTo>
                  <a:lnTo>
                    <a:pt x="2479294" y="837946"/>
                  </a:lnTo>
                  <a:lnTo>
                    <a:pt x="2482469" y="842010"/>
                  </a:lnTo>
                  <a:lnTo>
                    <a:pt x="2518918" y="864362"/>
                  </a:lnTo>
                  <a:lnTo>
                    <a:pt x="2564130" y="879221"/>
                  </a:lnTo>
                  <a:lnTo>
                    <a:pt x="2606548" y="889381"/>
                  </a:lnTo>
                  <a:lnTo>
                    <a:pt x="2672334" y="900938"/>
                  </a:lnTo>
                  <a:lnTo>
                    <a:pt x="2727325" y="908050"/>
                  </a:lnTo>
                  <a:lnTo>
                    <a:pt x="2766060" y="911987"/>
                  </a:lnTo>
                  <a:lnTo>
                    <a:pt x="2806192" y="915035"/>
                  </a:lnTo>
                  <a:lnTo>
                    <a:pt x="2847213" y="917448"/>
                  </a:lnTo>
                  <a:lnTo>
                    <a:pt x="2875330" y="918400"/>
                  </a:lnTo>
                  <a:lnTo>
                    <a:pt x="2825115" y="946912"/>
                  </a:lnTo>
                  <a:lnTo>
                    <a:pt x="2823464" y="953008"/>
                  </a:lnTo>
                  <a:lnTo>
                    <a:pt x="2826131" y="957707"/>
                  </a:lnTo>
                  <a:lnTo>
                    <a:pt x="2828798" y="962533"/>
                  </a:lnTo>
                  <a:lnTo>
                    <a:pt x="2834894" y="964184"/>
                  </a:lnTo>
                  <a:lnTo>
                    <a:pt x="2839593" y="961390"/>
                  </a:lnTo>
                  <a:lnTo>
                    <a:pt x="2914040" y="919099"/>
                  </a:lnTo>
                  <a:lnTo>
                    <a:pt x="2931033" y="909447"/>
                  </a:lnTo>
                  <a:close/>
                </a:path>
                <a:path w="2955925" h="1003935">
                  <a:moveTo>
                    <a:pt x="2955417" y="129159"/>
                  </a:moveTo>
                  <a:lnTo>
                    <a:pt x="2893237" y="92671"/>
                  </a:lnTo>
                  <a:lnTo>
                    <a:pt x="2860040" y="73152"/>
                  </a:lnTo>
                  <a:lnTo>
                    <a:pt x="2853944" y="74676"/>
                  </a:lnTo>
                  <a:lnTo>
                    <a:pt x="2851073" y="79629"/>
                  </a:lnTo>
                  <a:lnTo>
                    <a:pt x="2848356" y="84201"/>
                  </a:lnTo>
                  <a:lnTo>
                    <a:pt x="2850007" y="90297"/>
                  </a:lnTo>
                  <a:lnTo>
                    <a:pt x="2854706" y="92964"/>
                  </a:lnTo>
                  <a:lnTo>
                    <a:pt x="2899270" y="119164"/>
                  </a:lnTo>
                  <a:lnTo>
                    <a:pt x="2627122" y="115443"/>
                  </a:lnTo>
                  <a:lnTo>
                    <a:pt x="2457831" y="109982"/>
                  </a:lnTo>
                  <a:lnTo>
                    <a:pt x="2389073" y="106807"/>
                  </a:lnTo>
                  <a:lnTo>
                    <a:pt x="2337816" y="103632"/>
                  </a:lnTo>
                  <a:lnTo>
                    <a:pt x="2280158" y="99060"/>
                  </a:lnTo>
                  <a:lnTo>
                    <a:pt x="2247227" y="94742"/>
                  </a:lnTo>
                  <a:lnTo>
                    <a:pt x="2242693" y="93853"/>
                  </a:lnTo>
                  <a:lnTo>
                    <a:pt x="2239454" y="92964"/>
                  </a:lnTo>
                  <a:lnTo>
                    <a:pt x="2238933" y="92824"/>
                  </a:lnTo>
                  <a:lnTo>
                    <a:pt x="2238286" y="92544"/>
                  </a:lnTo>
                  <a:lnTo>
                    <a:pt x="2237587" y="91567"/>
                  </a:lnTo>
                  <a:lnTo>
                    <a:pt x="2236851" y="90551"/>
                  </a:lnTo>
                  <a:lnTo>
                    <a:pt x="2235581" y="89408"/>
                  </a:lnTo>
                  <a:lnTo>
                    <a:pt x="2234057" y="88773"/>
                  </a:lnTo>
                  <a:lnTo>
                    <a:pt x="2230882" y="87249"/>
                  </a:lnTo>
                  <a:lnTo>
                    <a:pt x="2230374" y="87122"/>
                  </a:lnTo>
                  <a:lnTo>
                    <a:pt x="2229866" y="86868"/>
                  </a:lnTo>
                  <a:lnTo>
                    <a:pt x="2229231" y="86741"/>
                  </a:lnTo>
                  <a:lnTo>
                    <a:pt x="2169541" y="78232"/>
                  </a:lnTo>
                  <a:lnTo>
                    <a:pt x="2117979" y="74295"/>
                  </a:lnTo>
                  <a:lnTo>
                    <a:pt x="2005330" y="68580"/>
                  </a:lnTo>
                  <a:lnTo>
                    <a:pt x="1835912" y="63119"/>
                  </a:lnTo>
                  <a:lnTo>
                    <a:pt x="1575308" y="59309"/>
                  </a:lnTo>
                  <a:lnTo>
                    <a:pt x="1507617" y="59182"/>
                  </a:lnTo>
                  <a:lnTo>
                    <a:pt x="1507617" y="78994"/>
                  </a:lnTo>
                  <a:lnTo>
                    <a:pt x="1642364" y="79629"/>
                  </a:lnTo>
                  <a:lnTo>
                    <a:pt x="1895081" y="84455"/>
                  </a:lnTo>
                  <a:lnTo>
                    <a:pt x="2029333" y="89408"/>
                  </a:lnTo>
                  <a:lnTo>
                    <a:pt x="2116836" y="94107"/>
                  </a:lnTo>
                  <a:lnTo>
                    <a:pt x="2181860" y="99314"/>
                  </a:lnTo>
                  <a:lnTo>
                    <a:pt x="2219706" y="104648"/>
                  </a:lnTo>
                  <a:lnTo>
                    <a:pt x="2225040" y="107823"/>
                  </a:lnTo>
                  <a:lnTo>
                    <a:pt x="2226310" y="108966"/>
                  </a:lnTo>
                  <a:lnTo>
                    <a:pt x="2227834" y="109601"/>
                  </a:lnTo>
                  <a:lnTo>
                    <a:pt x="2231009" y="111125"/>
                  </a:lnTo>
                  <a:lnTo>
                    <a:pt x="2231517" y="111252"/>
                  </a:lnTo>
                  <a:lnTo>
                    <a:pt x="2232025" y="111506"/>
                  </a:lnTo>
                  <a:lnTo>
                    <a:pt x="2232660" y="111633"/>
                  </a:lnTo>
                  <a:lnTo>
                    <a:pt x="2237613" y="112903"/>
                  </a:lnTo>
                  <a:lnTo>
                    <a:pt x="2278126" y="118745"/>
                  </a:lnTo>
                  <a:lnTo>
                    <a:pt x="2364105" y="125222"/>
                  </a:lnTo>
                  <a:lnTo>
                    <a:pt x="2456942" y="129794"/>
                  </a:lnTo>
                  <a:lnTo>
                    <a:pt x="2657602" y="135890"/>
                  </a:lnTo>
                  <a:lnTo>
                    <a:pt x="2899003" y="138976"/>
                  </a:lnTo>
                  <a:lnTo>
                    <a:pt x="2854452" y="164846"/>
                  </a:lnTo>
                  <a:lnTo>
                    <a:pt x="2849753" y="167513"/>
                  </a:lnTo>
                  <a:lnTo>
                    <a:pt x="2848102" y="173609"/>
                  </a:lnTo>
                  <a:lnTo>
                    <a:pt x="2850896" y="178308"/>
                  </a:lnTo>
                  <a:lnTo>
                    <a:pt x="2853690" y="183134"/>
                  </a:lnTo>
                  <a:lnTo>
                    <a:pt x="2859659" y="184658"/>
                  </a:lnTo>
                  <a:lnTo>
                    <a:pt x="2864485" y="181991"/>
                  </a:lnTo>
                  <a:lnTo>
                    <a:pt x="2938361" y="139065"/>
                  </a:lnTo>
                  <a:lnTo>
                    <a:pt x="2955417" y="129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154674" y="3810761"/>
              <a:ext cx="452755" cy="614680"/>
            </a:xfrm>
            <a:custGeom>
              <a:avLst/>
              <a:gdLst/>
              <a:ahLst/>
              <a:cxnLst/>
              <a:rect l="l" t="t" r="r" b="b"/>
              <a:pathLst>
                <a:path w="452754" h="614679">
                  <a:moveTo>
                    <a:pt x="0" y="307086"/>
                  </a:moveTo>
                  <a:lnTo>
                    <a:pt x="3646" y="251901"/>
                  </a:lnTo>
                  <a:lnTo>
                    <a:pt x="14161" y="199955"/>
                  </a:lnTo>
                  <a:lnTo>
                    <a:pt x="30903" y="152117"/>
                  </a:lnTo>
                  <a:lnTo>
                    <a:pt x="53233" y="109256"/>
                  </a:lnTo>
                  <a:lnTo>
                    <a:pt x="80511" y="72240"/>
                  </a:lnTo>
                  <a:lnTo>
                    <a:pt x="112098" y="41938"/>
                  </a:lnTo>
                  <a:lnTo>
                    <a:pt x="147354" y="19218"/>
                  </a:lnTo>
                  <a:lnTo>
                    <a:pt x="185639" y="4949"/>
                  </a:lnTo>
                  <a:lnTo>
                    <a:pt x="226313" y="0"/>
                  </a:lnTo>
                  <a:lnTo>
                    <a:pt x="266988" y="4949"/>
                  </a:lnTo>
                  <a:lnTo>
                    <a:pt x="305273" y="19218"/>
                  </a:lnTo>
                  <a:lnTo>
                    <a:pt x="340529" y="41938"/>
                  </a:lnTo>
                  <a:lnTo>
                    <a:pt x="372116" y="72240"/>
                  </a:lnTo>
                  <a:lnTo>
                    <a:pt x="399394" y="109256"/>
                  </a:lnTo>
                  <a:lnTo>
                    <a:pt x="421724" y="152117"/>
                  </a:lnTo>
                  <a:lnTo>
                    <a:pt x="438466" y="199955"/>
                  </a:lnTo>
                  <a:lnTo>
                    <a:pt x="448981" y="251901"/>
                  </a:lnTo>
                  <a:lnTo>
                    <a:pt x="452627" y="307086"/>
                  </a:lnTo>
                  <a:lnTo>
                    <a:pt x="448981" y="362270"/>
                  </a:lnTo>
                  <a:lnTo>
                    <a:pt x="438466" y="414216"/>
                  </a:lnTo>
                  <a:lnTo>
                    <a:pt x="421724" y="462054"/>
                  </a:lnTo>
                  <a:lnTo>
                    <a:pt x="399394" y="504915"/>
                  </a:lnTo>
                  <a:lnTo>
                    <a:pt x="372116" y="541931"/>
                  </a:lnTo>
                  <a:lnTo>
                    <a:pt x="340529" y="572233"/>
                  </a:lnTo>
                  <a:lnTo>
                    <a:pt x="305273" y="594953"/>
                  </a:lnTo>
                  <a:lnTo>
                    <a:pt x="266988" y="609222"/>
                  </a:lnTo>
                  <a:lnTo>
                    <a:pt x="226313" y="614171"/>
                  </a:lnTo>
                  <a:lnTo>
                    <a:pt x="185639" y="609222"/>
                  </a:lnTo>
                  <a:lnTo>
                    <a:pt x="147354" y="594953"/>
                  </a:lnTo>
                  <a:lnTo>
                    <a:pt x="112098" y="572233"/>
                  </a:lnTo>
                  <a:lnTo>
                    <a:pt x="80511" y="541931"/>
                  </a:lnTo>
                  <a:lnTo>
                    <a:pt x="53233" y="504915"/>
                  </a:lnTo>
                  <a:lnTo>
                    <a:pt x="30903" y="462054"/>
                  </a:lnTo>
                  <a:lnTo>
                    <a:pt x="14161" y="414216"/>
                  </a:lnTo>
                  <a:lnTo>
                    <a:pt x="3646" y="362270"/>
                  </a:lnTo>
                  <a:lnTo>
                    <a:pt x="0" y="30708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64615" y="4106290"/>
              <a:ext cx="1659889" cy="1236980"/>
            </a:xfrm>
            <a:custGeom>
              <a:avLst/>
              <a:gdLst/>
              <a:ahLst/>
              <a:cxnLst/>
              <a:rect l="l" t="t" r="r" b="b"/>
              <a:pathLst>
                <a:path w="1659889" h="1236979">
                  <a:moveTo>
                    <a:pt x="1642489" y="1165224"/>
                  </a:moveTo>
                  <a:lnTo>
                    <a:pt x="1639442" y="1165224"/>
                  </a:lnTo>
                  <a:lnTo>
                    <a:pt x="1641093" y="1185036"/>
                  </a:lnTo>
                  <a:lnTo>
                    <a:pt x="1607439" y="1187830"/>
                  </a:lnTo>
                  <a:lnTo>
                    <a:pt x="1604447" y="1188017"/>
                  </a:lnTo>
                  <a:lnTo>
                    <a:pt x="1562227" y="1217548"/>
                  </a:lnTo>
                  <a:lnTo>
                    <a:pt x="1557782" y="1220723"/>
                  </a:lnTo>
                  <a:lnTo>
                    <a:pt x="1556639" y="1226946"/>
                  </a:lnTo>
                  <a:lnTo>
                    <a:pt x="1562989" y="1235836"/>
                  </a:lnTo>
                  <a:lnTo>
                    <a:pt x="1569085" y="1236979"/>
                  </a:lnTo>
                  <a:lnTo>
                    <a:pt x="1659763" y="1173479"/>
                  </a:lnTo>
                  <a:lnTo>
                    <a:pt x="1642489" y="1165224"/>
                  </a:lnTo>
                  <a:close/>
                </a:path>
                <a:path w="1659889" h="1236979">
                  <a:moveTo>
                    <a:pt x="1181245" y="436215"/>
                  </a:moveTo>
                  <a:lnTo>
                    <a:pt x="1205484" y="473328"/>
                  </a:lnTo>
                  <a:lnTo>
                    <a:pt x="1222374" y="524509"/>
                  </a:lnTo>
                  <a:lnTo>
                    <a:pt x="1229995" y="565403"/>
                  </a:lnTo>
                  <a:lnTo>
                    <a:pt x="1235583" y="610234"/>
                  </a:lnTo>
                  <a:lnTo>
                    <a:pt x="1239392" y="658113"/>
                  </a:lnTo>
                  <a:lnTo>
                    <a:pt x="1242822" y="733424"/>
                  </a:lnTo>
                  <a:lnTo>
                    <a:pt x="1245870" y="835024"/>
                  </a:lnTo>
                  <a:lnTo>
                    <a:pt x="1246886" y="859916"/>
                  </a:lnTo>
                  <a:lnTo>
                    <a:pt x="1249553" y="907922"/>
                  </a:lnTo>
                  <a:lnTo>
                    <a:pt x="1253617" y="953388"/>
                  </a:lnTo>
                  <a:lnTo>
                    <a:pt x="1259712" y="995044"/>
                  </a:lnTo>
                  <a:lnTo>
                    <a:pt x="1268476" y="1032128"/>
                  </a:lnTo>
                  <a:lnTo>
                    <a:pt x="1288034" y="1077340"/>
                  </a:lnTo>
                  <a:lnTo>
                    <a:pt x="1313180" y="1110741"/>
                  </a:lnTo>
                  <a:lnTo>
                    <a:pt x="1341501" y="1137157"/>
                  </a:lnTo>
                  <a:lnTo>
                    <a:pt x="1383411" y="1162938"/>
                  </a:lnTo>
                  <a:lnTo>
                    <a:pt x="1429004" y="1179321"/>
                  </a:lnTo>
                  <a:lnTo>
                    <a:pt x="1477772" y="1187957"/>
                  </a:lnTo>
                  <a:lnTo>
                    <a:pt x="1528698" y="1190878"/>
                  </a:lnTo>
                  <a:lnTo>
                    <a:pt x="1554734" y="1190624"/>
                  </a:lnTo>
                  <a:lnTo>
                    <a:pt x="1580896" y="1189481"/>
                  </a:lnTo>
                  <a:lnTo>
                    <a:pt x="1604447" y="1188017"/>
                  </a:lnTo>
                  <a:lnTo>
                    <a:pt x="1620599" y="1176719"/>
                  </a:lnTo>
                  <a:lnTo>
                    <a:pt x="1608765" y="1171066"/>
                  </a:lnTo>
                  <a:lnTo>
                    <a:pt x="1529334" y="1171066"/>
                  </a:lnTo>
                  <a:lnTo>
                    <a:pt x="1504696" y="1170304"/>
                  </a:lnTo>
                  <a:lnTo>
                    <a:pt x="1457198" y="1165097"/>
                  </a:lnTo>
                  <a:lnTo>
                    <a:pt x="1413255" y="1153794"/>
                  </a:lnTo>
                  <a:lnTo>
                    <a:pt x="1372742" y="1134744"/>
                  </a:lnTo>
                  <a:lnTo>
                    <a:pt x="1336674" y="1106550"/>
                  </a:lnTo>
                  <a:lnTo>
                    <a:pt x="1305305" y="1067688"/>
                  </a:lnTo>
                  <a:lnTo>
                    <a:pt x="1287653" y="1027048"/>
                  </a:lnTo>
                  <a:lnTo>
                    <a:pt x="1276096" y="972184"/>
                  </a:lnTo>
                  <a:lnTo>
                    <a:pt x="1271142" y="929512"/>
                  </a:lnTo>
                  <a:lnTo>
                    <a:pt x="1267841" y="883284"/>
                  </a:lnTo>
                  <a:lnTo>
                    <a:pt x="1265682" y="834389"/>
                  </a:lnTo>
                  <a:lnTo>
                    <a:pt x="1264030" y="783843"/>
                  </a:lnTo>
                  <a:lnTo>
                    <a:pt x="1262507" y="732662"/>
                  </a:lnTo>
                  <a:lnTo>
                    <a:pt x="1260474" y="681735"/>
                  </a:lnTo>
                  <a:lnTo>
                    <a:pt x="1257427" y="632078"/>
                  </a:lnTo>
                  <a:lnTo>
                    <a:pt x="1252728" y="584580"/>
                  </a:lnTo>
                  <a:lnTo>
                    <a:pt x="1245870" y="540257"/>
                  </a:lnTo>
                  <a:lnTo>
                    <a:pt x="1236217" y="499871"/>
                  </a:lnTo>
                  <a:lnTo>
                    <a:pt x="1214882" y="448436"/>
                  </a:lnTo>
                  <a:lnTo>
                    <a:pt x="1207197" y="436752"/>
                  </a:lnTo>
                  <a:lnTo>
                    <a:pt x="1181861" y="436752"/>
                  </a:lnTo>
                  <a:lnTo>
                    <a:pt x="1181245" y="436215"/>
                  </a:lnTo>
                  <a:close/>
                </a:path>
                <a:path w="1659889" h="1236979">
                  <a:moveTo>
                    <a:pt x="1620599" y="1176719"/>
                  </a:moveTo>
                  <a:lnTo>
                    <a:pt x="1604447" y="1188017"/>
                  </a:lnTo>
                  <a:lnTo>
                    <a:pt x="1607439" y="1187830"/>
                  </a:lnTo>
                  <a:lnTo>
                    <a:pt x="1641093" y="1185036"/>
                  </a:lnTo>
                  <a:lnTo>
                    <a:pt x="1641009" y="1184020"/>
                  </a:lnTo>
                  <a:lnTo>
                    <a:pt x="1635887" y="1184020"/>
                  </a:lnTo>
                  <a:lnTo>
                    <a:pt x="1620599" y="1176719"/>
                  </a:lnTo>
                  <a:close/>
                </a:path>
                <a:path w="1659889" h="1236979">
                  <a:moveTo>
                    <a:pt x="1634489" y="1167002"/>
                  </a:moveTo>
                  <a:lnTo>
                    <a:pt x="1620599" y="1176719"/>
                  </a:lnTo>
                  <a:lnTo>
                    <a:pt x="1635887" y="1184020"/>
                  </a:lnTo>
                  <a:lnTo>
                    <a:pt x="1634489" y="1167002"/>
                  </a:lnTo>
                  <a:close/>
                </a:path>
                <a:path w="1659889" h="1236979">
                  <a:moveTo>
                    <a:pt x="1639591" y="1167002"/>
                  </a:moveTo>
                  <a:lnTo>
                    <a:pt x="1634489" y="1167002"/>
                  </a:lnTo>
                  <a:lnTo>
                    <a:pt x="1635887" y="1184020"/>
                  </a:lnTo>
                  <a:lnTo>
                    <a:pt x="1641009" y="1184020"/>
                  </a:lnTo>
                  <a:lnTo>
                    <a:pt x="1639591" y="1167002"/>
                  </a:lnTo>
                  <a:close/>
                </a:path>
                <a:path w="1659889" h="1236979">
                  <a:moveTo>
                    <a:pt x="1639442" y="1165224"/>
                  </a:moveTo>
                  <a:lnTo>
                    <a:pt x="1606168" y="1168018"/>
                  </a:lnTo>
                  <a:lnTo>
                    <a:pt x="1602828" y="1168230"/>
                  </a:lnTo>
                  <a:lnTo>
                    <a:pt x="1620599" y="1176719"/>
                  </a:lnTo>
                  <a:lnTo>
                    <a:pt x="1634489" y="1167002"/>
                  </a:lnTo>
                  <a:lnTo>
                    <a:pt x="1639591" y="1167002"/>
                  </a:lnTo>
                  <a:lnTo>
                    <a:pt x="1639442" y="1165224"/>
                  </a:lnTo>
                  <a:close/>
                </a:path>
                <a:path w="1659889" h="1236979">
                  <a:moveTo>
                    <a:pt x="1602828" y="1168230"/>
                  </a:moveTo>
                  <a:lnTo>
                    <a:pt x="1580134" y="1169669"/>
                  </a:lnTo>
                  <a:lnTo>
                    <a:pt x="1554480" y="1170812"/>
                  </a:lnTo>
                  <a:lnTo>
                    <a:pt x="1529334" y="1171066"/>
                  </a:lnTo>
                  <a:lnTo>
                    <a:pt x="1608765" y="1171066"/>
                  </a:lnTo>
                  <a:lnTo>
                    <a:pt x="1602828" y="1168230"/>
                  </a:lnTo>
                  <a:close/>
                </a:path>
                <a:path w="1659889" h="1236979">
                  <a:moveTo>
                    <a:pt x="1559941" y="1125854"/>
                  </a:moveTo>
                  <a:lnTo>
                    <a:pt x="1553972" y="1127886"/>
                  </a:lnTo>
                  <a:lnTo>
                    <a:pt x="1551686" y="1132839"/>
                  </a:lnTo>
                  <a:lnTo>
                    <a:pt x="1549273" y="1137792"/>
                  </a:lnTo>
                  <a:lnTo>
                    <a:pt x="1551432" y="1143634"/>
                  </a:lnTo>
                  <a:lnTo>
                    <a:pt x="1602828" y="1168230"/>
                  </a:lnTo>
                  <a:lnTo>
                    <a:pt x="1606168" y="1168018"/>
                  </a:lnTo>
                  <a:lnTo>
                    <a:pt x="1639442" y="1165224"/>
                  </a:lnTo>
                  <a:lnTo>
                    <a:pt x="1642489" y="1165224"/>
                  </a:lnTo>
                  <a:lnTo>
                    <a:pt x="1564893" y="1128140"/>
                  </a:lnTo>
                  <a:lnTo>
                    <a:pt x="1559941" y="1125854"/>
                  </a:lnTo>
                  <a:close/>
                </a:path>
                <a:path w="1659889" h="1236979">
                  <a:moveTo>
                    <a:pt x="15493" y="0"/>
                  </a:moveTo>
                  <a:lnTo>
                    <a:pt x="68453" y="97535"/>
                  </a:lnTo>
                  <a:lnTo>
                    <a:pt x="102615" y="139445"/>
                  </a:lnTo>
                  <a:lnTo>
                    <a:pt x="137032" y="180720"/>
                  </a:lnTo>
                  <a:lnTo>
                    <a:pt x="171450" y="221106"/>
                  </a:lnTo>
                  <a:lnTo>
                    <a:pt x="205994" y="260476"/>
                  </a:lnTo>
                  <a:lnTo>
                    <a:pt x="240791" y="298322"/>
                  </a:lnTo>
                  <a:lnTo>
                    <a:pt x="275716" y="334517"/>
                  </a:lnTo>
                  <a:lnTo>
                    <a:pt x="310768" y="368934"/>
                  </a:lnTo>
                  <a:lnTo>
                    <a:pt x="345947" y="401446"/>
                  </a:lnTo>
                  <a:lnTo>
                    <a:pt x="381508" y="431545"/>
                  </a:lnTo>
                  <a:lnTo>
                    <a:pt x="417322" y="459104"/>
                  </a:lnTo>
                  <a:lnTo>
                    <a:pt x="453516" y="483869"/>
                  </a:lnTo>
                  <a:lnTo>
                    <a:pt x="489839" y="505713"/>
                  </a:lnTo>
                  <a:lnTo>
                    <a:pt x="526541" y="524255"/>
                  </a:lnTo>
                  <a:lnTo>
                    <a:pt x="563753" y="539368"/>
                  </a:lnTo>
                  <a:lnTo>
                    <a:pt x="602996" y="549020"/>
                  </a:lnTo>
                  <a:lnTo>
                    <a:pt x="644271" y="551433"/>
                  </a:lnTo>
                  <a:lnTo>
                    <a:pt x="665353" y="550163"/>
                  </a:lnTo>
                  <a:lnTo>
                    <a:pt x="708152" y="543813"/>
                  </a:lnTo>
                  <a:lnTo>
                    <a:pt x="751585" y="533145"/>
                  </a:lnTo>
                  <a:lnTo>
                    <a:pt x="756531" y="531621"/>
                  </a:lnTo>
                  <a:lnTo>
                    <a:pt x="644524" y="531621"/>
                  </a:lnTo>
                  <a:lnTo>
                    <a:pt x="625347" y="531240"/>
                  </a:lnTo>
                  <a:lnTo>
                    <a:pt x="570737" y="520826"/>
                  </a:lnTo>
                  <a:lnTo>
                    <a:pt x="535178" y="506348"/>
                  </a:lnTo>
                  <a:lnTo>
                    <a:pt x="499745" y="488568"/>
                  </a:lnTo>
                  <a:lnTo>
                    <a:pt x="464439" y="467359"/>
                  </a:lnTo>
                  <a:lnTo>
                    <a:pt x="429259" y="443229"/>
                  </a:lnTo>
                  <a:lnTo>
                    <a:pt x="394208" y="416305"/>
                  </a:lnTo>
                  <a:lnTo>
                    <a:pt x="359283" y="386714"/>
                  </a:lnTo>
                  <a:lnTo>
                    <a:pt x="324611" y="354837"/>
                  </a:lnTo>
                  <a:lnTo>
                    <a:pt x="289941" y="320801"/>
                  </a:lnTo>
                  <a:lnTo>
                    <a:pt x="255397" y="284860"/>
                  </a:lnTo>
                  <a:lnTo>
                    <a:pt x="220979" y="247268"/>
                  </a:lnTo>
                  <a:lnTo>
                    <a:pt x="186562" y="208279"/>
                  </a:lnTo>
                  <a:lnTo>
                    <a:pt x="152272" y="168147"/>
                  </a:lnTo>
                  <a:lnTo>
                    <a:pt x="117982" y="126872"/>
                  </a:lnTo>
                  <a:lnTo>
                    <a:pt x="83819" y="85089"/>
                  </a:lnTo>
                  <a:lnTo>
                    <a:pt x="15493" y="0"/>
                  </a:lnTo>
                  <a:close/>
                </a:path>
                <a:path w="1659889" h="1236979">
                  <a:moveTo>
                    <a:pt x="1108074" y="391286"/>
                  </a:moveTo>
                  <a:lnTo>
                    <a:pt x="1055623" y="399160"/>
                  </a:lnTo>
                  <a:lnTo>
                    <a:pt x="1017904" y="409955"/>
                  </a:lnTo>
                  <a:lnTo>
                    <a:pt x="978661" y="424052"/>
                  </a:lnTo>
                  <a:lnTo>
                    <a:pt x="853312" y="475487"/>
                  </a:lnTo>
                  <a:lnTo>
                    <a:pt x="810386" y="492505"/>
                  </a:lnTo>
                  <a:lnTo>
                    <a:pt x="767587" y="507491"/>
                  </a:lnTo>
                  <a:lnTo>
                    <a:pt x="725423" y="519683"/>
                  </a:lnTo>
                  <a:lnTo>
                    <a:pt x="684276" y="527938"/>
                  </a:lnTo>
                  <a:lnTo>
                    <a:pt x="644524" y="531621"/>
                  </a:lnTo>
                  <a:lnTo>
                    <a:pt x="756531" y="531621"/>
                  </a:lnTo>
                  <a:lnTo>
                    <a:pt x="795273" y="519048"/>
                  </a:lnTo>
                  <a:lnTo>
                    <a:pt x="860679" y="494029"/>
                  </a:lnTo>
                  <a:lnTo>
                    <a:pt x="945515" y="458596"/>
                  </a:lnTo>
                  <a:lnTo>
                    <a:pt x="965961" y="450341"/>
                  </a:lnTo>
                  <a:lnTo>
                    <a:pt x="1005459" y="435228"/>
                  </a:lnTo>
                  <a:lnTo>
                    <a:pt x="1042923" y="423036"/>
                  </a:lnTo>
                  <a:lnTo>
                    <a:pt x="1094105" y="412241"/>
                  </a:lnTo>
                  <a:lnTo>
                    <a:pt x="1109598" y="411098"/>
                  </a:lnTo>
                  <a:lnTo>
                    <a:pt x="1182133" y="411098"/>
                  </a:lnTo>
                  <a:lnTo>
                    <a:pt x="1170812" y="404113"/>
                  </a:lnTo>
                  <a:lnTo>
                    <a:pt x="1170432" y="403732"/>
                  </a:lnTo>
                  <a:lnTo>
                    <a:pt x="1169923" y="403605"/>
                  </a:lnTo>
                  <a:lnTo>
                    <a:pt x="1169542" y="403351"/>
                  </a:lnTo>
                  <a:lnTo>
                    <a:pt x="1156716" y="397890"/>
                  </a:lnTo>
                  <a:lnTo>
                    <a:pt x="1156208" y="397636"/>
                  </a:lnTo>
                  <a:lnTo>
                    <a:pt x="1140205" y="393572"/>
                  </a:lnTo>
                  <a:lnTo>
                    <a:pt x="1124585" y="391667"/>
                  </a:lnTo>
                  <a:lnTo>
                    <a:pt x="1108074" y="391286"/>
                  </a:lnTo>
                  <a:close/>
                </a:path>
                <a:path w="1659889" h="1236979">
                  <a:moveTo>
                    <a:pt x="1180846" y="435736"/>
                  </a:moveTo>
                  <a:lnTo>
                    <a:pt x="1181245" y="436215"/>
                  </a:lnTo>
                  <a:lnTo>
                    <a:pt x="1181861" y="436752"/>
                  </a:lnTo>
                  <a:lnTo>
                    <a:pt x="1180846" y="435736"/>
                  </a:lnTo>
                  <a:close/>
                </a:path>
                <a:path w="1659889" h="1236979">
                  <a:moveTo>
                    <a:pt x="1206529" y="435736"/>
                  </a:moveTo>
                  <a:lnTo>
                    <a:pt x="1180846" y="435736"/>
                  </a:lnTo>
                  <a:lnTo>
                    <a:pt x="1181861" y="436752"/>
                  </a:lnTo>
                  <a:lnTo>
                    <a:pt x="1207197" y="436752"/>
                  </a:lnTo>
                  <a:lnTo>
                    <a:pt x="1206529" y="435736"/>
                  </a:lnTo>
                  <a:close/>
                </a:path>
                <a:path w="1659889" h="1236979">
                  <a:moveTo>
                    <a:pt x="1199712" y="427354"/>
                  </a:moveTo>
                  <a:lnTo>
                    <a:pt x="1171067" y="427354"/>
                  </a:lnTo>
                  <a:lnTo>
                    <a:pt x="1172210" y="428243"/>
                  </a:lnTo>
                  <a:lnTo>
                    <a:pt x="1181245" y="436215"/>
                  </a:lnTo>
                  <a:lnTo>
                    <a:pt x="1180846" y="435736"/>
                  </a:lnTo>
                  <a:lnTo>
                    <a:pt x="1206529" y="435736"/>
                  </a:lnTo>
                  <a:lnTo>
                    <a:pt x="1205611" y="434339"/>
                  </a:lnTo>
                  <a:lnTo>
                    <a:pt x="1199712" y="427354"/>
                  </a:lnTo>
                  <a:close/>
                </a:path>
                <a:path w="1659889" h="1236979">
                  <a:moveTo>
                    <a:pt x="1171780" y="427976"/>
                  </a:moveTo>
                  <a:lnTo>
                    <a:pt x="1172088" y="428243"/>
                  </a:lnTo>
                  <a:lnTo>
                    <a:pt x="1171780" y="427976"/>
                  </a:lnTo>
                  <a:close/>
                </a:path>
                <a:path w="1659889" h="1236979">
                  <a:moveTo>
                    <a:pt x="1171067" y="427354"/>
                  </a:moveTo>
                  <a:lnTo>
                    <a:pt x="1171780" y="427976"/>
                  </a:lnTo>
                  <a:lnTo>
                    <a:pt x="1172210" y="428243"/>
                  </a:lnTo>
                  <a:lnTo>
                    <a:pt x="1171067" y="427354"/>
                  </a:lnTo>
                  <a:close/>
                </a:path>
                <a:path w="1659889" h="1236979">
                  <a:moveTo>
                    <a:pt x="1160875" y="421175"/>
                  </a:moveTo>
                  <a:lnTo>
                    <a:pt x="1171780" y="427976"/>
                  </a:lnTo>
                  <a:lnTo>
                    <a:pt x="1171067" y="427354"/>
                  </a:lnTo>
                  <a:lnTo>
                    <a:pt x="1199712" y="427354"/>
                  </a:lnTo>
                  <a:lnTo>
                    <a:pt x="1195959" y="422909"/>
                  </a:lnTo>
                  <a:lnTo>
                    <a:pt x="1195197" y="422147"/>
                  </a:lnTo>
                  <a:lnTo>
                    <a:pt x="1194816" y="421893"/>
                  </a:lnTo>
                  <a:lnTo>
                    <a:pt x="1194384" y="421512"/>
                  </a:lnTo>
                  <a:lnTo>
                    <a:pt x="1161668" y="421512"/>
                  </a:lnTo>
                  <a:lnTo>
                    <a:pt x="1160875" y="421175"/>
                  </a:lnTo>
                  <a:close/>
                </a:path>
                <a:path w="1659889" h="1236979">
                  <a:moveTo>
                    <a:pt x="1160398" y="420877"/>
                  </a:moveTo>
                  <a:lnTo>
                    <a:pt x="1160875" y="421175"/>
                  </a:lnTo>
                  <a:lnTo>
                    <a:pt x="1161668" y="421512"/>
                  </a:lnTo>
                  <a:lnTo>
                    <a:pt x="1160398" y="420877"/>
                  </a:lnTo>
                  <a:close/>
                </a:path>
                <a:path w="1659889" h="1236979">
                  <a:moveTo>
                    <a:pt x="1193664" y="420877"/>
                  </a:moveTo>
                  <a:lnTo>
                    <a:pt x="1160398" y="420877"/>
                  </a:lnTo>
                  <a:lnTo>
                    <a:pt x="1161668" y="421512"/>
                  </a:lnTo>
                  <a:lnTo>
                    <a:pt x="1194384" y="421512"/>
                  </a:lnTo>
                  <a:lnTo>
                    <a:pt x="1193664" y="420877"/>
                  </a:lnTo>
                  <a:close/>
                </a:path>
                <a:path w="1659889" h="1236979">
                  <a:moveTo>
                    <a:pt x="1149707" y="416420"/>
                  </a:moveTo>
                  <a:lnTo>
                    <a:pt x="1160875" y="421175"/>
                  </a:lnTo>
                  <a:lnTo>
                    <a:pt x="1160398" y="420877"/>
                  </a:lnTo>
                  <a:lnTo>
                    <a:pt x="1193664" y="420877"/>
                  </a:lnTo>
                  <a:lnTo>
                    <a:pt x="1188770" y="416559"/>
                  </a:lnTo>
                  <a:lnTo>
                    <a:pt x="1150239" y="416559"/>
                  </a:lnTo>
                  <a:lnTo>
                    <a:pt x="1149707" y="416420"/>
                  </a:lnTo>
                  <a:close/>
                </a:path>
                <a:path w="1659889" h="1236979">
                  <a:moveTo>
                    <a:pt x="1148842" y="416051"/>
                  </a:moveTo>
                  <a:lnTo>
                    <a:pt x="1149707" y="416420"/>
                  </a:lnTo>
                  <a:lnTo>
                    <a:pt x="1150239" y="416559"/>
                  </a:lnTo>
                  <a:lnTo>
                    <a:pt x="1148842" y="416051"/>
                  </a:lnTo>
                  <a:close/>
                </a:path>
                <a:path w="1659889" h="1236979">
                  <a:moveTo>
                    <a:pt x="1188195" y="416051"/>
                  </a:moveTo>
                  <a:lnTo>
                    <a:pt x="1148842" y="416051"/>
                  </a:lnTo>
                  <a:lnTo>
                    <a:pt x="1150239" y="416559"/>
                  </a:lnTo>
                  <a:lnTo>
                    <a:pt x="1188770" y="416559"/>
                  </a:lnTo>
                  <a:lnTo>
                    <a:pt x="1188195" y="416051"/>
                  </a:lnTo>
                  <a:close/>
                </a:path>
                <a:path w="1659889" h="1236979">
                  <a:moveTo>
                    <a:pt x="1182133" y="411098"/>
                  </a:moveTo>
                  <a:lnTo>
                    <a:pt x="1109598" y="411098"/>
                  </a:lnTo>
                  <a:lnTo>
                    <a:pt x="1124204" y="411352"/>
                  </a:lnTo>
                  <a:lnTo>
                    <a:pt x="1137666" y="413257"/>
                  </a:lnTo>
                  <a:lnTo>
                    <a:pt x="1149707" y="416420"/>
                  </a:lnTo>
                  <a:lnTo>
                    <a:pt x="1148842" y="416051"/>
                  </a:lnTo>
                  <a:lnTo>
                    <a:pt x="1188195" y="416051"/>
                  </a:lnTo>
                  <a:lnTo>
                    <a:pt x="1184021" y="412368"/>
                  </a:lnTo>
                  <a:lnTo>
                    <a:pt x="1183640" y="412114"/>
                  </a:lnTo>
                  <a:lnTo>
                    <a:pt x="1183259" y="411733"/>
                  </a:lnTo>
                  <a:lnTo>
                    <a:pt x="1182751" y="411479"/>
                  </a:lnTo>
                  <a:lnTo>
                    <a:pt x="1182133" y="411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67405" y="4200905"/>
              <a:ext cx="1270" cy="613410"/>
            </a:xfrm>
            <a:custGeom>
              <a:avLst/>
              <a:gdLst/>
              <a:ahLst/>
              <a:cxnLst/>
              <a:rect l="l" t="t" r="r" b="b"/>
              <a:pathLst>
                <a:path w="1269" h="613410">
                  <a:moveTo>
                    <a:pt x="0" y="0"/>
                  </a:moveTo>
                  <a:lnTo>
                    <a:pt x="762" y="613029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18966" y="5279135"/>
              <a:ext cx="910590" cy="232410"/>
            </a:xfrm>
            <a:custGeom>
              <a:avLst/>
              <a:gdLst/>
              <a:ahLst/>
              <a:cxnLst/>
              <a:rect l="l" t="t" r="r" b="b"/>
              <a:pathLst>
                <a:path w="910589" h="232410">
                  <a:moveTo>
                    <a:pt x="854581" y="186141"/>
                  </a:moveTo>
                  <a:lnTo>
                    <a:pt x="809244" y="211962"/>
                  </a:lnTo>
                  <a:lnTo>
                    <a:pt x="804418" y="214629"/>
                  </a:lnTo>
                  <a:lnTo>
                    <a:pt x="802767" y="220725"/>
                  </a:lnTo>
                  <a:lnTo>
                    <a:pt x="805561" y="225425"/>
                  </a:lnTo>
                  <a:lnTo>
                    <a:pt x="808228" y="230250"/>
                  </a:lnTo>
                  <a:lnTo>
                    <a:pt x="814324" y="231901"/>
                  </a:lnTo>
                  <a:lnTo>
                    <a:pt x="819023" y="229107"/>
                  </a:lnTo>
                  <a:lnTo>
                    <a:pt x="893471" y="186816"/>
                  </a:lnTo>
                  <a:lnTo>
                    <a:pt x="890651" y="186816"/>
                  </a:lnTo>
                  <a:lnTo>
                    <a:pt x="867410" y="186562"/>
                  </a:lnTo>
                  <a:lnTo>
                    <a:pt x="854581" y="186141"/>
                  </a:lnTo>
                  <a:close/>
                </a:path>
                <a:path w="910589" h="232410">
                  <a:moveTo>
                    <a:pt x="871128" y="176717"/>
                  </a:moveTo>
                  <a:lnTo>
                    <a:pt x="854581" y="186141"/>
                  </a:lnTo>
                  <a:lnTo>
                    <a:pt x="867410" y="186562"/>
                  </a:lnTo>
                  <a:lnTo>
                    <a:pt x="890651" y="186816"/>
                  </a:lnTo>
                  <a:lnTo>
                    <a:pt x="890668" y="185419"/>
                  </a:lnTo>
                  <a:lnTo>
                    <a:pt x="885698" y="185419"/>
                  </a:lnTo>
                  <a:lnTo>
                    <a:pt x="871128" y="176717"/>
                  </a:lnTo>
                  <a:close/>
                </a:path>
                <a:path w="910589" h="232410">
                  <a:moveTo>
                    <a:pt x="815467" y="120395"/>
                  </a:moveTo>
                  <a:lnTo>
                    <a:pt x="809371" y="121919"/>
                  </a:lnTo>
                  <a:lnTo>
                    <a:pt x="803783" y="131317"/>
                  </a:lnTo>
                  <a:lnTo>
                    <a:pt x="805307" y="137286"/>
                  </a:lnTo>
                  <a:lnTo>
                    <a:pt x="810006" y="140207"/>
                  </a:lnTo>
                  <a:lnTo>
                    <a:pt x="853641" y="166272"/>
                  </a:lnTo>
                  <a:lnTo>
                    <a:pt x="868045" y="166750"/>
                  </a:lnTo>
                  <a:lnTo>
                    <a:pt x="890905" y="167004"/>
                  </a:lnTo>
                  <a:lnTo>
                    <a:pt x="890651" y="186816"/>
                  </a:lnTo>
                  <a:lnTo>
                    <a:pt x="893471" y="186816"/>
                  </a:lnTo>
                  <a:lnTo>
                    <a:pt x="910463" y="177164"/>
                  </a:lnTo>
                  <a:lnTo>
                    <a:pt x="815467" y="120395"/>
                  </a:lnTo>
                  <a:close/>
                </a:path>
                <a:path w="910589" h="232410">
                  <a:moveTo>
                    <a:pt x="444640" y="92695"/>
                  </a:moveTo>
                  <a:lnTo>
                    <a:pt x="445119" y="95169"/>
                  </a:lnTo>
                  <a:lnTo>
                    <a:pt x="445770" y="99059"/>
                  </a:lnTo>
                  <a:lnTo>
                    <a:pt x="445897" y="100075"/>
                  </a:lnTo>
                  <a:lnTo>
                    <a:pt x="446150" y="100964"/>
                  </a:lnTo>
                  <a:lnTo>
                    <a:pt x="446659" y="101726"/>
                  </a:lnTo>
                  <a:lnTo>
                    <a:pt x="448563" y="105663"/>
                  </a:lnTo>
                  <a:lnTo>
                    <a:pt x="448818" y="106425"/>
                  </a:lnTo>
                  <a:lnTo>
                    <a:pt x="453009" y="111632"/>
                  </a:lnTo>
                  <a:lnTo>
                    <a:pt x="490220" y="133350"/>
                  </a:lnTo>
                  <a:lnTo>
                    <a:pt x="536321" y="147954"/>
                  </a:lnTo>
                  <a:lnTo>
                    <a:pt x="579501" y="157733"/>
                  </a:lnTo>
                  <a:lnTo>
                    <a:pt x="628904" y="166497"/>
                  </a:lnTo>
                  <a:lnTo>
                    <a:pt x="702691" y="176022"/>
                  </a:lnTo>
                  <a:lnTo>
                    <a:pt x="742188" y="179831"/>
                  </a:lnTo>
                  <a:lnTo>
                    <a:pt x="782955" y="182879"/>
                  </a:lnTo>
                  <a:lnTo>
                    <a:pt x="824865" y="185165"/>
                  </a:lnTo>
                  <a:lnTo>
                    <a:pt x="854581" y="186141"/>
                  </a:lnTo>
                  <a:lnTo>
                    <a:pt x="871128" y="176717"/>
                  </a:lnTo>
                  <a:lnTo>
                    <a:pt x="853641" y="166272"/>
                  </a:lnTo>
                  <a:lnTo>
                    <a:pt x="826008" y="165353"/>
                  </a:lnTo>
                  <a:lnTo>
                    <a:pt x="784479" y="163067"/>
                  </a:lnTo>
                  <a:lnTo>
                    <a:pt x="744093" y="160019"/>
                  </a:lnTo>
                  <a:lnTo>
                    <a:pt x="704977" y="156336"/>
                  </a:lnTo>
                  <a:lnTo>
                    <a:pt x="649478" y="149478"/>
                  </a:lnTo>
                  <a:lnTo>
                    <a:pt x="599059" y="141350"/>
                  </a:lnTo>
                  <a:lnTo>
                    <a:pt x="554736" y="132079"/>
                  </a:lnTo>
                  <a:lnTo>
                    <a:pt x="517779" y="122047"/>
                  </a:lnTo>
                  <a:lnTo>
                    <a:pt x="482219" y="108203"/>
                  </a:lnTo>
                  <a:lnTo>
                    <a:pt x="468418" y="98932"/>
                  </a:lnTo>
                  <a:lnTo>
                    <a:pt x="468249" y="98932"/>
                  </a:lnTo>
                  <a:lnTo>
                    <a:pt x="467233" y="97916"/>
                  </a:lnTo>
                  <a:lnTo>
                    <a:pt x="467429" y="97916"/>
                  </a:lnTo>
                  <a:lnTo>
                    <a:pt x="466712" y="97027"/>
                  </a:lnTo>
                  <a:lnTo>
                    <a:pt x="466344" y="97027"/>
                  </a:lnTo>
                  <a:lnTo>
                    <a:pt x="465550" y="95757"/>
                  </a:lnTo>
                  <a:lnTo>
                    <a:pt x="465328" y="95757"/>
                  </a:lnTo>
                  <a:lnTo>
                    <a:pt x="464735" y="93979"/>
                  </a:lnTo>
                  <a:lnTo>
                    <a:pt x="445262" y="93979"/>
                  </a:lnTo>
                  <a:lnTo>
                    <a:pt x="444640" y="92695"/>
                  </a:lnTo>
                  <a:close/>
                </a:path>
                <a:path w="910589" h="232410">
                  <a:moveTo>
                    <a:pt x="885952" y="168275"/>
                  </a:moveTo>
                  <a:lnTo>
                    <a:pt x="871128" y="176717"/>
                  </a:lnTo>
                  <a:lnTo>
                    <a:pt x="885698" y="185419"/>
                  </a:lnTo>
                  <a:lnTo>
                    <a:pt x="885952" y="168275"/>
                  </a:lnTo>
                  <a:close/>
                </a:path>
                <a:path w="910589" h="232410">
                  <a:moveTo>
                    <a:pt x="890888" y="168275"/>
                  </a:moveTo>
                  <a:lnTo>
                    <a:pt x="885952" y="168275"/>
                  </a:lnTo>
                  <a:lnTo>
                    <a:pt x="885698" y="185419"/>
                  </a:lnTo>
                  <a:lnTo>
                    <a:pt x="890668" y="185419"/>
                  </a:lnTo>
                  <a:lnTo>
                    <a:pt x="890888" y="168275"/>
                  </a:lnTo>
                  <a:close/>
                </a:path>
                <a:path w="910589" h="232410">
                  <a:moveTo>
                    <a:pt x="853641" y="166272"/>
                  </a:moveTo>
                  <a:lnTo>
                    <a:pt x="871128" y="176717"/>
                  </a:lnTo>
                  <a:lnTo>
                    <a:pt x="885952" y="168275"/>
                  </a:lnTo>
                  <a:lnTo>
                    <a:pt x="890888" y="168275"/>
                  </a:lnTo>
                  <a:lnTo>
                    <a:pt x="890905" y="167004"/>
                  </a:lnTo>
                  <a:lnTo>
                    <a:pt x="868045" y="166750"/>
                  </a:lnTo>
                  <a:lnTo>
                    <a:pt x="853641" y="166272"/>
                  </a:lnTo>
                  <a:close/>
                </a:path>
                <a:path w="910589" h="232410">
                  <a:moveTo>
                    <a:pt x="467233" y="97916"/>
                  </a:moveTo>
                  <a:lnTo>
                    <a:pt x="468249" y="98932"/>
                  </a:lnTo>
                  <a:lnTo>
                    <a:pt x="467869" y="98462"/>
                  </a:lnTo>
                  <a:lnTo>
                    <a:pt x="467233" y="97916"/>
                  </a:lnTo>
                  <a:close/>
                </a:path>
                <a:path w="910589" h="232410">
                  <a:moveTo>
                    <a:pt x="467869" y="98462"/>
                  </a:moveTo>
                  <a:lnTo>
                    <a:pt x="468249" y="98932"/>
                  </a:lnTo>
                  <a:lnTo>
                    <a:pt x="468418" y="98932"/>
                  </a:lnTo>
                  <a:lnTo>
                    <a:pt x="467869" y="98462"/>
                  </a:lnTo>
                  <a:close/>
                </a:path>
                <a:path w="910589" h="232410">
                  <a:moveTo>
                    <a:pt x="467429" y="97916"/>
                  </a:moveTo>
                  <a:lnTo>
                    <a:pt x="467233" y="97916"/>
                  </a:lnTo>
                  <a:lnTo>
                    <a:pt x="467869" y="98462"/>
                  </a:lnTo>
                  <a:lnTo>
                    <a:pt x="467429" y="97916"/>
                  </a:lnTo>
                  <a:close/>
                </a:path>
                <a:path w="910589" h="232410">
                  <a:moveTo>
                    <a:pt x="465214" y="95169"/>
                  </a:moveTo>
                  <a:lnTo>
                    <a:pt x="466344" y="97027"/>
                  </a:lnTo>
                  <a:lnTo>
                    <a:pt x="465790" y="95885"/>
                  </a:lnTo>
                  <a:lnTo>
                    <a:pt x="465214" y="95169"/>
                  </a:lnTo>
                  <a:close/>
                </a:path>
                <a:path w="910589" h="232410">
                  <a:moveTo>
                    <a:pt x="465790" y="95885"/>
                  </a:moveTo>
                  <a:lnTo>
                    <a:pt x="466344" y="97027"/>
                  </a:lnTo>
                  <a:lnTo>
                    <a:pt x="466712" y="97027"/>
                  </a:lnTo>
                  <a:lnTo>
                    <a:pt x="465790" y="95885"/>
                  </a:lnTo>
                  <a:close/>
                </a:path>
                <a:path w="910589" h="232410">
                  <a:moveTo>
                    <a:pt x="465060" y="94375"/>
                  </a:moveTo>
                  <a:lnTo>
                    <a:pt x="465180" y="94996"/>
                  </a:lnTo>
                  <a:lnTo>
                    <a:pt x="465278" y="95250"/>
                  </a:lnTo>
                  <a:lnTo>
                    <a:pt x="465790" y="95885"/>
                  </a:lnTo>
                  <a:lnTo>
                    <a:pt x="465060" y="94375"/>
                  </a:lnTo>
                  <a:close/>
                </a:path>
                <a:path w="910589" h="232410">
                  <a:moveTo>
                    <a:pt x="465074" y="94996"/>
                  </a:moveTo>
                  <a:lnTo>
                    <a:pt x="465328" y="95757"/>
                  </a:lnTo>
                  <a:lnTo>
                    <a:pt x="465228" y="95242"/>
                  </a:lnTo>
                  <a:lnTo>
                    <a:pt x="465074" y="94996"/>
                  </a:lnTo>
                  <a:close/>
                </a:path>
                <a:path w="910589" h="232410">
                  <a:moveTo>
                    <a:pt x="465228" y="95242"/>
                  </a:moveTo>
                  <a:lnTo>
                    <a:pt x="465328" y="95757"/>
                  </a:lnTo>
                  <a:lnTo>
                    <a:pt x="465550" y="95757"/>
                  </a:lnTo>
                  <a:lnTo>
                    <a:pt x="465228" y="95242"/>
                  </a:lnTo>
                  <a:close/>
                </a:path>
                <a:path w="910589" h="232410">
                  <a:moveTo>
                    <a:pt x="465074" y="94996"/>
                  </a:moveTo>
                  <a:lnTo>
                    <a:pt x="465228" y="95242"/>
                  </a:lnTo>
                  <a:lnTo>
                    <a:pt x="465074" y="94996"/>
                  </a:lnTo>
                  <a:close/>
                </a:path>
                <a:path w="910589" h="232410">
                  <a:moveTo>
                    <a:pt x="464438" y="93090"/>
                  </a:moveTo>
                  <a:lnTo>
                    <a:pt x="465074" y="94996"/>
                  </a:lnTo>
                  <a:lnTo>
                    <a:pt x="465214" y="95169"/>
                  </a:lnTo>
                  <a:lnTo>
                    <a:pt x="465060" y="94375"/>
                  </a:lnTo>
                  <a:lnTo>
                    <a:pt x="464438" y="93090"/>
                  </a:lnTo>
                  <a:close/>
                </a:path>
                <a:path w="910589" h="232410">
                  <a:moveTo>
                    <a:pt x="464811" y="93090"/>
                  </a:moveTo>
                  <a:lnTo>
                    <a:pt x="464438" y="93090"/>
                  </a:lnTo>
                  <a:lnTo>
                    <a:pt x="465060" y="94375"/>
                  </a:lnTo>
                  <a:lnTo>
                    <a:pt x="464811" y="93090"/>
                  </a:lnTo>
                  <a:close/>
                </a:path>
                <a:path w="910589" h="232410">
                  <a:moveTo>
                    <a:pt x="444486" y="91901"/>
                  </a:moveTo>
                  <a:lnTo>
                    <a:pt x="444640" y="92695"/>
                  </a:lnTo>
                  <a:lnTo>
                    <a:pt x="445262" y="93979"/>
                  </a:lnTo>
                  <a:lnTo>
                    <a:pt x="444626" y="92075"/>
                  </a:lnTo>
                  <a:lnTo>
                    <a:pt x="444486" y="91901"/>
                  </a:lnTo>
                  <a:close/>
                </a:path>
                <a:path w="910589" h="232410">
                  <a:moveTo>
                    <a:pt x="464481" y="91312"/>
                  </a:moveTo>
                  <a:lnTo>
                    <a:pt x="444373" y="91312"/>
                  </a:lnTo>
                  <a:lnTo>
                    <a:pt x="445262" y="93979"/>
                  </a:lnTo>
                  <a:lnTo>
                    <a:pt x="464735" y="93979"/>
                  </a:lnTo>
                  <a:lnTo>
                    <a:pt x="464438" y="93090"/>
                  </a:lnTo>
                  <a:lnTo>
                    <a:pt x="464811" y="93090"/>
                  </a:lnTo>
                  <a:lnTo>
                    <a:pt x="464481" y="91312"/>
                  </a:lnTo>
                  <a:close/>
                </a:path>
                <a:path w="910589" h="232410">
                  <a:moveTo>
                    <a:pt x="443910" y="91185"/>
                  </a:moveTo>
                  <a:lnTo>
                    <a:pt x="444640" y="92695"/>
                  </a:lnTo>
                  <a:lnTo>
                    <a:pt x="444520" y="92075"/>
                  </a:lnTo>
                  <a:lnTo>
                    <a:pt x="444422" y="91820"/>
                  </a:lnTo>
                  <a:lnTo>
                    <a:pt x="443910" y="91185"/>
                  </a:lnTo>
                  <a:close/>
                </a:path>
                <a:path w="910589" h="232410">
                  <a:moveTo>
                    <a:pt x="444472" y="91828"/>
                  </a:moveTo>
                  <a:lnTo>
                    <a:pt x="444627" y="92075"/>
                  </a:lnTo>
                  <a:lnTo>
                    <a:pt x="444472" y="91828"/>
                  </a:lnTo>
                  <a:close/>
                </a:path>
                <a:path w="910589" h="232410">
                  <a:moveTo>
                    <a:pt x="444373" y="91312"/>
                  </a:moveTo>
                  <a:lnTo>
                    <a:pt x="444471" y="91820"/>
                  </a:lnTo>
                  <a:lnTo>
                    <a:pt x="444627" y="92075"/>
                  </a:lnTo>
                  <a:lnTo>
                    <a:pt x="444373" y="91312"/>
                  </a:lnTo>
                  <a:close/>
                </a:path>
                <a:path w="910589" h="232410">
                  <a:moveTo>
                    <a:pt x="443357" y="90042"/>
                  </a:moveTo>
                  <a:lnTo>
                    <a:pt x="443910" y="91185"/>
                  </a:lnTo>
                  <a:lnTo>
                    <a:pt x="444486" y="91901"/>
                  </a:lnTo>
                  <a:lnTo>
                    <a:pt x="443357" y="90042"/>
                  </a:lnTo>
                  <a:close/>
                </a:path>
                <a:path w="910589" h="232410">
                  <a:moveTo>
                    <a:pt x="464269" y="90042"/>
                  </a:moveTo>
                  <a:lnTo>
                    <a:pt x="443357" y="90042"/>
                  </a:lnTo>
                  <a:lnTo>
                    <a:pt x="444472" y="91828"/>
                  </a:lnTo>
                  <a:lnTo>
                    <a:pt x="444373" y="91312"/>
                  </a:lnTo>
                  <a:lnTo>
                    <a:pt x="464481" y="91312"/>
                  </a:lnTo>
                  <a:lnTo>
                    <a:pt x="464269" y="90042"/>
                  </a:lnTo>
                  <a:close/>
                </a:path>
                <a:path w="910589" h="232410">
                  <a:moveTo>
                    <a:pt x="441773" y="88536"/>
                  </a:moveTo>
                  <a:lnTo>
                    <a:pt x="443910" y="91185"/>
                  </a:lnTo>
                  <a:lnTo>
                    <a:pt x="443357" y="90042"/>
                  </a:lnTo>
                  <a:lnTo>
                    <a:pt x="464269" y="90042"/>
                  </a:lnTo>
                  <a:lnTo>
                    <a:pt x="464121" y="89153"/>
                  </a:lnTo>
                  <a:lnTo>
                    <a:pt x="442468" y="89153"/>
                  </a:lnTo>
                  <a:lnTo>
                    <a:pt x="441773" y="88536"/>
                  </a:lnTo>
                  <a:close/>
                </a:path>
                <a:path w="910589" h="232410">
                  <a:moveTo>
                    <a:pt x="441452" y="88137"/>
                  </a:moveTo>
                  <a:lnTo>
                    <a:pt x="441773" y="88536"/>
                  </a:lnTo>
                  <a:lnTo>
                    <a:pt x="442468" y="89153"/>
                  </a:lnTo>
                  <a:lnTo>
                    <a:pt x="441452" y="88137"/>
                  </a:lnTo>
                  <a:close/>
                </a:path>
                <a:path w="910589" h="232410">
                  <a:moveTo>
                    <a:pt x="463952" y="88137"/>
                  </a:moveTo>
                  <a:lnTo>
                    <a:pt x="441452" y="88137"/>
                  </a:lnTo>
                  <a:lnTo>
                    <a:pt x="442468" y="89153"/>
                  </a:lnTo>
                  <a:lnTo>
                    <a:pt x="464121" y="89153"/>
                  </a:lnTo>
                  <a:lnTo>
                    <a:pt x="463952" y="88137"/>
                  </a:lnTo>
                  <a:close/>
                </a:path>
                <a:path w="910589" h="232410">
                  <a:moveTo>
                    <a:pt x="254" y="0"/>
                  </a:moveTo>
                  <a:lnTo>
                    <a:pt x="0" y="19811"/>
                  </a:lnTo>
                  <a:lnTo>
                    <a:pt x="42545" y="20319"/>
                  </a:lnTo>
                  <a:lnTo>
                    <a:pt x="84582" y="21716"/>
                  </a:lnTo>
                  <a:lnTo>
                    <a:pt x="125984" y="23875"/>
                  </a:lnTo>
                  <a:lnTo>
                    <a:pt x="166370" y="26923"/>
                  </a:lnTo>
                  <a:lnTo>
                    <a:pt x="205359" y="30733"/>
                  </a:lnTo>
                  <a:lnTo>
                    <a:pt x="260604" y="37591"/>
                  </a:lnTo>
                  <a:lnTo>
                    <a:pt x="311023" y="45719"/>
                  </a:lnTo>
                  <a:lnTo>
                    <a:pt x="355346" y="54990"/>
                  </a:lnTo>
                  <a:lnTo>
                    <a:pt x="392430" y="65150"/>
                  </a:lnTo>
                  <a:lnTo>
                    <a:pt x="427990" y="79247"/>
                  </a:lnTo>
                  <a:lnTo>
                    <a:pt x="441773" y="88536"/>
                  </a:lnTo>
                  <a:lnTo>
                    <a:pt x="441452" y="88137"/>
                  </a:lnTo>
                  <a:lnTo>
                    <a:pt x="463952" y="88137"/>
                  </a:lnTo>
                  <a:lnTo>
                    <a:pt x="463804" y="86994"/>
                  </a:lnTo>
                  <a:lnTo>
                    <a:pt x="463550" y="86105"/>
                  </a:lnTo>
                  <a:lnTo>
                    <a:pt x="463042" y="85343"/>
                  </a:lnTo>
                  <a:lnTo>
                    <a:pt x="461137" y="81406"/>
                  </a:lnTo>
                  <a:lnTo>
                    <a:pt x="428371" y="57276"/>
                  </a:lnTo>
                  <a:lnTo>
                    <a:pt x="386080" y="42544"/>
                  </a:lnTo>
                  <a:lnTo>
                    <a:pt x="345313" y="32511"/>
                  </a:lnTo>
                  <a:lnTo>
                    <a:pt x="298069" y="23367"/>
                  </a:lnTo>
                  <a:lnTo>
                    <a:pt x="244983" y="15493"/>
                  </a:lnTo>
                  <a:lnTo>
                    <a:pt x="167894" y="7111"/>
                  </a:lnTo>
                  <a:lnTo>
                    <a:pt x="127000" y="4063"/>
                  </a:lnTo>
                  <a:lnTo>
                    <a:pt x="85217" y="1904"/>
                  </a:lnTo>
                  <a:lnTo>
                    <a:pt x="42799" y="50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277736" y="3879544"/>
            <a:ext cx="2076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∑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39128" y="4020311"/>
            <a:ext cx="295910" cy="208915"/>
            <a:chOff x="6739128" y="4020311"/>
            <a:chExt cx="295910" cy="208915"/>
          </a:xfrm>
        </p:grpSpPr>
        <p:sp>
          <p:nvSpPr>
            <p:cNvPr id="14" name="object 14"/>
            <p:cNvSpPr/>
            <p:nvPr/>
          </p:nvSpPr>
          <p:spPr>
            <a:xfrm>
              <a:off x="6749034" y="4030217"/>
              <a:ext cx="276225" cy="189230"/>
            </a:xfrm>
            <a:custGeom>
              <a:avLst/>
              <a:gdLst/>
              <a:ahLst/>
              <a:cxnLst/>
              <a:rect l="l" t="t" r="r" b="b"/>
              <a:pathLst>
                <a:path w="276225" h="189229">
                  <a:moveTo>
                    <a:pt x="206883" y="0"/>
                  </a:moveTo>
                  <a:lnTo>
                    <a:pt x="206883" y="47243"/>
                  </a:lnTo>
                  <a:lnTo>
                    <a:pt x="0" y="47243"/>
                  </a:lnTo>
                  <a:lnTo>
                    <a:pt x="0" y="141731"/>
                  </a:lnTo>
                  <a:lnTo>
                    <a:pt x="206883" y="141731"/>
                  </a:lnTo>
                  <a:lnTo>
                    <a:pt x="206883" y="188975"/>
                  </a:lnTo>
                  <a:lnTo>
                    <a:pt x="275844" y="94487"/>
                  </a:lnTo>
                  <a:lnTo>
                    <a:pt x="206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49034" y="4030217"/>
              <a:ext cx="276225" cy="189230"/>
            </a:xfrm>
            <a:custGeom>
              <a:avLst/>
              <a:gdLst/>
              <a:ahLst/>
              <a:cxnLst/>
              <a:rect l="l" t="t" r="r" b="b"/>
              <a:pathLst>
                <a:path w="276225" h="189229">
                  <a:moveTo>
                    <a:pt x="0" y="47243"/>
                  </a:moveTo>
                  <a:lnTo>
                    <a:pt x="206883" y="47243"/>
                  </a:lnTo>
                  <a:lnTo>
                    <a:pt x="206883" y="0"/>
                  </a:lnTo>
                  <a:lnTo>
                    <a:pt x="275844" y="94487"/>
                  </a:lnTo>
                  <a:lnTo>
                    <a:pt x="206883" y="188975"/>
                  </a:lnTo>
                  <a:lnTo>
                    <a:pt x="206883" y="141731"/>
                  </a:lnTo>
                  <a:lnTo>
                    <a:pt x="0" y="141731"/>
                  </a:lnTo>
                  <a:lnTo>
                    <a:pt x="0" y="4724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4276090" y="2901442"/>
            <a:ext cx="1869439" cy="1252220"/>
            <a:chOff x="4276090" y="2901442"/>
            <a:chExt cx="1869439" cy="1252220"/>
          </a:xfrm>
        </p:grpSpPr>
        <p:sp>
          <p:nvSpPr>
            <p:cNvPr id="17" name="object 17"/>
            <p:cNvSpPr/>
            <p:nvPr/>
          </p:nvSpPr>
          <p:spPr>
            <a:xfrm>
              <a:off x="4282440" y="2907792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10515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1560" y="307848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282440" y="2907792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920114" y="0"/>
                  </a:moveTo>
                  <a:lnTo>
                    <a:pt x="920114" y="307848"/>
                  </a:lnTo>
                </a:path>
                <a:path w="1051560" h="307975">
                  <a:moveTo>
                    <a:pt x="0" y="307848"/>
                  </a:moveTo>
                  <a:lnTo>
                    <a:pt x="1051560" y="307848"/>
                  </a:lnTo>
                  <a:lnTo>
                    <a:pt x="105156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60543" y="3866388"/>
              <a:ext cx="784860" cy="287020"/>
            </a:xfrm>
            <a:custGeom>
              <a:avLst/>
              <a:gdLst/>
              <a:ahLst/>
              <a:cxnLst/>
              <a:rect l="l" t="t" r="r" b="b"/>
              <a:pathLst>
                <a:path w="784860" h="287020">
                  <a:moveTo>
                    <a:pt x="709930" y="210819"/>
                  </a:moveTo>
                  <a:lnTo>
                    <a:pt x="708820" y="238506"/>
                  </a:lnTo>
                  <a:lnTo>
                    <a:pt x="721868" y="239522"/>
                  </a:lnTo>
                  <a:lnTo>
                    <a:pt x="720344" y="259206"/>
                  </a:lnTo>
                  <a:lnTo>
                    <a:pt x="707991" y="259206"/>
                  </a:lnTo>
                  <a:lnTo>
                    <a:pt x="706882" y="286893"/>
                  </a:lnTo>
                  <a:lnTo>
                    <a:pt x="768395" y="259206"/>
                  </a:lnTo>
                  <a:lnTo>
                    <a:pt x="720344" y="259206"/>
                  </a:lnTo>
                  <a:lnTo>
                    <a:pt x="708028" y="258267"/>
                  </a:lnTo>
                  <a:lnTo>
                    <a:pt x="770482" y="258267"/>
                  </a:lnTo>
                  <a:lnTo>
                    <a:pt x="784479" y="251968"/>
                  </a:lnTo>
                  <a:lnTo>
                    <a:pt x="709930" y="210819"/>
                  </a:lnTo>
                  <a:close/>
                </a:path>
                <a:path w="784860" h="287020">
                  <a:moveTo>
                    <a:pt x="708820" y="238506"/>
                  </a:moveTo>
                  <a:lnTo>
                    <a:pt x="708028" y="258267"/>
                  </a:lnTo>
                  <a:lnTo>
                    <a:pt x="720344" y="259206"/>
                  </a:lnTo>
                  <a:lnTo>
                    <a:pt x="721868" y="239522"/>
                  </a:lnTo>
                  <a:lnTo>
                    <a:pt x="708820" y="238506"/>
                  </a:lnTo>
                  <a:close/>
                </a:path>
                <a:path w="784860" h="287020">
                  <a:moveTo>
                    <a:pt x="405945" y="126237"/>
                  </a:moveTo>
                  <a:lnTo>
                    <a:pt x="386080" y="126237"/>
                  </a:lnTo>
                  <a:lnTo>
                    <a:pt x="386461" y="128143"/>
                  </a:lnTo>
                  <a:lnTo>
                    <a:pt x="386249" y="128143"/>
                  </a:lnTo>
                  <a:lnTo>
                    <a:pt x="386588" y="131953"/>
                  </a:lnTo>
                  <a:lnTo>
                    <a:pt x="387350" y="138811"/>
                  </a:lnTo>
                  <a:lnTo>
                    <a:pt x="387514" y="139573"/>
                  </a:lnTo>
                  <a:lnTo>
                    <a:pt x="389128" y="145034"/>
                  </a:lnTo>
                  <a:lnTo>
                    <a:pt x="389255" y="145542"/>
                  </a:lnTo>
                  <a:lnTo>
                    <a:pt x="416052" y="177673"/>
                  </a:lnTo>
                  <a:lnTo>
                    <a:pt x="452882" y="199644"/>
                  </a:lnTo>
                  <a:lnTo>
                    <a:pt x="488061" y="214503"/>
                  </a:lnTo>
                  <a:lnTo>
                    <a:pt x="543433" y="231775"/>
                  </a:lnTo>
                  <a:lnTo>
                    <a:pt x="606552" y="245744"/>
                  </a:lnTo>
                  <a:lnTo>
                    <a:pt x="675386" y="255778"/>
                  </a:lnTo>
                  <a:lnTo>
                    <a:pt x="708028" y="258267"/>
                  </a:lnTo>
                  <a:lnTo>
                    <a:pt x="708820" y="238506"/>
                  </a:lnTo>
                  <a:lnTo>
                    <a:pt x="677799" y="236093"/>
                  </a:lnTo>
                  <a:lnTo>
                    <a:pt x="643636" y="231775"/>
                  </a:lnTo>
                  <a:lnTo>
                    <a:pt x="578866" y="219963"/>
                  </a:lnTo>
                  <a:lnTo>
                    <a:pt x="520700" y="204724"/>
                  </a:lnTo>
                  <a:lnTo>
                    <a:pt x="483362" y="191388"/>
                  </a:lnTo>
                  <a:lnTo>
                    <a:pt x="443484" y="172338"/>
                  </a:lnTo>
                  <a:lnTo>
                    <a:pt x="413385" y="147955"/>
                  </a:lnTo>
                  <a:lnTo>
                    <a:pt x="408368" y="139573"/>
                  </a:lnTo>
                  <a:lnTo>
                    <a:pt x="408178" y="139573"/>
                  </a:lnTo>
                  <a:lnTo>
                    <a:pt x="407543" y="137922"/>
                  </a:lnTo>
                  <a:lnTo>
                    <a:pt x="407690" y="137922"/>
                  </a:lnTo>
                  <a:lnTo>
                    <a:pt x="407014" y="135636"/>
                  </a:lnTo>
                  <a:lnTo>
                    <a:pt x="406527" y="133985"/>
                  </a:lnTo>
                  <a:lnTo>
                    <a:pt x="406724" y="133985"/>
                  </a:lnTo>
                  <a:lnTo>
                    <a:pt x="406273" y="129920"/>
                  </a:lnTo>
                  <a:lnTo>
                    <a:pt x="406114" y="128143"/>
                  </a:lnTo>
                  <a:lnTo>
                    <a:pt x="386461" y="128143"/>
                  </a:lnTo>
                  <a:lnTo>
                    <a:pt x="386167" y="127219"/>
                  </a:lnTo>
                  <a:lnTo>
                    <a:pt x="406032" y="127219"/>
                  </a:lnTo>
                  <a:lnTo>
                    <a:pt x="405945" y="126237"/>
                  </a:lnTo>
                  <a:close/>
                </a:path>
                <a:path w="784860" h="287020">
                  <a:moveTo>
                    <a:pt x="407543" y="137922"/>
                  </a:moveTo>
                  <a:lnTo>
                    <a:pt x="408178" y="139573"/>
                  </a:lnTo>
                  <a:lnTo>
                    <a:pt x="407902" y="138641"/>
                  </a:lnTo>
                  <a:lnTo>
                    <a:pt x="407543" y="137922"/>
                  </a:lnTo>
                  <a:close/>
                </a:path>
                <a:path w="784860" h="287020">
                  <a:moveTo>
                    <a:pt x="407902" y="138641"/>
                  </a:moveTo>
                  <a:lnTo>
                    <a:pt x="408178" y="139573"/>
                  </a:lnTo>
                  <a:lnTo>
                    <a:pt x="408368" y="139573"/>
                  </a:lnTo>
                  <a:lnTo>
                    <a:pt x="407902" y="138641"/>
                  </a:lnTo>
                  <a:close/>
                </a:path>
                <a:path w="784860" h="287020">
                  <a:moveTo>
                    <a:pt x="407690" y="137922"/>
                  </a:moveTo>
                  <a:lnTo>
                    <a:pt x="407543" y="137922"/>
                  </a:lnTo>
                  <a:lnTo>
                    <a:pt x="407902" y="138641"/>
                  </a:lnTo>
                  <a:lnTo>
                    <a:pt x="407690" y="137922"/>
                  </a:lnTo>
                  <a:close/>
                </a:path>
                <a:path w="784860" h="287020">
                  <a:moveTo>
                    <a:pt x="406527" y="133985"/>
                  </a:moveTo>
                  <a:lnTo>
                    <a:pt x="406908" y="135636"/>
                  </a:lnTo>
                  <a:lnTo>
                    <a:pt x="406843" y="135056"/>
                  </a:lnTo>
                  <a:lnTo>
                    <a:pt x="406527" y="133985"/>
                  </a:lnTo>
                  <a:close/>
                </a:path>
                <a:path w="784860" h="287020">
                  <a:moveTo>
                    <a:pt x="406843" y="135056"/>
                  </a:moveTo>
                  <a:lnTo>
                    <a:pt x="406908" y="135636"/>
                  </a:lnTo>
                  <a:lnTo>
                    <a:pt x="406843" y="135056"/>
                  </a:lnTo>
                  <a:close/>
                </a:path>
                <a:path w="784860" h="287020">
                  <a:moveTo>
                    <a:pt x="406724" y="133985"/>
                  </a:moveTo>
                  <a:lnTo>
                    <a:pt x="406527" y="133985"/>
                  </a:lnTo>
                  <a:lnTo>
                    <a:pt x="406843" y="135056"/>
                  </a:lnTo>
                  <a:lnTo>
                    <a:pt x="406724" y="133985"/>
                  </a:lnTo>
                  <a:close/>
                </a:path>
                <a:path w="784860" h="287020">
                  <a:moveTo>
                    <a:pt x="386080" y="126237"/>
                  </a:moveTo>
                  <a:lnTo>
                    <a:pt x="386167" y="127219"/>
                  </a:lnTo>
                  <a:lnTo>
                    <a:pt x="386461" y="128143"/>
                  </a:lnTo>
                  <a:lnTo>
                    <a:pt x="386080" y="126237"/>
                  </a:lnTo>
                  <a:close/>
                </a:path>
                <a:path w="784860" h="287020">
                  <a:moveTo>
                    <a:pt x="405434" y="122555"/>
                  </a:moveTo>
                  <a:lnTo>
                    <a:pt x="384683" y="122555"/>
                  </a:lnTo>
                  <a:lnTo>
                    <a:pt x="385318" y="123951"/>
                  </a:lnTo>
                  <a:lnTo>
                    <a:pt x="385208" y="124206"/>
                  </a:lnTo>
                  <a:lnTo>
                    <a:pt x="386167" y="127219"/>
                  </a:lnTo>
                  <a:lnTo>
                    <a:pt x="386080" y="126237"/>
                  </a:lnTo>
                  <a:lnTo>
                    <a:pt x="405945" y="126237"/>
                  </a:lnTo>
                  <a:lnTo>
                    <a:pt x="405765" y="124206"/>
                  </a:lnTo>
                  <a:lnTo>
                    <a:pt x="405714" y="123951"/>
                  </a:lnTo>
                  <a:lnTo>
                    <a:pt x="385318" y="123951"/>
                  </a:lnTo>
                  <a:lnTo>
                    <a:pt x="384794" y="122904"/>
                  </a:lnTo>
                  <a:lnTo>
                    <a:pt x="405504" y="122904"/>
                  </a:lnTo>
                  <a:lnTo>
                    <a:pt x="405434" y="122555"/>
                  </a:lnTo>
                  <a:close/>
                </a:path>
                <a:path w="784860" h="287020">
                  <a:moveTo>
                    <a:pt x="384683" y="122555"/>
                  </a:moveTo>
                  <a:lnTo>
                    <a:pt x="384794" y="122904"/>
                  </a:lnTo>
                  <a:lnTo>
                    <a:pt x="385318" y="123951"/>
                  </a:lnTo>
                  <a:lnTo>
                    <a:pt x="384683" y="122555"/>
                  </a:lnTo>
                  <a:close/>
                </a:path>
                <a:path w="784860" h="287020">
                  <a:moveTo>
                    <a:pt x="254" y="0"/>
                  </a:moveTo>
                  <a:lnTo>
                    <a:pt x="0" y="19812"/>
                  </a:lnTo>
                  <a:lnTo>
                    <a:pt x="37084" y="20447"/>
                  </a:lnTo>
                  <a:lnTo>
                    <a:pt x="73533" y="22606"/>
                  </a:lnTo>
                  <a:lnTo>
                    <a:pt x="144399" y="30099"/>
                  </a:lnTo>
                  <a:lnTo>
                    <a:pt x="210693" y="42037"/>
                  </a:lnTo>
                  <a:lnTo>
                    <a:pt x="255905" y="53212"/>
                  </a:lnTo>
                  <a:lnTo>
                    <a:pt x="296037" y="65912"/>
                  </a:lnTo>
                  <a:lnTo>
                    <a:pt x="340106" y="84962"/>
                  </a:lnTo>
                  <a:lnTo>
                    <a:pt x="375920" y="110109"/>
                  </a:lnTo>
                  <a:lnTo>
                    <a:pt x="384794" y="122904"/>
                  </a:lnTo>
                  <a:lnTo>
                    <a:pt x="384683" y="122555"/>
                  </a:lnTo>
                  <a:lnTo>
                    <a:pt x="405434" y="122555"/>
                  </a:lnTo>
                  <a:lnTo>
                    <a:pt x="405384" y="122300"/>
                  </a:lnTo>
                  <a:lnTo>
                    <a:pt x="403606" y="116712"/>
                  </a:lnTo>
                  <a:lnTo>
                    <a:pt x="403352" y="115697"/>
                  </a:lnTo>
                  <a:lnTo>
                    <a:pt x="403098" y="115316"/>
                  </a:lnTo>
                  <a:lnTo>
                    <a:pt x="399669" y="108457"/>
                  </a:lnTo>
                  <a:lnTo>
                    <a:pt x="395097" y="101854"/>
                  </a:lnTo>
                  <a:lnTo>
                    <a:pt x="358648" y="72517"/>
                  </a:lnTo>
                  <a:lnTo>
                    <a:pt x="315214" y="51943"/>
                  </a:lnTo>
                  <a:lnTo>
                    <a:pt x="275336" y="38226"/>
                  </a:lnTo>
                  <a:lnTo>
                    <a:pt x="214503" y="22606"/>
                  </a:lnTo>
                  <a:lnTo>
                    <a:pt x="146939" y="10413"/>
                  </a:lnTo>
                  <a:lnTo>
                    <a:pt x="74549" y="2793"/>
                  </a:lnTo>
                  <a:lnTo>
                    <a:pt x="37465" y="63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413884" y="2907792"/>
            <a:ext cx="788670" cy="30797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3195">
              <a:lnSpc>
                <a:spcPts val="2350"/>
              </a:lnSpc>
            </a:pPr>
            <a:r>
              <a:rPr dirty="0" sz="2000" spc="5" i="1">
                <a:latin typeface="Arial"/>
                <a:cs typeface="Arial"/>
              </a:rPr>
              <a:t>NN</a:t>
            </a:r>
            <a:r>
              <a:rPr dirty="0" baseline="25641" sz="1950" spc="7" i="1">
                <a:latin typeface="Arial"/>
                <a:cs typeface="Arial"/>
              </a:rPr>
              <a:t>1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83866" y="2678938"/>
            <a:ext cx="494665" cy="709295"/>
            <a:chOff x="2483866" y="2678938"/>
            <a:chExt cx="494665" cy="709295"/>
          </a:xfrm>
        </p:grpSpPr>
        <p:sp>
          <p:nvSpPr>
            <p:cNvPr id="22" name="object 22"/>
            <p:cNvSpPr/>
            <p:nvPr/>
          </p:nvSpPr>
          <p:spPr>
            <a:xfrm>
              <a:off x="2490216" y="2685288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481583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481583" y="696468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90216" y="2685288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60197" y="0"/>
                  </a:moveTo>
                  <a:lnTo>
                    <a:pt x="60197" y="696468"/>
                  </a:lnTo>
                </a:path>
                <a:path w="481964" h="696595">
                  <a:moveTo>
                    <a:pt x="0" y="86995"/>
                  </a:moveTo>
                  <a:lnTo>
                    <a:pt x="481583" y="86995"/>
                  </a:lnTo>
                </a:path>
                <a:path w="481964" h="696595">
                  <a:moveTo>
                    <a:pt x="0" y="696468"/>
                  </a:moveTo>
                  <a:lnTo>
                    <a:pt x="481583" y="696468"/>
                  </a:lnTo>
                  <a:lnTo>
                    <a:pt x="481583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550414" y="2772282"/>
            <a:ext cx="421640" cy="6096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755"/>
              </a:lnSpc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17266" y="3317494"/>
            <a:ext cx="494665" cy="709295"/>
            <a:chOff x="3017266" y="3317494"/>
            <a:chExt cx="494665" cy="709295"/>
          </a:xfrm>
        </p:grpSpPr>
        <p:sp>
          <p:nvSpPr>
            <p:cNvPr id="26" name="object 26"/>
            <p:cNvSpPr/>
            <p:nvPr/>
          </p:nvSpPr>
          <p:spPr>
            <a:xfrm>
              <a:off x="3023616" y="3323844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481583" y="0"/>
                  </a:moveTo>
                  <a:lnTo>
                    <a:pt x="0" y="0"/>
                  </a:lnTo>
                  <a:lnTo>
                    <a:pt x="0" y="696467"/>
                  </a:lnTo>
                  <a:lnTo>
                    <a:pt x="481583" y="696467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23616" y="3323844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60197" y="0"/>
                  </a:moveTo>
                  <a:lnTo>
                    <a:pt x="60197" y="696467"/>
                  </a:lnTo>
                </a:path>
                <a:path w="481964" h="696595">
                  <a:moveTo>
                    <a:pt x="0" y="86994"/>
                  </a:moveTo>
                  <a:lnTo>
                    <a:pt x="481583" y="86994"/>
                  </a:lnTo>
                </a:path>
                <a:path w="481964" h="696595">
                  <a:moveTo>
                    <a:pt x="0" y="696467"/>
                  </a:moveTo>
                  <a:lnTo>
                    <a:pt x="481583" y="696467"/>
                  </a:lnTo>
                  <a:lnTo>
                    <a:pt x="481583" y="0"/>
                  </a:lnTo>
                  <a:lnTo>
                    <a:pt x="0" y="0"/>
                  </a:lnTo>
                  <a:lnTo>
                    <a:pt x="0" y="6964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064510" y="3315080"/>
            <a:ext cx="466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17266" y="4932934"/>
            <a:ext cx="494665" cy="709295"/>
            <a:chOff x="3017266" y="4932934"/>
            <a:chExt cx="494665" cy="709295"/>
          </a:xfrm>
        </p:grpSpPr>
        <p:sp>
          <p:nvSpPr>
            <p:cNvPr id="30" name="object 30"/>
            <p:cNvSpPr/>
            <p:nvPr/>
          </p:nvSpPr>
          <p:spPr>
            <a:xfrm>
              <a:off x="3023616" y="4939284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481583" y="0"/>
                  </a:moveTo>
                  <a:lnTo>
                    <a:pt x="0" y="0"/>
                  </a:lnTo>
                  <a:lnTo>
                    <a:pt x="0" y="696467"/>
                  </a:lnTo>
                  <a:lnTo>
                    <a:pt x="481583" y="696467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23616" y="4939284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60197" y="0"/>
                  </a:moveTo>
                  <a:lnTo>
                    <a:pt x="60197" y="696468"/>
                  </a:lnTo>
                </a:path>
                <a:path w="481964" h="696595">
                  <a:moveTo>
                    <a:pt x="0" y="86995"/>
                  </a:moveTo>
                  <a:lnTo>
                    <a:pt x="481583" y="86995"/>
                  </a:lnTo>
                </a:path>
                <a:path w="481964" h="696595">
                  <a:moveTo>
                    <a:pt x="0" y="696468"/>
                  </a:moveTo>
                  <a:lnTo>
                    <a:pt x="481583" y="696468"/>
                  </a:lnTo>
                  <a:lnTo>
                    <a:pt x="481583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083814" y="5026278"/>
            <a:ext cx="421640" cy="6096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755"/>
              </a:lnSpc>
            </a:pPr>
            <a:r>
              <a:rPr dirty="0" baseline="-16666" sz="3000" spc="15" i="1">
                <a:latin typeface="Arial"/>
                <a:cs typeface="Arial"/>
              </a:rPr>
              <a:t>T</a:t>
            </a:r>
            <a:r>
              <a:rPr dirty="0" sz="1300" spc="10" i="1"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88282" y="3744214"/>
            <a:ext cx="1064260" cy="320675"/>
            <a:chOff x="4288282" y="3744214"/>
            <a:chExt cx="1064260" cy="320675"/>
          </a:xfrm>
        </p:grpSpPr>
        <p:sp>
          <p:nvSpPr>
            <p:cNvPr id="34" name="object 34"/>
            <p:cNvSpPr/>
            <p:nvPr/>
          </p:nvSpPr>
          <p:spPr>
            <a:xfrm>
              <a:off x="4294632" y="3750564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10515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1560" y="307848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294632" y="3750564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920114" y="0"/>
                  </a:moveTo>
                  <a:lnTo>
                    <a:pt x="920114" y="307848"/>
                  </a:lnTo>
                </a:path>
                <a:path w="1051560" h="307975">
                  <a:moveTo>
                    <a:pt x="0" y="307848"/>
                  </a:moveTo>
                  <a:lnTo>
                    <a:pt x="1051560" y="307848"/>
                  </a:lnTo>
                  <a:lnTo>
                    <a:pt x="105156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426077" y="3750564"/>
            <a:ext cx="788670" cy="30797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3195">
              <a:lnSpc>
                <a:spcPts val="235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2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321809" y="5324602"/>
            <a:ext cx="1066165" cy="320675"/>
            <a:chOff x="4321809" y="5324602"/>
            <a:chExt cx="1066165" cy="320675"/>
          </a:xfrm>
        </p:grpSpPr>
        <p:sp>
          <p:nvSpPr>
            <p:cNvPr id="38" name="object 38"/>
            <p:cNvSpPr/>
            <p:nvPr/>
          </p:nvSpPr>
          <p:spPr>
            <a:xfrm>
              <a:off x="4328159" y="5330952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105308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3084" y="307848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328159" y="5330952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921385" y="0"/>
                  </a:moveTo>
                  <a:lnTo>
                    <a:pt x="921385" y="307848"/>
                  </a:lnTo>
                </a:path>
                <a:path w="1053464" h="307975">
                  <a:moveTo>
                    <a:pt x="0" y="307848"/>
                  </a:moveTo>
                  <a:lnTo>
                    <a:pt x="1053084" y="307848"/>
                  </a:lnTo>
                  <a:lnTo>
                    <a:pt x="1053084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4459732" y="5330952"/>
            <a:ext cx="789940" cy="30797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235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M</a:t>
            </a:r>
            <a:endParaRPr baseline="25641" sz="1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64451" y="3786632"/>
            <a:ext cx="122682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Ense</a:t>
            </a:r>
            <a:r>
              <a:rPr dirty="0" sz="2000" spc="-10" b="1">
                <a:latin typeface="Arial"/>
                <a:cs typeface="Arial"/>
              </a:rPr>
              <a:t>m</a:t>
            </a:r>
            <a:r>
              <a:rPr dirty="0" sz="2000" b="1">
                <a:latin typeface="Arial"/>
                <a:cs typeface="Arial"/>
              </a:rPr>
              <a:t>ble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Decision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26507" y="3052317"/>
            <a:ext cx="875665" cy="2402205"/>
          </a:xfrm>
          <a:custGeom>
            <a:avLst/>
            <a:gdLst/>
            <a:ahLst/>
            <a:cxnLst/>
            <a:rect l="l" t="t" r="r" b="b"/>
            <a:pathLst>
              <a:path w="875664" h="2402204">
                <a:moveTo>
                  <a:pt x="873887" y="1280287"/>
                </a:moveTo>
                <a:lnTo>
                  <a:pt x="801116" y="1235964"/>
                </a:lnTo>
                <a:lnTo>
                  <a:pt x="798753" y="1264094"/>
                </a:lnTo>
                <a:lnTo>
                  <a:pt x="798068" y="1264031"/>
                </a:lnTo>
                <a:lnTo>
                  <a:pt x="796544" y="1264031"/>
                </a:lnTo>
                <a:lnTo>
                  <a:pt x="782701" y="1266317"/>
                </a:lnTo>
                <a:lnTo>
                  <a:pt x="769620" y="1269873"/>
                </a:lnTo>
                <a:lnTo>
                  <a:pt x="758190" y="1274699"/>
                </a:lnTo>
                <a:lnTo>
                  <a:pt x="757809" y="1274826"/>
                </a:lnTo>
                <a:lnTo>
                  <a:pt x="757047" y="1275334"/>
                </a:lnTo>
                <a:lnTo>
                  <a:pt x="744855" y="1282700"/>
                </a:lnTo>
                <a:lnTo>
                  <a:pt x="733425" y="1291844"/>
                </a:lnTo>
                <a:lnTo>
                  <a:pt x="707517" y="1324991"/>
                </a:lnTo>
                <a:lnTo>
                  <a:pt x="690118" y="1362837"/>
                </a:lnTo>
                <a:lnTo>
                  <a:pt x="679450" y="1401191"/>
                </a:lnTo>
                <a:lnTo>
                  <a:pt x="672592" y="1451991"/>
                </a:lnTo>
                <a:lnTo>
                  <a:pt x="669544" y="1491488"/>
                </a:lnTo>
                <a:lnTo>
                  <a:pt x="666851" y="1558163"/>
                </a:lnTo>
                <a:lnTo>
                  <a:pt x="665721" y="1605026"/>
                </a:lnTo>
                <a:lnTo>
                  <a:pt x="664197" y="1702435"/>
                </a:lnTo>
                <a:lnTo>
                  <a:pt x="663168" y="1751076"/>
                </a:lnTo>
                <a:lnTo>
                  <a:pt x="661797" y="1797558"/>
                </a:lnTo>
                <a:lnTo>
                  <a:pt x="659511" y="1842389"/>
                </a:lnTo>
                <a:lnTo>
                  <a:pt x="656209" y="1883791"/>
                </a:lnTo>
                <a:lnTo>
                  <a:pt x="648970" y="1937639"/>
                </a:lnTo>
                <a:lnTo>
                  <a:pt x="638302" y="1978279"/>
                </a:lnTo>
                <a:lnTo>
                  <a:pt x="614692" y="2008695"/>
                </a:lnTo>
                <a:lnTo>
                  <a:pt x="603986" y="2010029"/>
                </a:lnTo>
                <a:lnTo>
                  <a:pt x="598297" y="2009267"/>
                </a:lnTo>
                <a:lnTo>
                  <a:pt x="556895" y="1988312"/>
                </a:lnTo>
                <a:lnTo>
                  <a:pt x="485902" y="1932178"/>
                </a:lnTo>
                <a:lnTo>
                  <a:pt x="464439" y="1915668"/>
                </a:lnTo>
                <a:lnTo>
                  <a:pt x="453517" y="1907921"/>
                </a:lnTo>
                <a:lnTo>
                  <a:pt x="442468" y="1900682"/>
                </a:lnTo>
                <a:lnTo>
                  <a:pt x="434060" y="1895602"/>
                </a:lnTo>
                <a:lnTo>
                  <a:pt x="431546" y="1894078"/>
                </a:lnTo>
                <a:lnTo>
                  <a:pt x="386588" y="1876933"/>
                </a:lnTo>
                <a:lnTo>
                  <a:pt x="375285" y="1875790"/>
                </a:lnTo>
                <a:lnTo>
                  <a:pt x="365379" y="1876171"/>
                </a:lnTo>
                <a:lnTo>
                  <a:pt x="364363" y="1876171"/>
                </a:lnTo>
                <a:lnTo>
                  <a:pt x="363855" y="1876298"/>
                </a:lnTo>
                <a:lnTo>
                  <a:pt x="354330" y="1878076"/>
                </a:lnTo>
                <a:lnTo>
                  <a:pt x="353314" y="1878330"/>
                </a:lnTo>
                <a:lnTo>
                  <a:pt x="352679" y="1878584"/>
                </a:lnTo>
                <a:lnTo>
                  <a:pt x="343281" y="1882013"/>
                </a:lnTo>
                <a:lnTo>
                  <a:pt x="341757" y="1882775"/>
                </a:lnTo>
                <a:lnTo>
                  <a:pt x="303784" y="1912239"/>
                </a:lnTo>
                <a:lnTo>
                  <a:pt x="276733" y="1942719"/>
                </a:lnTo>
                <a:lnTo>
                  <a:pt x="250063" y="1979549"/>
                </a:lnTo>
                <a:lnTo>
                  <a:pt x="223774" y="2022094"/>
                </a:lnTo>
                <a:lnTo>
                  <a:pt x="189357" y="2085975"/>
                </a:lnTo>
                <a:lnTo>
                  <a:pt x="172212" y="2120773"/>
                </a:lnTo>
                <a:lnTo>
                  <a:pt x="155067" y="2156968"/>
                </a:lnTo>
                <a:lnTo>
                  <a:pt x="138176" y="2194560"/>
                </a:lnTo>
                <a:lnTo>
                  <a:pt x="121285" y="2233295"/>
                </a:lnTo>
                <a:lnTo>
                  <a:pt x="104394" y="2272792"/>
                </a:lnTo>
                <a:lnTo>
                  <a:pt x="87503" y="2313051"/>
                </a:lnTo>
                <a:lnTo>
                  <a:pt x="53975" y="2394458"/>
                </a:lnTo>
                <a:lnTo>
                  <a:pt x="72263" y="2402078"/>
                </a:lnTo>
                <a:lnTo>
                  <a:pt x="105791" y="2320544"/>
                </a:lnTo>
                <a:lnTo>
                  <a:pt x="122682" y="2280412"/>
                </a:lnTo>
                <a:lnTo>
                  <a:pt x="139446" y="2241042"/>
                </a:lnTo>
                <a:lnTo>
                  <a:pt x="156337" y="2202434"/>
                </a:lnTo>
                <a:lnTo>
                  <a:pt x="173101" y="2165235"/>
                </a:lnTo>
                <a:lnTo>
                  <a:pt x="190119" y="2129282"/>
                </a:lnTo>
                <a:lnTo>
                  <a:pt x="207010" y="2094738"/>
                </a:lnTo>
                <a:lnTo>
                  <a:pt x="241173" y="2031746"/>
                </a:lnTo>
                <a:lnTo>
                  <a:pt x="266700" y="1990217"/>
                </a:lnTo>
                <a:lnTo>
                  <a:pt x="292354" y="1954784"/>
                </a:lnTo>
                <a:lnTo>
                  <a:pt x="318135" y="1925955"/>
                </a:lnTo>
                <a:lnTo>
                  <a:pt x="350431" y="1900682"/>
                </a:lnTo>
                <a:lnTo>
                  <a:pt x="375793" y="1895602"/>
                </a:lnTo>
                <a:lnTo>
                  <a:pt x="384556" y="1896618"/>
                </a:lnTo>
                <a:lnTo>
                  <a:pt x="422275" y="1911604"/>
                </a:lnTo>
                <a:lnTo>
                  <a:pt x="473964" y="1947926"/>
                </a:lnTo>
                <a:lnTo>
                  <a:pt x="515239" y="1981454"/>
                </a:lnTo>
                <a:lnTo>
                  <a:pt x="535305" y="1997075"/>
                </a:lnTo>
                <a:lnTo>
                  <a:pt x="574167" y="2021586"/>
                </a:lnTo>
                <a:lnTo>
                  <a:pt x="602107" y="2029714"/>
                </a:lnTo>
                <a:lnTo>
                  <a:pt x="602742" y="2029841"/>
                </a:lnTo>
                <a:lnTo>
                  <a:pt x="603758" y="2029841"/>
                </a:lnTo>
                <a:lnTo>
                  <a:pt x="611378" y="2029587"/>
                </a:lnTo>
                <a:lnTo>
                  <a:pt x="612775" y="2029587"/>
                </a:lnTo>
                <a:lnTo>
                  <a:pt x="613537" y="2029333"/>
                </a:lnTo>
                <a:lnTo>
                  <a:pt x="620776" y="2027555"/>
                </a:lnTo>
                <a:lnTo>
                  <a:pt x="621411" y="2027301"/>
                </a:lnTo>
                <a:lnTo>
                  <a:pt x="637667" y="2016887"/>
                </a:lnTo>
                <a:lnTo>
                  <a:pt x="638175" y="2016506"/>
                </a:lnTo>
                <a:lnTo>
                  <a:pt x="639064" y="2015617"/>
                </a:lnTo>
                <a:lnTo>
                  <a:pt x="643470" y="2010156"/>
                </a:lnTo>
                <a:lnTo>
                  <a:pt x="643674" y="2009902"/>
                </a:lnTo>
                <a:lnTo>
                  <a:pt x="644283" y="2009140"/>
                </a:lnTo>
                <a:lnTo>
                  <a:pt x="644906" y="2008378"/>
                </a:lnTo>
                <a:lnTo>
                  <a:pt x="645287" y="2007997"/>
                </a:lnTo>
                <a:lnTo>
                  <a:pt x="645541" y="2007616"/>
                </a:lnTo>
                <a:lnTo>
                  <a:pt x="645795" y="2007108"/>
                </a:lnTo>
                <a:lnTo>
                  <a:pt x="645934" y="2006854"/>
                </a:lnTo>
                <a:lnTo>
                  <a:pt x="646620" y="2005711"/>
                </a:lnTo>
                <a:lnTo>
                  <a:pt x="648271" y="2002917"/>
                </a:lnTo>
                <a:lnTo>
                  <a:pt x="649020" y="2001647"/>
                </a:lnTo>
                <a:lnTo>
                  <a:pt x="651129" y="1998091"/>
                </a:lnTo>
                <a:lnTo>
                  <a:pt x="651573" y="1997075"/>
                </a:lnTo>
                <a:lnTo>
                  <a:pt x="664845" y="1957832"/>
                </a:lnTo>
                <a:lnTo>
                  <a:pt x="673735" y="1905635"/>
                </a:lnTo>
                <a:lnTo>
                  <a:pt x="677672" y="1865249"/>
                </a:lnTo>
                <a:lnTo>
                  <a:pt x="680516" y="1820291"/>
                </a:lnTo>
                <a:lnTo>
                  <a:pt x="683018" y="1750441"/>
                </a:lnTo>
                <a:lnTo>
                  <a:pt x="684022" y="1701927"/>
                </a:lnTo>
                <a:lnTo>
                  <a:pt x="685546" y="1604645"/>
                </a:lnTo>
                <a:lnTo>
                  <a:pt x="686574" y="1557655"/>
                </a:lnTo>
                <a:lnTo>
                  <a:pt x="688251" y="1512824"/>
                </a:lnTo>
                <a:lnTo>
                  <a:pt x="690753" y="1472565"/>
                </a:lnTo>
                <a:lnTo>
                  <a:pt x="696341" y="1419479"/>
                </a:lnTo>
                <a:lnTo>
                  <a:pt x="705231" y="1379728"/>
                </a:lnTo>
                <a:lnTo>
                  <a:pt x="720598" y="1342263"/>
                </a:lnTo>
                <a:lnTo>
                  <a:pt x="742696" y="1310640"/>
                </a:lnTo>
                <a:lnTo>
                  <a:pt x="766000" y="1292987"/>
                </a:lnTo>
                <a:lnTo>
                  <a:pt x="766165" y="1292885"/>
                </a:lnTo>
                <a:lnTo>
                  <a:pt x="767422" y="1292352"/>
                </a:lnTo>
                <a:lnTo>
                  <a:pt x="777240" y="1288161"/>
                </a:lnTo>
                <a:lnTo>
                  <a:pt x="787908" y="1285367"/>
                </a:lnTo>
                <a:lnTo>
                  <a:pt x="797090" y="1283982"/>
                </a:lnTo>
                <a:lnTo>
                  <a:pt x="794766" y="1311910"/>
                </a:lnTo>
                <a:lnTo>
                  <a:pt x="862444" y="1284859"/>
                </a:lnTo>
                <a:lnTo>
                  <a:pt x="873887" y="1280287"/>
                </a:lnTo>
                <a:close/>
              </a:path>
              <a:path w="875664" h="2402204">
                <a:moveTo>
                  <a:pt x="875157" y="866394"/>
                </a:moveTo>
                <a:lnTo>
                  <a:pt x="861758" y="851154"/>
                </a:lnTo>
                <a:lnTo>
                  <a:pt x="818896" y="802386"/>
                </a:lnTo>
                <a:lnTo>
                  <a:pt x="808367" y="828395"/>
                </a:lnTo>
                <a:lnTo>
                  <a:pt x="761746" y="805688"/>
                </a:lnTo>
                <a:lnTo>
                  <a:pt x="718312" y="776097"/>
                </a:lnTo>
                <a:lnTo>
                  <a:pt x="681355" y="738632"/>
                </a:lnTo>
                <a:lnTo>
                  <a:pt x="652526" y="690753"/>
                </a:lnTo>
                <a:lnTo>
                  <a:pt x="641477" y="649859"/>
                </a:lnTo>
                <a:lnTo>
                  <a:pt x="638302" y="598424"/>
                </a:lnTo>
                <a:lnTo>
                  <a:pt x="638937" y="569722"/>
                </a:lnTo>
                <a:lnTo>
                  <a:pt x="640334" y="539889"/>
                </a:lnTo>
                <a:lnTo>
                  <a:pt x="642315" y="507873"/>
                </a:lnTo>
                <a:lnTo>
                  <a:pt x="644271" y="478040"/>
                </a:lnTo>
                <a:lnTo>
                  <a:pt x="645934" y="446278"/>
                </a:lnTo>
                <a:lnTo>
                  <a:pt x="646925" y="416179"/>
                </a:lnTo>
                <a:lnTo>
                  <a:pt x="646938" y="386080"/>
                </a:lnTo>
                <a:lnTo>
                  <a:pt x="645287" y="357124"/>
                </a:lnTo>
                <a:lnTo>
                  <a:pt x="639064" y="316992"/>
                </a:lnTo>
                <a:lnTo>
                  <a:pt x="620903" y="270764"/>
                </a:lnTo>
                <a:lnTo>
                  <a:pt x="589026" y="236220"/>
                </a:lnTo>
                <a:lnTo>
                  <a:pt x="534543" y="206375"/>
                </a:lnTo>
                <a:lnTo>
                  <a:pt x="483108" y="190246"/>
                </a:lnTo>
                <a:lnTo>
                  <a:pt x="427736" y="178562"/>
                </a:lnTo>
                <a:lnTo>
                  <a:pt x="317373" y="160020"/>
                </a:lnTo>
                <a:lnTo>
                  <a:pt x="291973" y="155194"/>
                </a:lnTo>
                <a:lnTo>
                  <a:pt x="246507" y="143510"/>
                </a:lnTo>
                <a:lnTo>
                  <a:pt x="209169" y="128397"/>
                </a:lnTo>
                <a:lnTo>
                  <a:pt x="160147" y="103632"/>
                </a:lnTo>
                <a:lnTo>
                  <a:pt x="117729" y="78359"/>
                </a:lnTo>
                <a:lnTo>
                  <a:pt x="80010" y="52578"/>
                </a:lnTo>
                <a:lnTo>
                  <a:pt x="34036" y="17526"/>
                </a:lnTo>
                <a:lnTo>
                  <a:pt x="11938" y="0"/>
                </a:lnTo>
                <a:lnTo>
                  <a:pt x="0" y="14859"/>
                </a:lnTo>
                <a:lnTo>
                  <a:pt x="44831" y="50165"/>
                </a:lnTo>
                <a:lnTo>
                  <a:pt x="93726" y="85471"/>
                </a:lnTo>
                <a:lnTo>
                  <a:pt x="135509" y="111633"/>
                </a:lnTo>
                <a:lnTo>
                  <a:pt x="183388" y="137160"/>
                </a:lnTo>
                <a:lnTo>
                  <a:pt x="219456" y="153797"/>
                </a:lnTo>
                <a:lnTo>
                  <a:pt x="263017" y="168148"/>
                </a:lnTo>
                <a:lnTo>
                  <a:pt x="313690" y="178816"/>
                </a:lnTo>
                <a:lnTo>
                  <a:pt x="424688" y="197231"/>
                </a:lnTo>
                <a:lnTo>
                  <a:pt x="452120" y="202692"/>
                </a:lnTo>
                <a:lnTo>
                  <a:pt x="504317" y="216027"/>
                </a:lnTo>
                <a:lnTo>
                  <a:pt x="550037" y="234061"/>
                </a:lnTo>
                <a:lnTo>
                  <a:pt x="585978" y="258318"/>
                </a:lnTo>
                <a:lnTo>
                  <a:pt x="609854" y="290322"/>
                </a:lnTo>
                <a:lnTo>
                  <a:pt x="623062" y="333883"/>
                </a:lnTo>
                <a:lnTo>
                  <a:pt x="627824" y="386080"/>
                </a:lnTo>
                <a:lnTo>
                  <a:pt x="627888" y="416179"/>
                </a:lnTo>
                <a:lnTo>
                  <a:pt x="626833" y="446913"/>
                </a:lnTo>
                <a:lnTo>
                  <a:pt x="625221" y="476885"/>
                </a:lnTo>
                <a:lnTo>
                  <a:pt x="623100" y="509143"/>
                </a:lnTo>
                <a:lnTo>
                  <a:pt x="621284" y="538734"/>
                </a:lnTo>
                <a:lnTo>
                  <a:pt x="619887" y="568833"/>
                </a:lnTo>
                <a:lnTo>
                  <a:pt x="619252" y="598043"/>
                </a:lnTo>
                <a:lnTo>
                  <a:pt x="620014" y="625856"/>
                </a:lnTo>
                <a:lnTo>
                  <a:pt x="624713" y="664337"/>
                </a:lnTo>
                <a:lnTo>
                  <a:pt x="644144" y="716534"/>
                </a:lnTo>
                <a:lnTo>
                  <a:pt x="665988" y="749808"/>
                </a:lnTo>
                <a:lnTo>
                  <a:pt x="691642" y="778002"/>
                </a:lnTo>
                <a:lnTo>
                  <a:pt x="735965" y="812165"/>
                </a:lnTo>
                <a:lnTo>
                  <a:pt x="801230" y="846023"/>
                </a:lnTo>
                <a:lnTo>
                  <a:pt x="790321" y="872998"/>
                </a:lnTo>
                <a:lnTo>
                  <a:pt x="875157" y="866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026911" y="4529709"/>
            <a:ext cx="947419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Simple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ave</a:t>
            </a:r>
            <a:r>
              <a:rPr dirty="0" sz="2000" spc="5">
                <a:latin typeface="Arial MT"/>
                <a:cs typeface="Arial MT"/>
              </a:rPr>
              <a:t>r</a:t>
            </a:r>
            <a:r>
              <a:rPr dirty="0" sz="2000">
                <a:latin typeface="Arial MT"/>
                <a:cs typeface="Arial MT"/>
              </a:rPr>
              <a:t>age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37816" y="1901951"/>
            <a:ext cx="2895600" cy="304800"/>
          </a:xfrm>
          <a:prstGeom prst="rect">
            <a:avLst/>
          </a:prstGeom>
          <a:solidFill>
            <a:srgbClr val="FFFFFF"/>
          </a:solidFill>
          <a:ln w="15240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331470">
              <a:lnSpc>
                <a:spcPct val="100000"/>
              </a:lnSpc>
              <a:spcBef>
                <a:spcPts val="170"/>
              </a:spcBef>
            </a:pP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Switching</a:t>
            </a:r>
            <a:r>
              <a:rPr dirty="0" sz="18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Label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11323" y="2212593"/>
            <a:ext cx="1082040" cy="2726690"/>
          </a:xfrm>
          <a:custGeom>
            <a:avLst/>
            <a:gdLst/>
            <a:ahLst/>
            <a:cxnLst/>
            <a:rect l="l" t="t" r="r" b="b"/>
            <a:pathLst>
              <a:path w="1082039" h="2726690">
                <a:moveTo>
                  <a:pt x="1081913" y="6477"/>
                </a:moveTo>
                <a:lnTo>
                  <a:pt x="1081519" y="6477"/>
                </a:lnTo>
                <a:lnTo>
                  <a:pt x="1081532" y="6350"/>
                </a:lnTo>
                <a:lnTo>
                  <a:pt x="1075486" y="6350"/>
                </a:lnTo>
                <a:lnTo>
                  <a:pt x="1075436" y="0"/>
                </a:lnTo>
                <a:lnTo>
                  <a:pt x="1026033" y="635"/>
                </a:lnTo>
                <a:lnTo>
                  <a:pt x="976376" y="2667"/>
                </a:lnTo>
                <a:lnTo>
                  <a:pt x="927100" y="5969"/>
                </a:lnTo>
                <a:lnTo>
                  <a:pt x="878078" y="10541"/>
                </a:lnTo>
                <a:lnTo>
                  <a:pt x="829310" y="16256"/>
                </a:lnTo>
                <a:lnTo>
                  <a:pt x="781177" y="23114"/>
                </a:lnTo>
                <a:lnTo>
                  <a:pt x="733552" y="31115"/>
                </a:lnTo>
                <a:lnTo>
                  <a:pt x="686689" y="40259"/>
                </a:lnTo>
                <a:lnTo>
                  <a:pt x="640461" y="50292"/>
                </a:lnTo>
                <a:lnTo>
                  <a:pt x="595249" y="61341"/>
                </a:lnTo>
                <a:lnTo>
                  <a:pt x="550926" y="73406"/>
                </a:lnTo>
                <a:lnTo>
                  <a:pt x="507619" y="86360"/>
                </a:lnTo>
                <a:lnTo>
                  <a:pt x="465582" y="100076"/>
                </a:lnTo>
                <a:lnTo>
                  <a:pt x="424688" y="114808"/>
                </a:lnTo>
                <a:lnTo>
                  <a:pt x="385191" y="130048"/>
                </a:lnTo>
                <a:lnTo>
                  <a:pt x="347091" y="146177"/>
                </a:lnTo>
                <a:lnTo>
                  <a:pt x="310642" y="162941"/>
                </a:lnTo>
                <a:lnTo>
                  <a:pt x="275844" y="180467"/>
                </a:lnTo>
                <a:lnTo>
                  <a:pt x="211328" y="217170"/>
                </a:lnTo>
                <a:lnTo>
                  <a:pt x="154559" y="256032"/>
                </a:lnTo>
                <a:lnTo>
                  <a:pt x="117348" y="286512"/>
                </a:lnTo>
                <a:lnTo>
                  <a:pt x="85344" y="317754"/>
                </a:lnTo>
                <a:lnTo>
                  <a:pt x="58801" y="349631"/>
                </a:lnTo>
                <a:lnTo>
                  <a:pt x="37846" y="382524"/>
                </a:lnTo>
                <a:lnTo>
                  <a:pt x="31267" y="397103"/>
                </a:lnTo>
                <a:lnTo>
                  <a:pt x="0" y="389763"/>
                </a:lnTo>
                <a:lnTo>
                  <a:pt x="19685" y="472567"/>
                </a:lnTo>
                <a:lnTo>
                  <a:pt x="69824" y="412369"/>
                </a:lnTo>
                <a:lnTo>
                  <a:pt x="74168" y="407162"/>
                </a:lnTo>
                <a:lnTo>
                  <a:pt x="43561" y="399986"/>
                </a:lnTo>
                <a:lnTo>
                  <a:pt x="43688" y="399288"/>
                </a:lnTo>
                <a:lnTo>
                  <a:pt x="43802" y="399059"/>
                </a:lnTo>
                <a:lnTo>
                  <a:pt x="68834" y="357378"/>
                </a:lnTo>
                <a:lnTo>
                  <a:pt x="94615" y="326517"/>
                </a:lnTo>
                <a:lnTo>
                  <a:pt x="125730" y="296037"/>
                </a:lnTo>
                <a:lnTo>
                  <a:pt x="161925" y="266319"/>
                </a:lnTo>
                <a:lnTo>
                  <a:pt x="217805" y="228092"/>
                </a:lnTo>
                <a:lnTo>
                  <a:pt x="281559" y="191897"/>
                </a:lnTo>
                <a:lnTo>
                  <a:pt x="315976" y="174498"/>
                </a:lnTo>
                <a:lnTo>
                  <a:pt x="352171" y="157988"/>
                </a:lnTo>
                <a:lnTo>
                  <a:pt x="389890" y="141859"/>
                </a:lnTo>
                <a:lnTo>
                  <a:pt x="429006" y="126746"/>
                </a:lnTo>
                <a:lnTo>
                  <a:pt x="469519" y="112268"/>
                </a:lnTo>
                <a:lnTo>
                  <a:pt x="511302" y="98552"/>
                </a:lnTo>
                <a:lnTo>
                  <a:pt x="554228" y="85598"/>
                </a:lnTo>
                <a:lnTo>
                  <a:pt x="598157" y="73660"/>
                </a:lnTo>
                <a:lnTo>
                  <a:pt x="643255" y="62611"/>
                </a:lnTo>
                <a:lnTo>
                  <a:pt x="689102" y="52705"/>
                </a:lnTo>
                <a:lnTo>
                  <a:pt x="735711" y="43688"/>
                </a:lnTo>
                <a:lnTo>
                  <a:pt x="782955" y="35687"/>
                </a:lnTo>
                <a:lnTo>
                  <a:pt x="830834" y="28829"/>
                </a:lnTo>
                <a:lnTo>
                  <a:pt x="879221" y="23114"/>
                </a:lnTo>
                <a:lnTo>
                  <a:pt x="927989" y="18669"/>
                </a:lnTo>
                <a:lnTo>
                  <a:pt x="976884" y="15367"/>
                </a:lnTo>
                <a:lnTo>
                  <a:pt x="1026160" y="13335"/>
                </a:lnTo>
                <a:lnTo>
                  <a:pt x="1068781" y="12801"/>
                </a:lnTo>
                <a:lnTo>
                  <a:pt x="1068603" y="37160"/>
                </a:lnTo>
                <a:lnTo>
                  <a:pt x="1065911" y="83312"/>
                </a:lnTo>
                <a:lnTo>
                  <a:pt x="1060196" y="133985"/>
                </a:lnTo>
                <a:lnTo>
                  <a:pt x="1051941" y="183515"/>
                </a:lnTo>
                <a:lnTo>
                  <a:pt x="1041273" y="231775"/>
                </a:lnTo>
                <a:lnTo>
                  <a:pt x="1028446" y="278130"/>
                </a:lnTo>
                <a:lnTo>
                  <a:pt x="1013587" y="322326"/>
                </a:lnTo>
                <a:lnTo>
                  <a:pt x="996950" y="363728"/>
                </a:lnTo>
                <a:lnTo>
                  <a:pt x="978916" y="402209"/>
                </a:lnTo>
                <a:lnTo>
                  <a:pt x="959231" y="437134"/>
                </a:lnTo>
                <a:lnTo>
                  <a:pt x="927735" y="482219"/>
                </a:lnTo>
                <a:lnTo>
                  <a:pt x="894334" y="517144"/>
                </a:lnTo>
                <a:lnTo>
                  <a:pt x="859917" y="540639"/>
                </a:lnTo>
                <a:lnTo>
                  <a:pt x="801751" y="553085"/>
                </a:lnTo>
                <a:lnTo>
                  <a:pt x="788670" y="555498"/>
                </a:lnTo>
                <a:lnTo>
                  <a:pt x="750570" y="572262"/>
                </a:lnTo>
                <a:lnTo>
                  <a:pt x="714121" y="601345"/>
                </a:lnTo>
                <a:lnTo>
                  <a:pt x="679958" y="641477"/>
                </a:lnTo>
                <a:lnTo>
                  <a:pt x="658622" y="673354"/>
                </a:lnTo>
                <a:lnTo>
                  <a:pt x="638556" y="709168"/>
                </a:lnTo>
                <a:lnTo>
                  <a:pt x="620014" y="748411"/>
                </a:lnTo>
                <a:lnTo>
                  <a:pt x="603123" y="790575"/>
                </a:lnTo>
                <a:lnTo>
                  <a:pt x="588137" y="835406"/>
                </a:lnTo>
                <a:lnTo>
                  <a:pt x="575043" y="882396"/>
                </a:lnTo>
                <a:lnTo>
                  <a:pt x="564261" y="931291"/>
                </a:lnTo>
                <a:lnTo>
                  <a:pt x="555879" y="981583"/>
                </a:lnTo>
                <a:lnTo>
                  <a:pt x="550037" y="1032764"/>
                </a:lnTo>
                <a:lnTo>
                  <a:pt x="549960" y="1034478"/>
                </a:lnTo>
                <a:lnTo>
                  <a:pt x="518287" y="1033145"/>
                </a:lnTo>
                <a:lnTo>
                  <a:pt x="553085" y="1110869"/>
                </a:lnTo>
                <a:lnTo>
                  <a:pt x="588022" y="1047750"/>
                </a:lnTo>
                <a:lnTo>
                  <a:pt x="594360" y="1036320"/>
                </a:lnTo>
                <a:lnTo>
                  <a:pt x="562686" y="1034999"/>
                </a:lnTo>
                <a:lnTo>
                  <a:pt x="562737" y="1034034"/>
                </a:lnTo>
                <a:lnTo>
                  <a:pt x="565150" y="1008634"/>
                </a:lnTo>
                <a:lnTo>
                  <a:pt x="572135" y="958469"/>
                </a:lnTo>
                <a:lnTo>
                  <a:pt x="581787" y="909574"/>
                </a:lnTo>
                <a:lnTo>
                  <a:pt x="593471" y="862203"/>
                </a:lnTo>
                <a:lnTo>
                  <a:pt x="607314" y="816864"/>
                </a:lnTo>
                <a:lnTo>
                  <a:pt x="623062" y="774065"/>
                </a:lnTo>
                <a:lnTo>
                  <a:pt x="640461" y="734060"/>
                </a:lnTo>
                <a:lnTo>
                  <a:pt x="659384" y="697230"/>
                </a:lnTo>
                <a:lnTo>
                  <a:pt x="679577" y="664210"/>
                </a:lnTo>
                <a:lnTo>
                  <a:pt x="711708" y="622300"/>
                </a:lnTo>
                <a:lnTo>
                  <a:pt x="745363" y="591185"/>
                </a:lnTo>
                <a:lnTo>
                  <a:pt x="779780" y="571754"/>
                </a:lnTo>
                <a:lnTo>
                  <a:pt x="827786" y="564007"/>
                </a:lnTo>
                <a:lnTo>
                  <a:pt x="840613" y="561467"/>
                </a:lnTo>
                <a:lnTo>
                  <a:pt x="878586" y="544703"/>
                </a:lnTo>
                <a:lnTo>
                  <a:pt x="914908" y="515493"/>
                </a:lnTo>
                <a:lnTo>
                  <a:pt x="948944" y="475615"/>
                </a:lnTo>
                <a:lnTo>
                  <a:pt x="970280" y="443611"/>
                </a:lnTo>
                <a:lnTo>
                  <a:pt x="990219" y="407797"/>
                </a:lnTo>
                <a:lnTo>
                  <a:pt x="1008761" y="368681"/>
                </a:lnTo>
                <a:lnTo>
                  <a:pt x="1025652" y="326517"/>
                </a:lnTo>
                <a:lnTo>
                  <a:pt x="1040638" y="281686"/>
                </a:lnTo>
                <a:lnTo>
                  <a:pt x="1053592" y="234696"/>
                </a:lnTo>
                <a:lnTo>
                  <a:pt x="1064387" y="185801"/>
                </a:lnTo>
                <a:lnTo>
                  <a:pt x="1067638" y="167601"/>
                </a:lnTo>
                <a:lnTo>
                  <a:pt x="1067295" y="213995"/>
                </a:lnTo>
                <a:lnTo>
                  <a:pt x="1062837" y="420116"/>
                </a:lnTo>
                <a:lnTo>
                  <a:pt x="1055979" y="622808"/>
                </a:lnTo>
                <a:lnTo>
                  <a:pt x="1051394" y="722503"/>
                </a:lnTo>
                <a:lnTo>
                  <a:pt x="1046441" y="820801"/>
                </a:lnTo>
                <a:lnTo>
                  <a:pt x="1040714" y="917448"/>
                </a:lnTo>
                <a:lnTo>
                  <a:pt x="1034478" y="1012190"/>
                </a:lnTo>
                <a:lnTo>
                  <a:pt x="1027734" y="1105027"/>
                </a:lnTo>
                <a:lnTo>
                  <a:pt x="1020483" y="1195578"/>
                </a:lnTo>
                <a:lnTo>
                  <a:pt x="1012837" y="1283716"/>
                </a:lnTo>
                <a:lnTo>
                  <a:pt x="1004697" y="1369187"/>
                </a:lnTo>
                <a:lnTo>
                  <a:pt x="996315" y="1450594"/>
                </a:lnTo>
                <a:lnTo>
                  <a:pt x="987298" y="1529969"/>
                </a:lnTo>
                <a:lnTo>
                  <a:pt x="977900" y="1606296"/>
                </a:lnTo>
                <a:lnTo>
                  <a:pt x="968121" y="1678940"/>
                </a:lnTo>
                <a:lnTo>
                  <a:pt x="958215" y="1748155"/>
                </a:lnTo>
                <a:lnTo>
                  <a:pt x="947801" y="1813433"/>
                </a:lnTo>
                <a:lnTo>
                  <a:pt x="937133" y="1874520"/>
                </a:lnTo>
                <a:lnTo>
                  <a:pt x="926338" y="1931416"/>
                </a:lnTo>
                <a:lnTo>
                  <a:pt x="915162" y="1983867"/>
                </a:lnTo>
                <a:lnTo>
                  <a:pt x="903859" y="2031619"/>
                </a:lnTo>
                <a:lnTo>
                  <a:pt x="892302" y="2074418"/>
                </a:lnTo>
                <a:lnTo>
                  <a:pt x="880618" y="2112010"/>
                </a:lnTo>
                <a:lnTo>
                  <a:pt x="856996" y="2171192"/>
                </a:lnTo>
                <a:lnTo>
                  <a:pt x="833831" y="2206625"/>
                </a:lnTo>
                <a:lnTo>
                  <a:pt x="833539" y="2206879"/>
                </a:lnTo>
                <a:lnTo>
                  <a:pt x="828840" y="2211082"/>
                </a:lnTo>
                <a:lnTo>
                  <a:pt x="823341" y="2214753"/>
                </a:lnTo>
                <a:lnTo>
                  <a:pt x="818515" y="2216658"/>
                </a:lnTo>
                <a:lnTo>
                  <a:pt x="813435" y="2217293"/>
                </a:lnTo>
                <a:lnTo>
                  <a:pt x="801624" y="2218055"/>
                </a:lnTo>
                <a:lnTo>
                  <a:pt x="788670" y="2220214"/>
                </a:lnTo>
                <a:lnTo>
                  <a:pt x="750570" y="2235327"/>
                </a:lnTo>
                <a:lnTo>
                  <a:pt x="714248" y="2261997"/>
                </a:lnTo>
                <a:lnTo>
                  <a:pt x="680085" y="2298446"/>
                </a:lnTo>
                <a:lnTo>
                  <a:pt x="648462" y="2343531"/>
                </a:lnTo>
                <a:lnTo>
                  <a:pt x="629158" y="2377694"/>
                </a:lnTo>
                <a:lnTo>
                  <a:pt x="611378" y="2414905"/>
                </a:lnTo>
                <a:lnTo>
                  <a:pt x="595376" y="2454656"/>
                </a:lnTo>
                <a:lnTo>
                  <a:pt x="581393" y="2496439"/>
                </a:lnTo>
                <a:lnTo>
                  <a:pt x="569455" y="2540381"/>
                </a:lnTo>
                <a:lnTo>
                  <a:pt x="559816" y="2585593"/>
                </a:lnTo>
                <a:lnTo>
                  <a:pt x="552704" y="2631948"/>
                </a:lnTo>
                <a:lnTo>
                  <a:pt x="551116" y="2650172"/>
                </a:lnTo>
                <a:lnTo>
                  <a:pt x="519049" y="2648458"/>
                </a:lnTo>
                <a:lnTo>
                  <a:pt x="553085" y="2726563"/>
                </a:lnTo>
                <a:lnTo>
                  <a:pt x="588772" y="2663698"/>
                </a:lnTo>
                <a:lnTo>
                  <a:pt x="595122" y="2652522"/>
                </a:lnTo>
                <a:lnTo>
                  <a:pt x="563816" y="2650858"/>
                </a:lnTo>
                <a:lnTo>
                  <a:pt x="565277" y="2633599"/>
                </a:lnTo>
                <a:lnTo>
                  <a:pt x="568452" y="2610739"/>
                </a:lnTo>
                <a:lnTo>
                  <a:pt x="576580" y="2565654"/>
                </a:lnTo>
                <a:lnTo>
                  <a:pt x="587248" y="2521712"/>
                </a:lnTo>
                <a:lnTo>
                  <a:pt x="607187" y="2459228"/>
                </a:lnTo>
                <a:lnTo>
                  <a:pt x="622808" y="2420239"/>
                </a:lnTo>
                <a:lnTo>
                  <a:pt x="640334" y="2383790"/>
                </a:lnTo>
                <a:lnTo>
                  <a:pt x="659130" y="2350389"/>
                </a:lnTo>
                <a:lnTo>
                  <a:pt x="689737" y="2306574"/>
                </a:lnTo>
                <a:lnTo>
                  <a:pt x="722503" y="2271649"/>
                </a:lnTo>
                <a:lnTo>
                  <a:pt x="756412" y="2246630"/>
                </a:lnTo>
                <a:lnTo>
                  <a:pt x="802386" y="2230628"/>
                </a:lnTo>
                <a:lnTo>
                  <a:pt x="814959" y="2229866"/>
                </a:lnTo>
                <a:lnTo>
                  <a:pt x="821055" y="2229104"/>
                </a:lnTo>
                <a:lnTo>
                  <a:pt x="821563" y="2229104"/>
                </a:lnTo>
                <a:lnTo>
                  <a:pt x="822198" y="2228850"/>
                </a:lnTo>
                <a:lnTo>
                  <a:pt x="822706" y="2228723"/>
                </a:lnTo>
                <a:lnTo>
                  <a:pt x="828802" y="2226183"/>
                </a:lnTo>
                <a:lnTo>
                  <a:pt x="829056" y="2226056"/>
                </a:lnTo>
                <a:lnTo>
                  <a:pt x="829437" y="2225929"/>
                </a:lnTo>
                <a:lnTo>
                  <a:pt x="836041" y="2221611"/>
                </a:lnTo>
                <a:lnTo>
                  <a:pt x="836295" y="2221484"/>
                </a:lnTo>
                <a:lnTo>
                  <a:pt x="836549" y="2221230"/>
                </a:lnTo>
                <a:lnTo>
                  <a:pt x="836803" y="2221103"/>
                </a:lnTo>
                <a:lnTo>
                  <a:pt x="841375" y="2216912"/>
                </a:lnTo>
                <a:lnTo>
                  <a:pt x="841781" y="2216531"/>
                </a:lnTo>
                <a:lnTo>
                  <a:pt x="842899" y="2215515"/>
                </a:lnTo>
                <a:lnTo>
                  <a:pt x="843407" y="2215007"/>
                </a:lnTo>
                <a:lnTo>
                  <a:pt x="843661" y="2214753"/>
                </a:lnTo>
                <a:lnTo>
                  <a:pt x="843851" y="2214499"/>
                </a:lnTo>
                <a:lnTo>
                  <a:pt x="846112" y="2211578"/>
                </a:lnTo>
                <a:lnTo>
                  <a:pt x="846594" y="2210943"/>
                </a:lnTo>
                <a:lnTo>
                  <a:pt x="850328" y="2206117"/>
                </a:lnTo>
                <a:lnTo>
                  <a:pt x="855726" y="2199132"/>
                </a:lnTo>
                <a:lnTo>
                  <a:pt x="855980" y="2198878"/>
                </a:lnTo>
                <a:lnTo>
                  <a:pt x="856234" y="2198370"/>
                </a:lnTo>
                <a:lnTo>
                  <a:pt x="860158" y="2191385"/>
                </a:lnTo>
                <a:lnTo>
                  <a:pt x="868680" y="2176272"/>
                </a:lnTo>
                <a:lnTo>
                  <a:pt x="880745" y="2148840"/>
                </a:lnTo>
                <a:lnTo>
                  <a:pt x="904621" y="2077720"/>
                </a:lnTo>
                <a:lnTo>
                  <a:pt x="916178" y="2034540"/>
                </a:lnTo>
                <a:lnTo>
                  <a:pt x="927481" y="1986534"/>
                </a:lnTo>
                <a:lnTo>
                  <a:pt x="938784" y="1933829"/>
                </a:lnTo>
                <a:lnTo>
                  <a:pt x="949706" y="1876679"/>
                </a:lnTo>
                <a:lnTo>
                  <a:pt x="960374" y="1815338"/>
                </a:lnTo>
                <a:lnTo>
                  <a:pt x="970788" y="1749933"/>
                </a:lnTo>
                <a:lnTo>
                  <a:pt x="980821" y="1680591"/>
                </a:lnTo>
                <a:lnTo>
                  <a:pt x="990473" y="1607820"/>
                </a:lnTo>
                <a:lnTo>
                  <a:pt x="999871" y="1531493"/>
                </a:lnTo>
                <a:lnTo>
                  <a:pt x="1008888" y="1451864"/>
                </a:lnTo>
                <a:lnTo>
                  <a:pt x="1017625" y="1368044"/>
                </a:lnTo>
                <a:lnTo>
                  <a:pt x="1025740" y="1282573"/>
                </a:lnTo>
                <a:lnTo>
                  <a:pt x="1033348" y="1194562"/>
                </a:lnTo>
                <a:lnTo>
                  <a:pt x="1040574" y="1104138"/>
                </a:lnTo>
                <a:lnTo>
                  <a:pt x="1047280" y="1011428"/>
                </a:lnTo>
                <a:lnTo>
                  <a:pt x="1053376" y="916686"/>
                </a:lnTo>
                <a:lnTo>
                  <a:pt x="1059078" y="820166"/>
                </a:lnTo>
                <a:lnTo>
                  <a:pt x="1064145" y="721995"/>
                </a:lnTo>
                <a:lnTo>
                  <a:pt x="1068590" y="622427"/>
                </a:lnTo>
                <a:lnTo>
                  <a:pt x="1075563" y="419735"/>
                </a:lnTo>
                <a:lnTo>
                  <a:pt x="1080008" y="213868"/>
                </a:lnTo>
                <a:lnTo>
                  <a:pt x="1081303" y="37350"/>
                </a:lnTo>
                <a:lnTo>
                  <a:pt x="1081532" y="32131"/>
                </a:lnTo>
                <a:lnTo>
                  <a:pt x="1081913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63167" y="2511551"/>
            <a:ext cx="457200" cy="2936875"/>
          </a:xfrm>
          <a:prstGeom prst="rect">
            <a:avLst/>
          </a:prstGeom>
          <a:solidFill>
            <a:srgbClr val="FFFFFF"/>
          </a:solidFill>
          <a:ln w="15239">
            <a:solidFill>
              <a:srgbClr val="000000"/>
            </a:solidFill>
          </a:ln>
        </p:spPr>
        <p:txBody>
          <a:bodyPr wrap="square" lIns="0" tIns="85725" rIns="0" bIns="0" rtlCol="0" vert="vert270">
            <a:spAutoFit/>
          </a:bodyPr>
          <a:lstStyle/>
          <a:p>
            <a:pPr marL="102235">
              <a:lnSpc>
                <a:spcPct val="100000"/>
              </a:lnSpc>
              <a:spcBef>
                <a:spcPts val="675"/>
              </a:spcBef>
            </a:pPr>
            <a:r>
              <a:rPr dirty="0" sz="1800" b="1">
                <a:latin typeface="Arial"/>
                <a:cs typeface="Arial"/>
              </a:rPr>
              <a:t>Original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Training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(</a:t>
            </a:r>
            <a:r>
              <a:rPr dirty="0" sz="1800" spc="-15" b="1" i="1">
                <a:latin typeface="Arial"/>
                <a:cs typeface="Arial"/>
              </a:rPr>
              <a:t>T</a:t>
            </a:r>
            <a:r>
              <a:rPr dirty="0" sz="1800" spc="-15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15695" y="1209243"/>
            <a:ext cx="79209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G.</a:t>
            </a:r>
            <a:r>
              <a:rPr dirty="0" sz="1800" spc="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Mart´ınez-Mu˜noz</a:t>
            </a:r>
            <a:r>
              <a:rPr dirty="0" sz="1800" spc="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and</a:t>
            </a:r>
            <a:r>
              <a:rPr dirty="0" sz="1800" spc="4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A.  Su´arez,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“Switching</a:t>
            </a:r>
            <a:r>
              <a:rPr dirty="0" sz="1800" spc="4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class</a:t>
            </a:r>
            <a:r>
              <a:rPr dirty="0" sz="1800" spc="49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labels</a:t>
            </a:r>
            <a:r>
              <a:rPr dirty="0" sz="1800" spc="4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dirty="0" sz="1800" spc="4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generate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classification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ensembles,”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Pattern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Recognition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vol.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38,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pp.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1483–1494,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2005.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7337"/>
            <a:ext cx="5213350" cy="2922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 MT"/>
                <a:cs typeface="Arial MT"/>
              </a:rPr>
              <a:t>Introduction</a:t>
            </a:r>
            <a:endParaRPr sz="20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60000"/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 MT"/>
                <a:cs typeface="Arial MT"/>
              </a:rPr>
              <a:t>Background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Ensemble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Construction</a:t>
            </a:r>
            <a:endParaRPr sz="20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60000"/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Sampling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Ensemble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Construction</a:t>
            </a:r>
            <a:endParaRPr sz="20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60000"/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 MT"/>
                <a:cs typeface="Arial MT"/>
              </a:rPr>
              <a:t>Candidate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Ensemble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Methods</a:t>
            </a:r>
            <a:endParaRPr sz="20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1685"/>
              </a:spcBef>
              <a:buClr>
                <a:srgbClr val="3333CC"/>
              </a:buClr>
              <a:buSzPct val="60000"/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 MT"/>
                <a:cs typeface="Arial MT"/>
              </a:rPr>
              <a:t>Experimental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Studies</a:t>
            </a:r>
            <a:endParaRPr sz="20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60000"/>
              <a:buAutoNum type="arabicPeriod"/>
              <a:tabLst>
                <a:tab pos="469900" algn="l"/>
                <a:tab pos="470534" algn="l"/>
              </a:tabLst>
            </a:pPr>
            <a:r>
              <a:rPr dirty="0" sz="2000">
                <a:latin typeface="Arial MT"/>
                <a:cs typeface="Arial MT"/>
              </a:rPr>
              <a:t>Motivation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better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NNE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Construction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713689"/>
            <a:ext cx="4571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Outline</a:t>
            </a:r>
            <a:r>
              <a:rPr dirty="0" sz="2800" spc="10"/>
              <a:t> </a:t>
            </a:r>
            <a:r>
              <a:rPr dirty="0" sz="2800" spc="-5"/>
              <a:t>of</a:t>
            </a:r>
            <a:r>
              <a:rPr dirty="0" sz="2800"/>
              <a:t> </a:t>
            </a:r>
            <a:r>
              <a:rPr dirty="0" sz="2800" spc="-5"/>
              <a:t>the</a:t>
            </a:r>
            <a:r>
              <a:rPr dirty="0" sz="2800" spc="5"/>
              <a:t> </a:t>
            </a:r>
            <a:r>
              <a:rPr dirty="0" sz="2800" spc="-5"/>
              <a:t>Presentation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648969"/>
            <a:ext cx="40316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5.</a:t>
            </a:r>
            <a:r>
              <a:rPr dirty="0" sz="2800" spc="-25"/>
              <a:t> </a:t>
            </a:r>
            <a:r>
              <a:rPr dirty="0" sz="2800" spc="-5"/>
              <a:t>Smearing</a:t>
            </a:r>
            <a:r>
              <a:rPr dirty="0" sz="2800" spc="5"/>
              <a:t> </a:t>
            </a:r>
            <a:r>
              <a:rPr dirty="0" sz="2000"/>
              <a:t>(Breiman,</a:t>
            </a:r>
            <a:r>
              <a:rPr dirty="0" sz="2000" spc="-55"/>
              <a:t> </a:t>
            </a:r>
            <a:r>
              <a:rPr dirty="0" sz="2000"/>
              <a:t>2000)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5350" y="4421885"/>
            <a:ext cx="1270" cy="995044"/>
          </a:xfrm>
          <a:custGeom>
            <a:avLst/>
            <a:gdLst/>
            <a:ahLst/>
            <a:cxnLst/>
            <a:rect l="l" t="t" r="r" b="b"/>
            <a:pathLst>
              <a:path w="1270" h="995045">
                <a:moveTo>
                  <a:pt x="0" y="0"/>
                </a:moveTo>
                <a:lnTo>
                  <a:pt x="762" y="994663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364107" y="3192017"/>
            <a:ext cx="5253355" cy="2547620"/>
            <a:chOff x="1364107" y="3192017"/>
            <a:chExt cx="5253355" cy="2547620"/>
          </a:xfrm>
        </p:grpSpPr>
        <p:sp>
          <p:nvSpPr>
            <p:cNvPr id="6" name="object 6"/>
            <p:cNvSpPr/>
            <p:nvPr/>
          </p:nvSpPr>
          <p:spPr>
            <a:xfrm>
              <a:off x="1364107" y="3192017"/>
              <a:ext cx="2955925" cy="2376805"/>
            </a:xfrm>
            <a:custGeom>
              <a:avLst/>
              <a:gdLst/>
              <a:ahLst/>
              <a:cxnLst/>
              <a:rect l="l" t="t" r="r" b="b"/>
              <a:pathLst>
                <a:path w="2955925" h="2376804">
                  <a:moveTo>
                    <a:pt x="1117727" y="61976"/>
                  </a:moveTo>
                  <a:lnTo>
                    <a:pt x="1026160" y="0"/>
                  </a:lnTo>
                  <a:lnTo>
                    <a:pt x="1019937" y="1143"/>
                  </a:lnTo>
                  <a:lnTo>
                    <a:pt x="1013841" y="10287"/>
                  </a:lnTo>
                  <a:lnTo>
                    <a:pt x="1014984" y="16383"/>
                  </a:lnTo>
                  <a:lnTo>
                    <a:pt x="1019556" y="19431"/>
                  </a:lnTo>
                  <a:lnTo>
                    <a:pt x="1063066" y="48958"/>
                  </a:lnTo>
                  <a:lnTo>
                    <a:pt x="1047115" y="48260"/>
                  </a:lnTo>
                  <a:lnTo>
                    <a:pt x="1029716" y="48133"/>
                  </a:lnTo>
                  <a:lnTo>
                    <a:pt x="1012317" y="48514"/>
                  </a:lnTo>
                  <a:lnTo>
                    <a:pt x="962406" y="54356"/>
                  </a:lnTo>
                  <a:lnTo>
                    <a:pt x="916559" y="69596"/>
                  </a:lnTo>
                  <a:lnTo>
                    <a:pt x="877062" y="97790"/>
                  </a:lnTo>
                  <a:lnTo>
                    <a:pt x="852043" y="136144"/>
                  </a:lnTo>
                  <a:lnTo>
                    <a:pt x="841883" y="179578"/>
                  </a:lnTo>
                  <a:lnTo>
                    <a:pt x="836510" y="244348"/>
                  </a:lnTo>
                  <a:lnTo>
                    <a:pt x="834517" y="298069"/>
                  </a:lnTo>
                  <a:lnTo>
                    <a:pt x="832993" y="324993"/>
                  </a:lnTo>
                  <a:lnTo>
                    <a:pt x="828040" y="375793"/>
                  </a:lnTo>
                  <a:lnTo>
                    <a:pt x="817880" y="418338"/>
                  </a:lnTo>
                  <a:lnTo>
                    <a:pt x="795401" y="453517"/>
                  </a:lnTo>
                  <a:lnTo>
                    <a:pt x="757936" y="466598"/>
                  </a:lnTo>
                  <a:lnTo>
                    <a:pt x="748411" y="466852"/>
                  </a:lnTo>
                  <a:lnTo>
                    <a:pt x="738124" y="466217"/>
                  </a:lnTo>
                  <a:lnTo>
                    <a:pt x="691642" y="457454"/>
                  </a:lnTo>
                  <a:lnTo>
                    <a:pt x="638683" y="441452"/>
                  </a:lnTo>
                  <a:lnTo>
                    <a:pt x="581533" y="422402"/>
                  </a:lnTo>
                  <a:lnTo>
                    <a:pt x="552323" y="413131"/>
                  </a:lnTo>
                  <a:lnTo>
                    <a:pt x="545871" y="411365"/>
                  </a:lnTo>
                  <a:lnTo>
                    <a:pt x="522859" y="405015"/>
                  </a:lnTo>
                  <a:lnTo>
                    <a:pt x="493522" y="398145"/>
                  </a:lnTo>
                  <a:lnTo>
                    <a:pt x="478790" y="395605"/>
                  </a:lnTo>
                  <a:lnTo>
                    <a:pt x="464312" y="393573"/>
                  </a:lnTo>
                  <a:lnTo>
                    <a:pt x="449834" y="392188"/>
                  </a:lnTo>
                  <a:lnTo>
                    <a:pt x="435737" y="391553"/>
                  </a:lnTo>
                  <a:lnTo>
                    <a:pt x="421640" y="391668"/>
                  </a:lnTo>
                  <a:lnTo>
                    <a:pt x="381000" y="398145"/>
                  </a:lnTo>
                  <a:lnTo>
                    <a:pt x="331089" y="416306"/>
                  </a:lnTo>
                  <a:lnTo>
                    <a:pt x="282194" y="441579"/>
                  </a:lnTo>
                  <a:lnTo>
                    <a:pt x="234061" y="472694"/>
                  </a:lnTo>
                  <a:lnTo>
                    <a:pt x="186563" y="508635"/>
                  </a:lnTo>
                  <a:lnTo>
                    <a:pt x="139700" y="548513"/>
                  </a:lnTo>
                  <a:lnTo>
                    <a:pt x="93218" y="591439"/>
                  </a:lnTo>
                  <a:lnTo>
                    <a:pt x="47117" y="636143"/>
                  </a:lnTo>
                  <a:lnTo>
                    <a:pt x="1270" y="681863"/>
                  </a:lnTo>
                  <a:lnTo>
                    <a:pt x="15240" y="695833"/>
                  </a:lnTo>
                  <a:lnTo>
                    <a:pt x="61214" y="650113"/>
                  </a:lnTo>
                  <a:lnTo>
                    <a:pt x="107061" y="605663"/>
                  </a:lnTo>
                  <a:lnTo>
                    <a:pt x="153035" y="563245"/>
                  </a:lnTo>
                  <a:lnTo>
                    <a:pt x="199263" y="523875"/>
                  </a:lnTo>
                  <a:lnTo>
                    <a:pt x="245745" y="488569"/>
                  </a:lnTo>
                  <a:lnTo>
                    <a:pt x="292481" y="458343"/>
                  </a:lnTo>
                  <a:lnTo>
                    <a:pt x="339598" y="434213"/>
                  </a:lnTo>
                  <a:lnTo>
                    <a:pt x="387096" y="416941"/>
                  </a:lnTo>
                  <a:lnTo>
                    <a:pt x="437984" y="411467"/>
                  </a:lnTo>
                  <a:lnTo>
                    <a:pt x="449072" y="411988"/>
                  </a:lnTo>
                  <a:lnTo>
                    <a:pt x="489966" y="417703"/>
                  </a:lnTo>
                  <a:lnTo>
                    <a:pt x="546989" y="432308"/>
                  </a:lnTo>
                  <a:lnTo>
                    <a:pt x="632333" y="460248"/>
                  </a:lnTo>
                  <a:lnTo>
                    <a:pt x="659765" y="468884"/>
                  </a:lnTo>
                  <a:lnTo>
                    <a:pt x="699135" y="479679"/>
                  </a:lnTo>
                  <a:lnTo>
                    <a:pt x="747141" y="486664"/>
                  </a:lnTo>
                  <a:lnTo>
                    <a:pt x="758317" y="486410"/>
                  </a:lnTo>
                  <a:lnTo>
                    <a:pt x="768985" y="485394"/>
                  </a:lnTo>
                  <a:lnTo>
                    <a:pt x="779272" y="483235"/>
                  </a:lnTo>
                  <a:lnTo>
                    <a:pt x="788924" y="480187"/>
                  </a:lnTo>
                  <a:lnTo>
                    <a:pt x="789432" y="479933"/>
                  </a:lnTo>
                  <a:lnTo>
                    <a:pt x="789940" y="479806"/>
                  </a:lnTo>
                  <a:lnTo>
                    <a:pt x="790321" y="479552"/>
                  </a:lnTo>
                  <a:lnTo>
                    <a:pt x="798322" y="475615"/>
                  </a:lnTo>
                  <a:lnTo>
                    <a:pt x="798703" y="475361"/>
                  </a:lnTo>
                  <a:lnTo>
                    <a:pt x="799211" y="475107"/>
                  </a:lnTo>
                  <a:lnTo>
                    <a:pt x="806831" y="469773"/>
                  </a:lnTo>
                  <a:lnTo>
                    <a:pt x="810006" y="466852"/>
                  </a:lnTo>
                  <a:lnTo>
                    <a:pt x="814451" y="462788"/>
                  </a:lnTo>
                  <a:lnTo>
                    <a:pt x="814832" y="462534"/>
                  </a:lnTo>
                  <a:lnTo>
                    <a:pt x="815086" y="462153"/>
                  </a:lnTo>
                  <a:lnTo>
                    <a:pt x="815327" y="461899"/>
                  </a:lnTo>
                  <a:lnTo>
                    <a:pt x="815467" y="461772"/>
                  </a:lnTo>
                  <a:lnTo>
                    <a:pt x="815873" y="461264"/>
                  </a:lnTo>
                  <a:lnTo>
                    <a:pt x="818007" y="458597"/>
                  </a:lnTo>
                  <a:lnTo>
                    <a:pt x="818629" y="457835"/>
                  </a:lnTo>
                  <a:lnTo>
                    <a:pt x="821182" y="454660"/>
                  </a:lnTo>
                  <a:lnTo>
                    <a:pt x="824572" y="449453"/>
                  </a:lnTo>
                  <a:lnTo>
                    <a:pt x="825322" y="448310"/>
                  </a:lnTo>
                  <a:lnTo>
                    <a:pt x="842899" y="403606"/>
                  </a:lnTo>
                  <a:lnTo>
                    <a:pt x="850773" y="353568"/>
                  </a:lnTo>
                  <a:lnTo>
                    <a:pt x="854202" y="299085"/>
                  </a:lnTo>
                  <a:lnTo>
                    <a:pt x="855243" y="270764"/>
                  </a:lnTo>
                  <a:lnTo>
                    <a:pt x="856399" y="243459"/>
                  </a:lnTo>
                  <a:lnTo>
                    <a:pt x="860044" y="193548"/>
                  </a:lnTo>
                  <a:lnTo>
                    <a:pt x="867918" y="151130"/>
                  </a:lnTo>
                  <a:lnTo>
                    <a:pt x="891794" y="110998"/>
                  </a:lnTo>
                  <a:lnTo>
                    <a:pt x="926084" y="86995"/>
                  </a:lnTo>
                  <a:lnTo>
                    <a:pt x="967105" y="73660"/>
                  </a:lnTo>
                  <a:lnTo>
                    <a:pt x="1013587" y="68326"/>
                  </a:lnTo>
                  <a:lnTo>
                    <a:pt x="1030097" y="67945"/>
                  </a:lnTo>
                  <a:lnTo>
                    <a:pt x="1046988" y="67945"/>
                  </a:lnTo>
                  <a:lnTo>
                    <a:pt x="1060094" y="68529"/>
                  </a:lnTo>
                  <a:lnTo>
                    <a:pt x="1061250" y="67945"/>
                  </a:lnTo>
                  <a:lnTo>
                    <a:pt x="1078471" y="59397"/>
                  </a:lnTo>
                  <a:lnTo>
                    <a:pt x="1060094" y="68529"/>
                  </a:lnTo>
                  <a:lnTo>
                    <a:pt x="1009904" y="93472"/>
                  </a:lnTo>
                  <a:lnTo>
                    <a:pt x="1007872" y="99441"/>
                  </a:lnTo>
                  <a:lnTo>
                    <a:pt x="1010285" y="104394"/>
                  </a:lnTo>
                  <a:lnTo>
                    <a:pt x="1012698" y="109220"/>
                  </a:lnTo>
                  <a:lnTo>
                    <a:pt x="1018667" y="111252"/>
                  </a:lnTo>
                  <a:lnTo>
                    <a:pt x="1023620" y="108839"/>
                  </a:lnTo>
                  <a:lnTo>
                    <a:pt x="1100378" y="70612"/>
                  </a:lnTo>
                  <a:lnTo>
                    <a:pt x="1117727" y="61976"/>
                  </a:lnTo>
                  <a:close/>
                </a:path>
                <a:path w="2955925" h="2376804">
                  <a:moveTo>
                    <a:pt x="1660271" y="2311527"/>
                  </a:moveTo>
                  <a:lnTo>
                    <a:pt x="1643024" y="2303653"/>
                  </a:lnTo>
                  <a:lnTo>
                    <a:pt x="1564640" y="2267839"/>
                  </a:lnTo>
                  <a:lnTo>
                    <a:pt x="1559560" y="2265680"/>
                  </a:lnTo>
                  <a:lnTo>
                    <a:pt x="1553718" y="2267839"/>
                  </a:lnTo>
                  <a:lnTo>
                    <a:pt x="1549146" y="2277745"/>
                  </a:lnTo>
                  <a:lnTo>
                    <a:pt x="1551432" y="2283587"/>
                  </a:lnTo>
                  <a:lnTo>
                    <a:pt x="1603209" y="2307221"/>
                  </a:lnTo>
                  <a:lnTo>
                    <a:pt x="1580515" y="2308987"/>
                  </a:lnTo>
                  <a:lnTo>
                    <a:pt x="1554988" y="2310257"/>
                  </a:lnTo>
                  <a:lnTo>
                    <a:pt x="1529842" y="2310638"/>
                  </a:lnTo>
                  <a:lnTo>
                    <a:pt x="1505204" y="2309622"/>
                  </a:lnTo>
                  <a:lnTo>
                    <a:pt x="1458087" y="2303526"/>
                  </a:lnTo>
                  <a:lnTo>
                    <a:pt x="1414145" y="2289937"/>
                  </a:lnTo>
                  <a:lnTo>
                    <a:pt x="1373886" y="2267458"/>
                  </a:lnTo>
                  <a:lnTo>
                    <a:pt x="1337691" y="2233549"/>
                  </a:lnTo>
                  <a:lnTo>
                    <a:pt x="1313434" y="2199513"/>
                  </a:lnTo>
                  <a:lnTo>
                    <a:pt x="1293114" y="2156079"/>
                  </a:lnTo>
                  <a:lnTo>
                    <a:pt x="1283462" y="2117217"/>
                  </a:lnTo>
                  <a:lnTo>
                    <a:pt x="1276350" y="2071624"/>
                  </a:lnTo>
                  <a:lnTo>
                    <a:pt x="1271397" y="2020443"/>
                  </a:lnTo>
                  <a:lnTo>
                    <a:pt x="1268222" y="1965071"/>
                  </a:lnTo>
                  <a:lnTo>
                    <a:pt x="1266063" y="1906651"/>
                  </a:lnTo>
                  <a:lnTo>
                    <a:pt x="1263015" y="1785112"/>
                  </a:lnTo>
                  <a:lnTo>
                    <a:pt x="1260983" y="1724406"/>
                  </a:lnTo>
                  <a:lnTo>
                    <a:pt x="1257935" y="1665351"/>
                  </a:lnTo>
                  <a:lnTo>
                    <a:pt x="1253236" y="1608709"/>
                  </a:lnTo>
                  <a:lnTo>
                    <a:pt x="1246505" y="1556004"/>
                  </a:lnTo>
                  <a:lnTo>
                    <a:pt x="1236853" y="1507998"/>
                  </a:lnTo>
                  <a:lnTo>
                    <a:pt x="1223899" y="1465834"/>
                  </a:lnTo>
                  <a:lnTo>
                    <a:pt x="1206627" y="1430655"/>
                  </a:lnTo>
                  <a:lnTo>
                    <a:pt x="1181582" y="1401572"/>
                  </a:lnTo>
                  <a:lnTo>
                    <a:pt x="1181265" y="1401318"/>
                  </a:lnTo>
                  <a:lnTo>
                    <a:pt x="1178420" y="1399032"/>
                  </a:lnTo>
                  <a:lnTo>
                    <a:pt x="1142365" y="1382395"/>
                  </a:lnTo>
                  <a:lnTo>
                    <a:pt x="1141984" y="1382141"/>
                  </a:lnTo>
                  <a:lnTo>
                    <a:pt x="1141476" y="1382141"/>
                  </a:lnTo>
                  <a:lnTo>
                    <a:pt x="1140968" y="1382014"/>
                  </a:lnTo>
                  <a:lnTo>
                    <a:pt x="1125093" y="1379601"/>
                  </a:lnTo>
                  <a:lnTo>
                    <a:pt x="1073912" y="1384046"/>
                  </a:lnTo>
                  <a:lnTo>
                    <a:pt x="1037082" y="1394587"/>
                  </a:lnTo>
                  <a:lnTo>
                    <a:pt x="998474" y="1409700"/>
                  </a:lnTo>
                  <a:lnTo>
                    <a:pt x="958342" y="1427988"/>
                  </a:lnTo>
                  <a:lnTo>
                    <a:pt x="853313" y="1480058"/>
                  </a:lnTo>
                  <a:lnTo>
                    <a:pt x="810260" y="1500251"/>
                  </a:lnTo>
                  <a:lnTo>
                    <a:pt x="767588" y="1518158"/>
                  </a:lnTo>
                  <a:lnTo>
                    <a:pt x="725551" y="1532636"/>
                  </a:lnTo>
                  <a:lnTo>
                    <a:pt x="684530" y="1542542"/>
                  </a:lnTo>
                  <a:lnTo>
                    <a:pt x="645033" y="1546860"/>
                  </a:lnTo>
                  <a:lnTo>
                    <a:pt x="626110" y="1546606"/>
                  </a:lnTo>
                  <a:lnTo>
                    <a:pt x="580644" y="1537589"/>
                  </a:lnTo>
                  <a:lnTo>
                    <a:pt x="536321" y="1516888"/>
                  </a:lnTo>
                  <a:lnTo>
                    <a:pt x="500888" y="1495552"/>
                  </a:lnTo>
                  <a:lnTo>
                    <a:pt x="465582" y="1470279"/>
                  </a:lnTo>
                  <a:lnTo>
                    <a:pt x="430403" y="1441450"/>
                  </a:lnTo>
                  <a:lnTo>
                    <a:pt x="395351" y="1409192"/>
                  </a:lnTo>
                  <a:lnTo>
                    <a:pt x="360426" y="1373886"/>
                  </a:lnTo>
                  <a:lnTo>
                    <a:pt x="325628" y="1335786"/>
                  </a:lnTo>
                  <a:lnTo>
                    <a:pt x="291084" y="1295146"/>
                  </a:lnTo>
                  <a:lnTo>
                    <a:pt x="256413" y="1252220"/>
                  </a:lnTo>
                  <a:lnTo>
                    <a:pt x="221996" y="1207262"/>
                  </a:lnTo>
                  <a:lnTo>
                    <a:pt x="187579" y="1160780"/>
                  </a:lnTo>
                  <a:lnTo>
                    <a:pt x="153289" y="1112774"/>
                  </a:lnTo>
                  <a:lnTo>
                    <a:pt x="118999" y="1063625"/>
                  </a:lnTo>
                  <a:lnTo>
                    <a:pt x="84836" y="1013587"/>
                  </a:lnTo>
                  <a:lnTo>
                    <a:pt x="16510" y="911860"/>
                  </a:lnTo>
                  <a:lnTo>
                    <a:pt x="0" y="923036"/>
                  </a:lnTo>
                  <a:lnTo>
                    <a:pt x="68453" y="1024636"/>
                  </a:lnTo>
                  <a:lnTo>
                    <a:pt x="102616" y="1074801"/>
                  </a:lnTo>
                  <a:lnTo>
                    <a:pt x="137033" y="1124077"/>
                  </a:lnTo>
                  <a:lnTo>
                    <a:pt x="171450" y="1172337"/>
                  </a:lnTo>
                  <a:lnTo>
                    <a:pt x="205994" y="1219073"/>
                  </a:lnTo>
                  <a:lnTo>
                    <a:pt x="240665" y="1264285"/>
                  </a:lnTo>
                  <a:lnTo>
                    <a:pt x="275590" y="1307592"/>
                  </a:lnTo>
                  <a:lnTo>
                    <a:pt x="310769" y="1348740"/>
                  </a:lnTo>
                  <a:lnTo>
                    <a:pt x="345948" y="1387348"/>
                  </a:lnTo>
                  <a:lnTo>
                    <a:pt x="381381" y="1423289"/>
                  </a:lnTo>
                  <a:lnTo>
                    <a:pt x="417195" y="1456182"/>
                  </a:lnTo>
                  <a:lnTo>
                    <a:pt x="453263" y="1485900"/>
                  </a:lnTo>
                  <a:lnTo>
                    <a:pt x="489585" y="1511808"/>
                  </a:lnTo>
                  <a:lnTo>
                    <a:pt x="526415" y="1534160"/>
                  </a:lnTo>
                  <a:lnTo>
                    <a:pt x="563626" y="1552194"/>
                  </a:lnTo>
                  <a:lnTo>
                    <a:pt x="603123" y="1563751"/>
                  </a:lnTo>
                  <a:lnTo>
                    <a:pt x="644779" y="1566672"/>
                  </a:lnTo>
                  <a:lnTo>
                    <a:pt x="665988" y="1565275"/>
                  </a:lnTo>
                  <a:lnTo>
                    <a:pt x="687324" y="1562227"/>
                  </a:lnTo>
                  <a:lnTo>
                    <a:pt x="709041" y="1557655"/>
                  </a:lnTo>
                  <a:lnTo>
                    <a:pt x="730758" y="1551813"/>
                  </a:lnTo>
                  <a:lnTo>
                    <a:pt x="746150" y="1546860"/>
                  </a:lnTo>
                  <a:lnTo>
                    <a:pt x="752475" y="1544828"/>
                  </a:lnTo>
                  <a:lnTo>
                    <a:pt x="796290" y="1527937"/>
                  </a:lnTo>
                  <a:lnTo>
                    <a:pt x="861695" y="1497965"/>
                  </a:lnTo>
                  <a:lnTo>
                    <a:pt x="966978" y="1445895"/>
                  </a:lnTo>
                  <a:lnTo>
                    <a:pt x="986917" y="1436497"/>
                  </a:lnTo>
                  <a:lnTo>
                    <a:pt x="1025525" y="1419987"/>
                  </a:lnTo>
                  <a:lnTo>
                    <a:pt x="1061593" y="1407668"/>
                  </a:lnTo>
                  <a:lnTo>
                    <a:pt x="1110234" y="1399032"/>
                  </a:lnTo>
                  <a:lnTo>
                    <a:pt x="1124712" y="1399413"/>
                  </a:lnTo>
                  <a:lnTo>
                    <a:pt x="1161288" y="1411224"/>
                  </a:lnTo>
                  <a:lnTo>
                    <a:pt x="1190371" y="1442085"/>
                  </a:lnTo>
                  <a:lnTo>
                    <a:pt x="1212088" y="1492504"/>
                  </a:lnTo>
                  <a:lnTo>
                    <a:pt x="1222756" y="1535557"/>
                  </a:lnTo>
                  <a:lnTo>
                    <a:pt x="1230503" y="1584579"/>
                  </a:lnTo>
                  <a:lnTo>
                    <a:pt x="1236091" y="1638427"/>
                  </a:lnTo>
                  <a:lnTo>
                    <a:pt x="1239901" y="1695704"/>
                  </a:lnTo>
                  <a:lnTo>
                    <a:pt x="1243203" y="1785747"/>
                  </a:lnTo>
                  <a:lnTo>
                    <a:pt x="1246251" y="1907159"/>
                  </a:lnTo>
                  <a:lnTo>
                    <a:pt x="1247267" y="1936877"/>
                  </a:lnTo>
                  <a:lnTo>
                    <a:pt x="1249807" y="1994281"/>
                  </a:lnTo>
                  <a:lnTo>
                    <a:pt x="1253998" y="2048383"/>
                  </a:lnTo>
                  <a:lnTo>
                    <a:pt x="1260094" y="2097786"/>
                  </a:lnTo>
                  <a:lnTo>
                    <a:pt x="1268603" y="2141855"/>
                  </a:lnTo>
                  <a:lnTo>
                    <a:pt x="1280287" y="2179193"/>
                  </a:lnTo>
                  <a:lnTo>
                    <a:pt x="1304544" y="2222500"/>
                  </a:lnTo>
                  <a:lnTo>
                    <a:pt x="1331722" y="2256536"/>
                  </a:lnTo>
                  <a:lnTo>
                    <a:pt x="1361821" y="2283079"/>
                  </a:lnTo>
                  <a:lnTo>
                    <a:pt x="1394460" y="2302764"/>
                  </a:lnTo>
                  <a:lnTo>
                    <a:pt x="1453134" y="2322703"/>
                  </a:lnTo>
                  <a:lnTo>
                    <a:pt x="1503426" y="2329434"/>
                  </a:lnTo>
                  <a:lnTo>
                    <a:pt x="1529080" y="2330323"/>
                  </a:lnTo>
                  <a:lnTo>
                    <a:pt x="1555242" y="2330069"/>
                  </a:lnTo>
                  <a:lnTo>
                    <a:pt x="1581531" y="2328799"/>
                  </a:lnTo>
                  <a:lnTo>
                    <a:pt x="1605305" y="2326983"/>
                  </a:lnTo>
                  <a:lnTo>
                    <a:pt x="1563624" y="2357374"/>
                  </a:lnTo>
                  <a:lnTo>
                    <a:pt x="1559179" y="2360549"/>
                  </a:lnTo>
                  <a:lnTo>
                    <a:pt x="1558163" y="2366772"/>
                  </a:lnTo>
                  <a:lnTo>
                    <a:pt x="1561338" y="2371217"/>
                  </a:lnTo>
                  <a:lnTo>
                    <a:pt x="1564640" y="2375662"/>
                  </a:lnTo>
                  <a:lnTo>
                    <a:pt x="1570736" y="2376551"/>
                  </a:lnTo>
                  <a:lnTo>
                    <a:pt x="1575181" y="2373376"/>
                  </a:lnTo>
                  <a:lnTo>
                    <a:pt x="1660271" y="2311527"/>
                  </a:lnTo>
                  <a:close/>
                </a:path>
                <a:path w="2955925" h="2376804">
                  <a:moveTo>
                    <a:pt x="1677035" y="711327"/>
                  </a:moveTo>
                  <a:lnTo>
                    <a:pt x="1659763" y="701167"/>
                  </a:lnTo>
                  <a:lnTo>
                    <a:pt x="1581658" y="655193"/>
                  </a:lnTo>
                  <a:lnTo>
                    <a:pt x="1575562" y="656844"/>
                  </a:lnTo>
                  <a:lnTo>
                    <a:pt x="1572895" y="661543"/>
                  </a:lnTo>
                  <a:lnTo>
                    <a:pt x="1570101" y="666242"/>
                  </a:lnTo>
                  <a:lnTo>
                    <a:pt x="1571625" y="672338"/>
                  </a:lnTo>
                  <a:lnTo>
                    <a:pt x="1620608" y="701167"/>
                  </a:lnTo>
                  <a:lnTo>
                    <a:pt x="1494536" y="701167"/>
                  </a:lnTo>
                  <a:lnTo>
                    <a:pt x="1470279" y="701294"/>
                  </a:lnTo>
                  <a:lnTo>
                    <a:pt x="1381379" y="702818"/>
                  </a:lnTo>
                  <a:lnTo>
                    <a:pt x="1342898" y="704215"/>
                  </a:lnTo>
                  <a:lnTo>
                    <a:pt x="1302004" y="706755"/>
                  </a:lnTo>
                  <a:lnTo>
                    <a:pt x="1279779" y="710184"/>
                  </a:lnTo>
                  <a:lnTo>
                    <a:pt x="1279779" y="731012"/>
                  </a:lnTo>
                  <a:lnTo>
                    <a:pt x="1278115" y="731786"/>
                  </a:lnTo>
                  <a:lnTo>
                    <a:pt x="1278674" y="731520"/>
                  </a:lnTo>
                  <a:lnTo>
                    <a:pt x="1279779" y="731012"/>
                  </a:lnTo>
                  <a:lnTo>
                    <a:pt x="1279779" y="710184"/>
                  </a:lnTo>
                  <a:lnTo>
                    <a:pt x="1275969" y="711327"/>
                  </a:lnTo>
                  <a:lnTo>
                    <a:pt x="1270254" y="713613"/>
                  </a:lnTo>
                  <a:lnTo>
                    <a:pt x="1269238" y="714121"/>
                  </a:lnTo>
                  <a:lnTo>
                    <a:pt x="1265936" y="716280"/>
                  </a:lnTo>
                  <a:lnTo>
                    <a:pt x="1265174" y="716661"/>
                  </a:lnTo>
                  <a:lnTo>
                    <a:pt x="1264539" y="717169"/>
                  </a:lnTo>
                  <a:lnTo>
                    <a:pt x="1264031" y="717804"/>
                  </a:lnTo>
                  <a:lnTo>
                    <a:pt x="1261872" y="720090"/>
                  </a:lnTo>
                  <a:lnTo>
                    <a:pt x="1261491" y="720471"/>
                  </a:lnTo>
                  <a:lnTo>
                    <a:pt x="1261110" y="720979"/>
                  </a:lnTo>
                  <a:lnTo>
                    <a:pt x="1260729" y="721360"/>
                  </a:lnTo>
                  <a:lnTo>
                    <a:pt x="1259078" y="723773"/>
                  </a:lnTo>
                  <a:lnTo>
                    <a:pt x="1258443" y="725043"/>
                  </a:lnTo>
                  <a:lnTo>
                    <a:pt x="1256969" y="726694"/>
                  </a:lnTo>
                  <a:lnTo>
                    <a:pt x="1256550" y="727011"/>
                  </a:lnTo>
                  <a:lnTo>
                    <a:pt x="1256550" y="727202"/>
                  </a:lnTo>
                  <a:lnTo>
                    <a:pt x="1256360" y="727392"/>
                  </a:lnTo>
                  <a:lnTo>
                    <a:pt x="1256550" y="727202"/>
                  </a:lnTo>
                  <a:lnTo>
                    <a:pt x="1256550" y="727011"/>
                  </a:lnTo>
                  <a:lnTo>
                    <a:pt x="1255649" y="727684"/>
                  </a:lnTo>
                  <a:lnTo>
                    <a:pt x="1210183" y="735203"/>
                  </a:lnTo>
                  <a:lnTo>
                    <a:pt x="1150874" y="736981"/>
                  </a:lnTo>
                  <a:lnTo>
                    <a:pt x="1104265" y="736981"/>
                  </a:lnTo>
                  <a:lnTo>
                    <a:pt x="692785" y="730631"/>
                  </a:lnTo>
                  <a:lnTo>
                    <a:pt x="651256" y="730504"/>
                  </a:lnTo>
                  <a:lnTo>
                    <a:pt x="591947" y="730758"/>
                  </a:lnTo>
                  <a:lnTo>
                    <a:pt x="499872" y="732536"/>
                  </a:lnTo>
                  <a:lnTo>
                    <a:pt x="356235" y="737362"/>
                  </a:lnTo>
                  <a:lnTo>
                    <a:pt x="7747" y="755142"/>
                  </a:lnTo>
                  <a:lnTo>
                    <a:pt x="8763" y="774954"/>
                  </a:lnTo>
                  <a:lnTo>
                    <a:pt x="357124" y="757174"/>
                  </a:lnTo>
                  <a:lnTo>
                    <a:pt x="500380" y="752348"/>
                  </a:lnTo>
                  <a:lnTo>
                    <a:pt x="592328" y="750570"/>
                  </a:lnTo>
                  <a:lnTo>
                    <a:pt x="698360" y="750531"/>
                  </a:lnTo>
                  <a:lnTo>
                    <a:pt x="1104138" y="756793"/>
                  </a:lnTo>
                  <a:lnTo>
                    <a:pt x="1151001" y="756793"/>
                  </a:lnTo>
                  <a:lnTo>
                    <a:pt x="1190244" y="756031"/>
                  </a:lnTo>
                  <a:lnTo>
                    <a:pt x="1234948" y="752856"/>
                  </a:lnTo>
                  <a:lnTo>
                    <a:pt x="1250442" y="750316"/>
                  </a:lnTo>
                  <a:lnTo>
                    <a:pt x="1251077" y="750189"/>
                  </a:lnTo>
                  <a:lnTo>
                    <a:pt x="1271244" y="740410"/>
                  </a:lnTo>
                  <a:lnTo>
                    <a:pt x="1273302" y="738124"/>
                  </a:lnTo>
                  <a:lnTo>
                    <a:pt x="1274089" y="736981"/>
                  </a:lnTo>
                  <a:lnTo>
                    <a:pt x="1276261" y="733806"/>
                  </a:lnTo>
                  <a:lnTo>
                    <a:pt x="1276591" y="733298"/>
                  </a:lnTo>
                  <a:lnTo>
                    <a:pt x="1277467" y="732434"/>
                  </a:lnTo>
                  <a:lnTo>
                    <a:pt x="1279296" y="731304"/>
                  </a:lnTo>
                  <a:lnTo>
                    <a:pt x="1280033" y="731012"/>
                  </a:lnTo>
                  <a:lnTo>
                    <a:pt x="1283208" y="729742"/>
                  </a:lnTo>
                  <a:lnTo>
                    <a:pt x="1308277" y="726059"/>
                  </a:lnTo>
                  <a:lnTo>
                    <a:pt x="1311021" y="725805"/>
                  </a:lnTo>
                  <a:lnTo>
                    <a:pt x="1326769" y="724789"/>
                  </a:lnTo>
                  <a:lnTo>
                    <a:pt x="1362329" y="723265"/>
                  </a:lnTo>
                  <a:lnTo>
                    <a:pt x="1402715" y="722122"/>
                  </a:lnTo>
                  <a:lnTo>
                    <a:pt x="1494663" y="720979"/>
                  </a:lnTo>
                  <a:lnTo>
                    <a:pt x="1620812" y="720979"/>
                  </a:lnTo>
                  <a:lnTo>
                    <a:pt x="1576070" y="746887"/>
                  </a:lnTo>
                  <a:lnTo>
                    <a:pt x="1571371" y="749554"/>
                  </a:lnTo>
                  <a:lnTo>
                    <a:pt x="1569720" y="755650"/>
                  </a:lnTo>
                  <a:lnTo>
                    <a:pt x="1572514" y="760349"/>
                  </a:lnTo>
                  <a:lnTo>
                    <a:pt x="1575181" y="765175"/>
                  </a:lnTo>
                  <a:lnTo>
                    <a:pt x="1581277" y="766699"/>
                  </a:lnTo>
                  <a:lnTo>
                    <a:pt x="1585976" y="764032"/>
                  </a:lnTo>
                  <a:lnTo>
                    <a:pt x="1660131" y="721106"/>
                  </a:lnTo>
                  <a:lnTo>
                    <a:pt x="1677035" y="711327"/>
                  </a:lnTo>
                  <a:close/>
                </a:path>
                <a:path w="2955925" h="2376804">
                  <a:moveTo>
                    <a:pt x="2931287" y="911987"/>
                  </a:moveTo>
                  <a:lnTo>
                    <a:pt x="2836418" y="855218"/>
                  </a:lnTo>
                  <a:lnTo>
                    <a:pt x="2830322" y="856742"/>
                  </a:lnTo>
                  <a:lnTo>
                    <a:pt x="2824734" y="866140"/>
                  </a:lnTo>
                  <a:lnTo>
                    <a:pt x="2826258" y="872109"/>
                  </a:lnTo>
                  <a:lnTo>
                    <a:pt x="2830957" y="875030"/>
                  </a:lnTo>
                  <a:lnTo>
                    <a:pt x="2874581" y="901141"/>
                  </a:lnTo>
                  <a:lnTo>
                    <a:pt x="2848610" y="900176"/>
                  </a:lnTo>
                  <a:lnTo>
                    <a:pt x="2807970" y="897890"/>
                  </a:lnTo>
                  <a:lnTo>
                    <a:pt x="2768346" y="894842"/>
                  </a:lnTo>
                  <a:lnTo>
                    <a:pt x="2729992" y="890905"/>
                  </a:lnTo>
                  <a:lnTo>
                    <a:pt x="2658618" y="881253"/>
                  </a:lnTo>
                  <a:lnTo>
                    <a:pt x="2611120" y="872490"/>
                  </a:lnTo>
                  <a:lnTo>
                    <a:pt x="2569845" y="862838"/>
                  </a:lnTo>
                  <a:lnTo>
                    <a:pt x="2527173" y="848741"/>
                  </a:lnTo>
                  <a:lnTo>
                    <a:pt x="2496540" y="830072"/>
                  </a:lnTo>
                  <a:lnTo>
                    <a:pt x="2495918" y="829271"/>
                  </a:lnTo>
                  <a:lnTo>
                    <a:pt x="2495448" y="828294"/>
                  </a:lnTo>
                  <a:lnTo>
                    <a:pt x="2494902" y="827189"/>
                  </a:lnTo>
                  <a:lnTo>
                    <a:pt x="2494737" y="826135"/>
                  </a:lnTo>
                  <a:lnTo>
                    <a:pt x="2494394" y="823976"/>
                  </a:lnTo>
                  <a:lnTo>
                    <a:pt x="2494191" y="822706"/>
                  </a:lnTo>
                  <a:lnTo>
                    <a:pt x="2494038" y="821690"/>
                  </a:lnTo>
                  <a:lnTo>
                    <a:pt x="2493899" y="820801"/>
                  </a:lnTo>
                  <a:lnTo>
                    <a:pt x="2493797" y="820420"/>
                  </a:lnTo>
                  <a:lnTo>
                    <a:pt x="2493645" y="819785"/>
                  </a:lnTo>
                  <a:lnTo>
                    <a:pt x="2486660" y="807974"/>
                  </a:lnTo>
                  <a:lnTo>
                    <a:pt x="2486279" y="807466"/>
                  </a:lnTo>
                  <a:lnTo>
                    <a:pt x="2485771" y="807085"/>
                  </a:lnTo>
                  <a:lnTo>
                    <a:pt x="2480564" y="802386"/>
                  </a:lnTo>
                  <a:lnTo>
                    <a:pt x="2474468" y="797941"/>
                  </a:lnTo>
                  <a:lnTo>
                    <a:pt x="2429510" y="778129"/>
                  </a:lnTo>
                  <a:lnTo>
                    <a:pt x="2378075" y="764032"/>
                  </a:lnTo>
                  <a:lnTo>
                    <a:pt x="2331847" y="754761"/>
                  </a:lnTo>
                  <a:lnTo>
                    <a:pt x="2280285" y="746633"/>
                  </a:lnTo>
                  <a:lnTo>
                    <a:pt x="2204974" y="738124"/>
                  </a:lnTo>
                  <a:lnTo>
                    <a:pt x="2165096" y="734949"/>
                  </a:lnTo>
                  <a:lnTo>
                    <a:pt x="2124329" y="732663"/>
                  </a:lnTo>
                  <a:lnTo>
                    <a:pt x="2082927" y="731266"/>
                  </a:lnTo>
                  <a:lnTo>
                    <a:pt x="2041398" y="730758"/>
                  </a:lnTo>
                  <a:lnTo>
                    <a:pt x="2041144" y="750570"/>
                  </a:lnTo>
                  <a:lnTo>
                    <a:pt x="2082673" y="751078"/>
                  </a:lnTo>
                  <a:lnTo>
                    <a:pt x="2123567" y="752475"/>
                  </a:lnTo>
                  <a:lnTo>
                    <a:pt x="2163953" y="754761"/>
                  </a:lnTo>
                  <a:lnTo>
                    <a:pt x="2203323" y="757936"/>
                  </a:lnTo>
                  <a:lnTo>
                    <a:pt x="2241296" y="761746"/>
                  </a:lnTo>
                  <a:lnTo>
                    <a:pt x="2312289" y="771525"/>
                  </a:lnTo>
                  <a:lnTo>
                    <a:pt x="2373884" y="783336"/>
                  </a:lnTo>
                  <a:lnTo>
                    <a:pt x="2412365" y="793369"/>
                  </a:lnTo>
                  <a:lnTo>
                    <a:pt x="2451227" y="807720"/>
                  </a:lnTo>
                  <a:lnTo>
                    <a:pt x="2475611" y="831977"/>
                  </a:lnTo>
                  <a:lnTo>
                    <a:pt x="2476119" y="833755"/>
                  </a:lnTo>
                  <a:lnTo>
                    <a:pt x="2476500" y="834644"/>
                  </a:lnTo>
                  <a:lnTo>
                    <a:pt x="2478405" y="838708"/>
                  </a:lnTo>
                  <a:lnTo>
                    <a:pt x="2478659" y="839343"/>
                  </a:lnTo>
                  <a:lnTo>
                    <a:pt x="2479040" y="839978"/>
                  </a:lnTo>
                  <a:lnTo>
                    <a:pt x="2479548" y="840486"/>
                  </a:lnTo>
                  <a:lnTo>
                    <a:pt x="2482723" y="844550"/>
                  </a:lnTo>
                  <a:lnTo>
                    <a:pt x="2519172" y="866902"/>
                  </a:lnTo>
                  <a:lnTo>
                    <a:pt x="2564384" y="881761"/>
                  </a:lnTo>
                  <a:lnTo>
                    <a:pt x="2606802" y="891921"/>
                  </a:lnTo>
                  <a:lnTo>
                    <a:pt x="2672588" y="903478"/>
                  </a:lnTo>
                  <a:lnTo>
                    <a:pt x="2727579" y="910590"/>
                  </a:lnTo>
                  <a:lnTo>
                    <a:pt x="2766314" y="914527"/>
                  </a:lnTo>
                  <a:lnTo>
                    <a:pt x="2806446" y="917575"/>
                  </a:lnTo>
                  <a:lnTo>
                    <a:pt x="2847467" y="919988"/>
                  </a:lnTo>
                  <a:lnTo>
                    <a:pt x="2875584" y="920940"/>
                  </a:lnTo>
                  <a:lnTo>
                    <a:pt x="2825369" y="949452"/>
                  </a:lnTo>
                  <a:lnTo>
                    <a:pt x="2823718" y="955548"/>
                  </a:lnTo>
                  <a:lnTo>
                    <a:pt x="2826385" y="960247"/>
                  </a:lnTo>
                  <a:lnTo>
                    <a:pt x="2829052" y="965073"/>
                  </a:lnTo>
                  <a:lnTo>
                    <a:pt x="2835148" y="966724"/>
                  </a:lnTo>
                  <a:lnTo>
                    <a:pt x="2839847" y="963930"/>
                  </a:lnTo>
                  <a:lnTo>
                    <a:pt x="2914294" y="921639"/>
                  </a:lnTo>
                  <a:lnTo>
                    <a:pt x="2931287" y="911987"/>
                  </a:lnTo>
                  <a:close/>
                </a:path>
                <a:path w="2955925" h="2376804">
                  <a:moveTo>
                    <a:pt x="2955671" y="131699"/>
                  </a:moveTo>
                  <a:lnTo>
                    <a:pt x="2893491" y="95211"/>
                  </a:lnTo>
                  <a:lnTo>
                    <a:pt x="2860294" y="75692"/>
                  </a:lnTo>
                  <a:lnTo>
                    <a:pt x="2854198" y="77216"/>
                  </a:lnTo>
                  <a:lnTo>
                    <a:pt x="2851327" y="82169"/>
                  </a:lnTo>
                  <a:lnTo>
                    <a:pt x="2848610" y="86741"/>
                  </a:lnTo>
                  <a:lnTo>
                    <a:pt x="2850261" y="92837"/>
                  </a:lnTo>
                  <a:lnTo>
                    <a:pt x="2854960" y="95504"/>
                  </a:lnTo>
                  <a:lnTo>
                    <a:pt x="2899524" y="121704"/>
                  </a:lnTo>
                  <a:lnTo>
                    <a:pt x="2627376" y="117983"/>
                  </a:lnTo>
                  <a:lnTo>
                    <a:pt x="2458085" y="112522"/>
                  </a:lnTo>
                  <a:lnTo>
                    <a:pt x="2389327" y="109347"/>
                  </a:lnTo>
                  <a:lnTo>
                    <a:pt x="2338070" y="106172"/>
                  </a:lnTo>
                  <a:lnTo>
                    <a:pt x="2280412" y="101600"/>
                  </a:lnTo>
                  <a:lnTo>
                    <a:pt x="2247481" y="97282"/>
                  </a:lnTo>
                  <a:lnTo>
                    <a:pt x="2242947" y="96393"/>
                  </a:lnTo>
                  <a:lnTo>
                    <a:pt x="2239708" y="95504"/>
                  </a:lnTo>
                  <a:lnTo>
                    <a:pt x="2239187" y="95364"/>
                  </a:lnTo>
                  <a:lnTo>
                    <a:pt x="2238540" y="95084"/>
                  </a:lnTo>
                  <a:lnTo>
                    <a:pt x="2237841" y="94107"/>
                  </a:lnTo>
                  <a:lnTo>
                    <a:pt x="2237105" y="93091"/>
                  </a:lnTo>
                  <a:lnTo>
                    <a:pt x="2235835" y="91948"/>
                  </a:lnTo>
                  <a:lnTo>
                    <a:pt x="2234311" y="91313"/>
                  </a:lnTo>
                  <a:lnTo>
                    <a:pt x="2231136" y="89789"/>
                  </a:lnTo>
                  <a:lnTo>
                    <a:pt x="2230628" y="89662"/>
                  </a:lnTo>
                  <a:lnTo>
                    <a:pt x="2230120" y="89408"/>
                  </a:lnTo>
                  <a:lnTo>
                    <a:pt x="2229485" y="89281"/>
                  </a:lnTo>
                  <a:lnTo>
                    <a:pt x="2169795" y="80772"/>
                  </a:lnTo>
                  <a:lnTo>
                    <a:pt x="2118233" y="76835"/>
                  </a:lnTo>
                  <a:lnTo>
                    <a:pt x="2005584" y="71120"/>
                  </a:lnTo>
                  <a:lnTo>
                    <a:pt x="1836166" y="65659"/>
                  </a:lnTo>
                  <a:lnTo>
                    <a:pt x="1575562" y="61849"/>
                  </a:lnTo>
                  <a:lnTo>
                    <a:pt x="1507871" y="61722"/>
                  </a:lnTo>
                  <a:lnTo>
                    <a:pt x="1507871" y="81534"/>
                  </a:lnTo>
                  <a:lnTo>
                    <a:pt x="1642618" y="82169"/>
                  </a:lnTo>
                  <a:lnTo>
                    <a:pt x="1895335" y="86995"/>
                  </a:lnTo>
                  <a:lnTo>
                    <a:pt x="2029587" y="91948"/>
                  </a:lnTo>
                  <a:lnTo>
                    <a:pt x="2117090" y="96647"/>
                  </a:lnTo>
                  <a:lnTo>
                    <a:pt x="2182114" y="101854"/>
                  </a:lnTo>
                  <a:lnTo>
                    <a:pt x="2219960" y="107188"/>
                  </a:lnTo>
                  <a:lnTo>
                    <a:pt x="2225294" y="110363"/>
                  </a:lnTo>
                  <a:lnTo>
                    <a:pt x="2226564" y="111506"/>
                  </a:lnTo>
                  <a:lnTo>
                    <a:pt x="2228088" y="112141"/>
                  </a:lnTo>
                  <a:lnTo>
                    <a:pt x="2231263" y="113665"/>
                  </a:lnTo>
                  <a:lnTo>
                    <a:pt x="2231771" y="113792"/>
                  </a:lnTo>
                  <a:lnTo>
                    <a:pt x="2232279" y="114046"/>
                  </a:lnTo>
                  <a:lnTo>
                    <a:pt x="2232914" y="114173"/>
                  </a:lnTo>
                  <a:lnTo>
                    <a:pt x="2237867" y="115443"/>
                  </a:lnTo>
                  <a:lnTo>
                    <a:pt x="2278380" y="121285"/>
                  </a:lnTo>
                  <a:lnTo>
                    <a:pt x="2364359" y="127762"/>
                  </a:lnTo>
                  <a:lnTo>
                    <a:pt x="2457196" y="132334"/>
                  </a:lnTo>
                  <a:lnTo>
                    <a:pt x="2657856" y="138430"/>
                  </a:lnTo>
                  <a:lnTo>
                    <a:pt x="2899257" y="141516"/>
                  </a:lnTo>
                  <a:lnTo>
                    <a:pt x="2854706" y="167386"/>
                  </a:lnTo>
                  <a:lnTo>
                    <a:pt x="2850007" y="170053"/>
                  </a:lnTo>
                  <a:lnTo>
                    <a:pt x="2848356" y="176149"/>
                  </a:lnTo>
                  <a:lnTo>
                    <a:pt x="2851150" y="180848"/>
                  </a:lnTo>
                  <a:lnTo>
                    <a:pt x="2853944" y="185674"/>
                  </a:lnTo>
                  <a:lnTo>
                    <a:pt x="2859913" y="187198"/>
                  </a:lnTo>
                  <a:lnTo>
                    <a:pt x="2864739" y="184531"/>
                  </a:lnTo>
                  <a:lnTo>
                    <a:pt x="2938615" y="141605"/>
                  </a:lnTo>
                  <a:lnTo>
                    <a:pt x="2955671" y="131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67406" y="4429505"/>
              <a:ext cx="1270" cy="613410"/>
            </a:xfrm>
            <a:custGeom>
              <a:avLst/>
              <a:gdLst/>
              <a:ahLst/>
              <a:cxnLst/>
              <a:rect l="l" t="t" r="r" b="b"/>
              <a:pathLst>
                <a:path w="1269" h="613410">
                  <a:moveTo>
                    <a:pt x="0" y="0"/>
                  </a:moveTo>
                  <a:lnTo>
                    <a:pt x="762" y="613029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18967" y="5507735"/>
              <a:ext cx="910590" cy="232410"/>
            </a:xfrm>
            <a:custGeom>
              <a:avLst/>
              <a:gdLst/>
              <a:ahLst/>
              <a:cxnLst/>
              <a:rect l="l" t="t" r="r" b="b"/>
              <a:pathLst>
                <a:path w="910589" h="232410">
                  <a:moveTo>
                    <a:pt x="854594" y="186156"/>
                  </a:moveTo>
                  <a:lnTo>
                    <a:pt x="804418" y="214629"/>
                  </a:lnTo>
                  <a:lnTo>
                    <a:pt x="802767" y="220687"/>
                  </a:lnTo>
                  <a:lnTo>
                    <a:pt x="805561" y="225437"/>
                  </a:lnTo>
                  <a:lnTo>
                    <a:pt x="808228" y="230200"/>
                  </a:lnTo>
                  <a:lnTo>
                    <a:pt x="814324" y="231863"/>
                  </a:lnTo>
                  <a:lnTo>
                    <a:pt x="893421" y="186855"/>
                  </a:lnTo>
                  <a:lnTo>
                    <a:pt x="890651" y="186855"/>
                  </a:lnTo>
                  <a:lnTo>
                    <a:pt x="867410" y="186588"/>
                  </a:lnTo>
                  <a:lnTo>
                    <a:pt x="854594" y="186156"/>
                  </a:lnTo>
                  <a:close/>
                </a:path>
                <a:path w="910589" h="232410">
                  <a:moveTo>
                    <a:pt x="871158" y="176744"/>
                  </a:moveTo>
                  <a:lnTo>
                    <a:pt x="854594" y="186156"/>
                  </a:lnTo>
                  <a:lnTo>
                    <a:pt x="867410" y="186588"/>
                  </a:lnTo>
                  <a:lnTo>
                    <a:pt x="890651" y="186855"/>
                  </a:lnTo>
                  <a:lnTo>
                    <a:pt x="890669" y="185445"/>
                  </a:lnTo>
                  <a:lnTo>
                    <a:pt x="885698" y="185445"/>
                  </a:lnTo>
                  <a:lnTo>
                    <a:pt x="871158" y="176744"/>
                  </a:lnTo>
                  <a:close/>
                </a:path>
                <a:path w="910589" h="232410">
                  <a:moveTo>
                    <a:pt x="815467" y="120332"/>
                  </a:moveTo>
                  <a:lnTo>
                    <a:pt x="809371" y="121869"/>
                  </a:lnTo>
                  <a:lnTo>
                    <a:pt x="803783" y="131254"/>
                  </a:lnTo>
                  <a:lnTo>
                    <a:pt x="805307" y="137337"/>
                  </a:lnTo>
                  <a:lnTo>
                    <a:pt x="853711" y="166304"/>
                  </a:lnTo>
                  <a:lnTo>
                    <a:pt x="868045" y="166789"/>
                  </a:lnTo>
                  <a:lnTo>
                    <a:pt x="890905" y="167043"/>
                  </a:lnTo>
                  <a:lnTo>
                    <a:pt x="890651" y="186855"/>
                  </a:lnTo>
                  <a:lnTo>
                    <a:pt x="893421" y="186855"/>
                  </a:lnTo>
                  <a:lnTo>
                    <a:pt x="910463" y="177164"/>
                  </a:lnTo>
                  <a:lnTo>
                    <a:pt x="815467" y="120332"/>
                  </a:lnTo>
                  <a:close/>
                </a:path>
                <a:path w="910589" h="232410">
                  <a:moveTo>
                    <a:pt x="444649" y="92712"/>
                  </a:moveTo>
                  <a:lnTo>
                    <a:pt x="445134" y="95195"/>
                  </a:lnTo>
                  <a:lnTo>
                    <a:pt x="445770" y="99110"/>
                  </a:lnTo>
                  <a:lnTo>
                    <a:pt x="445897" y="100037"/>
                  </a:lnTo>
                  <a:lnTo>
                    <a:pt x="446150" y="100939"/>
                  </a:lnTo>
                  <a:lnTo>
                    <a:pt x="446659" y="101777"/>
                  </a:lnTo>
                  <a:lnTo>
                    <a:pt x="448563" y="105689"/>
                  </a:lnTo>
                  <a:lnTo>
                    <a:pt x="448818" y="106400"/>
                  </a:lnTo>
                  <a:lnTo>
                    <a:pt x="449325" y="107060"/>
                  </a:lnTo>
                  <a:lnTo>
                    <a:pt x="453009" y="111569"/>
                  </a:lnTo>
                  <a:lnTo>
                    <a:pt x="453390" y="111950"/>
                  </a:lnTo>
                  <a:lnTo>
                    <a:pt x="453644" y="112318"/>
                  </a:lnTo>
                  <a:lnTo>
                    <a:pt x="490220" y="133337"/>
                  </a:lnTo>
                  <a:lnTo>
                    <a:pt x="536321" y="147954"/>
                  </a:lnTo>
                  <a:lnTo>
                    <a:pt x="579501" y="157708"/>
                  </a:lnTo>
                  <a:lnTo>
                    <a:pt x="628904" y="166458"/>
                  </a:lnTo>
                  <a:lnTo>
                    <a:pt x="702691" y="176047"/>
                  </a:lnTo>
                  <a:lnTo>
                    <a:pt x="742188" y="179781"/>
                  </a:lnTo>
                  <a:lnTo>
                    <a:pt x="782955" y="182854"/>
                  </a:lnTo>
                  <a:lnTo>
                    <a:pt x="824865" y="185153"/>
                  </a:lnTo>
                  <a:lnTo>
                    <a:pt x="854594" y="186156"/>
                  </a:lnTo>
                  <a:lnTo>
                    <a:pt x="871158" y="176744"/>
                  </a:lnTo>
                  <a:lnTo>
                    <a:pt x="853711" y="166304"/>
                  </a:lnTo>
                  <a:lnTo>
                    <a:pt x="826008" y="165366"/>
                  </a:lnTo>
                  <a:lnTo>
                    <a:pt x="784479" y="163093"/>
                  </a:lnTo>
                  <a:lnTo>
                    <a:pt x="744093" y="160058"/>
                  </a:lnTo>
                  <a:lnTo>
                    <a:pt x="704977" y="156375"/>
                  </a:lnTo>
                  <a:lnTo>
                    <a:pt x="632079" y="146913"/>
                  </a:lnTo>
                  <a:lnTo>
                    <a:pt x="583565" y="138328"/>
                  </a:lnTo>
                  <a:lnTo>
                    <a:pt x="541528" y="128841"/>
                  </a:lnTo>
                  <a:lnTo>
                    <a:pt x="497840" y="115074"/>
                  </a:lnTo>
                  <a:lnTo>
                    <a:pt x="468459" y="98932"/>
                  </a:lnTo>
                  <a:lnTo>
                    <a:pt x="468249" y="98932"/>
                  </a:lnTo>
                  <a:lnTo>
                    <a:pt x="467233" y="97853"/>
                  </a:lnTo>
                  <a:lnTo>
                    <a:pt x="467372" y="97853"/>
                  </a:lnTo>
                  <a:lnTo>
                    <a:pt x="466682" y="97002"/>
                  </a:lnTo>
                  <a:lnTo>
                    <a:pt x="466344" y="97002"/>
                  </a:lnTo>
                  <a:lnTo>
                    <a:pt x="465554" y="95770"/>
                  </a:lnTo>
                  <a:lnTo>
                    <a:pt x="465328" y="95770"/>
                  </a:lnTo>
                  <a:lnTo>
                    <a:pt x="464729" y="93967"/>
                  </a:lnTo>
                  <a:lnTo>
                    <a:pt x="445262" y="93967"/>
                  </a:lnTo>
                  <a:lnTo>
                    <a:pt x="444649" y="92712"/>
                  </a:lnTo>
                  <a:close/>
                </a:path>
                <a:path w="910589" h="232410">
                  <a:moveTo>
                    <a:pt x="885952" y="168338"/>
                  </a:moveTo>
                  <a:lnTo>
                    <a:pt x="871158" y="176744"/>
                  </a:lnTo>
                  <a:lnTo>
                    <a:pt x="885698" y="185445"/>
                  </a:lnTo>
                  <a:lnTo>
                    <a:pt x="885952" y="168338"/>
                  </a:lnTo>
                  <a:close/>
                </a:path>
                <a:path w="910589" h="232410">
                  <a:moveTo>
                    <a:pt x="890888" y="168338"/>
                  </a:moveTo>
                  <a:lnTo>
                    <a:pt x="885952" y="168338"/>
                  </a:lnTo>
                  <a:lnTo>
                    <a:pt x="885698" y="185445"/>
                  </a:lnTo>
                  <a:lnTo>
                    <a:pt x="890669" y="185445"/>
                  </a:lnTo>
                  <a:lnTo>
                    <a:pt x="890888" y="168338"/>
                  </a:lnTo>
                  <a:close/>
                </a:path>
                <a:path w="910589" h="232410">
                  <a:moveTo>
                    <a:pt x="853711" y="166304"/>
                  </a:moveTo>
                  <a:lnTo>
                    <a:pt x="871158" y="176744"/>
                  </a:lnTo>
                  <a:lnTo>
                    <a:pt x="885952" y="168338"/>
                  </a:lnTo>
                  <a:lnTo>
                    <a:pt x="890888" y="168338"/>
                  </a:lnTo>
                  <a:lnTo>
                    <a:pt x="890905" y="167043"/>
                  </a:lnTo>
                  <a:lnTo>
                    <a:pt x="868045" y="166789"/>
                  </a:lnTo>
                  <a:lnTo>
                    <a:pt x="853711" y="166304"/>
                  </a:lnTo>
                  <a:close/>
                </a:path>
                <a:path w="910589" h="232410">
                  <a:moveTo>
                    <a:pt x="467233" y="97853"/>
                  </a:moveTo>
                  <a:lnTo>
                    <a:pt x="468249" y="98932"/>
                  </a:lnTo>
                  <a:lnTo>
                    <a:pt x="467722" y="98284"/>
                  </a:lnTo>
                  <a:lnTo>
                    <a:pt x="467233" y="97853"/>
                  </a:lnTo>
                  <a:close/>
                </a:path>
                <a:path w="910589" h="232410">
                  <a:moveTo>
                    <a:pt x="467722" y="98284"/>
                  </a:moveTo>
                  <a:lnTo>
                    <a:pt x="468249" y="98932"/>
                  </a:lnTo>
                  <a:lnTo>
                    <a:pt x="468459" y="98932"/>
                  </a:lnTo>
                  <a:lnTo>
                    <a:pt x="467722" y="98284"/>
                  </a:lnTo>
                  <a:close/>
                </a:path>
                <a:path w="910589" h="232410">
                  <a:moveTo>
                    <a:pt x="467372" y="97853"/>
                  </a:moveTo>
                  <a:lnTo>
                    <a:pt x="467233" y="97853"/>
                  </a:lnTo>
                  <a:lnTo>
                    <a:pt x="467722" y="98284"/>
                  </a:lnTo>
                  <a:lnTo>
                    <a:pt x="467372" y="97853"/>
                  </a:lnTo>
                  <a:close/>
                </a:path>
                <a:path w="910589" h="232410">
                  <a:moveTo>
                    <a:pt x="465215" y="95195"/>
                  </a:moveTo>
                  <a:lnTo>
                    <a:pt x="466344" y="97002"/>
                  </a:lnTo>
                  <a:lnTo>
                    <a:pt x="465836" y="95961"/>
                  </a:lnTo>
                  <a:lnTo>
                    <a:pt x="465215" y="95195"/>
                  </a:lnTo>
                  <a:close/>
                </a:path>
                <a:path w="910589" h="232410">
                  <a:moveTo>
                    <a:pt x="465836" y="95961"/>
                  </a:moveTo>
                  <a:lnTo>
                    <a:pt x="466344" y="97002"/>
                  </a:lnTo>
                  <a:lnTo>
                    <a:pt x="466682" y="97002"/>
                  </a:lnTo>
                  <a:lnTo>
                    <a:pt x="465836" y="95961"/>
                  </a:lnTo>
                  <a:close/>
                </a:path>
                <a:path w="910589" h="232410">
                  <a:moveTo>
                    <a:pt x="465049" y="94343"/>
                  </a:moveTo>
                  <a:lnTo>
                    <a:pt x="465181" y="95021"/>
                  </a:lnTo>
                  <a:lnTo>
                    <a:pt x="465269" y="95262"/>
                  </a:lnTo>
                  <a:lnTo>
                    <a:pt x="465836" y="95961"/>
                  </a:lnTo>
                  <a:lnTo>
                    <a:pt x="465049" y="94343"/>
                  </a:lnTo>
                  <a:close/>
                </a:path>
                <a:path w="910589" h="232410">
                  <a:moveTo>
                    <a:pt x="465085" y="95038"/>
                  </a:moveTo>
                  <a:lnTo>
                    <a:pt x="465328" y="95770"/>
                  </a:lnTo>
                  <a:lnTo>
                    <a:pt x="465228" y="95262"/>
                  </a:lnTo>
                  <a:lnTo>
                    <a:pt x="465085" y="95038"/>
                  </a:lnTo>
                  <a:close/>
                </a:path>
                <a:path w="910589" h="232410">
                  <a:moveTo>
                    <a:pt x="465228" y="95262"/>
                  </a:moveTo>
                  <a:lnTo>
                    <a:pt x="465328" y="95770"/>
                  </a:lnTo>
                  <a:lnTo>
                    <a:pt x="465554" y="95770"/>
                  </a:lnTo>
                  <a:lnTo>
                    <a:pt x="465228" y="95262"/>
                  </a:lnTo>
                  <a:close/>
                </a:path>
                <a:path w="910589" h="232410">
                  <a:moveTo>
                    <a:pt x="465083" y="95032"/>
                  </a:moveTo>
                  <a:lnTo>
                    <a:pt x="465228" y="95262"/>
                  </a:lnTo>
                  <a:lnTo>
                    <a:pt x="465083" y="95032"/>
                  </a:lnTo>
                  <a:close/>
                </a:path>
                <a:path w="910589" h="232410">
                  <a:moveTo>
                    <a:pt x="464438" y="93090"/>
                  </a:moveTo>
                  <a:lnTo>
                    <a:pt x="465088" y="95038"/>
                  </a:lnTo>
                  <a:lnTo>
                    <a:pt x="465215" y="95195"/>
                  </a:lnTo>
                  <a:lnTo>
                    <a:pt x="465049" y="94343"/>
                  </a:lnTo>
                  <a:lnTo>
                    <a:pt x="464438" y="93090"/>
                  </a:lnTo>
                  <a:close/>
                </a:path>
                <a:path w="910589" h="232410">
                  <a:moveTo>
                    <a:pt x="465079" y="95021"/>
                  </a:moveTo>
                  <a:close/>
                </a:path>
                <a:path w="910589" h="232410">
                  <a:moveTo>
                    <a:pt x="464804" y="93090"/>
                  </a:moveTo>
                  <a:lnTo>
                    <a:pt x="464438" y="93090"/>
                  </a:lnTo>
                  <a:lnTo>
                    <a:pt x="465049" y="94343"/>
                  </a:lnTo>
                  <a:lnTo>
                    <a:pt x="464804" y="93090"/>
                  </a:lnTo>
                  <a:close/>
                </a:path>
                <a:path w="910589" h="232410">
                  <a:moveTo>
                    <a:pt x="444485" y="91875"/>
                  </a:moveTo>
                  <a:lnTo>
                    <a:pt x="444649" y="92712"/>
                  </a:lnTo>
                  <a:lnTo>
                    <a:pt x="445262" y="93967"/>
                  </a:lnTo>
                  <a:lnTo>
                    <a:pt x="444615" y="92035"/>
                  </a:lnTo>
                  <a:lnTo>
                    <a:pt x="444485" y="91875"/>
                  </a:lnTo>
                  <a:close/>
                </a:path>
                <a:path w="910589" h="232410">
                  <a:moveTo>
                    <a:pt x="464473" y="91300"/>
                  </a:moveTo>
                  <a:lnTo>
                    <a:pt x="444373" y="91300"/>
                  </a:lnTo>
                  <a:lnTo>
                    <a:pt x="444627" y="92049"/>
                  </a:lnTo>
                  <a:lnTo>
                    <a:pt x="445262" y="93967"/>
                  </a:lnTo>
                  <a:lnTo>
                    <a:pt x="464729" y="93967"/>
                  </a:lnTo>
                  <a:lnTo>
                    <a:pt x="464438" y="93090"/>
                  </a:lnTo>
                  <a:lnTo>
                    <a:pt x="464804" y="93090"/>
                  </a:lnTo>
                  <a:lnTo>
                    <a:pt x="464473" y="91300"/>
                  </a:lnTo>
                  <a:close/>
                </a:path>
                <a:path w="910589" h="232410">
                  <a:moveTo>
                    <a:pt x="443868" y="91114"/>
                  </a:moveTo>
                  <a:lnTo>
                    <a:pt x="444649" y="92712"/>
                  </a:lnTo>
                  <a:lnTo>
                    <a:pt x="444519" y="92049"/>
                  </a:lnTo>
                  <a:lnTo>
                    <a:pt x="444431" y="91808"/>
                  </a:lnTo>
                  <a:lnTo>
                    <a:pt x="443868" y="91114"/>
                  </a:lnTo>
                  <a:close/>
                </a:path>
                <a:path w="910589" h="232410">
                  <a:moveTo>
                    <a:pt x="444619" y="92040"/>
                  </a:moveTo>
                  <a:close/>
                </a:path>
                <a:path w="910589" h="232410">
                  <a:moveTo>
                    <a:pt x="444472" y="91808"/>
                  </a:moveTo>
                  <a:lnTo>
                    <a:pt x="444619" y="92040"/>
                  </a:lnTo>
                  <a:lnTo>
                    <a:pt x="444472" y="91808"/>
                  </a:lnTo>
                  <a:close/>
                </a:path>
                <a:path w="910589" h="232410">
                  <a:moveTo>
                    <a:pt x="444373" y="91300"/>
                  </a:moveTo>
                  <a:lnTo>
                    <a:pt x="444472" y="91808"/>
                  </a:lnTo>
                  <a:lnTo>
                    <a:pt x="444618" y="92035"/>
                  </a:lnTo>
                  <a:lnTo>
                    <a:pt x="444373" y="91300"/>
                  </a:lnTo>
                  <a:close/>
                </a:path>
                <a:path w="910589" h="232410">
                  <a:moveTo>
                    <a:pt x="443357" y="90068"/>
                  </a:moveTo>
                  <a:lnTo>
                    <a:pt x="443868" y="91114"/>
                  </a:lnTo>
                  <a:lnTo>
                    <a:pt x="444485" y="91875"/>
                  </a:lnTo>
                  <a:lnTo>
                    <a:pt x="443357" y="90068"/>
                  </a:lnTo>
                  <a:close/>
                </a:path>
                <a:path w="910589" h="232410">
                  <a:moveTo>
                    <a:pt x="464273" y="90068"/>
                  </a:moveTo>
                  <a:lnTo>
                    <a:pt x="443357" y="90068"/>
                  </a:lnTo>
                  <a:lnTo>
                    <a:pt x="444472" y="91808"/>
                  </a:lnTo>
                  <a:lnTo>
                    <a:pt x="444373" y="91300"/>
                  </a:lnTo>
                  <a:lnTo>
                    <a:pt x="464473" y="91300"/>
                  </a:lnTo>
                  <a:lnTo>
                    <a:pt x="464273" y="90068"/>
                  </a:lnTo>
                  <a:close/>
                </a:path>
                <a:path w="910589" h="232410">
                  <a:moveTo>
                    <a:pt x="441943" y="88743"/>
                  </a:moveTo>
                  <a:lnTo>
                    <a:pt x="443868" y="91114"/>
                  </a:lnTo>
                  <a:lnTo>
                    <a:pt x="443357" y="90068"/>
                  </a:lnTo>
                  <a:lnTo>
                    <a:pt x="464273" y="90068"/>
                  </a:lnTo>
                  <a:lnTo>
                    <a:pt x="464135" y="89217"/>
                  </a:lnTo>
                  <a:lnTo>
                    <a:pt x="442468" y="89217"/>
                  </a:lnTo>
                  <a:lnTo>
                    <a:pt x="441943" y="88743"/>
                  </a:lnTo>
                  <a:close/>
                </a:path>
                <a:path w="910589" h="232410">
                  <a:moveTo>
                    <a:pt x="441452" y="88137"/>
                  </a:moveTo>
                  <a:lnTo>
                    <a:pt x="441943" y="88743"/>
                  </a:lnTo>
                  <a:lnTo>
                    <a:pt x="442468" y="89217"/>
                  </a:lnTo>
                  <a:lnTo>
                    <a:pt x="441452" y="88137"/>
                  </a:lnTo>
                  <a:close/>
                </a:path>
                <a:path w="910589" h="232410">
                  <a:moveTo>
                    <a:pt x="463959" y="88137"/>
                  </a:moveTo>
                  <a:lnTo>
                    <a:pt x="441452" y="88137"/>
                  </a:lnTo>
                  <a:lnTo>
                    <a:pt x="442468" y="89217"/>
                  </a:lnTo>
                  <a:lnTo>
                    <a:pt x="464135" y="89217"/>
                  </a:lnTo>
                  <a:lnTo>
                    <a:pt x="463959" y="88137"/>
                  </a:lnTo>
                  <a:close/>
                </a:path>
                <a:path w="910589" h="232410">
                  <a:moveTo>
                    <a:pt x="254" y="0"/>
                  </a:moveTo>
                  <a:lnTo>
                    <a:pt x="0" y="19811"/>
                  </a:lnTo>
                  <a:lnTo>
                    <a:pt x="42545" y="20319"/>
                  </a:lnTo>
                  <a:lnTo>
                    <a:pt x="84582" y="21716"/>
                  </a:lnTo>
                  <a:lnTo>
                    <a:pt x="125984" y="23875"/>
                  </a:lnTo>
                  <a:lnTo>
                    <a:pt x="166370" y="26923"/>
                  </a:lnTo>
                  <a:lnTo>
                    <a:pt x="205359" y="30733"/>
                  </a:lnTo>
                  <a:lnTo>
                    <a:pt x="260604" y="37591"/>
                  </a:lnTo>
                  <a:lnTo>
                    <a:pt x="311023" y="45719"/>
                  </a:lnTo>
                  <a:lnTo>
                    <a:pt x="355346" y="54990"/>
                  </a:lnTo>
                  <a:lnTo>
                    <a:pt x="392430" y="65150"/>
                  </a:lnTo>
                  <a:lnTo>
                    <a:pt x="427990" y="79247"/>
                  </a:lnTo>
                  <a:lnTo>
                    <a:pt x="441943" y="88743"/>
                  </a:lnTo>
                  <a:lnTo>
                    <a:pt x="441452" y="88137"/>
                  </a:lnTo>
                  <a:lnTo>
                    <a:pt x="463959" y="88137"/>
                  </a:lnTo>
                  <a:lnTo>
                    <a:pt x="463804" y="87033"/>
                  </a:lnTo>
                  <a:lnTo>
                    <a:pt x="463542" y="86118"/>
                  </a:lnTo>
                  <a:lnTo>
                    <a:pt x="463042" y="85280"/>
                  </a:lnTo>
                  <a:lnTo>
                    <a:pt x="461137" y="81381"/>
                  </a:lnTo>
                  <a:lnTo>
                    <a:pt x="428371" y="57276"/>
                  </a:lnTo>
                  <a:lnTo>
                    <a:pt x="386080" y="42544"/>
                  </a:lnTo>
                  <a:lnTo>
                    <a:pt x="345313" y="32511"/>
                  </a:lnTo>
                  <a:lnTo>
                    <a:pt x="298069" y="23367"/>
                  </a:lnTo>
                  <a:lnTo>
                    <a:pt x="244983" y="15493"/>
                  </a:lnTo>
                  <a:lnTo>
                    <a:pt x="167894" y="7111"/>
                  </a:lnTo>
                  <a:lnTo>
                    <a:pt x="127000" y="4063"/>
                  </a:lnTo>
                  <a:lnTo>
                    <a:pt x="85217" y="1904"/>
                  </a:lnTo>
                  <a:lnTo>
                    <a:pt x="42799" y="50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54673" y="4039361"/>
              <a:ext cx="452755" cy="614680"/>
            </a:xfrm>
            <a:custGeom>
              <a:avLst/>
              <a:gdLst/>
              <a:ahLst/>
              <a:cxnLst/>
              <a:rect l="l" t="t" r="r" b="b"/>
              <a:pathLst>
                <a:path w="452754" h="614679">
                  <a:moveTo>
                    <a:pt x="0" y="307086"/>
                  </a:moveTo>
                  <a:lnTo>
                    <a:pt x="3646" y="251901"/>
                  </a:lnTo>
                  <a:lnTo>
                    <a:pt x="14161" y="199955"/>
                  </a:lnTo>
                  <a:lnTo>
                    <a:pt x="30903" y="152117"/>
                  </a:lnTo>
                  <a:lnTo>
                    <a:pt x="53233" y="109256"/>
                  </a:lnTo>
                  <a:lnTo>
                    <a:pt x="80511" y="72240"/>
                  </a:lnTo>
                  <a:lnTo>
                    <a:pt x="112098" y="41938"/>
                  </a:lnTo>
                  <a:lnTo>
                    <a:pt x="147354" y="19218"/>
                  </a:lnTo>
                  <a:lnTo>
                    <a:pt x="185639" y="4949"/>
                  </a:lnTo>
                  <a:lnTo>
                    <a:pt x="226313" y="0"/>
                  </a:lnTo>
                  <a:lnTo>
                    <a:pt x="266988" y="4949"/>
                  </a:lnTo>
                  <a:lnTo>
                    <a:pt x="305273" y="19218"/>
                  </a:lnTo>
                  <a:lnTo>
                    <a:pt x="340529" y="41938"/>
                  </a:lnTo>
                  <a:lnTo>
                    <a:pt x="372116" y="72240"/>
                  </a:lnTo>
                  <a:lnTo>
                    <a:pt x="399394" y="109256"/>
                  </a:lnTo>
                  <a:lnTo>
                    <a:pt x="421724" y="152117"/>
                  </a:lnTo>
                  <a:lnTo>
                    <a:pt x="438466" y="199955"/>
                  </a:lnTo>
                  <a:lnTo>
                    <a:pt x="448981" y="251901"/>
                  </a:lnTo>
                  <a:lnTo>
                    <a:pt x="452627" y="307086"/>
                  </a:lnTo>
                  <a:lnTo>
                    <a:pt x="448981" y="362270"/>
                  </a:lnTo>
                  <a:lnTo>
                    <a:pt x="438466" y="414216"/>
                  </a:lnTo>
                  <a:lnTo>
                    <a:pt x="421724" y="462054"/>
                  </a:lnTo>
                  <a:lnTo>
                    <a:pt x="399394" y="504915"/>
                  </a:lnTo>
                  <a:lnTo>
                    <a:pt x="372116" y="541931"/>
                  </a:lnTo>
                  <a:lnTo>
                    <a:pt x="340529" y="572233"/>
                  </a:lnTo>
                  <a:lnTo>
                    <a:pt x="305273" y="594953"/>
                  </a:lnTo>
                  <a:lnTo>
                    <a:pt x="266988" y="609222"/>
                  </a:lnTo>
                  <a:lnTo>
                    <a:pt x="226313" y="614171"/>
                  </a:lnTo>
                  <a:lnTo>
                    <a:pt x="185639" y="609222"/>
                  </a:lnTo>
                  <a:lnTo>
                    <a:pt x="147354" y="594953"/>
                  </a:lnTo>
                  <a:lnTo>
                    <a:pt x="112098" y="572233"/>
                  </a:lnTo>
                  <a:lnTo>
                    <a:pt x="80511" y="541931"/>
                  </a:lnTo>
                  <a:lnTo>
                    <a:pt x="53233" y="504915"/>
                  </a:lnTo>
                  <a:lnTo>
                    <a:pt x="30903" y="462054"/>
                  </a:lnTo>
                  <a:lnTo>
                    <a:pt x="14161" y="414216"/>
                  </a:lnTo>
                  <a:lnTo>
                    <a:pt x="3646" y="362270"/>
                  </a:lnTo>
                  <a:lnTo>
                    <a:pt x="0" y="30708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277736" y="4108144"/>
            <a:ext cx="2076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∑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39128" y="4248911"/>
            <a:ext cx="295910" cy="208915"/>
            <a:chOff x="6739128" y="4248911"/>
            <a:chExt cx="295910" cy="208915"/>
          </a:xfrm>
        </p:grpSpPr>
        <p:sp>
          <p:nvSpPr>
            <p:cNvPr id="12" name="object 12"/>
            <p:cNvSpPr/>
            <p:nvPr/>
          </p:nvSpPr>
          <p:spPr>
            <a:xfrm>
              <a:off x="6749034" y="4258817"/>
              <a:ext cx="276225" cy="189230"/>
            </a:xfrm>
            <a:custGeom>
              <a:avLst/>
              <a:gdLst/>
              <a:ahLst/>
              <a:cxnLst/>
              <a:rect l="l" t="t" r="r" b="b"/>
              <a:pathLst>
                <a:path w="276225" h="189229">
                  <a:moveTo>
                    <a:pt x="206883" y="0"/>
                  </a:moveTo>
                  <a:lnTo>
                    <a:pt x="206883" y="47243"/>
                  </a:lnTo>
                  <a:lnTo>
                    <a:pt x="0" y="47243"/>
                  </a:lnTo>
                  <a:lnTo>
                    <a:pt x="0" y="141731"/>
                  </a:lnTo>
                  <a:lnTo>
                    <a:pt x="206883" y="141731"/>
                  </a:lnTo>
                  <a:lnTo>
                    <a:pt x="206883" y="188975"/>
                  </a:lnTo>
                  <a:lnTo>
                    <a:pt x="275844" y="94487"/>
                  </a:lnTo>
                  <a:lnTo>
                    <a:pt x="206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49034" y="4258817"/>
              <a:ext cx="276225" cy="189230"/>
            </a:xfrm>
            <a:custGeom>
              <a:avLst/>
              <a:gdLst/>
              <a:ahLst/>
              <a:cxnLst/>
              <a:rect l="l" t="t" r="r" b="b"/>
              <a:pathLst>
                <a:path w="276225" h="189229">
                  <a:moveTo>
                    <a:pt x="0" y="47243"/>
                  </a:moveTo>
                  <a:lnTo>
                    <a:pt x="206883" y="47243"/>
                  </a:lnTo>
                  <a:lnTo>
                    <a:pt x="206883" y="0"/>
                  </a:lnTo>
                  <a:lnTo>
                    <a:pt x="275844" y="94487"/>
                  </a:lnTo>
                  <a:lnTo>
                    <a:pt x="206883" y="188975"/>
                  </a:lnTo>
                  <a:lnTo>
                    <a:pt x="206883" y="141731"/>
                  </a:lnTo>
                  <a:lnTo>
                    <a:pt x="0" y="141731"/>
                  </a:lnTo>
                  <a:lnTo>
                    <a:pt x="0" y="4724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276090" y="3130042"/>
            <a:ext cx="1869439" cy="1252220"/>
            <a:chOff x="4276090" y="3130042"/>
            <a:chExt cx="1869439" cy="1252220"/>
          </a:xfrm>
        </p:grpSpPr>
        <p:sp>
          <p:nvSpPr>
            <p:cNvPr id="15" name="object 15"/>
            <p:cNvSpPr/>
            <p:nvPr/>
          </p:nvSpPr>
          <p:spPr>
            <a:xfrm>
              <a:off x="4282440" y="3136392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10515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1560" y="307848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82440" y="3136392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920114" y="0"/>
                  </a:moveTo>
                  <a:lnTo>
                    <a:pt x="920114" y="307848"/>
                  </a:lnTo>
                </a:path>
                <a:path w="1051560" h="307975">
                  <a:moveTo>
                    <a:pt x="0" y="307848"/>
                  </a:moveTo>
                  <a:lnTo>
                    <a:pt x="1051560" y="307848"/>
                  </a:lnTo>
                  <a:lnTo>
                    <a:pt x="105156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60543" y="4094988"/>
              <a:ext cx="784860" cy="287020"/>
            </a:xfrm>
            <a:custGeom>
              <a:avLst/>
              <a:gdLst/>
              <a:ahLst/>
              <a:cxnLst/>
              <a:rect l="l" t="t" r="r" b="b"/>
              <a:pathLst>
                <a:path w="784860" h="287020">
                  <a:moveTo>
                    <a:pt x="709930" y="210819"/>
                  </a:moveTo>
                  <a:lnTo>
                    <a:pt x="708820" y="238506"/>
                  </a:lnTo>
                  <a:lnTo>
                    <a:pt x="721868" y="239522"/>
                  </a:lnTo>
                  <a:lnTo>
                    <a:pt x="720344" y="259206"/>
                  </a:lnTo>
                  <a:lnTo>
                    <a:pt x="707991" y="259206"/>
                  </a:lnTo>
                  <a:lnTo>
                    <a:pt x="706882" y="286893"/>
                  </a:lnTo>
                  <a:lnTo>
                    <a:pt x="768395" y="259206"/>
                  </a:lnTo>
                  <a:lnTo>
                    <a:pt x="720344" y="259206"/>
                  </a:lnTo>
                  <a:lnTo>
                    <a:pt x="708028" y="258267"/>
                  </a:lnTo>
                  <a:lnTo>
                    <a:pt x="770482" y="258267"/>
                  </a:lnTo>
                  <a:lnTo>
                    <a:pt x="784479" y="251968"/>
                  </a:lnTo>
                  <a:lnTo>
                    <a:pt x="709930" y="210819"/>
                  </a:lnTo>
                  <a:close/>
                </a:path>
                <a:path w="784860" h="287020">
                  <a:moveTo>
                    <a:pt x="708820" y="238506"/>
                  </a:moveTo>
                  <a:lnTo>
                    <a:pt x="708028" y="258267"/>
                  </a:lnTo>
                  <a:lnTo>
                    <a:pt x="720344" y="259206"/>
                  </a:lnTo>
                  <a:lnTo>
                    <a:pt x="721868" y="239522"/>
                  </a:lnTo>
                  <a:lnTo>
                    <a:pt x="708820" y="238506"/>
                  </a:lnTo>
                  <a:close/>
                </a:path>
                <a:path w="784860" h="287020">
                  <a:moveTo>
                    <a:pt x="405945" y="126237"/>
                  </a:moveTo>
                  <a:lnTo>
                    <a:pt x="386080" y="126237"/>
                  </a:lnTo>
                  <a:lnTo>
                    <a:pt x="386461" y="128143"/>
                  </a:lnTo>
                  <a:lnTo>
                    <a:pt x="386249" y="128143"/>
                  </a:lnTo>
                  <a:lnTo>
                    <a:pt x="386588" y="131953"/>
                  </a:lnTo>
                  <a:lnTo>
                    <a:pt x="387350" y="138811"/>
                  </a:lnTo>
                  <a:lnTo>
                    <a:pt x="387514" y="139573"/>
                  </a:lnTo>
                  <a:lnTo>
                    <a:pt x="389128" y="145034"/>
                  </a:lnTo>
                  <a:lnTo>
                    <a:pt x="389255" y="145542"/>
                  </a:lnTo>
                  <a:lnTo>
                    <a:pt x="416052" y="177673"/>
                  </a:lnTo>
                  <a:lnTo>
                    <a:pt x="452882" y="199644"/>
                  </a:lnTo>
                  <a:lnTo>
                    <a:pt x="488061" y="214503"/>
                  </a:lnTo>
                  <a:lnTo>
                    <a:pt x="543433" y="231775"/>
                  </a:lnTo>
                  <a:lnTo>
                    <a:pt x="606552" y="245744"/>
                  </a:lnTo>
                  <a:lnTo>
                    <a:pt x="675386" y="255778"/>
                  </a:lnTo>
                  <a:lnTo>
                    <a:pt x="708028" y="258267"/>
                  </a:lnTo>
                  <a:lnTo>
                    <a:pt x="708820" y="238506"/>
                  </a:lnTo>
                  <a:lnTo>
                    <a:pt x="677799" y="236093"/>
                  </a:lnTo>
                  <a:lnTo>
                    <a:pt x="643636" y="231775"/>
                  </a:lnTo>
                  <a:lnTo>
                    <a:pt x="578866" y="219963"/>
                  </a:lnTo>
                  <a:lnTo>
                    <a:pt x="520700" y="204724"/>
                  </a:lnTo>
                  <a:lnTo>
                    <a:pt x="483362" y="191388"/>
                  </a:lnTo>
                  <a:lnTo>
                    <a:pt x="443484" y="172338"/>
                  </a:lnTo>
                  <a:lnTo>
                    <a:pt x="413385" y="147955"/>
                  </a:lnTo>
                  <a:lnTo>
                    <a:pt x="408368" y="139573"/>
                  </a:lnTo>
                  <a:lnTo>
                    <a:pt x="408178" y="139573"/>
                  </a:lnTo>
                  <a:lnTo>
                    <a:pt x="407543" y="137922"/>
                  </a:lnTo>
                  <a:lnTo>
                    <a:pt x="407690" y="137922"/>
                  </a:lnTo>
                  <a:lnTo>
                    <a:pt x="407014" y="135636"/>
                  </a:lnTo>
                  <a:lnTo>
                    <a:pt x="406527" y="133985"/>
                  </a:lnTo>
                  <a:lnTo>
                    <a:pt x="406724" y="133985"/>
                  </a:lnTo>
                  <a:lnTo>
                    <a:pt x="406273" y="129920"/>
                  </a:lnTo>
                  <a:lnTo>
                    <a:pt x="406114" y="128143"/>
                  </a:lnTo>
                  <a:lnTo>
                    <a:pt x="386461" y="128143"/>
                  </a:lnTo>
                  <a:lnTo>
                    <a:pt x="386167" y="127219"/>
                  </a:lnTo>
                  <a:lnTo>
                    <a:pt x="406032" y="127219"/>
                  </a:lnTo>
                  <a:lnTo>
                    <a:pt x="405945" y="126237"/>
                  </a:lnTo>
                  <a:close/>
                </a:path>
                <a:path w="784860" h="287020">
                  <a:moveTo>
                    <a:pt x="407543" y="137922"/>
                  </a:moveTo>
                  <a:lnTo>
                    <a:pt x="408178" y="139573"/>
                  </a:lnTo>
                  <a:lnTo>
                    <a:pt x="407902" y="138641"/>
                  </a:lnTo>
                  <a:lnTo>
                    <a:pt x="407543" y="137922"/>
                  </a:lnTo>
                  <a:close/>
                </a:path>
                <a:path w="784860" h="287020">
                  <a:moveTo>
                    <a:pt x="407902" y="138641"/>
                  </a:moveTo>
                  <a:lnTo>
                    <a:pt x="408178" y="139573"/>
                  </a:lnTo>
                  <a:lnTo>
                    <a:pt x="408368" y="139573"/>
                  </a:lnTo>
                  <a:lnTo>
                    <a:pt x="407902" y="138641"/>
                  </a:lnTo>
                  <a:close/>
                </a:path>
                <a:path w="784860" h="287020">
                  <a:moveTo>
                    <a:pt x="407690" y="137922"/>
                  </a:moveTo>
                  <a:lnTo>
                    <a:pt x="407543" y="137922"/>
                  </a:lnTo>
                  <a:lnTo>
                    <a:pt x="407902" y="138641"/>
                  </a:lnTo>
                  <a:lnTo>
                    <a:pt x="407690" y="137922"/>
                  </a:lnTo>
                  <a:close/>
                </a:path>
                <a:path w="784860" h="287020">
                  <a:moveTo>
                    <a:pt x="406527" y="133985"/>
                  </a:moveTo>
                  <a:lnTo>
                    <a:pt x="406908" y="135636"/>
                  </a:lnTo>
                  <a:lnTo>
                    <a:pt x="406843" y="135056"/>
                  </a:lnTo>
                  <a:lnTo>
                    <a:pt x="406527" y="133985"/>
                  </a:lnTo>
                  <a:close/>
                </a:path>
                <a:path w="784860" h="287020">
                  <a:moveTo>
                    <a:pt x="406843" y="135056"/>
                  </a:moveTo>
                  <a:lnTo>
                    <a:pt x="406908" y="135636"/>
                  </a:lnTo>
                  <a:lnTo>
                    <a:pt x="406843" y="135056"/>
                  </a:lnTo>
                  <a:close/>
                </a:path>
                <a:path w="784860" h="287020">
                  <a:moveTo>
                    <a:pt x="406724" y="133985"/>
                  </a:moveTo>
                  <a:lnTo>
                    <a:pt x="406527" y="133985"/>
                  </a:lnTo>
                  <a:lnTo>
                    <a:pt x="406843" y="135056"/>
                  </a:lnTo>
                  <a:lnTo>
                    <a:pt x="406724" y="133985"/>
                  </a:lnTo>
                  <a:close/>
                </a:path>
                <a:path w="784860" h="287020">
                  <a:moveTo>
                    <a:pt x="386080" y="126237"/>
                  </a:moveTo>
                  <a:lnTo>
                    <a:pt x="386167" y="127219"/>
                  </a:lnTo>
                  <a:lnTo>
                    <a:pt x="386461" y="128143"/>
                  </a:lnTo>
                  <a:lnTo>
                    <a:pt x="386080" y="126237"/>
                  </a:lnTo>
                  <a:close/>
                </a:path>
                <a:path w="784860" h="287020">
                  <a:moveTo>
                    <a:pt x="405434" y="122555"/>
                  </a:moveTo>
                  <a:lnTo>
                    <a:pt x="384683" y="122555"/>
                  </a:lnTo>
                  <a:lnTo>
                    <a:pt x="385318" y="123951"/>
                  </a:lnTo>
                  <a:lnTo>
                    <a:pt x="385208" y="124206"/>
                  </a:lnTo>
                  <a:lnTo>
                    <a:pt x="386167" y="127219"/>
                  </a:lnTo>
                  <a:lnTo>
                    <a:pt x="386080" y="126237"/>
                  </a:lnTo>
                  <a:lnTo>
                    <a:pt x="405945" y="126237"/>
                  </a:lnTo>
                  <a:lnTo>
                    <a:pt x="405765" y="124206"/>
                  </a:lnTo>
                  <a:lnTo>
                    <a:pt x="405714" y="123951"/>
                  </a:lnTo>
                  <a:lnTo>
                    <a:pt x="385318" y="123951"/>
                  </a:lnTo>
                  <a:lnTo>
                    <a:pt x="384794" y="122904"/>
                  </a:lnTo>
                  <a:lnTo>
                    <a:pt x="405504" y="122904"/>
                  </a:lnTo>
                  <a:lnTo>
                    <a:pt x="405434" y="122555"/>
                  </a:lnTo>
                  <a:close/>
                </a:path>
                <a:path w="784860" h="287020">
                  <a:moveTo>
                    <a:pt x="384683" y="122555"/>
                  </a:moveTo>
                  <a:lnTo>
                    <a:pt x="384794" y="122904"/>
                  </a:lnTo>
                  <a:lnTo>
                    <a:pt x="385318" y="123951"/>
                  </a:lnTo>
                  <a:lnTo>
                    <a:pt x="384683" y="122555"/>
                  </a:lnTo>
                  <a:close/>
                </a:path>
                <a:path w="784860" h="287020">
                  <a:moveTo>
                    <a:pt x="254" y="0"/>
                  </a:moveTo>
                  <a:lnTo>
                    <a:pt x="0" y="19812"/>
                  </a:lnTo>
                  <a:lnTo>
                    <a:pt x="37084" y="20447"/>
                  </a:lnTo>
                  <a:lnTo>
                    <a:pt x="73533" y="22606"/>
                  </a:lnTo>
                  <a:lnTo>
                    <a:pt x="144399" y="30099"/>
                  </a:lnTo>
                  <a:lnTo>
                    <a:pt x="210693" y="42037"/>
                  </a:lnTo>
                  <a:lnTo>
                    <a:pt x="255905" y="53212"/>
                  </a:lnTo>
                  <a:lnTo>
                    <a:pt x="296037" y="65912"/>
                  </a:lnTo>
                  <a:lnTo>
                    <a:pt x="340106" y="84962"/>
                  </a:lnTo>
                  <a:lnTo>
                    <a:pt x="375920" y="110109"/>
                  </a:lnTo>
                  <a:lnTo>
                    <a:pt x="384794" y="122904"/>
                  </a:lnTo>
                  <a:lnTo>
                    <a:pt x="384683" y="122555"/>
                  </a:lnTo>
                  <a:lnTo>
                    <a:pt x="405434" y="122555"/>
                  </a:lnTo>
                  <a:lnTo>
                    <a:pt x="405384" y="122300"/>
                  </a:lnTo>
                  <a:lnTo>
                    <a:pt x="403606" y="116712"/>
                  </a:lnTo>
                  <a:lnTo>
                    <a:pt x="403352" y="115697"/>
                  </a:lnTo>
                  <a:lnTo>
                    <a:pt x="403098" y="115316"/>
                  </a:lnTo>
                  <a:lnTo>
                    <a:pt x="399669" y="108457"/>
                  </a:lnTo>
                  <a:lnTo>
                    <a:pt x="395097" y="101854"/>
                  </a:lnTo>
                  <a:lnTo>
                    <a:pt x="358648" y="72517"/>
                  </a:lnTo>
                  <a:lnTo>
                    <a:pt x="315214" y="51943"/>
                  </a:lnTo>
                  <a:lnTo>
                    <a:pt x="275336" y="38226"/>
                  </a:lnTo>
                  <a:lnTo>
                    <a:pt x="214503" y="22606"/>
                  </a:lnTo>
                  <a:lnTo>
                    <a:pt x="146939" y="10413"/>
                  </a:lnTo>
                  <a:lnTo>
                    <a:pt x="74549" y="2793"/>
                  </a:lnTo>
                  <a:lnTo>
                    <a:pt x="37465" y="63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413884" y="3136392"/>
            <a:ext cx="788670" cy="30797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3195">
              <a:lnSpc>
                <a:spcPts val="235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1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83866" y="2907538"/>
            <a:ext cx="494665" cy="709295"/>
            <a:chOff x="2483866" y="2907538"/>
            <a:chExt cx="494665" cy="709295"/>
          </a:xfrm>
        </p:grpSpPr>
        <p:sp>
          <p:nvSpPr>
            <p:cNvPr id="20" name="object 20"/>
            <p:cNvSpPr/>
            <p:nvPr/>
          </p:nvSpPr>
          <p:spPr>
            <a:xfrm>
              <a:off x="2490216" y="2913888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481583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481583" y="696468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90216" y="2913888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60197" y="0"/>
                  </a:moveTo>
                  <a:lnTo>
                    <a:pt x="60197" y="696468"/>
                  </a:lnTo>
                </a:path>
                <a:path w="481964" h="696595">
                  <a:moveTo>
                    <a:pt x="0" y="86995"/>
                  </a:moveTo>
                  <a:lnTo>
                    <a:pt x="481583" y="86995"/>
                  </a:lnTo>
                </a:path>
                <a:path w="481964" h="696595">
                  <a:moveTo>
                    <a:pt x="0" y="696468"/>
                  </a:moveTo>
                  <a:lnTo>
                    <a:pt x="481583" y="696468"/>
                  </a:lnTo>
                  <a:lnTo>
                    <a:pt x="481583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550414" y="3000882"/>
            <a:ext cx="421640" cy="60960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9850">
              <a:lnSpc>
                <a:spcPts val="1755"/>
              </a:lnSpc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17266" y="3546094"/>
            <a:ext cx="494665" cy="709295"/>
            <a:chOff x="3017266" y="3546094"/>
            <a:chExt cx="494665" cy="709295"/>
          </a:xfrm>
        </p:grpSpPr>
        <p:sp>
          <p:nvSpPr>
            <p:cNvPr id="24" name="object 24"/>
            <p:cNvSpPr/>
            <p:nvPr/>
          </p:nvSpPr>
          <p:spPr>
            <a:xfrm>
              <a:off x="3023616" y="3552444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481583" y="0"/>
                  </a:moveTo>
                  <a:lnTo>
                    <a:pt x="0" y="0"/>
                  </a:lnTo>
                  <a:lnTo>
                    <a:pt x="0" y="696467"/>
                  </a:lnTo>
                  <a:lnTo>
                    <a:pt x="481583" y="696467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23616" y="3552444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60197" y="0"/>
                  </a:moveTo>
                  <a:lnTo>
                    <a:pt x="60197" y="696467"/>
                  </a:lnTo>
                </a:path>
                <a:path w="481964" h="696595">
                  <a:moveTo>
                    <a:pt x="0" y="86994"/>
                  </a:moveTo>
                  <a:lnTo>
                    <a:pt x="481583" y="86994"/>
                  </a:lnTo>
                </a:path>
                <a:path w="481964" h="696595">
                  <a:moveTo>
                    <a:pt x="0" y="696467"/>
                  </a:moveTo>
                  <a:lnTo>
                    <a:pt x="481583" y="696467"/>
                  </a:lnTo>
                  <a:lnTo>
                    <a:pt x="481583" y="0"/>
                  </a:lnTo>
                  <a:lnTo>
                    <a:pt x="0" y="0"/>
                  </a:lnTo>
                  <a:lnTo>
                    <a:pt x="0" y="6964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064510" y="3543680"/>
            <a:ext cx="466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17266" y="5161534"/>
            <a:ext cx="494665" cy="709295"/>
            <a:chOff x="3017266" y="5161534"/>
            <a:chExt cx="494665" cy="709295"/>
          </a:xfrm>
        </p:grpSpPr>
        <p:sp>
          <p:nvSpPr>
            <p:cNvPr id="28" name="object 28"/>
            <p:cNvSpPr/>
            <p:nvPr/>
          </p:nvSpPr>
          <p:spPr>
            <a:xfrm>
              <a:off x="3023616" y="5167884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481583" y="0"/>
                  </a:moveTo>
                  <a:lnTo>
                    <a:pt x="0" y="0"/>
                  </a:lnTo>
                  <a:lnTo>
                    <a:pt x="0" y="696467"/>
                  </a:lnTo>
                  <a:lnTo>
                    <a:pt x="481583" y="696467"/>
                  </a:lnTo>
                  <a:lnTo>
                    <a:pt x="481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23616" y="5167884"/>
              <a:ext cx="481965" cy="696595"/>
            </a:xfrm>
            <a:custGeom>
              <a:avLst/>
              <a:gdLst/>
              <a:ahLst/>
              <a:cxnLst/>
              <a:rect l="l" t="t" r="r" b="b"/>
              <a:pathLst>
                <a:path w="481964" h="696595">
                  <a:moveTo>
                    <a:pt x="60197" y="0"/>
                  </a:moveTo>
                  <a:lnTo>
                    <a:pt x="60197" y="696468"/>
                  </a:lnTo>
                </a:path>
                <a:path w="481964" h="696595">
                  <a:moveTo>
                    <a:pt x="0" y="86995"/>
                  </a:moveTo>
                  <a:lnTo>
                    <a:pt x="481583" y="86995"/>
                  </a:lnTo>
                </a:path>
                <a:path w="481964" h="696595">
                  <a:moveTo>
                    <a:pt x="0" y="696468"/>
                  </a:moveTo>
                  <a:lnTo>
                    <a:pt x="481583" y="696468"/>
                  </a:lnTo>
                  <a:lnTo>
                    <a:pt x="481583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3083814" y="5254878"/>
            <a:ext cx="421640" cy="6096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755"/>
              </a:lnSpc>
            </a:pPr>
            <a:r>
              <a:rPr dirty="0" baseline="-16666" sz="3000" spc="15" i="1">
                <a:latin typeface="Arial"/>
                <a:cs typeface="Arial"/>
              </a:rPr>
              <a:t>T</a:t>
            </a:r>
            <a:r>
              <a:rPr dirty="0" sz="1300" spc="10" i="1"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88282" y="3972814"/>
            <a:ext cx="1064260" cy="320675"/>
            <a:chOff x="4288282" y="3972814"/>
            <a:chExt cx="1064260" cy="320675"/>
          </a:xfrm>
        </p:grpSpPr>
        <p:sp>
          <p:nvSpPr>
            <p:cNvPr id="32" name="object 32"/>
            <p:cNvSpPr/>
            <p:nvPr/>
          </p:nvSpPr>
          <p:spPr>
            <a:xfrm>
              <a:off x="4294632" y="3979164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10515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1560" y="307848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294632" y="3979164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920114" y="0"/>
                  </a:moveTo>
                  <a:lnTo>
                    <a:pt x="920114" y="307848"/>
                  </a:lnTo>
                </a:path>
                <a:path w="1051560" h="307975">
                  <a:moveTo>
                    <a:pt x="0" y="307848"/>
                  </a:moveTo>
                  <a:lnTo>
                    <a:pt x="1051560" y="307848"/>
                  </a:lnTo>
                  <a:lnTo>
                    <a:pt x="105156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426077" y="3979164"/>
            <a:ext cx="788670" cy="30797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3195">
              <a:lnSpc>
                <a:spcPts val="235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2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321809" y="5553202"/>
            <a:ext cx="1066165" cy="320675"/>
            <a:chOff x="4321809" y="5553202"/>
            <a:chExt cx="1066165" cy="320675"/>
          </a:xfrm>
        </p:grpSpPr>
        <p:sp>
          <p:nvSpPr>
            <p:cNvPr id="36" name="object 36"/>
            <p:cNvSpPr/>
            <p:nvPr/>
          </p:nvSpPr>
          <p:spPr>
            <a:xfrm>
              <a:off x="4328159" y="5559552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105308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3084" y="307848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328159" y="5559552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921385" y="0"/>
                  </a:moveTo>
                  <a:lnTo>
                    <a:pt x="921385" y="307848"/>
                  </a:lnTo>
                </a:path>
                <a:path w="1053464" h="307975">
                  <a:moveTo>
                    <a:pt x="0" y="307848"/>
                  </a:moveTo>
                  <a:lnTo>
                    <a:pt x="1053084" y="307848"/>
                  </a:lnTo>
                  <a:lnTo>
                    <a:pt x="1053084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459732" y="5559552"/>
            <a:ext cx="789940" cy="30797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235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M</a:t>
            </a:r>
            <a:endParaRPr baseline="25641" sz="19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64451" y="4014927"/>
            <a:ext cx="122682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Arial"/>
                <a:cs typeface="Arial"/>
              </a:rPr>
              <a:t>Ensemble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Decision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26507" y="3280917"/>
            <a:ext cx="875665" cy="2402205"/>
          </a:xfrm>
          <a:custGeom>
            <a:avLst/>
            <a:gdLst/>
            <a:ahLst/>
            <a:cxnLst/>
            <a:rect l="l" t="t" r="r" b="b"/>
            <a:pathLst>
              <a:path w="875664" h="2402204">
                <a:moveTo>
                  <a:pt x="873887" y="1280287"/>
                </a:moveTo>
                <a:lnTo>
                  <a:pt x="801116" y="1235964"/>
                </a:lnTo>
                <a:lnTo>
                  <a:pt x="798753" y="1264094"/>
                </a:lnTo>
                <a:lnTo>
                  <a:pt x="798068" y="1264031"/>
                </a:lnTo>
                <a:lnTo>
                  <a:pt x="796544" y="1264031"/>
                </a:lnTo>
                <a:lnTo>
                  <a:pt x="782701" y="1266317"/>
                </a:lnTo>
                <a:lnTo>
                  <a:pt x="769620" y="1269873"/>
                </a:lnTo>
                <a:lnTo>
                  <a:pt x="758190" y="1274699"/>
                </a:lnTo>
                <a:lnTo>
                  <a:pt x="757809" y="1274826"/>
                </a:lnTo>
                <a:lnTo>
                  <a:pt x="757047" y="1275334"/>
                </a:lnTo>
                <a:lnTo>
                  <a:pt x="744855" y="1282700"/>
                </a:lnTo>
                <a:lnTo>
                  <a:pt x="733425" y="1291844"/>
                </a:lnTo>
                <a:lnTo>
                  <a:pt x="707517" y="1324991"/>
                </a:lnTo>
                <a:lnTo>
                  <a:pt x="690118" y="1362837"/>
                </a:lnTo>
                <a:lnTo>
                  <a:pt x="679450" y="1401191"/>
                </a:lnTo>
                <a:lnTo>
                  <a:pt x="672592" y="1451991"/>
                </a:lnTo>
                <a:lnTo>
                  <a:pt x="669544" y="1491488"/>
                </a:lnTo>
                <a:lnTo>
                  <a:pt x="666851" y="1558163"/>
                </a:lnTo>
                <a:lnTo>
                  <a:pt x="665721" y="1605026"/>
                </a:lnTo>
                <a:lnTo>
                  <a:pt x="664197" y="1702435"/>
                </a:lnTo>
                <a:lnTo>
                  <a:pt x="663168" y="1751076"/>
                </a:lnTo>
                <a:lnTo>
                  <a:pt x="661797" y="1797558"/>
                </a:lnTo>
                <a:lnTo>
                  <a:pt x="659511" y="1842389"/>
                </a:lnTo>
                <a:lnTo>
                  <a:pt x="656209" y="1883791"/>
                </a:lnTo>
                <a:lnTo>
                  <a:pt x="648970" y="1937639"/>
                </a:lnTo>
                <a:lnTo>
                  <a:pt x="638302" y="1978279"/>
                </a:lnTo>
                <a:lnTo>
                  <a:pt x="614692" y="2008695"/>
                </a:lnTo>
                <a:lnTo>
                  <a:pt x="603986" y="2010029"/>
                </a:lnTo>
                <a:lnTo>
                  <a:pt x="598297" y="2009267"/>
                </a:lnTo>
                <a:lnTo>
                  <a:pt x="556895" y="1988312"/>
                </a:lnTo>
                <a:lnTo>
                  <a:pt x="485902" y="1932178"/>
                </a:lnTo>
                <a:lnTo>
                  <a:pt x="464439" y="1915668"/>
                </a:lnTo>
                <a:lnTo>
                  <a:pt x="453517" y="1907921"/>
                </a:lnTo>
                <a:lnTo>
                  <a:pt x="442468" y="1900682"/>
                </a:lnTo>
                <a:lnTo>
                  <a:pt x="434060" y="1895602"/>
                </a:lnTo>
                <a:lnTo>
                  <a:pt x="431546" y="1894078"/>
                </a:lnTo>
                <a:lnTo>
                  <a:pt x="386588" y="1876933"/>
                </a:lnTo>
                <a:lnTo>
                  <a:pt x="375285" y="1875790"/>
                </a:lnTo>
                <a:lnTo>
                  <a:pt x="365379" y="1876171"/>
                </a:lnTo>
                <a:lnTo>
                  <a:pt x="364363" y="1876171"/>
                </a:lnTo>
                <a:lnTo>
                  <a:pt x="363855" y="1876298"/>
                </a:lnTo>
                <a:lnTo>
                  <a:pt x="354330" y="1878076"/>
                </a:lnTo>
                <a:lnTo>
                  <a:pt x="353314" y="1878330"/>
                </a:lnTo>
                <a:lnTo>
                  <a:pt x="352679" y="1878584"/>
                </a:lnTo>
                <a:lnTo>
                  <a:pt x="343281" y="1882013"/>
                </a:lnTo>
                <a:lnTo>
                  <a:pt x="341757" y="1882775"/>
                </a:lnTo>
                <a:lnTo>
                  <a:pt x="303784" y="1912239"/>
                </a:lnTo>
                <a:lnTo>
                  <a:pt x="276733" y="1942719"/>
                </a:lnTo>
                <a:lnTo>
                  <a:pt x="250063" y="1979549"/>
                </a:lnTo>
                <a:lnTo>
                  <a:pt x="223774" y="2022094"/>
                </a:lnTo>
                <a:lnTo>
                  <a:pt x="189357" y="2085975"/>
                </a:lnTo>
                <a:lnTo>
                  <a:pt x="172212" y="2120773"/>
                </a:lnTo>
                <a:lnTo>
                  <a:pt x="155067" y="2156968"/>
                </a:lnTo>
                <a:lnTo>
                  <a:pt x="138176" y="2194560"/>
                </a:lnTo>
                <a:lnTo>
                  <a:pt x="121285" y="2233295"/>
                </a:lnTo>
                <a:lnTo>
                  <a:pt x="104394" y="2272792"/>
                </a:lnTo>
                <a:lnTo>
                  <a:pt x="87503" y="2313051"/>
                </a:lnTo>
                <a:lnTo>
                  <a:pt x="53975" y="2394496"/>
                </a:lnTo>
                <a:lnTo>
                  <a:pt x="72263" y="2402040"/>
                </a:lnTo>
                <a:lnTo>
                  <a:pt x="105791" y="2320594"/>
                </a:lnTo>
                <a:lnTo>
                  <a:pt x="122682" y="2280412"/>
                </a:lnTo>
                <a:lnTo>
                  <a:pt x="139446" y="2241042"/>
                </a:lnTo>
                <a:lnTo>
                  <a:pt x="156337" y="2202434"/>
                </a:lnTo>
                <a:lnTo>
                  <a:pt x="173101" y="2165223"/>
                </a:lnTo>
                <a:lnTo>
                  <a:pt x="190119" y="2129282"/>
                </a:lnTo>
                <a:lnTo>
                  <a:pt x="207010" y="2094738"/>
                </a:lnTo>
                <a:lnTo>
                  <a:pt x="241173" y="2031746"/>
                </a:lnTo>
                <a:lnTo>
                  <a:pt x="266700" y="1990217"/>
                </a:lnTo>
                <a:lnTo>
                  <a:pt x="292354" y="1954784"/>
                </a:lnTo>
                <a:lnTo>
                  <a:pt x="318135" y="1925967"/>
                </a:lnTo>
                <a:lnTo>
                  <a:pt x="350431" y="1900682"/>
                </a:lnTo>
                <a:lnTo>
                  <a:pt x="375793" y="1895602"/>
                </a:lnTo>
                <a:lnTo>
                  <a:pt x="384556" y="1896618"/>
                </a:lnTo>
                <a:lnTo>
                  <a:pt x="422275" y="1911604"/>
                </a:lnTo>
                <a:lnTo>
                  <a:pt x="473964" y="1947926"/>
                </a:lnTo>
                <a:lnTo>
                  <a:pt x="515239" y="1981454"/>
                </a:lnTo>
                <a:lnTo>
                  <a:pt x="535305" y="1997075"/>
                </a:lnTo>
                <a:lnTo>
                  <a:pt x="574167" y="2021586"/>
                </a:lnTo>
                <a:lnTo>
                  <a:pt x="602107" y="2029714"/>
                </a:lnTo>
                <a:lnTo>
                  <a:pt x="602742" y="2029841"/>
                </a:lnTo>
                <a:lnTo>
                  <a:pt x="603758" y="2029841"/>
                </a:lnTo>
                <a:lnTo>
                  <a:pt x="611378" y="2029587"/>
                </a:lnTo>
                <a:lnTo>
                  <a:pt x="612775" y="2029587"/>
                </a:lnTo>
                <a:lnTo>
                  <a:pt x="613537" y="2029333"/>
                </a:lnTo>
                <a:lnTo>
                  <a:pt x="620776" y="2027555"/>
                </a:lnTo>
                <a:lnTo>
                  <a:pt x="621411" y="2027301"/>
                </a:lnTo>
                <a:lnTo>
                  <a:pt x="637667" y="2016887"/>
                </a:lnTo>
                <a:lnTo>
                  <a:pt x="638175" y="2016506"/>
                </a:lnTo>
                <a:lnTo>
                  <a:pt x="639064" y="2015617"/>
                </a:lnTo>
                <a:lnTo>
                  <a:pt x="643470" y="2010156"/>
                </a:lnTo>
                <a:lnTo>
                  <a:pt x="643674" y="2009902"/>
                </a:lnTo>
                <a:lnTo>
                  <a:pt x="644283" y="2009140"/>
                </a:lnTo>
                <a:lnTo>
                  <a:pt x="644906" y="2008378"/>
                </a:lnTo>
                <a:lnTo>
                  <a:pt x="645287" y="2007997"/>
                </a:lnTo>
                <a:lnTo>
                  <a:pt x="645541" y="2007616"/>
                </a:lnTo>
                <a:lnTo>
                  <a:pt x="645795" y="2007108"/>
                </a:lnTo>
                <a:lnTo>
                  <a:pt x="645934" y="2006854"/>
                </a:lnTo>
                <a:lnTo>
                  <a:pt x="646620" y="2005711"/>
                </a:lnTo>
                <a:lnTo>
                  <a:pt x="648271" y="2002917"/>
                </a:lnTo>
                <a:lnTo>
                  <a:pt x="649020" y="2001647"/>
                </a:lnTo>
                <a:lnTo>
                  <a:pt x="651129" y="1998091"/>
                </a:lnTo>
                <a:lnTo>
                  <a:pt x="651573" y="1997075"/>
                </a:lnTo>
                <a:lnTo>
                  <a:pt x="664845" y="1957832"/>
                </a:lnTo>
                <a:lnTo>
                  <a:pt x="673735" y="1905635"/>
                </a:lnTo>
                <a:lnTo>
                  <a:pt x="677672" y="1865249"/>
                </a:lnTo>
                <a:lnTo>
                  <a:pt x="680516" y="1820291"/>
                </a:lnTo>
                <a:lnTo>
                  <a:pt x="683018" y="1750441"/>
                </a:lnTo>
                <a:lnTo>
                  <a:pt x="684022" y="1701927"/>
                </a:lnTo>
                <a:lnTo>
                  <a:pt x="685546" y="1604645"/>
                </a:lnTo>
                <a:lnTo>
                  <a:pt x="686574" y="1557655"/>
                </a:lnTo>
                <a:lnTo>
                  <a:pt x="688251" y="1512824"/>
                </a:lnTo>
                <a:lnTo>
                  <a:pt x="690753" y="1472565"/>
                </a:lnTo>
                <a:lnTo>
                  <a:pt x="696341" y="1419479"/>
                </a:lnTo>
                <a:lnTo>
                  <a:pt x="705231" y="1379728"/>
                </a:lnTo>
                <a:lnTo>
                  <a:pt x="720598" y="1342263"/>
                </a:lnTo>
                <a:lnTo>
                  <a:pt x="742696" y="1310640"/>
                </a:lnTo>
                <a:lnTo>
                  <a:pt x="766000" y="1292987"/>
                </a:lnTo>
                <a:lnTo>
                  <a:pt x="766165" y="1292885"/>
                </a:lnTo>
                <a:lnTo>
                  <a:pt x="767422" y="1292352"/>
                </a:lnTo>
                <a:lnTo>
                  <a:pt x="777240" y="1288161"/>
                </a:lnTo>
                <a:lnTo>
                  <a:pt x="787908" y="1285367"/>
                </a:lnTo>
                <a:lnTo>
                  <a:pt x="797090" y="1283982"/>
                </a:lnTo>
                <a:lnTo>
                  <a:pt x="794766" y="1311910"/>
                </a:lnTo>
                <a:lnTo>
                  <a:pt x="862444" y="1284859"/>
                </a:lnTo>
                <a:lnTo>
                  <a:pt x="873887" y="1280287"/>
                </a:lnTo>
                <a:close/>
              </a:path>
              <a:path w="875664" h="2402204">
                <a:moveTo>
                  <a:pt x="875157" y="866394"/>
                </a:moveTo>
                <a:lnTo>
                  <a:pt x="861758" y="851154"/>
                </a:lnTo>
                <a:lnTo>
                  <a:pt x="818896" y="802386"/>
                </a:lnTo>
                <a:lnTo>
                  <a:pt x="808367" y="828395"/>
                </a:lnTo>
                <a:lnTo>
                  <a:pt x="761746" y="805688"/>
                </a:lnTo>
                <a:lnTo>
                  <a:pt x="718312" y="776097"/>
                </a:lnTo>
                <a:lnTo>
                  <a:pt x="681355" y="738632"/>
                </a:lnTo>
                <a:lnTo>
                  <a:pt x="652526" y="690753"/>
                </a:lnTo>
                <a:lnTo>
                  <a:pt x="641477" y="649859"/>
                </a:lnTo>
                <a:lnTo>
                  <a:pt x="638302" y="598424"/>
                </a:lnTo>
                <a:lnTo>
                  <a:pt x="638937" y="569722"/>
                </a:lnTo>
                <a:lnTo>
                  <a:pt x="640334" y="539877"/>
                </a:lnTo>
                <a:lnTo>
                  <a:pt x="642315" y="507873"/>
                </a:lnTo>
                <a:lnTo>
                  <a:pt x="644271" y="478028"/>
                </a:lnTo>
                <a:lnTo>
                  <a:pt x="645934" y="446278"/>
                </a:lnTo>
                <a:lnTo>
                  <a:pt x="646925" y="416179"/>
                </a:lnTo>
                <a:lnTo>
                  <a:pt x="646938" y="386080"/>
                </a:lnTo>
                <a:lnTo>
                  <a:pt x="645287" y="357124"/>
                </a:lnTo>
                <a:lnTo>
                  <a:pt x="639064" y="316992"/>
                </a:lnTo>
                <a:lnTo>
                  <a:pt x="620903" y="270776"/>
                </a:lnTo>
                <a:lnTo>
                  <a:pt x="589026" y="236220"/>
                </a:lnTo>
                <a:lnTo>
                  <a:pt x="534543" y="206375"/>
                </a:lnTo>
                <a:lnTo>
                  <a:pt x="483108" y="190246"/>
                </a:lnTo>
                <a:lnTo>
                  <a:pt x="427736" y="178562"/>
                </a:lnTo>
                <a:lnTo>
                  <a:pt x="317373" y="160020"/>
                </a:lnTo>
                <a:lnTo>
                  <a:pt x="291973" y="155194"/>
                </a:lnTo>
                <a:lnTo>
                  <a:pt x="246507" y="143510"/>
                </a:lnTo>
                <a:lnTo>
                  <a:pt x="209169" y="128397"/>
                </a:lnTo>
                <a:lnTo>
                  <a:pt x="160147" y="103632"/>
                </a:lnTo>
                <a:lnTo>
                  <a:pt x="117729" y="78359"/>
                </a:lnTo>
                <a:lnTo>
                  <a:pt x="80010" y="52578"/>
                </a:lnTo>
                <a:lnTo>
                  <a:pt x="34036" y="17526"/>
                </a:lnTo>
                <a:lnTo>
                  <a:pt x="11938" y="0"/>
                </a:lnTo>
                <a:lnTo>
                  <a:pt x="0" y="14859"/>
                </a:lnTo>
                <a:lnTo>
                  <a:pt x="44831" y="50165"/>
                </a:lnTo>
                <a:lnTo>
                  <a:pt x="93726" y="85471"/>
                </a:lnTo>
                <a:lnTo>
                  <a:pt x="135509" y="111633"/>
                </a:lnTo>
                <a:lnTo>
                  <a:pt x="183388" y="137160"/>
                </a:lnTo>
                <a:lnTo>
                  <a:pt x="219456" y="153797"/>
                </a:lnTo>
                <a:lnTo>
                  <a:pt x="263017" y="168148"/>
                </a:lnTo>
                <a:lnTo>
                  <a:pt x="313690" y="178816"/>
                </a:lnTo>
                <a:lnTo>
                  <a:pt x="424688" y="197231"/>
                </a:lnTo>
                <a:lnTo>
                  <a:pt x="452120" y="202692"/>
                </a:lnTo>
                <a:lnTo>
                  <a:pt x="504317" y="216027"/>
                </a:lnTo>
                <a:lnTo>
                  <a:pt x="550037" y="234061"/>
                </a:lnTo>
                <a:lnTo>
                  <a:pt x="585978" y="258318"/>
                </a:lnTo>
                <a:lnTo>
                  <a:pt x="609854" y="290322"/>
                </a:lnTo>
                <a:lnTo>
                  <a:pt x="623062" y="333883"/>
                </a:lnTo>
                <a:lnTo>
                  <a:pt x="627824" y="386080"/>
                </a:lnTo>
                <a:lnTo>
                  <a:pt x="627888" y="416179"/>
                </a:lnTo>
                <a:lnTo>
                  <a:pt x="626833" y="446913"/>
                </a:lnTo>
                <a:lnTo>
                  <a:pt x="625221" y="476885"/>
                </a:lnTo>
                <a:lnTo>
                  <a:pt x="623100" y="509143"/>
                </a:lnTo>
                <a:lnTo>
                  <a:pt x="621284" y="538734"/>
                </a:lnTo>
                <a:lnTo>
                  <a:pt x="619887" y="568833"/>
                </a:lnTo>
                <a:lnTo>
                  <a:pt x="619252" y="598043"/>
                </a:lnTo>
                <a:lnTo>
                  <a:pt x="620014" y="625856"/>
                </a:lnTo>
                <a:lnTo>
                  <a:pt x="624713" y="664337"/>
                </a:lnTo>
                <a:lnTo>
                  <a:pt x="644144" y="716534"/>
                </a:lnTo>
                <a:lnTo>
                  <a:pt x="665988" y="749808"/>
                </a:lnTo>
                <a:lnTo>
                  <a:pt x="691642" y="778002"/>
                </a:lnTo>
                <a:lnTo>
                  <a:pt x="735965" y="812165"/>
                </a:lnTo>
                <a:lnTo>
                  <a:pt x="801230" y="846023"/>
                </a:lnTo>
                <a:lnTo>
                  <a:pt x="790321" y="872998"/>
                </a:lnTo>
                <a:lnTo>
                  <a:pt x="875157" y="866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026911" y="4758004"/>
            <a:ext cx="947419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Simple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ave</a:t>
            </a:r>
            <a:r>
              <a:rPr dirty="0" sz="2000" spc="10">
                <a:latin typeface="Arial MT"/>
                <a:cs typeface="Arial MT"/>
              </a:rPr>
              <a:t>r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37816" y="2130551"/>
            <a:ext cx="2895600" cy="304800"/>
          </a:xfrm>
          <a:prstGeom prst="rect">
            <a:avLst/>
          </a:prstGeom>
          <a:solidFill>
            <a:srgbClr val="FFFFFF"/>
          </a:solidFill>
          <a:ln w="15240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70"/>
              </a:spcBef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Noise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into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Desired</a:t>
            </a:r>
            <a:r>
              <a:rPr dirty="0" sz="18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711323" y="2441193"/>
            <a:ext cx="1082040" cy="2726690"/>
          </a:xfrm>
          <a:custGeom>
            <a:avLst/>
            <a:gdLst/>
            <a:ahLst/>
            <a:cxnLst/>
            <a:rect l="l" t="t" r="r" b="b"/>
            <a:pathLst>
              <a:path w="1082039" h="2726690">
                <a:moveTo>
                  <a:pt x="1081913" y="6477"/>
                </a:moveTo>
                <a:lnTo>
                  <a:pt x="1081519" y="6477"/>
                </a:lnTo>
                <a:lnTo>
                  <a:pt x="1081532" y="6350"/>
                </a:lnTo>
                <a:lnTo>
                  <a:pt x="1075486" y="6350"/>
                </a:lnTo>
                <a:lnTo>
                  <a:pt x="1075436" y="0"/>
                </a:lnTo>
                <a:lnTo>
                  <a:pt x="1026033" y="635"/>
                </a:lnTo>
                <a:lnTo>
                  <a:pt x="976376" y="2667"/>
                </a:lnTo>
                <a:lnTo>
                  <a:pt x="927100" y="5969"/>
                </a:lnTo>
                <a:lnTo>
                  <a:pt x="878078" y="10541"/>
                </a:lnTo>
                <a:lnTo>
                  <a:pt x="829310" y="16256"/>
                </a:lnTo>
                <a:lnTo>
                  <a:pt x="781177" y="23114"/>
                </a:lnTo>
                <a:lnTo>
                  <a:pt x="733552" y="31115"/>
                </a:lnTo>
                <a:lnTo>
                  <a:pt x="686689" y="40259"/>
                </a:lnTo>
                <a:lnTo>
                  <a:pt x="640461" y="50292"/>
                </a:lnTo>
                <a:lnTo>
                  <a:pt x="595249" y="61341"/>
                </a:lnTo>
                <a:lnTo>
                  <a:pt x="550926" y="73406"/>
                </a:lnTo>
                <a:lnTo>
                  <a:pt x="507619" y="86360"/>
                </a:lnTo>
                <a:lnTo>
                  <a:pt x="465582" y="100076"/>
                </a:lnTo>
                <a:lnTo>
                  <a:pt x="424688" y="114808"/>
                </a:lnTo>
                <a:lnTo>
                  <a:pt x="385191" y="130048"/>
                </a:lnTo>
                <a:lnTo>
                  <a:pt x="347091" y="146177"/>
                </a:lnTo>
                <a:lnTo>
                  <a:pt x="310642" y="162941"/>
                </a:lnTo>
                <a:lnTo>
                  <a:pt x="275844" y="180467"/>
                </a:lnTo>
                <a:lnTo>
                  <a:pt x="211328" y="217170"/>
                </a:lnTo>
                <a:lnTo>
                  <a:pt x="154559" y="256032"/>
                </a:lnTo>
                <a:lnTo>
                  <a:pt x="117348" y="286512"/>
                </a:lnTo>
                <a:lnTo>
                  <a:pt x="85344" y="317754"/>
                </a:lnTo>
                <a:lnTo>
                  <a:pt x="58801" y="349631"/>
                </a:lnTo>
                <a:lnTo>
                  <a:pt x="37846" y="382524"/>
                </a:lnTo>
                <a:lnTo>
                  <a:pt x="31267" y="397103"/>
                </a:lnTo>
                <a:lnTo>
                  <a:pt x="0" y="389763"/>
                </a:lnTo>
                <a:lnTo>
                  <a:pt x="19685" y="472567"/>
                </a:lnTo>
                <a:lnTo>
                  <a:pt x="69824" y="412369"/>
                </a:lnTo>
                <a:lnTo>
                  <a:pt x="74168" y="407162"/>
                </a:lnTo>
                <a:lnTo>
                  <a:pt x="43561" y="399986"/>
                </a:lnTo>
                <a:lnTo>
                  <a:pt x="43688" y="399288"/>
                </a:lnTo>
                <a:lnTo>
                  <a:pt x="43802" y="399059"/>
                </a:lnTo>
                <a:lnTo>
                  <a:pt x="68834" y="357378"/>
                </a:lnTo>
                <a:lnTo>
                  <a:pt x="94615" y="326517"/>
                </a:lnTo>
                <a:lnTo>
                  <a:pt x="125730" y="296037"/>
                </a:lnTo>
                <a:lnTo>
                  <a:pt x="161925" y="266319"/>
                </a:lnTo>
                <a:lnTo>
                  <a:pt x="217805" y="228092"/>
                </a:lnTo>
                <a:lnTo>
                  <a:pt x="281559" y="191897"/>
                </a:lnTo>
                <a:lnTo>
                  <a:pt x="315976" y="174498"/>
                </a:lnTo>
                <a:lnTo>
                  <a:pt x="352171" y="157988"/>
                </a:lnTo>
                <a:lnTo>
                  <a:pt x="389890" y="141859"/>
                </a:lnTo>
                <a:lnTo>
                  <a:pt x="429006" y="126746"/>
                </a:lnTo>
                <a:lnTo>
                  <a:pt x="469519" y="112268"/>
                </a:lnTo>
                <a:lnTo>
                  <a:pt x="511302" y="98552"/>
                </a:lnTo>
                <a:lnTo>
                  <a:pt x="554228" y="85598"/>
                </a:lnTo>
                <a:lnTo>
                  <a:pt x="598157" y="73660"/>
                </a:lnTo>
                <a:lnTo>
                  <a:pt x="643255" y="62611"/>
                </a:lnTo>
                <a:lnTo>
                  <a:pt x="689102" y="52705"/>
                </a:lnTo>
                <a:lnTo>
                  <a:pt x="735711" y="43688"/>
                </a:lnTo>
                <a:lnTo>
                  <a:pt x="782955" y="35687"/>
                </a:lnTo>
                <a:lnTo>
                  <a:pt x="830834" y="28829"/>
                </a:lnTo>
                <a:lnTo>
                  <a:pt x="879221" y="23114"/>
                </a:lnTo>
                <a:lnTo>
                  <a:pt x="927989" y="18669"/>
                </a:lnTo>
                <a:lnTo>
                  <a:pt x="976884" y="15367"/>
                </a:lnTo>
                <a:lnTo>
                  <a:pt x="1026160" y="13335"/>
                </a:lnTo>
                <a:lnTo>
                  <a:pt x="1068768" y="12801"/>
                </a:lnTo>
                <a:lnTo>
                  <a:pt x="1068578" y="37617"/>
                </a:lnTo>
                <a:lnTo>
                  <a:pt x="1065911" y="83312"/>
                </a:lnTo>
                <a:lnTo>
                  <a:pt x="1060196" y="133985"/>
                </a:lnTo>
                <a:lnTo>
                  <a:pt x="1051941" y="183515"/>
                </a:lnTo>
                <a:lnTo>
                  <a:pt x="1041273" y="231775"/>
                </a:lnTo>
                <a:lnTo>
                  <a:pt x="1028446" y="278130"/>
                </a:lnTo>
                <a:lnTo>
                  <a:pt x="1013587" y="322326"/>
                </a:lnTo>
                <a:lnTo>
                  <a:pt x="996950" y="363728"/>
                </a:lnTo>
                <a:lnTo>
                  <a:pt x="978916" y="402209"/>
                </a:lnTo>
                <a:lnTo>
                  <a:pt x="959231" y="437134"/>
                </a:lnTo>
                <a:lnTo>
                  <a:pt x="927735" y="482219"/>
                </a:lnTo>
                <a:lnTo>
                  <a:pt x="894334" y="517144"/>
                </a:lnTo>
                <a:lnTo>
                  <a:pt x="859917" y="540639"/>
                </a:lnTo>
                <a:lnTo>
                  <a:pt x="801751" y="553085"/>
                </a:lnTo>
                <a:lnTo>
                  <a:pt x="788670" y="555498"/>
                </a:lnTo>
                <a:lnTo>
                  <a:pt x="750570" y="572262"/>
                </a:lnTo>
                <a:lnTo>
                  <a:pt x="714121" y="601345"/>
                </a:lnTo>
                <a:lnTo>
                  <a:pt x="679958" y="641477"/>
                </a:lnTo>
                <a:lnTo>
                  <a:pt x="658622" y="673354"/>
                </a:lnTo>
                <a:lnTo>
                  <a:pt x="638556" y="709168"/>
                </a:lnTo>
                <a:lnTo>
                  <a:pt x="620014" y="748411"/>
                </a:lnTo>
                <a:lnTo>
                  <a:pt x="603123" y="790575"/>
                </a:lnTo>
                <a:lnTo>
                  <a:pt x="588137" y="835406"/>
                </a:lnTo>
                <a:lnTo>
                  <a:pt x="575043" y="882396"/>
                </a:lnTo>
                <a:lnTo>
                  <a:pt x="564261" y="931291"/>
                </a:lnTo>
                <a:lnTo>
                  <a:pt x="555879" y="981583"/>
                </a:lnTo>
                <a:lnTo>
                  <a:pt x="550037" y="1032764"/>
                </a:lnTo>
                <a:lnTo>
                  <a:pt x="549960" y="1034478"/>
                </a:lnTo>
                <a:lnTo>
                  <a:pt x="518287" y="1033145"/>
                </a:lnTo>
                <a:lnTo>
                  <a:pt x="553085" y="1110869"/>
                </a:lnTo>
                <a:lnTo>
                  <a:pt x="588022" y="1047750"/>
                </a:lnTo>
                <a:lnTo>
                  <a:pt x="594360" y="1036320"/>
                </a:lnTo>
                <a:lnTo>
                  <a:pt x="562686" y="1034999"/>
                </a:lnTo>
                <a:lnTo>
                  <a:pt x="562737" y="1034034"/>
                </a:lnTo>
                <a:lnTo>
                  <a:pt x="565150" y="1008634"/>
                </a:lnTo>
                <a:lnTo>
                  <a:pt x="572135" y="958469"/>
                </a:lnTo>
                <a:lnTo>
                  <a:pt x="581787" y="909574"/>
                </a:lnTo>
                <a:lnTo>
                  <a:pt x="593471" y="862203"/>
                </a:lnTo>
                <a:lnTo>
                  <a:pt x="607314" y="816864"/>
                </a:lnTo>
                <a:lnTo>
                  <a:pt x="623062" y="774065"/>
                </a:lnTo>
                <a:lnTo>
                  <a:pt x="640461" y="734060"/>
                </a:lnTo>
                <a:lnTo>
                  <a:pt x="659384" y="697230"/>
                </a:lnTo>
                <a:lnTo>
                  <a:pt x="679577" y="664210"/>
                </a:lnTo>
                <a:lnTo>
                  <a:pt x="711708" y="622300"/>
                </a:lnTo>
                <a:lnTo>
                  <a:pt x="745363" y="591185"/>
                </a:lnTo>
                <a:lnTo>
                  <a:pt x="779780" y="571754"/>
                </a:lnTo>
                <a:lnTo>
                  <a:pt x="827786" y="564007"/>
                </a:lnTo>
                <a:lnTo>
                  <a:pt x="840613" y="561467"/>
                </a:lnTo>
                <a:lnTo>
                  <a:pt x="878586" y="544703"/>
                </a:lnTo>
                <a:lnTo>
                  <a:pt x="914908" y="515493"/>
                </a:lnTo>
                <a:lnTo>
                  <a:pt x="948944" y="475615"/>
                </a:lnTo>
                <a:lnTo>
                  <a:pt x="970280" y="443611"/>
                </a:lnTo>
                <a:lnTo>
                  <a:pt x="990219" y="407797"/>
                </a:lnTo>
                <a:lnTo>
                  <a:pt x="1008761" y="368681"/>
                </a:lnTo>
                <a:lnTo>
                  <a:pt x="1025652" y="326517"/>
                </a:lnTo>
                <a:lnTo>
                  <a:pt x="1040638" y="281686"/>
                </a:lnTo>
                <a:lnTo>
                  <a:pt x="1053592" y="234696"/>
                </a:lnTo>
                <a:lnTo>
                  <a:pt x="1064387" y="185801"/>
                </a:lnTo>
                <a:lnTo>
                  <a:pt x="1067536" y="168109"/>
                </a:lnTo>
                <a:lnTo>
                  <a:pt x="1067295" y="199771"/>
                </a:lnTo>
                <a:lnTo>
                  <a:pt x="1062850" y="391541"/>
                </a:lnTo>
                <a:lnTo>
                  <a:pt x="1055966" y="580517"/>
                </a:lnTo>
                <a:lnTo>
                  <a:pt x="1046429" y="764921"/>
                </a:lnTo>
                <a:lnTo>
                  <a:pt x="1040701" y="854837"/>
                </a:lnTo>
                <a:lnTo>
                  <a:pt x="1034465" y="943229"/>
                </a:lnTo>
                <a:lnTo>
                  <a:pt x="1027722" y="1029589"/>
                </a:lnTo>
                <a:lnTo>
                  <a:pt x="1020457" y="1113917"/>
                </a:lnTo>
                <a:lnTo>
                  <a:pt x="1012825" y="1195959"/>
                </a:lnTo>
                <a:lnTo>
                  <a:pt x="1004824" y="1274318"/>
                </a:lnTo>
                <a:lnTo>
                  <a:pt x="996315" y="1351153"/>
                </a:lnTo>
                <a:lnTo>
                  <a:pt x="987298" y="1425194"/>
                </a:lnTo>
                <a:lnTo>
                  <a:pt x="977900" y="1496187"/>
                </a:lnTo>
                <a:lnTo>
                  <a:pt x="968248" y="1563878"/>
                </a:lnTo>
                <a:lnTo>
                  <a:pt x="958215" y="1628267"/>
                </a:lnTo>
                <a:lnTo>
                  <a:pt x="947801" y="1688973"/>
                </a:lnTo>
                <a:lnTo>
                  <a:pt x="937133" y="1745996"/>
                </a:lnTo>
                <a:lnTo>
                  <a:pt x="926338" y="1798955"/>
                </a:lnTo>
                <a:lnTo>
                  <a:pt x="915162" y="1847723"/>
                </a:lnTo>
                <a:lnTo>
                  <a:pt x="903859" y="1892173"/>
                </a:lnTo>
                <a:lnTo>
                  <a:pt x="892302" y="1931924"/>
                </a:lnTo>
                <a:lnTo>
                  <a:pt x="868934" y="1997202"/>
                </a:lnTo>
                <a:lnTo>
                  <a:pt x="845642" y="2040978"/>
                </a:lnTo>
                <a:lnTo>
                  <a:pt x="845185" y="2041525"/>
                </a:lnTo>
                <a:lnTo>
                  <a:pt x="834390" y="2054593"/>
                </a:lnTo>
                <a:lnTo>
                  <a:pt x="823722" y="2062378"/>
                </a:lnTo>
                <a:lnTo>
                  <a:pt x="812990" y="2064956"/>
                </a:lnTo>
                <a:lnTo>
                  <a:pt x="801497" y="2065782"/>
                </a:lnTo>
                <a:lnTo>
                  <a:pt x="801116" y="2065782"/>
                </a:lnTo>
                <a:lnTo>
                  <a:pt x="800862" y="2065909"/>
                </a:lnTo>
                <a:lnTo>
                  <a:pt x="800608" y="2065909"/>
                </a:lnTo>
                <a:lnTo>
                  <a:pt x="788289" y="2068703"/>
                </a:lnTo>
                <a:lnTo>
                  <a:pt x="788035" y="2068703"/>
                </a:lnTo>
                <a:lnTo>
                  <a:pt x="787654" y="2068830"/>
                </a:lnTo>
                <a:lnTo>
                  <a:pt x="787400" y="2068957"/>
                </a:lnTo>
                <a:lnTo>
                  <a:pt x="775335" y="2073656"/>
                </a:lnTo>
                <a:lnTo>
                  <a:pt x="737616" y="2098675"/>
                </a:lnTo>
                <a:lnTo>
                  <a:pt x="701929" y="2137664"/>
                </a:lnTo>
                <a:lnTo>
                  <a:pt x="679577" y="2170557"/>
                </a:lnTo>
                <a:lnTo>
                  <a:pt x="658241" y="2208530"/>
                </a:lnTo>
                <a:lnTo>
                  <a:pt x="638302" y="2250821"/>
                </a:lnTo>
                <a:lnTo>
                  <a:pt x="619760" y="2297176"/>
                </a:lnTo>
                <a:lnTo>
                  <a:pt x="602996" y="2347214"/>
                </a:lnTo>
                <a:lnTo>
                  <a:pt x="587870" y="2400300"/>
                </a:lnTo>
                <a:lnTo>
                  <a:pt x="574929" y="2456053"/>
                </a:lnTo>
                <a:lnTo>
                  <a:pt x="564134" y="2513838"/>
                </a:lnTo>
                <a:lnTo>
                  <a:pt x="555879" y="2573401"/>
                </a:lnTo>
                <a:lnTo>
                  <a:pt x="550037" y="2634107"/>
                </a:lnTo>
                <a:lnTo>
                  <a:pt x="549313" y="2650236"/>
                </a:lnTo>
                <a:lnTo>
                  <a:pt x="517398" y="2649220"/>
                </a:lnTo>
                <a:lnTo>
                  <a:pt x="553085" y="2726563"/>
                </a:lnTo>
                <a:lnTo>
                  <a:pt x="587209" y="2663444"/>
                </a:lnTo>
                <a:lnTo>
                  <a:pt x="593598" y="2651633"/>
                </a:lnTo>
                <a:lnTo>
                  <a:pt x="562038" y="2650642"/>
                </a:lnTo>
                <a:lnTo>
                  <a:pt x="562737" y="2635250"/>
                </a:lnTo>
                <a:lnTo>
                  <a:pt x="565277" y="2605024"/>
                </a:lnTo>
                <a:lnTo>
                  <a:pt x="572262" y="2545461"/>
                </a:lnTo>
                <a:lnTo>
                  <a:pt x="581787" y="2487168"/>
                </a:lnTo>
                <a:lnTo>
                  <a:pt x="593598" y="2430907"/>
                </a:lnTo>
                <a:lnTo>
                  <a:pt x="607314" y="2377059"/>
                </a:lnTo>
                <a:lnTo>
                  <a:pt x="623062" y="2326132"/>
                </a:lnTo>
                <a:lnTo>
                  <a:pt x="640588" y="2278380"/>
                </a:lnTo>
                <a:lnTo>
                  <a:pt x="659511" y="2234819"/>
                </a:lnTo>
                <a:lnTo>
                  <a:pt x="679704" y="2195322"/>
                </a:lnTo>
                <a:lnTo>
                  <a:pt x="700913" y="2160905"/>
                </a:lnTo>
                <a:lnTo>
                  <a:pt x="734314" y="2119376"/>
                </a:lnTo>
                <a:lnTo>
                  <a:pt x="768477" y="2091563"/>
                </a:lnTo>
                <a:lnTo>
                  <a:pt x="791972" y="2080768"/>
                </a:lnTo>
                <a:lnTo>
                  <a:pt x="791083" y="2081149"/>
                </a:lnTo>
                <a:lnTo>
                  <a:pt x="792759" y="2080768"/>
                </a:lnTo>
                <a:lnTo>
                  <a:pt x="802830" y="2078482"/>
                </a:lnTo>
                <a:lnTo>
                  <a:pt x="803021" y="2078443"/>
                </a:lnTo>
                <a:lnTo>
                  <a:pt x="804037" y="2078355"/>
                </a:lnTo>
                <a:lnTo>
                  <a:pt x="814705" y="2077466"/>
                </a:lnTo>
                <a:lnTo>
                  <a:pt x="815340" y="2077466"/>
                </a:lnTo>
                <a:lnTo>
                  <a:pt x="815721" y="2077339"/>
                </a:lnTo>
                <a:lnTo>
                  <a:pt x="827913" y="2074418"/>
                </a:lnTo>
                <a:lnTo>
                  <a:pt x="829437" y="2073910"/>
                </a:lnTo>
                <a:lnTo>
                  <a:pt x="830072" y="2073402"/>
                </a:lnTo>
                <a:lnTo>
                  <a:pt x="841679" y="2065020"/>
                </a:lnTo>
                <a:lnTo>
                  <a:pt x="841857" y="2064893"/>
                </a:lnTo>
                <a:lnTo>
                  <a:pt x="842772" y="2064258"/>
                </a:lnTo>
                <a:lnTo>
                  <a:pt x="843153" y="2063877"/>
                </a:lnTo>
                <a:lnTo>
                  <a:pt x="843737" y="2063115"/>
                </a:lnTo>
                <a:lnTo>
                  <a:pt x="844588" y="2062099"/>
                </a:lnTo>
                <a:lnTo>
                  <a:pt x="850201" y="2055368"/>
                </a:lnTo>
                <a:lnTo>
                  <a:pt x="851154" y="2054225"/>
                </a:lnTo>
                <a:lnTo>
                  <a:pt x="855599" y="2048891"/>
                </a:lnTo>
                <a:lnTo>
                  <a:pt x="855853" y="2048637"/>
                </a:lnTo>
                <a:lnTo>
                  <a:pt x="855980" y="2048383"/>
                </a:lnTo>
                <a:lnTo>
                  <a:pt x="856234" y="2048129"/>
                </a:lnTo>
                <a:lnTo>
                  <a:pt x="860640" y="2040763"/>
                </a:lnTo>
                <a:lnTo>
                  <a:pt x="880745" y="2001774"/>
                </a:lnTo>
                <a:lnTo>
                  <a:pt x="904621" y="1935480"/>
                </a:lnTo>
                <a:lnTo>
                  <a:pt x="916178" y="1895348"/>
                </a:lnTo>
                <a:lnTo>
                  <a:pt x="927481" y="1850517"/>
                </a:lnTo>
                <a:lnTo>
                  <a:pt x="938784" y="1801495"/>
                </a:lnTo>
                <a:lnTo>
                  <a:pt x="949706" y="1748282"/>
                </a:lnTo>
                <a:lnTo>
                  <a:pt x="960374" y="1691132"/>
                </a:lnTo>
                <a:lnTo>
                  <a:pt x="970788" y="1630172"/>
                </a:lnTo>
                <a:lnTo>
                  <a:pt x="980821" y="1565783"/>
                </a:lnTo>
                <a:lnTo>
                  <a:pt x="990473" y="1497838"/>
                </a:lnTo>
                <a:lnTo>
                  <a:pt x="999871" y="1426718"/>
                </a:lnTo>
                <a:lnTo>
                  <a:pt x="1008888" y="1352550"/>
                </a:lnTo>
                <a:lnTo>
                  <a:pt x="1017397" y="1275588"/>
                </a:lnTo>
                <a:lnTo>
                  <a:pt x="1025753" y="1194816"/>
                </a:lnTo>
                <a:lnTo>
                  <a:pt x="1033360" y="1112774"/>
                </a:lnTo>
                <a:lnTo>
                  <a:pt x="1040587" y="1028573"/>
                </a:lnTo>
                <a:lnTo>
                  <a:pt x="1047292" y="942340"/>
                </a:lnTo>
                <a:lnTo>
                  <a:pt x="1053376" y="854075"/>
                </a:lnTo>
                <a:lnTo>
                  <a:pt x="1059091" y="764159"/>
                </a:lnTo>
                <a:lnTo>
                  <a:pt x="1068590" y="580009"/>
                </a:lnTo>
                <a:lnTo>
                  <a:pt x="1075563" y="391287"/>
                </a:lnTo>
                <a:lnTo>
                  <a:pt x="1080008" y="199644"/>
                </a:lnTo>
                <a:lnTo>
                  <a:pt x="1081278" y="37820"/>
                </a:lnTo>
                <a:lnTo>
                  <a:pt x="1081532" y="32131"/>
                </a:lnTo>
                <a:lnTo>
                  <a:pt x="1081913" y="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963167" y="2660904"/>
            <a:ext cx="457200" cy="2936875"/>
          </a:xfrm>
          <a:prstGeom prst="rect">
            <a:avLst/>
          </a:prstGeom>
          <a:solidFill>
            <a:srgbClr val="FFFFFF"/>
          </a:solidFill>
          <a:ln w="15239">
            <a:solidFill>
              <a:srgbClr val="000000"/>
            </a:solidFill>
          </a:ln>
        </p:spPr>
        <p:txBody>
          <a:bodyPr wrap="square" lIns="0" tIns="85725" rIns="0" bIns="0" rtlCol="0" vert="vert270">
            <a:spAutoFit/>
          </a:bodyPr>
          <a:lstStyle/>
          <a:p>
            <a:pPr marL="101600">
              <a:lnSpc>
                <a:spcPct val="100000"/>
              </a:lnSpc>
              <a:spcBef>
                <a:spcPts val="675"/>
              </a:spcBef>
            </a:pPr>
            <a:r>
              <a:rPr dirty="0" sz="1800" b="1">
                <a:latin typeface="Arial"/>
                <a:cs typeface="Arial"/>
              </a:rPr>
              <a:t>Original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Training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(</a:t>
            </a:r>
            <a:r>
              <a:rPr dirty="0" sz="1800" spc="5" b="1" i="1">
                <a:latin typeface="Arial"/>
                <a:cs typeface="Arial"/>
              </a:rPr>
              <a:t>T</a:t>
            </a:r>
            <a:r>
              <a:rPr dirty="0" sz="1800" spc="5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69644" y="1246378"/>
            <a:ext cx="77419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L.</a:t>
            </a:r>
            <a:r>
              <a:rPr dirty="0" sz="1800" spc="-5">
                <a:latin typeface="Arial MT"/>
                <a:cs typeface="Arial MT"/>
              </a:rPr>
              <a:t> Breiman,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“Randomizing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outputs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to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increase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prediction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accuracy,”</a:t>
            </a:r>
            <a:r>
              <a:rPr dirty="0" sz="1800" spc="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Machine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Learning,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vol 40,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pp.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229–242,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2000.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681"/>
            <a:ext cx="710628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Class</a:t>
            </a:r>
            <a:r>
              <a:rPr dirty="0" sz="3200" spc="-30"/>
              <a:t> </a:t>
            </a:r>
            <a:r>
              <a:rPr dirty="0" sz="3200" spc="-5"/>
              <a:t>Label</a:t>
            </a:r>
            <a:r>
              <a:rPr dirty="0" sz="3200" spc="-20"/>
              <a:t> </a:t>
            </a:r>
            <a:r>
              <a:rPr dirty="0" sz="3200"/>
              <a:t>Switching</a:t>
            </a:r>
            <a:r>
              <a:rPr dirty="0" sz="3200" spc="-50"/>
              <a:t> </a:t>
            </a:r>
            <a:r>
              <a:rPr dirty="0" sz="3200"/>
              <a:t>and</a:t>
            </a:r>
            <a:r>
              <a:rPr dirty="0" sz="3200" spc="-25"/>
              <a:t> </a:t>
            </a:r>
            <a:r>
              <a:rPr dirty="0" sz="3200" spc="-5"/>
              <a:t>Smearing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43695" y="1273329"/>
            <a:ext cx="5790565" cy="2573020"/>
          </a:xfrm>
          <a:custGeom>
            <a:avLst/>
            <a:gdLst/>
            <a:ahLst/>
            <a:cxnLst/>
            <a:rect l="l" t="t" r="r" b="b"/>
            <a:pathLst>
              <a:path w="5790565" h="2573020">
                <a:moveTo>
                  <a:pt x="0" y="2572756"/>
                </a:moveTo>
                <a:lnTo>
                  <a:pt x="5790405" y="2572756"/>
                </a:lnTo>
                <a:lnTo>
                  <a:pt x="5790405" y="0"/>
                </a:lnTo>
                <a:lnTo>
                  <a:pt x="0" y="0"/>
                </a:lnTo>
                <a:lnTo>
                  <a:pt x="0" y="2572756"/>
                </a:lnTo>
                <a:close/>
              </a:path>
            </a:pathLst>
          </a:custGeom>
          <a:ln w="101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70591" y="1295427"/>
            <a:ext cx="5615305" cy="284607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211454" indent="-135890">
              <a:lnSpc>
                <a:spcPct val="100000"/>
              </a:lnSpc>
              <a:spcBef>
                <a:spcPts val="545"/>
              </a:spcBef>
              <a:buAutoNum type="arabicPeriod"/>
              <a:tabLst>
                <a:tab pos="212090" algn="l"/>
              </a:tabLst>
            </a:pPr>
            <a:r>
              <a:rPr dirty="0" sz="1050">
                <a:latin typeface="Times New Roman"/>
                <a:cs typeface="Times New Roman"/>
              </a:rPr>
              <a:t>Let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5" i="1">
                <a:latin typeface="Times New Roman"/>
                <a:cs typeface="Times New Roman"/>
              </a:rPr>
              <a:t>M</a:t>
            </a:r>
            <a:r>
              <a:rPr dirty="0" sz="1050" i="1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be </a:t>
            </a:r>
            <a:r>
              <a:rPr dirty="0" sz="1050">
                <a:latin typeface="Times New Roman"/>
                <a:cs typeface="Times New Roman"/>
              </a:rPr>
              <a:t>the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number</a:t>
            </a:r>
            <a:r>
              <a:rPr dirty="0" sz="1050" spc="5">
                <a:latin typeface="Times New Roman"/>
                <a:cs typeface="Times New Roman"/>
              </a:rPr>
              <a:t> of</a:t>
            </a:r>
            <a:r>
              <a:rPr dirty="0" sz="1050" spc="-5">
                <a:latin typeface="Times New Roman"/>
                <a:cs typeface="Times New Roman"/>
              </a:rPr>
              <a:t> networks</a:t>
            </a:r>
            <a:r>
              <a:rPr dirty="0" sz="1050">
                <a:latin typeface="Times New Roman"/>
                <a:cs typeface="Times New Roman"/>
              </a:rPr>
              <a:t> to</a:t>
            </a:r>
            <a:r>
              <a:rPr dirty="0" sz="1050" spc="5">
                <a:latin typeface="Times New Roman"/>
                <a:cs typeface="Times New Roman"/>
              </a:rPr>
              <a:t> be </a:t>
            </a:r>
            <a:r>
              <a:rPr dirty="0" sz="1050">
                <a:latin typeface="Times New Roman"/>
                <a:cs typeface="Times New Roman"/>
              </a:rPr>
              <a:t>trained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for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an ensemble</a:t>
            </a:r>
            <a:endParaRPr sz="1050">
              <a:latin typeface="Times New Roman"/>
              <a:cs typeface="Times New Roman"/>
            </a:endParaRPr>
          </a:p>
          <a:p>
            <a:pPr marL="144145">
              <a:lnSpc>
                <a:spcPct val="100000"/>
              </a:lnSpc>
              <a:spcBef>
                <a:spcPts val="475"/>
              </a:spcBef>
            </a:pPr>
            <a:r>
              <a:rPr dirty="0" baseline="2645" sz="1575" spc="7">
                <a:latin typeface="Times New Roman"/>
                <a:cs typeface="Times New Roman"/>
              </a:rPr>
              <a:t>Take </a:t>
            </a:r>
            <a:r>
              <a:rPr dirty="0" baseline="2645" sz="1575">
                <a:latin typeface="Times New Roman"/>
                <a:cs typeface="Times New Roman"/>
              </a:rPr>
              <a:t>original</a:t>
            </a:r>
            <a:r>
              <a:rPr dirty="0" baseline="2645" sz="1575" spc="15">
                <a:latin typeface="Times New Roman"/>
                <a:cs typeface="Times New Roman"/>
              </a:rPr>
              <a:t> </a:t>
            </a:r>
            <a:r>
              <a:rPr dirty="0" baseline="2645" sz="1575">
                <a:latin typeface="Times New Roman"/>
                <a:cs typeface="Times New Roman"/>
              </a:rPr>
              <a:t>training set</a:t>
            </a:r>
            <a:r>
              <a:rPr dirty="0" baseline="2645" sz="1575" spc="-44">
                <a:latin typeface="Times New Roman"/>
                <a:cs typeface="Times New Roman"/>
              </a:rPr>
              <a:t> </a:t>
            </a:r>
            <a:r>
              <a:rPr dirty="0" baseline="2645" sz="1575" spc="7" i="1">
                <a:latin typeface="Times New Roman"/>
                <a:cs typeface="Times New Roman"/>
              </a:rPr>
              <a:t>T= </a:t>
            </a:r>
            <a:r>
              <a:rPr dirty="0" baseline="2645" sz="1575" i="1">
                <a:latin typeface="Times New Roman"/>
                <a:cs typeface="Times New Roman"/>
              </a:rPr>
              <a:t>{(x(1),</a:t>
            </a:r>
            <a:r>
              <a:rPr dirty="0" baseline="2645" sz="1575" spc="15" i="1">
                <a:latin typeface="Times New Roman"/>
                <a:cs typeface="Times New Roman"/>
              </a:rPr>
              <a:t> </a:t>
            </a:r>
            <a:r>
              <a:rPr dirty="0" baseline="2645" sz="1575" i="1">
                <a:latin typeface="Times New Roman"/>
                <a:cs typeface="Times New Roman"/>
              </a:rPr>
              <a:t>d(1)),…,</a:t>
            </a:r>
            <a:r>
              <a:rPr dirty="0" baseline="2645" sz="1575" spc="7" i="1">
                <a:latin typeface="Times New Roman"/>
                <a:cs typeface="Times New Roman"/>
              </a:rPr>
              <a:t> </a:t>
            </a:r>
            <a:r>
              <a:rPr dirty="0" baseline="2645" sz="1575" i="1">
                <a:latin typeface="Times New Roman"/>
                <a:cs typeface="Times New Roman"/>
              </a:rPr>
              <a:t>(x(N),</a:t>
            </a:r>
            <a:r>
              <a:rPr dirty="0" baseline="2645" sz="1575" spc="22" i="1">
                <a:latin typeface="Times New Roman"/>
                <a:cs typeface="Times New Roman"/>
              </a:rPr>
              <a:t> </a:t>
            </a:r>
            <a:r>
              <a:rPr dirty="0" baseline="2645" sz="1575" i="1">
                <a:latin typeface="Times New Roman"/>
                <a:cs typeface="Times New Roman"/>
              </a:rPr>
              <a:t>d(N))}</a:t>
            </a:r>
            <a:r>
              <a:rPr dirty="0" baseline="2645" sz="1575" spc="30" i="1">
                <a:latin typeface="Times New Roman"/>
                <a:cs typeface="Times New Roman"/>
              </a:rPr>
              <a:t> </a:t>
            </a:r>
            <a:r>
              <a:rPr dirty="0" baseline="2645" sz="1575" spc="-7">
                <a:latin typeface="Times New Roman"/>
                <a:cs typeface="Times New Roman"/>
              </a:rPr>
              <a:t>with</a:t>
            </a:r>
            <a:r>
              <a:rPr dirty="0" baseline="2645" sz="1575">
                <a:latin typeface="Times New Roman"/>
                <a:cs typeface="Times New Roman"/>
              </a:rPr>
              <a:t> class</a:t>
            </a:r>
            <a:r>
              <a:rPr dirty="0" baseline="2645" sz="1575" spc="7">
                <a:latin typeface="Times New Roman"/>
                <a:cs typeface="Times New Roman"/>
              </a:rPr>
              <a:t> </a:t>
            </a:r>
            <a:r>
              <a:rPr dirty="0" baseline="2645" sz="1575">
                <a:latin typeface="Times New Roman"/>
                <a:cs typeface="Times New Roman"/>
              </a:rPr>
              <a:t>label</a:t>
            </a:r>
            <a:r>
              <a:rPr dirty="0" baseline="2645" sz="1575" spc="-44">
                <a:latin typeface="Times New Roman"/>
                <a:cs typeface="Times New Roman"/>
              </a:rPr>
              <a:t> </a:t>
            </a:r>
            <a:r>
              <a:rPr dirty="0" sz="1150" spc="30" i="1">
                <a:latin typeface="Times New Roman"/>
                <a:cs typeface="Times New Roman"/>
              </a:rPr>
              <a:t>d</a:t>
            </a:r>
            <a:r>
              <a:rPr dirty="0" sz="1150" spc="-165" i="1">
                <a:latin typeface="Times New Roman"/>
                <a:cs typeface="Times New Roman"/>
              </a:rPr>
              <a:t> </a:t>
            </a:r>
            <a:r>
              <a:rPr dirty="0" sz="1150" spc="35">
                <a:latin typeface="Times New Roman"/>
                <a:cs typeface="Times New Roman"/>
              </a:rPr>
              <a:t>(</a:t>
            </a:r>
            <a:r>
              <a:rPr dirty="0" sz="1150" spc="35" i="1">
                <a:latin typeface="Times New Roman"/>
                <a:cs typeface="Times New Roman"/>
              </a:rPr>
              <a:t>n</a:t>
            </a:r>
            <a:r>
              <a:rPr dirty="0" sz="1150" spc="35">
                <a:latin typeface="Times New Roman"/>
                <a:cs typeface="Times New Roman"/>
              </a:rPr>
              <a:t>)</a:t>
            </a:r>
            <a:r>
              <a:rPr dirty="0" sz="1150" spc="-140">
                <a:latin typeface="Times New Roman"/>
                <a:cs typeface="Times New Roman"/>
              </a:rPr>
              <a:t> </a:t>
            </a:r>
            <a:r>
              <a:rPr dirty="0" sz="1150" spc="45">
                <a:latin typeface="Symbol"/>
                <a:cs typeface="Symbol"/>
              </a:rPr>
              <a:t></a:t>
            </a:r>
            <a:r>
              <a:rPr dirty="0" sz="1150" spc="-100">
                <a:latin typeface="Times New Roman"/>
                <a:cs typeface="Times New Roman"/>
              </a:rPr>
              <a:t> </a:t>
            </a:r>
            <a:r>
              <a:rPr dirty="0" sz="1150" spc="40" i="1">
                <a:latin typeface="Times New Roman"/>
                <a:cs typeface="Times New Roman"/>
              </a:rPr>
              <a:t>K</a:t>
            </a:r>
            <a:r>
              <a:rPr dirty="0" sz="1150" spc="114" i="1">
                <a:latin typeface="Times New Roman"/>
                <a:cs typeface="Times New Roman"/>
              </a:rPr>
              <a:t> </a:t>
            </a:r>
            <a:r>
              <a:rPr dirty="0" sz="1150" spc="35">
                <a:latin typeface="Symbol"/>
                <a:cs typeface="Symbol"/>
              </a:rPr>
              <a:t></a:t>
            </a:r>
            <a:r>
              <a:rPr dirty="0" sz="1150" spc="-114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{1,2,.....,</a:t>
            </a:r>
            <a:r>
              <a:rPr dirty="0" sz="1150" spc="-175">
                <a:latin typeface="Times New Roman"/>
                <a:cs typeface="Times New Roman"/>
              </a:rPr>
              <a:t> </a:t>
            </a:r>
            <a:r>
              <a:rPr dirty="0" sz="1150" spc="40" i="1">
                <a:latin typeface="Times New Roman"/>
                <a:cs typeface="Times New Roman"/>
              </a:rPr>
              <a:t>k</a:t>
            </a:r>
            <a:r>
              <a:rPr dirty="0" sz="1150" spc="40">
                <a:latin typeface="Times New Roman"/>
                <a:cs typeface="Times New Roman"/>
              </a:rPr>
              <a:t>}</a:t>
            </a:r>
            <a:endParaRPr sz="1150">
              <a:latin typeface="Times New Roman"/>
              <a:cs typeface="Times New Roman"/>
            </a:endParaRPr>
          </a:p>
          <a:p>
            <a:pPr marL="144145" marR="1551940" indent="-3810">
              <a:lnSpc>
                <a:spcPct val="152800"/>
              </a:lnSpc>
              <a:spcBef>
                <a:spcPts val="70"/>
              </a:spcBef>
            </a:pPr>
            <a:r>
              <a:rPr dirty="0" sz="1050" spc="5">
                <a:latin typeface="Times New Roman"/>
                <a:cs typeface="Times New Roman"/>
              </a:rPr>
              <a:t>Take </a:t>
            </a:r>
            <a:r>
              <a:rPr dirty="0" sz="1050" spc="-10" i="1">
                <a:latin typeface="Times New Roman"/>
                <a:cs typeface="Times New Roman"/>
              </a:rPr>
              <a:t>S</a:t>
            </a:r>
            <a:r>
              <a:rPr dirty="0" baseline="-7936" sz="1050" spc="-15" i="1">
                <a:latin typeface="Times New Roman"/>
                <a:cs typeface="Times New Roman"/>
              </a:rPr>
              <a:t>Fraction</a:t>
            </a:r>
            <a:r>
              <a:rPr dirty="0" baseline="-7936" sz="1050" spc="-7" i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-factor that determines </a:t>
            </a:r>
            <a:r>
              <a:rPr dirty="0" sz="1050" spc="-5">
                <a:latin typeface="Times New Roman"/>
                <a:cs typeface="Times New Roman"/>
              </a:rPr>
              <a:t>number </a:t>
            </a:r>
            <a:r>
              <a:rPr dirty="0" sz="1050" spc="5">
                <a:latin typeface="Times New Roman"/>
                <a:cs typeface="Times New Roman"/>
              </a:rPr>
              <a:t>of </a:t>
            </a:r>
            <a:r>
              <a:rPr dirty="0" sz="1050">
                <a:latin typeface="Times New Roman"/>
                <a:cs typeface="Times New Roman"/>
              </a:rPr>
              <a:t>pattern to alter class label </a:t>
            </a:r>
            <a:r>
              <a:rPr dirty="0" sz="1050" spc="-25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Number</a:t>
            </a:r>
            <a:r>
              <a:rPr dirty="0" sz="1050" spc="5">
                <a:latin typeface="Times New Roman"/>
                <a:cs typeface="Times New Roman"/>
              </a:rPr>
              <a:t> of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patters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to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switch </a:t>
            </a:r>
            <a:r>
              <a:rPr dirty="0" sz="1050">
                <a:latin typeface="Times New Roman"/>
                <a:cs typeface="Times New Roman"/>
              </a:rPr>
              <a:t>the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class label,</a:t>
            </a:r>
            <a:r>
              <a:rPr dirty="0" sz="1050" spc="100">
                <a:latin typeface="Times New Roman"/>
                <a:cs typeface="Times New Roman"/>
              </a:rPr>
              <a:t> </a:t>
            </a:r>
            <a:r>
              <a:rPr dirty="0" sz="1050" i="1">
                <a:latin typeface="Times New Roman"/>
                <a:cs typeface="Times New Roman"/>
              </a:rPr>
              <a:t>S</a:t>
            </a:r>
            <a:r>
              <a:rPr dirty="0" sz="1050" spc="5" i="1">
                <a:latin typeface="Times New Roman"/>
                <a:cs typeface="Times New Roman"/>
              </a:rPr>
              <a:t> </a:t>
            </a:r>
            <a:r>
              <a:rPr dirty="0" sz="1050" spc="-5" i="1">
                <a:latin typeface="Times New Roman"/>
                <a:cs typeface="Times New Roman"/>
              </a:rPr>
              <a:t>=S</a:t>
            </a:r>
            <a:r>
              <a:rPr dirty="0" baseline="-7936" sz="1050" spc="-7" i="1">
                <a:latin typeface="Times New Roman"/>
                <a:cs typeface="Times New Roman"/>
              </a:rPr>
              <a:t>Fraction</a:t>
            </a:r>
            <a:r>
              <a:rPr dirty="0" sz="1050" spc="-5" i="1">
                <a:latin typeface="Times New Roman"/>
                <a:cs typeface="Times New Roman"/>
              </a:rPr>
              <a:t>*N</a:t>
            </a:r>
            <a:endParaRPr sz="1050">
              <a:latin typeface="Times New Roman"/>
              <a:cs typeface="Times New Roman"/>
            </a:endParaRPr>
          </a:p>
          <a:p>
            <a:pPr marL="246379" indent="-170815">
              <a:lnSpc>
                <a:spcPct val="100000"/>
              </a:lnSpc>
              <a:spcBef>
                <a:spcPts val="660"/>
              </a:spcBef>
              <a:buFont typeface="Times New Roman"/>
              <a:buAutoNum type="arabicPeriod" startAt="2"/>
              <a:tabLst>
                <a:tab pos="247015" algn="l"/>
              </a:tabLst>
            </a:pPr>
            <a:r>
              <a:rPr dirty="0" sz="1050" i="1">
                <a:latin typeface="Times New Roman"/>
                <a:cs typeface="Times New Roman"/>
              </a:rPr>
              <a:t>for</a:t>
            </a:r>
            <a:r>
              <a:rPr dirty="0" sz="1050" spc="-15" i="1">
                <a:latin typeface="Times New Roman"/>
                <a:cs typeface="Times New Roman"/>
              </a:rPr>
              <a:t> </a:t>
            </a:r>
            <a:r>
              <a:rPr dirty="0" sz="1050" i="1">
                <a:latin typeface="Times New Roman"/>
                <a:cs typeface="Times New Roman"/>
              </a:rPr>
              <a:t>i=1</a:t>
            </a:r>
            <a:r>
              <a:rPr dirty="0" sz="1050" spc="-5" i="1">
                <a:latin typeface="Times New Roman"/>
                <a:cs typeface="Times New Roman"/>
              </a:rPr>
              <a:t> </a:t>
            </a:r>
            <a:r>
              <a:rPr dirty="0" sz="1050" i="1">
                <a:latin typeface="Times New Roman"/>
                <a:cs typeface="Times New Roman"/>
              </a:rPr>
              <a:t>to</a:t>
            </a:r>
            <a:r>
              <a:rPr dirty="0" sz="1050" spc="-10" i="1">
                <a:latin typeface="Times New Roman"/>
                <a:cs typeface="Times New Roman"/>
              </a:rPr>
              <a:t> </a:t>
            </a:r>
            <a:r>
              <a:rPr dirty="0" sz="1050" spc="5" i="1">
                <a:latin typeface="Times New Roman"/>
                <a:cs typeface="Times New Roman"/>
              </a:rPr>
              <a:t>M</a:t>
            </a:r>
            <a:r>
              <a:rPr dirty="0" sz="1050" spc="-5" i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{</a:t>
            </a:r>
            <a:endParaRPr sz="1050">
              <a:latin typeface="Times New Roman"/>
              <a:cs typeface="Times New Roman"/>
            </a:endParaRPr>
          </a:p>
          <a:p>
            <a:pPr lvl="1" marL="772795" indent="-240665">
              <a:lnSpc>
                <a:spcPct val="100000"/>
              </a:lnSpc>
              <a:spcBef>
                <a:spcPts val="665"/>
              </a:spcBef>
              <a:buAutoNum type="alphaLcPeriod"/>
              <a:tabLst>
                <a:tab pos="772160" algn="l"/>
                <a:tab pos="773430" algn="l"/>
              </a:tabLst>
            </a:pPr>
            <a:r>
              <a:rPr dirty="0" sz="1050">
                <a:latin typeface="Times New Roman"/>
                <a:cs typeface="Times New Roman"/>
              </a:rPr>
              <a:t>Make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training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set,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-5" i="1">
                <a:latin typeface="Times New Roman"/>
                <a:cs typeface="Times New Roman"/>
              </a:rPr>
              <a:t>T</a:t>
            </a:r>
            <a:r>
              <a:rPr dirty="0" baseline="-7936" sz="1050" spc="-7" i="1">
                <a:latin typeface="Times New Roman"/>
                <a:cs typeface="Times New Roman"/>
              </a:rPr>
              <a:t>i</a:t>
            </a:r>
            <a:r>
              <a:rPr dirty="0" baseline="-7936" sz="1050" spc="127" i="1">
                <a:latin typeface="Times New Roman"/>
                <a:cs typeface="Times New Roman"/>
              </a:rPr>
              <a:t> </a:t>
            </a:r>
            <a:r>
              <a:rPr dirty="0" sz="1050" spc="5" i="1">
                <a:latin typeface="Times New Roman"/>
                <a:cs typeface="Times New Roman"/>
              </a:rPr>
              <a:t>=</a:t>
            </a:r>
            <a:r>
              <a:rPr dirty="0" sz="1050" spc="-10" i="1">
                <a:latin typeface="Times New Roman"/>
                <a:cs typeface="Times New Roman"/>
              </a:rPr>
              <a:t> </a:t>
            </a:r>
            <a:r>
              <a:rPr dirty="0" sz="1050" i="1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  <a:p>
            <a:pPr lvl="1" marL="772795" indent="-240665">
              <a:lnSpc>
                <a:spcPct val="100000"/>
              </a:lnSpc>
              <a:spcBef>
                <a:spcPts val="665"/>
              </a:spcBef>
              <a:buAutoNum type="alphaLcPeriod"/>
              <a:tabLst>
                <a:tab pos="772160" algn="l"/>
                <a:tab pos="773430" algn="l"/>
              </a:tabLst>
            </a:pPr>
            <a:r>
              <a:rPr dirty="0" sz="1050">
                <a:latin typeface="Times New Roman"/>
                <a:cs typeface="Times New Roman"/>
              </a:rPr>
              <a:t>Randomly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select</a:t>
            </a:r>
            <a:r>
              <a:rPr dirty="0" sz="1050" spc="65">
                <a:latin typeface="Times New Roman"/>
                <a:cs typeface="Times New Roman"/>
              </a:rPr>
              <a:t> </a:t>
            </a:r>
            <a:r>
              <a:rPr dirty="0" sz="1050" i="1">
                <a:latin typeface="Times New Roman"/>
                <a:cs typeface="Times New Roman"/>
              </a:rPr>
              <a:t>S</a:t>
            </a:r>
            <a:r>
              <a:rPr dirty="0" sz="1050" spc="10" i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examples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in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-5" i="1">
                <a:latin typeface="Times New Roman"/>
                <a:cs typeface="Times New Roman"/>
              </a:rPr>
              <a:t>T</a:t>
            </a:r>
            <a:r>
              <a:rPr dirty="0" baseline="-7936" sz="1050" spc="-7" i="1">
                <a:latin typeface="Times New Roman"/>
                <a:cs typeface="Times New Roman"/>
              </a:rPr>
              <a:t>i</a:t>
            </a:r>
            <a:r>
              <a:rPr dirty="0" baseline="-7936" sz="1050" spc="142" i="1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and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assign different class label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randomly</a:t>
            </a:r>
            <a:endParaRPr sz="1050">
              <a:latin typeface="Times New Roman"/>
              <a:cs typeface="Times New Roman"/>
            </a:endParaRPr>
          </a:p>
          <a:p>
            <a:pPr lvl="1" marL="772795" indent="-240665">
              <a:lnSpc>
                <a:spcPct val="100000"/>
              </a:lnSpc>
              <a:spcBef>
                <a:spcPts val="665"/>
              </a:spcBef>
              <a:buAutoNum type="alphaLcPeriod"/>
              <a:tabLst>
                <a:tab pos="772160" algn="l"/>
                <a:tab pos="773430" algn="l"/>
              </a:tabLst>
            </a:pPr>
            <a:r>
              <a:rPr dirty="0" sz="1050" spc="5">
                <a:latin typeface="Times New Roman"/>
                <a:cs typeface="Times New Roman"/>
              </a:rPr>
              <a:t>Train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network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i="1">
                <a:latin typeface="Times New Roman"/>
                <a:cs typeface="Times New Roman"/>
              </a:rPr>
              <a:t>NN</a:t>
            </a:r>
            <a:r>
              <a:rPr dirty="0" baseline="-7936" sz="1050" i="1">
                <a:latin typeface="Times New Roman"/>
                <a:cs typeface="Times New Roman"/>
              </a:rPr>
              <a:t>i</a:t>
            </a:r>
            <a:r>
              <a:rPr dirty="0" baseline="-7936" sz="1050" spc="120" i="1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by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i="1">
                <a:latin typeface="Times New Roman"/>
                <a:cs typeface="Times New Roman"/>
              </a:rPr>
              <a:t>T</a:t>
            </a:r>
            <a:r>
              <a:rPr dirty="0" baseline="-7936" sz="1050" i="1">
                <a:latin typeface="Times New Roman"/>
                <a:cs typeface="Times New Roman"/>
              </a:rPr>
              <a:t>i</a:t>
            </a:r>
            <a:endParaRPr baseline="-7936" sz="10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660"/>
              </a:spcBef>
            </a:pPr>
            <a:r>
              <a:rPr dirty="0" sz="1050">
                <a:latin typeface="Times New Roman"/>
                <a:cs typeface="Times New Roman"/>
              </a:rPr>
              <a:t>}</a:t>
            </a:r>
            <a:endParaRPr sz="1050">
              <a:latin typeface="Times New Roman"/>
              <a:cs typeface="Times New Roman"/>
            </a:endParaRPr>
          </a:p>
          <a:p>
            <a:pPr marL="212090" indent="-136525">
              <a:lnSpc>
                <a:spcPct val="100000"/>
              </a:lnSpc>
              <a:spcBef>
                <a:spcPts val="670"/>
              </a:spcBef>
              <a:buAutoNum type="arabicPeriod" startAt="3"/>
              <a:tabLst>
                <a:tab pos="212725" algn="l"/>
              </a:tabLst>
            </a:pPr>
            <a:r>
              <a:rPr dirty="0" sz="1050">
                <a:latin typeface="Times New Roman"/>
                <a:cs typeface="Times New Roman"/>
              </a:rPr>
              <a:t>Ensemble decision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is made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in</a:t>
            </a:r>
            <a:r>
              <a:rPr dirty="0" sz="1050" spc="-5">
                <a:latin typeface="Times New Roman"/>
                <a:cs typeface="Times New Roman"/>
              </a:rPr>
              <a:t> simple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average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-5">
                <a:latin typeface="Times New Roman"/>
                <a:cs typeface="Times New Roman"/>
              </a:rPr>
              <a:t>way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algn="ctr" marL="121285">
              <a:lnSpc>
                <a:spcPct val="100000"/>
              </a:lnSpc>
            </a:pPr>
            <a:r>
              <a:rPr dirty="0" sz="1350" spc="5" b="1">
                <a:latin typeface="Times New Roman"/>
                <a:cs typeface="Times New Roman"/>
              </a:rPr>
              <a:t>Class</a:t>
            </a:r>
            <a:r>
              <a:rPr dirty="0" sz="1350" spc="-5" b="1">
                <a:latin typeface="Times New Roman"/>
                <a:cs typeface="Times New Roman"/>
              </a:rPr>
              <a:t> </a:t>
            </a:r>
            <a:r>
              <a:rPr dirty="0" sz="1350" spc="10" b="1">
                <a:latin typeface="Times New Roman"/>
                <a:cs typeface="Times New Roman"/>
              </a:rPr>
              <a:t>Label Switching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1168" y="6645841"/>
            <a:ext cx="71437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10" b="1">
                <a:latin typeface="Times New Roman"/>
                <a:cs typeface="Times New Roman"/>
              </a:rPr>
              <a:t>S</a:t>
            </a:r>
            <a:r>
              <a:rPr dirty="0" sz="1350" spc="-45" b="1">
                <a:latin typeface="Times New Roman"/>
                <a:cs typeface="Times New Roman"/>
              </a:rPr>
              <a:t>m</a:t>
            </a:r>
            <a:r>
              <a:rPr dirty="0" sz="1350" spc="-15" b="1">
                <a:latin typeface="Times New Roman"/>
                <a:cs typeface="Times New Roman"/>
              </a:rPr>
              <a:t>earing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26" y="4306127"/>
            <a:ext cx="5532755" cy="2237740"/>
          </a:xfrm>
          <a:prstGeom prst="rect">
            <a:avLst/>
          </a:prstGeom>
          <a:solidFill>
            <a:srgbClr val="EBEBEB"/>
          </a:solidFill>
          <a:ln w="10112">
            <a:solidFill>
              <a:srgbClr val="00000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227965" indent="-13017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228600" algn="l"/>
              </a:tabLst>
            </a:pPr>
            <a:r>
              <a:rPr dirty="0" sz="1050" spc="-20">
                <a:latin typeface="Times New Roman"/>
                <a:cs typeface="Times New Roman"/>
              </a:rPr>
              <a:t>Let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35" i="1">
                <a:latin typeface="Times New Roman"/>
                <a:cs typeface="Times New Roman"/>
              </a:rPr>
              <a:t>M</a:t>
            </a:r>
            <a:r>
              <a:rPr dirty="0" sz="1050" spc="-5" i="1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be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the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number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of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networks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to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be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trained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for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an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ensemble</a:t>
            </a:r>
            <a:endParaRPr sz="1050">
              <a:latin typeface="Times New Roman"/>
              <a:cs typeface="Times New Roman"/>
            </a:endParaRPr>
          </a:p>
          <a:p>
            <a:pPr marL="163195">
              <a:lnSpc>
                <a:spcPct val="100000"/>
              </a:lnSpc>
              <a:spcBef>
                <a:spcPts val="475"/>
              </a:spcBef>
            </a:pPr>
            <a:r>
              <a:rPr dirty="0" baseline="2645" sz="1575" spc="-30">
                <a:latin typeface="Times New Roman"/>
                <a:cs typeface="Times New Roman"/>
              </a:rPr>
              <a:t>Take</a:t>
            </a:r>
            <a:r>
              <a:rPr dirty="0" baseline="2645" sz="1575">
                <a:latin typeface="Times New Roman"/>
                <a:cs typeface="Times New Roman"/>
              </a:rPr>
              <a:t> </a:t>
            </a:r>
            <a:r>
              <a:rPr dirty="0" baseline="2645" sz="1575" spc="-30">
                <a:latin typeface="Times New Roman"/>
                <a:cs typeface="Times New Roman"/>
              </a:rPr>
              <a:t>original</a:t>
            </a:r>
            <a:r>
              <a:rPr dirty="0" baseline="2645" sz="1575">
                <a:latin typeface="Times New Roman"/>
                <a:cs typeface="Times New Roman"/>
              </a:rPr>
              <a:t> </a:t>
            </a:r>
            <a:r>
              <a:rPr dirty="0" baseline="2645" sz="1575" spc="-30">
                <a:latin typeface="Times New Roman"/>
                <a:cs typeface="Times New Roman"/>
              </a:rPr>
              <a:t>training</a:t>
            </a:r>
            <a:r>
              <a:rPr dirty="0" baseline="2645" sz="1575" spc="-7">
                <a:latin typeface="Times New Roman"/>
                <a:cs typeface="Times New Roman"/>
              </a:rPr>
              <a:t> </a:t>
            </a:r>
            <a:r>
              <a:rPr dirty="0" baseline="2645" sz="1575" spc="-30">
                <a:latin typeface="Times New Roman"/>
                <a:cs typeface="Times New Roman"/>
              </a:rPr>
              <a:t>set</a:t>
            </a:r>
            <a:r>
              <a:rPr dirty="0" baseline="2645" sz="1575" spc="-60">
                <a:latin typeface="Times New Roman"/>
                <a:cs typeface="Times New Roman"/>
              </a:rPr>
              <a:t> </a:t>
            </a:r>
            <a:r>
              <a:rPr dirty="0" baseline="2645" sz="1575" spc="-37" i="1">
                <a:latin typeface="Times New Roman"/>
                <a:cs typeface="Times New Roman"/>
              </a:rPr>
              <a:t>T=</a:t>
            </a:r>
            <a:r>
              <a:rPr dirty="0" baseline="2645" sz="1575" i="1">
                <a:latin typeface="Times New Roman"/>
                <a:cs typeface="Times New Roman"/>
              </a:rPr>
              <a:t> </a:t>
            </a:r>
            <a:r>
              <a:rPr dirty="0" baseline="2645" sz="1575" spc="-22" i="1">
                <a:latin typeface="Times New Roman"/>
                <a:cs typeface="Times New Roman"/>
              </a:rPr>
              <a:t>{(x(1),</a:t>
            </a:r>
            <a:r>
              <a:rPr dirty="0" baseline="2645" sz="1575" spc="7" i="1">
                <a:latin typeface="Times New Roman"/>
                <a:cs typeface="Times New Roman"/>
              </a:rPr>
              <a:t> </a:t>
            </a:r>
            <a:r>
              <a:rPr dirty="0" baseline="2645" sz="1575" spc="-30" i="1">
                <a:latin typeface="Times New Roman"/>
                <a:cs typeface="Times New Roman"/>
              </a:rPr>
              <a:t>d(1)),…,</a:t>
            </a:r>
            <a:r>
              <a:rPr dirty="0" baseline="2645" sz="1575" i="1">
                <a:latin typeface="Times New Roman"/>
                <a:cs typeface="Times New Roman"/>
              </a:rPr>
              <a:t> </a:t>
            </a:r>
            <a:r>
              <a:rPr dirty="0" baseline="2645" sz="1575" spc="-30" i="1">
                <a:latin typeface="Times New Roman"/>
                <a:cs typeface="Times New Roman"/>
              </a:rPr>
              <a:t>(x(N),</a:t>
            </a:r>
            <a:r>
              <a:rPr dirty="0" baseline="2645" sz="1575" spc="7" i="1">
                <a:latin typeface="Times New Roman"/>
                <a:cs typeface="Times New Roman"/>
              </a:rPr>
              <a:t> </a:t>
            </a:r>
            <a:r>
              <a:rPr dirty="0" baseline="2645" sz="1575" spc="-30" i="1">
                <a:latin typeface="Times New Roman"/>
                <a:cs typeface="Times New Roman"/>
              </a:rPr>
              <a:t>d(N))}</a:t>
            </a:r>
            <a:r>
              <a:rPr dirty="0" baseline="2645" sz="1575" spc="15" i="1">
                <a:latin typeface="Times New Roman"/>
                <a:cs typeface="Times New Roman"/>
              </a:rPr>
              <a:t> </a:t>
            </a:r>
            <a:r>
              <a:rPr dirty="0" baseline="2645" sz="1575" spc="-37">
                <a:latin typeface="Times New Roman"/>
                <a:cs typeface="Times New Roman"/>
              </a:rPr>
              <a:t>with</a:t>
            </a:r>
            <a:r>
              <a:rPr dirty="0" baseline="2645" sz="1575" spc="-22">
                <a:latin typeface="Times New Roman"/>
                <a:cs typeface="Times New Roman"/>
              </a:rPr>
              <a:t> class</a:t>
            </a:r>
            <a:r>
              <a:rPr dirty="0" baseline="2645" sz="1575" spc="-7">
                <a:latin typeface="Times New Roman"/>
                <a:cs typeface="Times New Roman"/>
              </a:rPr>
              <a:t> </a:t>
            </a:r>
            <a:r>
              <a:rPr dirty="0" baseline="2645" sz="1575" spc="-22">
                <a:latin typeface="Times New Roman"/>
                <a:cs typeface="Times New Roman"/>
              </a:rPr>
              <a:t>label</a:t>
            </a:r>
            <a:r>
              <a:rPr dirty="0" baseline="2645" sz="1575" spc="-44">
                <a:latin typeface="Times New Roman"/>
                <a:cs typeface="Times New Roman"/>
              </a:rPr>
              <a:t> </a:t>
            </a:r>
            <a:r>
              <a:rPr dirty="0" sz="1150" spc="5" i="1">
                <a:latin typeface="Times New Roman"/>
                <a:cs typeface="Times New Roman"/>
              </a:rPr>
              <a:t>d</a:t>
            </a:r>
            <a:r>
              <a:rPr dirty="0" sz="1150" spc="-170" i="1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Times New Roman"/>
                <a:cs typeface="Times New Roman"/>
              </a:rPr>
              <a:t>(</a:t>
            </a:r>
            <a:r>
              <a:rPr dirty="0" sz="1150" spc="15" i="1">
                <a:latin typeface="Times New Roman"/>
                <a:cs typeface="Times New Roman"/>
              </a:rPr>
              <a:t>n</a:t>
            </a:r>
            <a:r>
              <a:rPr dirty="0" sz="1150" spc="15">
                <a:latin typeface="Times New Roman"/>
                <a:cs typeface="Times New Roman"/>
              </a:rPr>
              <a:t>)</a:t>
            </a:r>
            <a:r>
              <a:rPr dirty="0" sz="1150" spc="-145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Symbol"/>
                <a:cs typeface="Symbol"/>
              </a:rPr>
              <a:t></a:t>
            </a:r>
            <a:r>
              <a:rPr dirty="0" sz="1150" spc="-100">
                <a:latin typeface="Times New Roman"/>
                <a:cs typeface="Times New Roman"/>
              </a:rPr>
              <a:t> </a:t>
            </a:r>
            <a:r>
              <a:rPr dirty="0" sz="1150" spc="5" i="1">
                <a:latin typeface="Times New Roman"/>
                <a:cs typeface="Times New Roman"/>
              </a:rPr>
              <a:t>K</a:t>
            </a:r>
            <a:r>
              <a:rPr dirty="0" sz="1150" spc="100" i="1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Symbol"/>
                <a:cs typeface="Symbol"/>
              </a:rPr>
              <a:t></a:t>
            </a:r>
            <a:r>
              <a:rPr dirty="0" sz="1150" spc="-12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{1,2,.....,</a:t>
            </a:r>
            <a:r>
              <a:rPr dirty="0" sz="1150" spc="-175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k</a:t>
            </a:r>
            <a:r>
              <a:rPr dirty="0" sz="1150" spc="15">
                <a:latin typeface="Times New Roman"/>
                <a:cs typeface="Times New Roman"/>
              </a:rPr>
              <a:t>}</a:t>
            </a:r>
            <a:endParaRPr sz="115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spcBef>
                <a:spcPts val="360"/>
              </a:spcBef>
            </a:pPr>
            <a:r>
              <a:rPr dirty="0" sz="1050" spc="-25">
                <a:latin typeface="Times New Roman"/>
                <a:cs typeface="Times New Roman"/>
              </a:rPr>
              <a:t>Compute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standard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deviation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measure</a:t>
            </a:r>
            <a:r>
              <a:rPr dirty="0" sz="1050">
                <a:latin typeface="Times New Roman"/>
                <a:cs typeface="Times New Roman"/>
              </a:rPr>
              <a:t> (</a:t>
            </a:r>
            <a:r>
              <a:rPr dirty="0" sz="1050" i="1">
                <a:latin typeface="Times New Roman"/>
                <a:cs typeface="Times New Roman"/>
              </a:rPr>
              <a:t>sd</a:t>
            </a:r>
            <a:r>
              <a:rPr dirty="0" baseline="-7936" sz="1050" i="1">
                <a:latin typeface="Times New Roman"/>
                <a:cs typeface="Times New Roman"/>
              </a:rPr>
              <a:t>k</a:t>
            </a:r>
            <a:r>
              <a:rPr dirty="0" sz="1050">
                <a:latin typeface="Times New Roman"/>
                <a:cs typeface="Times New Roman"/>
              </a:rPr>
              <a:t>) </a:t>
            </a:r>
            <a:r>
              <a:rPr dirty="0" sz="1050" spc="-15">
                <a:latin typeface="Times New Roman"/>
                <a:cs typeface="Times New Roman"/>
              </a:rPr>
              <a:t>is </a:t>
            </a:r>
            <a:r>
              <a:rPr dirty="0" sz="1050" spc="-20">
                <a:latin typeface="Times New Roman"/>
                <a:cs typeface="Times New Roman"/>
              </a:rPr>
              <a:t>each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class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based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on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Eq.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(2.1)</a:t>
            </a:r>
            <a:endParaRPr sz="1050">
              <a:latin typeface="Times New Roman"/>
              <a:cs typeface="Times New Roman"/>
            </a:endParaRPr>
          </a:p>
          <a:p>
            <a:pPr marL="260985" indent="-163195">
              <a:lnSpc>
                <a:spcPct val="100000"/>
              </a:lnSpc>
              <a:spcBef>
                <a:spcPts val="955"/>
              </a:spcBef>
              <a:buFont typeface="Times New Roman"/>
              <a:buAutoNum type="arabicPeriod" startAt="2"/>
              <a:tabLst>
                <a:tab pos="261620" algn="l"/>
              </a:tabLst>
            </a:pPr>
            <a:r>
              <a:rPr dirty="0" sz="1050" spc="-15" i="1">
                <a:latin typeface="Times New Roman"/>
                <a:cs typeface="Times New Roman"/>
              </a:rPr>
              <a:t>for</a:t>
            </a:r>
            <a:r>
              <a:rPr dirty="0" sz="1050" spc="-30" i="1">
                <a:latin typeface="Times New Roman"/>
                <a:cs typeface="Times New Roman"/>
              </a:rPr>
              <a:t> </a:t>
            </a:r>
            <a:r>
              <a:rPr dirty="0" sz="1050" spc="-20" i="1">
                <a:latin typeface="Times New Roman"/>
                <a:cs typeface="Times New Roman"/>
              </a:rPr>
              <a:t>i=1 </a:t>
            </a:r>
            <a:r>
              <a:rPr dirty="0" sz="1050" spc="-15" i="1">
                <a:latin typeface="Times New Roman"/>
                <a:cs typeface="Times New Roman"/>
              </a:rPr>
              <a:t>to</a:t>
            </a:r>
            <a:r>
              <a:rPr dirty="0" sz="1050" spc="-20" i="1">
                <a:latin typeface="Times New Roman"/>
                <a:cs typeface="Times New Roman"/>
              </a:rPr>
              <a:t> </a:t>
            </a:r>
            <a:r>
              <a:rPr dirty="0" sz="1050" spc="-35" i="1">
                <a:latin typeface="Times New Roman"/>
                <a:cs typeface="Times New Roman"/>
              </a:rPr>
              <a:t>M</a:t>
            </a:r>
            <a:r>
              <a:rPr dirty="0" sz="1050" spc="-20" i="1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{</a:t>
            </a:r>
            <a:endParaRPr sz="1050">
              <a:latin typeface="Times New Roman"/>
              <a:cs typeface="Times New Roman"/>
            </a:endParaRPr>
          </a:p>
          <a:p>
            <a:pPr lvl="1" marL="765810" indent="-229870">
              <a:lnSpc>
                <a:spcPct val="100000"/>
              </a:lnSpc>
              <a:spcBef>
                <a:spcPts val="665"/>
              </a:spcBef>
              <a:buAutoNum type="alphaLcPeriod"/>
              <a:tabLst>
                <a:tab pos="765175" algn="l"/>
                <a:tab pos="765810" algn="l"/>
              </a:tabLst>
            </a:pPr>
            <a:r>
              <a:rPr dirty="0" sz="1050" spc="-25">
                <a:latin typeface="Times New Roman"/>
                <a:cs typeface="Times New Roman"/>
              </a:rPr>
              <a:t>Make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a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training </a:t>
            </a:r>
            <a:r>
              <a:rPr dirty="0" sz="1050" spc="-15">
                <a:latin typeface="Times New Roman"/>
                <a:cs typeface="Times New Roman"/>
              </a:rPr>
              <a:t>set,</a:t>
            </a:r>
            <a:r>
              <a:rPr dirty="0" sz="1050" spc="25">
                <a:latin typeface="Times New Roman"/>
                <a:cs typeface="Times New Roman"/>
              </a:rPr>
              <a:t> </a:t>
            </a:r>
            <a:r>
              <a:rPr dirty="0" sz="1050" spc="-20" i="1">
                <a:latin typeface="Times New Roman"/>
                <a:cs typeface="Times New Roman"/>
              </a:rPr>
              <a:t>T</a:t>
            </a:r>
            <a:r>
              <a:rPr dirty="0" baseline="-7936" sz="1050" spc="-30" i="1">
                <a:latin typeface="Times New Roman"/>
                <a:cs typeface="Times New Roman"/>
              </a:rPr>
              <a:t>i</a:t>
            </a:r>
            <a:r>
              <a:rPr dirty="0" baseline="-7936" sz="1050" spc="112" i="1">
                <a:latin typeface="Times New Roman"/>
                <a:cs typeface="Times New Roman"/>
              </a:rPr>
              <a:t> </a:t>
            </a:r>
            <a:r>
              <a:rPr dirty="0" sz="1050" spc="-25" i="1">
                <a:latin typeface="Times New Roman"/>
                <a:cs typeface="Times New Roman"/>
              </a:rPr>
              <a:t>=</a:t>
            </a:r>
            <a:r>
              <a:rPr dirty="0" sz="1050" spc="-15" i="1">
                <a:latin typeface="Times New Roman"/>
                <a:cs typeface="Times New Roman"/>
              </a:rPr>
              <a:t> </a:t>
            </a:r>
            <a:r>
              <a:rPr dirty="0" sz="1050" spc="-25" i="1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  <a:p>
            <a:pPr lvl="1" marL="765810" indent="-229870">
              <a:lnSpc>
                <a:spcPct val="100000"/>
              </a:lnSpc>
              <a:spcBef>
                <a:spcPts val="660"/>
              </a:spcBef>
              <a:buAutoNum type="alphaLcPeriod"/>
              <a:tabLst>
                <a:tab pos="765175" algn="l"/>
                <a:tab pos="765810" algn="l"/>
              </a:tabLst>
            </a:pPr>
            <a:r>
              <a:rPr dirty="0" sz="1050" spc="-25">
                <a:latin typeface="Times New Roman"/>
                <a:cs typeface="Times New Roman"/>
              </a:rPr>
              <a:t>Change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the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desired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output</a:t>
            </a:r>
            <a:r>
              <a:rPr dirty="0" sz="1050" spc="-15">
                <a:latin typeface="Times New Roman"/>
                <a:cs typeface="Times New Roman"/>
              </a:rPr>
              <a:t> of</a:t>
            </a:r>
            <a:r>
              <a:rPr dirty="0" sz="1050" spc="45">
                <a:latin typeface="Times New Roman"/>
                <a:cs typeface="Times New Roman"/>
              </a:rPr>
              <a:t> </a:t>
            </a:r>
            <a:r>
              <a:rPr dirty="0" sz="1050" spc="-20" i="1">
                <a:latin typeface="Times New Roman"/>
                <a:cs typeface="Times New Roman"/>
              </a:rPr>
              <a:t>T</a:t>
            </a:r>
            <a:r>
              <a:rPr dirty="0" baseline="-7936" sz="1050" spc="-30" i="1">
                <a:latin typeface="Times New Roman"/>
                <a:cs typeface="Times New Roman"/>
              </a:rPr>
              <a:t>i</a:t>
            </a:r>
            <a:r>
              <a:rPr dirty="0" baseline="-7936" sz="1050" spc="120" i="1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based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on</a:t>
            </a:r>
            <a:r>
              <a:rPr dirty="0" sz="1050" spc="-15">
                <a:latin typeface="Times New Roman"/>
                <a:cs typeface="Times New Roman"/>
              </a:rPr>
              <a:t> Eq.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(2.2)</a:t>
            </a:r>
            <a:endParaRPr sz="1050">
              <a:latin typeface="Times New Roman"/>
              <a:cs typeface="Times New Roman"/>
            </a:endParaRPr>
          </a:p>
          <a:p>
            <a:pPr lvl="1" marL="765810" indent="-229870">
              <a:lnSpc>
                <a:spcPct val="100000"/>
              </a:lnSpc>
              <a:spcBef>
                <a:spcPts val="665"/>
              </a:spcBef>
              <a:buAutoNum type="alphaLcPeriod"/>
              <a:tabLst>
                <a:tab pos="765175" algn="l"/>
                <a:tab pos="765810" algn="l"/>
              </a:tabLst>
            </a:pPr>
            <a:r>
              <a:rPr dirty="0" sz="1050" spc="-15">
                <a:latin typeface="Times New Roman"/>
                <a:cs typeface="Times New Roman"/>
              </a:rPr>
              <a:t>Train</a:t>
            </a:r>
            <a:r>
              <a:rPr dirty="0" sz="1050" spc="-25">
                <a:latin typeface="Times New Roman"/>
                <a:cs typeface="Times New Roman"/>
              </a:rPr>
              <a:t> network</a:t>
            </a:r>
            <a:r>
              <a:rPr dirty="0" sz="1050" spc="-30">
                <a:latin typeface="Times New Roman"/>
                <a:cs typeface="Times New Roman"/>
              </a:rPr>
              <a:t> </a:t>
            </a:r>
            <a:r>
              <a:rPr dirty="0" sz="1050" spc="-20" i="1">
                <a:latin typeface="Times New Roman"/>
                <a:cs typeface="Times New Roman"/>
              </a:rPr>
              <a:t>NN</a:t>
            </a:r>
            <a:r>
              <a:rPr dirty="0" baseline="-7936" sz="1050" spc="-30" i="1">
                <a:latin typeface="Times New Roman"/>
                <a:cs typeface="Times New Roman"/>
              </a:rPr>
              <a:t>i</a:t>
            </a:r>
            <a:r>
              <a:rPr dirty="0" baseline="-7936" sz="1050" spc="104" i="1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by </a:t>
            </a:r>
            <a:r>
              <a:rPr dirty="0" sz="1050" spc="-20" i="1">
                <a:latin typeface="Times New Roman"/>
                <a:cs typeface="Times New Roman"/>
              </a:rPr>
              <a:t>T</a:t>
            </a:r>
            <a:r>
              <a:rPr dirty="0" baseline="-7936" sz="1050" spc="-30" i="1">
                <a:latin typeface="Times New Roman"/>
                <a:cs typeface="Times New Roman"/>
              </a:rPr>
              <a:t>i</a:t>
            </a:r>
            <a:endParaRPr baseline="-7936" sz="105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  <a:spcBef>
                <a:spcPts val="290"/>
              </a:spcBef>
            </a:pPr>
            <a:r>
              <a:rPr dirty="0" sz="1050" spc="-20">
                <a:latin typeface="Times New Roman"/>
                <a:cs typeface="Times New Roman"/>
              </a:rPr>
              <a:t>}</a:t>
            </a:r>
            <a:endParaRPr sz="1050">
              <a:latin typeface="Times New Roman"/>
              <a:cs typeface="Times New Roman"/>
            </a:endParaRPr>
          </a:p>
          <a:p>
            <a:pPr marL="228600" indent="-130810">
              <a:lnSpc>
                <a:spcPct val="100000"/>
              </a:lnSpc>
              <a:spcBef>
                <a:spcPts val="320"/>
              </a:spcBef>
              <a:buAutoNum type="arabicPeriod" startAt="3"/>
              <a:tabLst>
                <a:tab pos="229235" algn="l"/>
              </a:tabLst>
            </a:pPr>
            <a:r>
              <a:rPr dirty="0" sz="1050" spc="-25">
                <a:latin typeface="Times New Roman"/>
                <a:cs typeface="Times New Roman"/>
              </a:rPr>
              <a:t>Ensemble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decision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is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made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15">
                <a:latin typeface="Times New Roman"/>
                <a:cs typeface="Times New Roman"/>
              </a:rPr>
              <a:t>in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simple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average</a:t>
            </a:r>
            <a:r>
              <a:rPr dirty="0" sz="1050">
                <a:latin typeface="Times New Roman"/>
                <a:cs typeface="Times New Roman"/>
              </a:rPr>
              <a:t> </a:t>
            </a:r>
            <a:r>
              <a:rPr dirty="0" sz="1050" spc="-30">
                <a:latin typeface="Times New Roman"/>
                <a:cs typeface="Times New Roman"/>
              </a:rPr>
              <a:t>way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790" y="4372736"/>
            <a:ext cx="320738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 marR="431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If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5" i="1">
                <a:latin typeface="Times New Roman"/>
                <a:cs typeface="Times New Roman"/>
              </a:rPr>
              <a:t>p</a:t>
            </a:r>
            <a:r>
              <a:rPr dirty="0" baseline="-21367" sz="975" spc="7" i="1">
                <a:latin typeface="Times New Roman"/>
                <a:cs typeface="Times New Roman"/>
              </a:rPr>
              <a:t>k</a:t>
            </a:r>
            <a:r>
              <a:rPr dirty="0" baseline="-21367" sz="975" spc="127" i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 the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proportion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patterns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class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k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then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standard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deviation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measure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(</a:t>
            </a:r>
            <a:r>
              <a:rPr dirty="0" sz="1000" i="1">
                <a:latin typeface="Times New Roman"/>
                <a:cs typeface="Times New Roman"/>
              </a:rPr>
              <a:t>sd</a:t>
            </a:r>
            <a:r>
              <a:rPr dirty="0" sz="100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1891664" algn="l"/>
              </a:tabLst>
            </a:pPr>
            <a:r>
              <a:rPr dirty="0" sz="1400" spc="5" i="1">
                <a:latin typeface="Times New Roman"/>
                <a:cs typeface="Times New Roman"/>
              </a:rPr>
              <a:t>sd</a:t>
            </a:r>
            <a:r>
              <a:rPr dirty="0" baseline="-21604" sz="1350" spc="7" i="1">
                <a:latin typeface="Times New Roman"/>
                <a:cs typeface="Times New Roman"/>
              </a:rPr>
              <a:t>k</a:t>
            </a:r>
            <a:r>
              <a:rPr dirty="0" baseline="-21604" sz="1350" spc="179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=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2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5" i="1">
                <a:latin typeface="Times New Roman"/>
                <a:cs typeface="Times New Roman"/>
              </a:rPr>
              <a:t>(p</a:t>
            </a:r>
            <a:r>
              <a:rPr dirty="0" baseline="-21604" sz="1350" spc="7" i="1">
                <a:latin typeface="Times New Roman"/>
                <a:cs typeface="Times New Roman"/>
              </a:rPr>
              <a:t>k</a:t>
            </a:r>
            <a:r>
              <a:rPr dirty="0" baseline="-21604" sz="1350" spc="16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(1−</a:t>
            </a:r>
            <a:r>
              <a:rPr dirty="0" sz="1400" spc="-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p</a:t>
            </a:r>
            <a:r>
              <a:rPr dirty="0" baseline="-21604" sz="1350" i="1">
                <a:latin typeface="Times New Roman"/>
                <a:cs typeface="Times New Roman"/>
              </a:rPr>
              <a:t>k</a:t>
            </a:r>
            <a:r>
              <a:rPr dirty="0" sz="1400" i="1">
                <a:latin typeface="Times New Roman"/>
                <a:cs typeface="Times New Roman"/>
              </a:rPr>
              <a:t>))^0.5	</a:t>
            </a:r>
            <a:r>
              <a:rPr dirty="0" sz="1400">
                <a:latin typeface="Times New Roman"/>
                <a:cs typeface="Times New Roman"/>
              </a:rPr>
              <a:t>(2.1))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4090" y="5195392"/>
            <a:ext cx="3526154" cy="10013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new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desired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output for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k-th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class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n-th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training</a:t>
            </a:r>
            <a:endParaRPr sz="1000">
              <a:latin typeface="Times New Roman"/>
              <a:cs typeface="Times New Roman"/>
            </a:endParaRPr>
          </a:p>
          <a:p>
            <a:pPr marL="76200">
              <a:lnSpc>
                <a:spcPts val="1200"/>
              </a:lnSpc>
              <a:spcBef>
                <a:spcPts val="5"/>
              </a:spcBef>
            </a:pPr>
            <a:r>
              <a:rPr dirty="0" sz="1000" spc="-5">
                <a:latin typeface="Times New Roman"/>
                <a:cs typeface="Times New Roman"/>
              </a:rPr>
              <a:t>pattern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 </a:t>
            </a:r>
            <a:r>
              <a:rPr dirty="0" sz="1000" spc="-10">
                <a:latin typeface="Times New Roman"/>
                <a:cs typeface="Times New Roman"/>
              </a:rPr>
              <a:t>network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endParaRPr sz="1000">
              <a:latin typeface="Times New Roman"/>
              <a:cs typeface="Times New Roman"/>
            </a:endParaRPr>
          </a:p>
          <a:p>
            <a:pPr marL="76200">
              <a:lnSpc>
                <a:spcPts val="1680"/>
              </a:lnSpc>
              <a:tabLst>
                <a:tab pos="1990089" algn="l"/>
              </a:tabLst>
            </a:pPr>
            <a:r>
              <a:rPr dirty="0" sz="1400" spc="5" i="1">
                <a:latin typeface="Times New Roman"/>
                <a:cs typeface="Times New Roman"/>
              </a:rPr>
              <a:t>d</a:t>
            </a:r>
            <a:r>
              <a:rPr dirty="0" baseline="-21604" sz="1350" spc="7" i="1">
                <a:latin typeface="Times New Roman"/>
                <a:cs typeface="Times New Roman"/>
              </a:rPr>
              <a:t>k</a:t>
            </a:r>
            <a:r>
              <a:rPr dirty="0" sz="1400" spc="5" i="1">
                <a:latin typeface="Times New Roman"/>
                <a:cs typeface="Times New Roman"/>
              </a:rPr>
              <a:t>'</a:t>
            </a:r>
            <a:r>
              <a:rPr dirty="0" sz="1400" spc="-1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(n)</a:t>
            </a:r>
            <a:r>
              <a:rPr dirty="0" sz="1400" spc="-2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=</a:t>
            </a:r>
            <a:r>
              <a:rPr dirty="0" sz="1400" spc="20" i="1">
                <a:latin typeface="Times New Roman"/>
                <a:cs typeface="Times New Roman"/>
              </a:rPr>
              <a:t> </a:t>
            </a:r>
            <a:r>
              <a:rPr dirty="0" sz="1400" spc="5" i="1">
                <a:latin typeface="Times New Roman"/>
                <a:cs typeface="Times New Roman"/>
              </a:rPr>
              <a:t>d</a:t>
            </a:r>
            <a:r>
              <a:rPr dirty="0" baseline="-21604" sz="1350" spc="7" i="1">
                <a:latin typeface="Times New Roman"/>
                <a:cs typeface="Times New Roman"/>
              </a:rPr>
              <a:t>k</a:t>
            </a:r>
            <a:r>
              <a:rPr dirty="0" sz="1400" spc="5" i="1">
                <a:latin typeface="Times New Roman"/>
                <a:cs typeface="Times New Roman"/>
              </a:rPr>
              <a:t>(n)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+ </a:t>
            </a:r>
            <a:r>
              <a:rPr dirty="0" sz="1400" spc="5" i="1">
                <a:latin typeface="Times New Roman"/>
                <a:cs typeface="Times New Roman"/>
              </a:rPr>
              <a:t>z</a:t>
            </a:r>
            <a:r>
              <a:rPr dirty="0" baseline="-21604" sz="1350" spc="7" i="1">
                <a:latin typeface="Times New Roman"/>
                <a:cs typeface="Times New Roman"/>
              </a:rPr>
              <a:t>k</a:t>
            </a:r>
            <a:r>
              <a:rPr dirty="0" sz="1400" spc="5" i="1">
                <a:latin typeface="Times New Roman"/>
                <a:cs typeface="Times New Roman"/>
              </a:rPr>
              <a:t>(n)sd</a:t>
            </a:r>
            <a:r>
              <a:rPr dirty="0" baseline="-21604" sz="1350" spc="7" i="1">
                <a:latin typeface="Times New Roman"/>
                <a:cs typeface="Times New Roman"/>
              </a:rPr>
              <a:t>k	</a:t>
            </a:r>
            <a:r>
              <a:rPr dirty="0" sz="1200" spc="-5" i="1">
                <a:latin typeface="Times New Roman"/>
                <a:cs typeface="Times New Roman"/>
              </a:rPr>
              <a:t>k=1,...,K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n=1,...,N </a:t>
            </a:r>
            <a:r>
              <a:rPr dirty="0" sz="1200" spc="-10" i="1">
                <a:latin typeface="Times New Roman"/>
                <a:cs typeface="Times New Roman"/>
              </a:rPr>
              <a:t>(2.2</a:t>
            </a:r>
            <a:r>
              <a:rPr dirty="0" sz="1400" spc="-10" i="1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76200" marR="43180">
              <a:lnSpc>
                <a:spcPct val="100000"/>
              </a:lnSpc>
              <a:spcBef>
                <a:spcPts val="1205"/>
              </a:spcBef>
            </a:pPr>
            <a:r>
              <a:rPr dirty="0" sz="1000" spc="-5">
                <a:latin typeface="Times New Roman"/>
                <a:cs typeface="Times New Roman"/>
              </a:rPr>
              <a:t>Where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z</a:t>
            </a:r>
            <a:r>
              <a:rPr dirty="0" baseline="-21367" sz="975" spc="-7" i="1">
                <a:latin typeface="Times New Roman"/>
                <a:cs typeface="Times New Roman"/>
              </a:rPr>
              <a:t>k</a:t>
            </a:r>
            <a:r>
              <a:rPr dirty="0" sz="1000" spc="-5" i="1">
                <a:latin typeface="Times New Roman"/>
                <a:cs typeface="Times New Roman"/>
              </a:rPr>
              <a:t>(n)</a:t>
            </a:r>
            <a:r>
              <a:rPr dirty="0" sz="1000" spc="20" i="1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random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number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from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Gaussian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distribution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with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 </a:t>
            </a:r>
            <a:r>
              <a:rPr dirty="0" sz="1000" spc="-10">
                <a:latin typeface="Times New Roman"/>
                <a:cs typeface="Times New Roman"/>
              </a:rPr>
              <a:t>mean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zero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variance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one.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693" y="291795"/>
            <a:ext cx="794956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/>
              <a:t>6.</a:t>
            </a:r>
            <a:r>
              <a:rPr dirty="0" sz="2600" spc="-5"/>
              <a:t> </a:t>
            </a:r>
            <a:r>
              <a:rPr dirty="0" sz="2600"/>
              <a:t>Negative</a:t>
            </a:r>
            <a:r>
              <a:rPr dirty="0" sz="2600" spc="-25"/>
              <a:t> </a:t>
            </a:r>
            <a:r>
              <a:rPr dirty="0" sz="2600"/>
              <a:t>Correlation</a:t>
            </a:r>
            <a:r>
              <a:rPr dirty="0" sz="2600" spc="-20"/>
              <a:t> </a:t>
            </a:r>
            <a:r>
              <a:rPr dirty="0" sz="2600"/>
              <a:t>Learning(NCL)</a:t>
            </a:r>
            <a:r>
              <a:rPr dirty="0" sz="2600" spc="30"/>
              <a:t> </a:t>
            </a:r>
            <a:r>
              <a:rPr dirty="0" sz="1800"/>
              <a:t>(Liu</a:t>
            </a:r>
            <a:r>
              <a:rPr dirty="0" sz="1800" spc="-20"/>
              <a:t> </a:t>
            </a:r>
            <a:r>
              <a:rPr dirty="0" sz="1800"/>
              <a:t>&amp; </a:t>
            </a:r>
            <a:r>
              <a:rPr dirty="0" sz="1800" spc="-5"/>
              <a:t>Yao, 1999)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1551050" y="1936242"/>
            <a:ext cx="4791075" cy="2452370"/>
            <a:chOff x="1551050" y="1936242"/>
            <a:chExt cx="4791075" cy="2452370"/>
          </a:xfrm>
        </p:grpSpPr>
        <p:sp>
          <p:nvSpPr>
            <p:cNvPr id="4" name="object 4"/>
            <p:cNvSpPr/>
            <p:nvPr/>
          </p:nvSpPr>
          <p:spPr>
            <a:xfrm>
              <a:off x="2947289" y="1936241"/>
              <a:ext cx="1454785" cy="1873885"/>
            </a:xfrm>
            <a:custGeom>
              <a:avLst/>
              <a:gdLst/>
              <a:ahLst/>
              <a:cxnLst/>
              <a:rect l="l" t="t" r="r" b="b"/>
              <a:pathLst>
                <a:path w="1454785" h="1873885">
                  <a:moveTo>
                    <a:pt x="76708" y="118872"/>
                  </a:moveTo>
                  <a:lnTo>
                    <a:pt x="70548" y="110490"/>
                  </a:lnTo>
                  <a:lnTo>
                    <a:pt x="25273" y="48768"/>
                  </a:lnTo>
                  <a:lnTo>
                    <a:pt x="0" y="131953"/>
                  </a:lnTo>
                  <a:lnTo>
                    <a:pt x="25552" y="127596"/>
                  </a:lnTo>
                  <a:lnTo>
                    <a:pt x="40894" y="216916"/>
                  </a:lnTo>
                  <a:lnTo>
                    <a:pt x="66421" y="212598"/>
                  </a:lnTo>
                  <a:lnTo>
                    <a:pt x="51079" y="123253"/>
                  </a:lnTo>
                  <a:lnTo>
                    <a:pt x="76708" y="118872"/>
                  </a:lnTo>
                  <a:close/>
                </a:path>
                <a:path w="1454785" h="1873885">
                  <a:moveTo>
                    <a:pt x="96901" y="391414"/>
                  </a:moveTo>
                  <a:lnTo>
                    <a:pt x="79502" y="289179"/>
                  </a:lnTo>
                  <a:lnTo>
                    <a:pt x="53975" y="293624"/>
                  </a:lnTo>
                  <a:lnTo>
                    <a:pt x="71374" y="395732"/>
                  </a:lnTo>
                  <a:lnTo>
                    <a:pt x="96901" y="391414"/>
                  </a:lnTo>
                  <a:close/>
                </a:path>
                <a:path w="1454785" h="1873885">
                  <a:moveTo>
                    <a:pt x="127381" y="570103"/>
                  </a:moveTo>
                  <a:lnTo>
                    <a:pt x="109982" y="467995"/>
                  </a:lnTo>
                  <a:lnTo>
                    <a:pt x="84455" y="472313"/>
                  </a:lnTo>
                  <a:lnTo>
                    <a:pt x="101854" y="574548"/>
                  </a:lnTo>
                  <a:lnTo>
                    <a:pt x="127381" y="570103"/>
                  </a:lnTo>
                  <a:close/>
                </a:path>
                <a:path w="1454785" h="1873885">
                  <a:moveTo>
                    <a:pt x="157988" y="748919"/>
                  </a:moveTo>
                  <a:lnTo>
                    <a:pt x="140462" y="646684"/>
                  </a:lnTo>
                  <a:lnTo>
                    <a:pt x="114935" y="651129"/>
                  </a:lnTo>
                  <a:lnTo>
                    <a:pt x="132334" y="753237"/>
                  </a:lnTo>
                  <a:lnTo>
                    <a:pt x="157988" y="748919"/>
                  </a:lnTo>
                  <a:close/>
                </a:path>
                <a:path w="1454785" h="1873885">
                  <a:moveTo>
                    <a:pt x="188468" y="927608"/>
                  </a:moveTo>
                  <a:lnTo>
                    <a:pt x="171069" y="825500"/>
                  </a:lnTo>
                  <a:lnTo>
                    <a:pt x="145415" y="829818"/>
                  </a:lnTo>
                  <a:lnTo>
                    <a:pt x="162941" y="932053"/>
                  </a:lnTo>
                  <a:lnTo>
                    <a:pt x="188468" y="927608"/>
                  </a:lnTo>
                  <a:close/>
                </a:path>
                <a:path w="1454785" h="1873885">
                  <a:moveTo>
                    <a:pt x="218948" y="1106424"/>
                  </a:moveTo>
                  <a:lnTo>
                    <a:pt x="201549" y="1004316"/>
                  </a:lnTo>
                  <a:lnTo>
                    <a:pt x="176022" y="1008634"/>
                  </a:lnTo>
                  <a:lnTo>
                    <a:pt x="193421" y="1110742"/>
                  </a:lnTo>
                  <a:lnTo>
                    <a:pt x="218948" y="1106424"/>
                  </a:lnTo>
                  <a:close/>
                </a:path>
                <a:path w="1454785" h="1873885">
                  <a:moveTo>
                    <a:pt x="249428" y="1285240"/>
                  </a:moveTo>
                  <a:lnTo>
                    <a:pt x="232029" y="1183005"/>
                  </a:lnTo>
                  <a:lnTo>
                    <a:pt x="206502" y="1187450"/>
                  </a:lnTo>
                  <a:lnTo>
                    <a:pt x="223901" y="1289558"/>
                  </a:lnTo>
                  <a:lnTo>
                    <a:pt x="249428" y="1285240"/>
                  </a:lnTo>
                  <a:close/>
                </a:path>
                <a:path w="1454785" h="1873885">
                  <a:moveTo>
                    <a:pt x="271145" y="56515"/>
                  </a:moveTo>
                  <a:lnTo>
                    <a:pt x="216890" y="26403"/>
                  </a:lnTo>
                  <a:lnTo>
                    <a:pt x="220408" y="20066"/>
                  </a:lnTo>
                  <a:lnTo>
                    <a:pt x="229489" y="3683"/>
                  </a:lnTo>
                  <a:lnTo>
                    <a:pt x="142621" y="0"/>
                  </a:lnTo>
                  <a:lnTo>
                    <a:pt x="191770" y="71755"/>
                  </a:lnTo>
                  <a:lnTo>
                    <a:pt x="204317" y="49110"/>
                  </a:lnTo>
                  <a:lnTo>
                    <a:pt x="258572" y="79121"/>
                  </a:lnTo>
                  <a:lnTo>
                    <a:pt x="271145" y="56515"/>
                  </a:lnTo>
                  <a:close/>
                </a:path>
                <a:path w="1454785" h="1873885">
                  <a:moveTo>
                    <a:pt x="280035" y="1463929"/>
                  </a:moveTo>
                  <a:lnTo>
                    <a:pt x="262509" y="1361821"/>
                  </a:lnTo>
                  <a:lnTo>
                    <a:pt x="236982" y="1366139"/>
                  </a:lnTo>
                  <a:lnTo>
                    <a:pt x="254508" y="1468374"/>
                  </a:lnTo>
                  <a:lnTo>
                    <a:pt x="280035" y="1463929"/>
                  </a:lnTo>
                  <a:close/>
                </a:path>
                <a:path w="1454785" h="1873885">
                  <a:moveTo>
                    <a:pt x="310502" y="1642745"/>
                  </a:moveTo>
                  <a:lnTo>
                    <a:pt x="293116" y="1540637"/>
                  </a:lnTo>
                  <a:lnTo>
                    <a:pt x="267589" y="1544955"/>
                  </a:lnTo>
                  <a:lnTo>
                    <a:pt x="284988" y="1647063"/>
                  </a:lnTo>
                  <a:lnTo>
                    <a:pt x="310502" y="1642745"/>
                  </a:lnTo>
                  <a:close/>
                </a:path>
                <a:path w="1454785" h="1873885">
                  <a:moveTo>
                    <a:pt x="360172" y="1779778"/>
                  </a:moveTo>
                  <a:lnTo>
                    <a:pt x="334619" y="1784146"/>
                  </a:lnTo>
                  <a:lnTo>
                    <a:pt x="323596" y="1719326"/>
                  </a:lnTo>
                  <a:lnTo>
                    <a:pt x="298069" y="1723771"/>
                  </a:lnTo>
                  <a:lnTo>
                    <a:pt x="309092" y="1788502"/>
                  </a:lnTo>
                  <a:lnTo>
                    <a:pt x="283591" y="1792859"/>
                  </a:lnTo>
                  <a:lnTo>
                    <a:pt x="335026" y="1862963"/>
                  </a:lnTo>
                  <a:lnTo>
                    <a:pt x="353682" y="1801241"/>
                  </a:lnTo>
                  <a:lnTo>
                    <a:pt x="360172" y="1779778"/>
                  </a:lnTo>
                  <a:close/>
                </a:path>
                <a:path w="1454785" h="1873885">
                  <a:moveTo>
                    <a:pt x="429768" y="144526"/>
                  </a:moveTo>
                  <a:lnTo>
                    <a:pt x="339077" y="94234"/>
                  </a:lnTo>
                  <a:lnTo>
                    <a:pt x="326504" y="116840"/>
                  </a:lnTo>
                  <a:lnTo>
                    <a:pt x="417195" y="167132"/>
                  </a:lnTo>
                  <a:lnTo>
                    <a:pt x="429768" y="144526"/>
                  </a:lnTo>
                  <a:close/>
                </a:path>
                <a:path w="1454785" h="1873885">
                  <a:moveTo>
                    <a:pt x="588264" y="232537"/>
                  </a:moveTo>
                  <a:lnTo>
                    <a:pt x="497713" y="182245"/>
                  </a:lnTo>
                  <a:lnTo>
                    <a:pt x="485140" y="204851"/>
                  </a:lnTo>
                  <a:lnTo>
                    <a:pt x="575691" y="255143"/>
                  </a:lnTo>
                  <a:lnTo>
                    <a:pt x="588264" y="232537"/>
                  </a:lnTo>
                  <a:close/>
                </a:path>
                <a:path w="1454785" h="1873885">
                  <a:moveTo>
                    <a:pt x="599948" y="1773301"/>
                  </a:moveTo>
                  <a:lnTo>
                    <a:pt x="582930" y="1753743"/>
                  </a:lnTo>
                  <a:lnTo>
                    <a:pt x="514388" y="1813064"/>
                  </a:lnTo>
                  <a:lnTo>
                    <a:pt x="497459" y="1793494"/>
                  </a:lnTo>
                  <a:lnTo>
                    <a:pt x="464185" y="1873885"/>
                  </a:lnTo>
                  <a:lnTo>
                    <a:pt x="548386" y="1852295"/>
                  </a:lnTo>
                  <a:lnTo>
                    <a:pt x="538810" y="1841246"/>
                  </a:lnTo>
                  <a:lnTo>
                    <a:pt x="531418" y="1832724"/>
                  </a:lnTo>
                  <a:lnTo>
                    <a:pt x="599948" y="1773301"/>
                  </a:lnTo>
                  <a:close/>
                </a:path>
                <a:path w="1454785" h="1873885">
                  <a:moveTo>
                    <a:pt x="736854" y="1654441"/>
                  </a:moveTo>
                  <a:lnTo>
                    <a:pt x="719963" y="1634871"/>
                  </a:lnTo>
                  <a:lnTo>
                    <a:pt x="641604" y="1702816"/>
                  </a:lnTo>
                  <a:lnTo>
                    <a:pt x="658622" y="1722374"/>
                  </a:lnTo>
                  <a:lnTo>
                    <a:pt x="736854" y="1654441"/>
                  </a:lnTo>
                  <a:close/>
                </a:path>
                <a:path w="1454785" h="1873885">
                  <a:moveTo>
                    <a:pt x="746887" y="320548"/>
                  </a:moveTo>
                  <a:lnTo>
                    <a:pt x="656209" y="270256"/>
                  </a:lnTo>
                  <a:lnTo>
                    <a:pt x="643636" y="292862"/>
                  </a:lnTo>
                  <a:lnTo>
                    <a:pt x="734314" y="343281"/>
                  </a:lnTo>
                  <a:lnTo>
                    <a:pt x="746887" y="320548"/>
                  </a:lnTo>
                  <a:close/>
                </a:path>
                <a:path w="1454785" h="1873885">
                  <a:moveTo>
                    <a:pt x="873887" y="1535684"/>
                  </a:moveTo>
                  <a:lnTo>
                    <a:pt x="856996" y="1516126"/>
                  </a:lnTo>
                  <a:lnTo>
                    <a:pt x="778637" y="1583944"/>
                  </a:lnTo>
                  <a:lnTo>
                    <a:pt x="795655" y="1603514"/>
                  </a:lnTo>
                  <a:lnTo>
                    <a:pt x="873887" y="1535684"/>
                  </a:lnTo>
                  <a:close/>
                </a:path>
                <a:path w="1454785" h="1873885">
                  <a:moveTo>
                    <a:pt x="905383" y="408559"/>
                  </a:moveTo>
                  <a:lnTo>
                    <a:pt x="814832" y="358267"/>
                  </a:lnTo>
                  <a:lnTo>
                    <a:pt x="802259" y="381000"/>
                  </a:lnTo>
                  <a:lnTo>
                    <a:pt x="892810" y="431292"/>
                  </a:lnTo>
                  <a:lnTo>
                    <a:pt x="905383" y="408559"/>
                  </a:lnTo>
                  <a:close/>
                </a:path>
                <a:path w="1454785" h="1873885">
                  <a:moveTo>
                    <a:pt x="1010920" y="1416812"/>
                  </a:moveTo>
                  <a:lnTo>
                    <a:pt x="994029" y="1397254"/>
                  </a:lnTo>
                  <a:lnTo>
                    <a:pt x="915670" y="1465199"/>
                  </a:lnTo>
                  <a:lnTo>
                    <a:pt x="932688" y="1484757"/>
                  </a:lnTo>
                  <a:lnTo>
                    <a:pt x="1010920" y="1416812"/>
                  </a:lnTo>
                  <a:close/>
                </a:path>
                <a:path w="1454785" h="1873885">
                  <a:moveTo>
                    <a:pt x="1064006" y="496570"/>
                  </a:moveTo>
                  <a:lnTo>
                    <a:pt x="973328" y="446278"/>
                  </a:lnTo>
                  <a:lnTo>
                    <a:pt x="960755" y="469011"/>
                  </a:lnTo>
                  <a:lnTo>
                    <a:pt x="1051433" y="519303"/>
                  </a:lnTo>
                  <a:lnTo>
                    <a:pt x="1064006" y="496570"/>
                  </a:lnTo>
                  <a:close/>
                </a:path>
                <a:path w="1454785" h="1873885">
                  <a:moveTo>
                    <a:pt x="1147953" y="1298067"/>
                  </a:moveTo>
                  <a:lnTo>
                    <a:pt x="1130935" y="1278509"/>
                  </a:lnTo>
                  <a:lnTo>
                    <a:pt x="1052703" y="1346327"/>
                  </a:lnTo>
                  <a:lnTo>
                    <a:pt x="1069721" y="1365885"/>
                  </a:lnTo>
                  <a:lnTo>
                    <a:pt x="1147953" y="1298067"/>
                  </a:lnTo>
                  <a:close/>
                </a:path>
                <a:path w="1454785" h="1873885">
                  <a:moveTo>
                    <a:pt x="1272921" y="627380"/>
                  </a:moveTo>
                  <a:lnTo>
                    <a:pt x="1259166" y="607314"/>
                  </a:lnTo>
                  <a:lnTo>
                    <a:pt x="1223772" y="555625"/>
                  </a:lnTo>
                  <a:lnTo>
                    <a:pt x="1211173" y="578307"/>
                  </a:lnTo>
                  <a:lnTo>
                    <a:pt x="1131951" y="534289"/>
                  </a:lnTo>
                  <a:lnTo>
                    <a:pt x="1119378" y="557022"/>
                  </a:lnTo>
                  <a:lnTo>
                    <a:pt x="1198575" y="601014"/>
                  </a:lnTo>
                  <a:lnTo>
                    <a:pt x="1186053" y="623570"/>
                  </a:lnTo>
                  <a:lnTo>
                    <a:pt x="1272921" y="627380"/>
                  </a:lnTo>
                  <a:close/>
                </a:path>
                <a:path w="1454785" h="1873885">
                  <a:moveTo>
                    <a:pt x="1284986" y="1179195"/>
                  </a:moveTo>
                  <a:lnTo>
                    <a:pt x="1267968" y="1159637"/>
                  </a:lnTo>
                  <a:lnTo>
                    <a:pt x="1189736" y="1227582"/>
                  </a:lnTo>
                  <a:lnTo>
                    <a:pt x="1206627" y="1247140"/>
                  </a:lnTo>
                  <a:lnTo>
                    <a:pt x="1284986" y="1179195"/>
                  </a:lnTo>
                  <a:close/>
                </a:path>
                <a:path w="1454785" h="1873885">
                  <a:moveTo>
                    <a:pt x="1454658" y="1014984"/>
                  </a:moveTo>
                  <a:lnTo>
                    <a:pt x="1370457" y="1036574"/>
                  </a:lnTo>
                  <a:lnTo>
                    <a:pt x="1387424" y="1056144"/>
                  </a:lnTo>
                  <a:lnTo>
                    <a:pt x="1326769" y="1108710"/>
                  </a:lnTo>
                  <a:lnTo>
                    <a:pt x="1343660" y="1128268"/>
                  </a:lnTo>
                  <a:lnTo>
                    <a:pt x="1404366" y="1075651"/>
                  </a:lnTo>
                  <a:lnTo>
                    <a:pt x="1421384" y="1095248"/>
                  </a:lnTo>
                  <a:lnTo>
                    <a:pt x="1441119" y="1047623"/>
                  </a:lnTo>
                  <a:lnTo>
                    <a:pt x="1454658" y="10149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51050" y="3442843"/>
              <a:ext cx="1430655" cy="945515"/>
            </a:xfrm>
            <a:custGeom>
              <a:avLst/>
              <a:gdLst/>
              <a:ahLst/>
              <a:cxnLst/>
              <a:rect l="l" t="t" r="r" b="b"/>
              <a:pathLst>
                <a:path w="1430655" h="945514">
                  <a:moveTo>
                    <a:pt x="1413522" y="874522"/>
                  </a:moveTo>
                  <a:lnTo>
                    <a:pt x="1410335" y="874522"/>
                  </a:lnTo>
                  <a:lnTo>
                    <a:pt x="1411859" y="894207"/>
                  </a:lnTo>
                  <a:lnTo>
                    <a:pt x="1385570" y="896112"/>
                  </a:lnTo>
                  <a:lnTo>
                    <a:pt x="1375632" y="896664"/>
                  </a:lnTo>
                  <a:lnTo>
                    <a:pt x="1332738" y="926084"/>
                  </a:lnTo>
                  <a:lnTo>
                    <a:pt x="1328166" y="929132"/>
                  </a:lnTo>
                  <a:lnTo>
                    <a:pt x="1327023" y="935355"/>
                  </a:lnTo>
                  <a:lnTo>
                    <a:pt x="1330198" y="939800"/>
                  </a:lnTo>
                  <a:lnTo>
                    <a:pt x="1333246" y="944372"/>
                  </a:lnTo>
                  <a:lnTo>
                    <a:pt x="1339469" y="945515"/>
                  </a:lnTo>
                  <a:lnTo>
                    <a:pt x="1430655" y="882904"/>
                  </a:lnTo>
                  <a:lnTo>
                    <a:pt x="1413522" y="874522"/>
                  </a:lnTo>
                  <a:close/>
                </a:path>
                <a:path w="1430655" h="945514">
                  <a:moveTo>
                    <a:pt x="1009479" y="325375"/>
                  </a:moveTo>
                  <a:lnTo>
                    <a:pt x="1038351" y="358902"/>
                  </a:lnTo>
                  <a:lnTo>
                    <a:pt x="1052576" y="396748"/>
                  </a:lnTo>
                  <a:lnTo>
                    <a:pt x="1061720" y="443484"/>
                  </a:lnTo>
                  <a:lnTo>
                    <a:pt x="1068197" y="514985"/>
                  </a:lnTo>
                  <a:lnTo>
                    <a:pt x="1071245" y="591058"/>
                  </a:lnTo>
                  <a:lnTo>
                    <a:pt x="1072642" y="628904"/>
                  </a:lnTo>
                  <a:lnTo>
                    <a:pt x="1075817" y="683895"/>
                  </a:lnTo>
                  <a:lnTo>
                    <a:pt x="1081786" y="734314"/>
                  </a:lnTo>
                  <a:lnTo>
                    <a:pt x="1092327" y="777875"/>
                  </a:lnTo>
                  <a:lnTo>
                    <a:pt x="1109472" y="812546"/>
                  </a:lnTo>
                  <a:lnTo>
                    <a:pt x="1139190" y="845058"/>
                  </a:lnTo>
                  <a:lnTo>
                    <a:pt x="1173607" y="868553"/>
                  </a:lnTo>
                  <a:lnTo>
                    <a:pt x="1211707" y="884301"/>
                  </a:lnTo>
                  <a:lnTo>
                    <a:pt x="1252601" y="893572"/>
                  </a:lnTo>
                  <a:lnTo>
                    <a:pt x="1295527" y="897763"/>
                  </a:lnTo>
                  <a:lnTo>
                    <a:pt x="1317752" y="898398"/>
                  </a:lnTo>
                  <a:lnTo>
                    <a:pt x="1340104" y="898144"/>
                  </a:lnTo>
                  <a:lnTo>
                    <a:pt x="1362710" y="897382"/>
                  </a:lnTo>
                  <a:lnTo>
                    <a:pt x="1375632" y="896664"/>
                  </a:lnTo>
                  <a:lnTo>
                    <a:pt x="1391462" y="885807"/>
                  </a:lnTo>
                  <a:lnTo>
                    <a:pt x="1376737" y="878586"/>
                  </a:lnTo>
                  <a:lnTo>
                    <a:pt x="1318260" y="878586"/>
                  </a:lnTo>
                  <a:lnTo>
                    <a:pt x="1296924" y="877951"/>
                  </a:lnTo>
                  <a:lnTo>
                    <a:pt x="1256284" y="874141"/>
                  </a:lnTo>
                  <a:lnTo>
                    <a:pt x="1218311" y="865759"/>
                  </a:lnTo>
                  <a:lnTo>
                    <a:pt x="1167892" y="842137"/>
                  </a:lnTo>
                  <a:lnTo>
                    <a:pt x="1138809" y="817245"/>
                  </a:lnTo>
                  <a:lnTo>
                    <a:pt x="1115568" y="783336"/>
                  </a:lnTo>
                  <a:lnTo>
                    <a:pt x="1104138" y="745871"/>
                  </a:lnTo>
                  <a:lnTo>
                    <a:pt x="1097153" y="699516"/>
                  </a:lnTo>
                  <a:lnTo>
                    <a:pt x="1092454" y="628269"/>
                  </a:lnTo>
                  <a:lnTo>
                    <a:pt x="1089787" y="551942"/>
                  </a:lnTo>
                  <a:lnTo>
                    <a:pt x="1088009" y="513461"/>
                  </a:lnTo>
                  <a:lnTo>
                    <a:pt x="1083437" y="458089"/>
                  </a:lnTo>
                  <a:lnTo>
                    <a:pt x="1075436" y="406781"/>
                  </a:lnTo>
                  <a:lnTo>
                    <a:pt x="1061533" y="361950"/>
                  </a:lnTo>
                  <a:lnTo>
                    <a:pt x="1039876" y="325882"/>
                  </a:lnTo>
                  <a:lnTo>
                    <a:pt x="1010412" y="325882"/>
                  </a:lnTo>
                  <a:lnTo>
                    <a:pt x="1009479" y="325375"/>
                  </a:lnTo>
                  <a:close/>
                </a:path>
                <a:path w="1430655" h="945514">
                  <a:moveTo>
                    <a:pt x="1391462" y="885807"/>
                  </a:moveTo>
                  <a:lnTo>
                    <a:pt x="1375632" y="896664"/>
                  </a:lnTo>
                  <a:lnTo>
                    <a:pt x="1385570" y="896112"/>
                  </a:lnTo>
                  <a:lnTo>
                    <a:pt x="1411859" y="894207"/>
                  </a:lnTo>
                  <a:lnTo>
                    <a:pt x="1411790" y="893318"/>
                  </a:lnTo>
                  <a:lnTo>
                    <a:pt x="1406779" y="893318"/>
                  </a:lnTo>
                  <a:lnTo>
                    <a:pt x="1391462" y="885807"/>
                  </a:lnTo>
                  <a:close/>
                </a:path>
                <a:path w="1430655" h="945514">
                  <a:moveTo>
                    <a:pt x="1405509" y="876173"/>
                  </a:moveTo>
                  <a:lnTo>
                    <a:pt x="1391462" y="885807"/>
                  </a:lnTo>
                  <a:lnTo>
                    <a:pt x="1406779" y="893318"/>
                  </a:lnTo>
                  <a:lnTo>
                    <a:pt x="1405509" y="876173"/>
                  </a:lnTo>
                  <a:close/>
                </a:path>
                <a:path w="1430655" h="945514">
                  <a:moveTo>
                    <a:pt x="1410462" y="876173"/>
                  </a:moveTo>
                  <a:lnTo>
                    <a:pt x="1405509" y="876173"/>
                  </a:lnTo>
                  <a:lnTo>
                    <a:pt x="1406779" y="893318"/>
                  </a:lnTo>
                  <a:lnTo>
                    <a:pt x="1411790" y="893318"/>
                  </a:lnTo>
                  <a:lnTo>
                    <a:pt x="1410462" y="876173"/>
                  </a:lnTo>
                  <a:close/>
                </a:path>
                <a:path w="1430655" h="945514">
                  <a:moveTo>
                    <a:pt x="1410335" y="874522"/>
                  </a:moveTo>
                  <a:lnTo>
                    <a:pt x="1384427" y="876427"/>
                  </a:lnTo>
                  <a:lnTo>
                    <a:pt x="1373476" y="876986"/>
                  </a:lnTo>
                  <a:lnTo>
                    <a:pt x="1391462" y="885807"/>
                  </a:lnTo>
                  <a:lnTo>
                    <a:pt x="1405509" y="876173"/>
                  </a:lnTo>
                  <a:lnTo>
                    <a:pt x="1410462" y="876173"/>
                  </a:lnTo>
                  <a:lnTo>
                    <a:pt x="1410335" y="874522"/>
                  </a:lnTo>
                  <a:close/>
                </a:path>
                <a:path w="1430655" h="945514">
                  <a:moveTo>
                    <a:pt x="1373476" y="876986"/>
                  </a:moveTo>
                  <a:lnTo>
                    <a:pt x="1362075" y="877570"/>
                  </a:lnTo>
                  <a:lnTo>
                    <a:pt x="1339977" y="878332"/>
                  </a:lnTo>
                  <a:lnTo>
                    <a:pt x="1318260" y="878586"/>
                  </a:lnTo>
                  <a:lnTo>
                    <a:pt x="1376737" y="878586"/>
                  </a:lnTo>
                  <a:lnTo>
                    <a:pt x="1373476" y="876986"/>
                  </a:lnTo>
                  <a:close/>
                </a:path>
                <a:path w="1430655" h="945514">
                  <a:moveTo>
                    <a:pt x="1331341" y="834263"/>
                  </a:moveTo>
                  <a:lnTo>
                    <a:pt x="1325372" y="836295"/>
                  </a:lnTo>
                  <a:lnTo>
                    <a:pt x="1320546" y="846201"/>
                  </a:lnTo>
                  <a:lnTo>
                    <a:pt x="1322578" y="852043"/>
                  </a:lnTo>
                  <a:lnTo>
                    <a:pt x="1373476" y="876986"/>
                  </a:lnTo>
                  <a:lnTo>
                    <a:pt x="1384427" y="876427"/>
                  </a:lnTo>
                  <a:lnTo>
                    <a:pt x="1410335" y="874522"/>
                  </a:lnTo>
                  <a:lnTo>
                    <a:pt x="1413522" y="874522"/>
                  </a:lnTo>
                  <a:lnTo>
                    <a:pt x="1336167" y="836676"/>
                  </a:lnTo>
                  <a:lnTo>
                    <a:pt x="1331341" y="834263"/>
                  </a:lnTo>
                  <a:close/>
                </a:path>
                <a:path w="1430655" h="945514">
                  <a:moveTo>
                    <a:pt x="14478" y="0"/>
                  </a:moveTo>
                  <a:lnTo>
                    <a:pt x="58801" y="77216"/>
                  </a:lnTo>
                  <a:lnTo>
                    <a:pt x="88392" y="108839"/>
                  </a:lnTo>
                  <a:lnTo>
                    <a:pt x="117982" y="139827"/>
                  </a:lnTo>
                  <a:lnTo>
                    <a:pt x="147700" y="170180"/>
                  </a:lnTo>
                  <a:lnTo>
                    <a:pt x="177546" y="199644"/>
                  </a:lnTo>
                  <a:lnTo>
                    <a:pt x="207518" y="228092"/>
                  </a:lnTo>
                  <a:lnTo>
                    <a:pt x="237617" y="255397"/>
                  </a:lnTo>
                  <a:lnTo>
                    <a:pt x="267843" y="281305"/>
                  </a:lnTo>
                  <a:lnTo>
                    <a:pt x="298196" y="305689"/>
                  </a:lnTo>
                  <a:lnTo>
                    <a:pt x="328930" y="328295"/>
                  </a:lnTo>
                  <a:lnTo>
                    <a:pt x="390906" y="367665"/>
                  </a:lnTo>
                  <a:lnTo>
                    <a:pt x="438276" y="391414"/>
                  </a:lnTo>
                  <a:lnTo>
                    <a:pt x="486156" y="409448"/>
                  </a:lnTo>
                  <a:lnTo>
                    <a:pt x="537718" y="418211"/>
                  </a:lnTo>
                  <a:lnTo>
                    <a:pt x="555625" y="418465"/>
                  </a:lnTo>
                  <a:lnTo>
                    <a:pt x="573786" y="417576"/>
                  </a:lnTo>
                  <a:lnTo>
                    <a:pt x="629412" y="409194"/>
                  </a:lnTo>
                  <a:lnTo>
                    <a:pt x="667004" y="399669"/>
                  </a:lnTo>
                  <a:lnTo>
                    <a:pt x="670345" y="398653"/>
                  </a:lnTo>
                  <a:lnTo>
                    <a:pt x="556006" y="398653"/>
                  </a:lnTo>
                  <a:lnTo>
                    <a:pt x="539369" y="398399"/>
                  </a:lnTo>
                  <a:lnTo>
                    <a:pt x="492379" y="390652"/>
                  </a:lnTo>
                  <a:lnTo>
                    <a:pt x="446531" y="373380"/>
                  </a:lnTo>
                  <a:lnTo>
                    <a:pt x="401066" y="350647"/>
                  </a:lnTo>
                  <a:lnTo>
                    <a:pt x="340741" y="312293"/>
                  </a:lnTo>
                  <a:lnTo>
                    <a:pt x="280669" y="266192"/>
                  </a:lnTo>
                  <a:lnTo>
                    <a:pt x="250825" y="240792"/>
                  </a:lnTo>
                  <a:lnTo>
                    <a:pt x="221106" y="213741"/>
                  </a:lnTo>
                  <a:lnTo>
                    <a:pt x="191516" y="185674"/>
                  </a:lnTo>
                  <a:lnTo>
                    <a:pt x="161798" y="156337"/>
                  </a:lnTo>
                  <a:lnTo>
                    <a:pt x="132334" y="126237"/>
                  </a:lnTo>
                  <a:lnTo>
                    <a:pt x="102869" y="95250"/>
                  </a:lnTo>
                  <a:lnTo>
                    <a:pt x="73406" y="63881"/>
                  </a:lnTo>
                  <a:lnTo>
                    <a:pt x="14478" y="0"/>
                  </a:lnTo>
                  <a:close/>
                </a:path>
                <a:path w="1430655" h="945514">
                  <a:moveTo>
                    <a:pt x="955294" y="293370"/>
                  </a:moveTo>
                  <a:lnTo>
                    <a:pt x="910082" y="299212"/>
                  </a:lnTo>
                  <a:lnTo>
                    <a:pt x="860806" y="312420"/>
                  </a:lnTo>
                  <a:lnTo>
                    <a:pt x="808482" y="330200"/>
                  </a:lnTo>
                  <a:lnTo>
                    <a:pt x="735711" y="356616"/>
                  </a:lnTo>
                  <a:lnTo>
                    <a:pt x="698881" y="369316"/>
                  </a:lnTo>
                  <a:lnTo>
                    <a:pt x="661924" y="380492"/>
                  </a:lnTo>
                  <a:lnTo>
                    <a:pt x="607694" y="393319"/>
                  </a:lnTo>
                  <a:lnTo>
                    <a:pt x="556006" y="398653"/>
                  </a:lnTo>
                  <a:lnTo>
                    <a:pt x="670345" y="398653"/>
                  </a:lnTo>
                  <a:lnTo>
                    <a:pt x="704596" y="388239"/>
                  </a:lnTo>
                  <a:lnTo>
                    <a:pt x="742188" y="375412"/>
                  </a:lnTo>
                  <a:lnTo>
                    <a:pt x="815340" y="348869"/>
                  </a:lnTo>
                  <a:lnTo>
                    <a:pt x="850265" y="336677"/>
                  </a:lnTo>
                  <a:lnTo>
                    <a:pt x="899287" y="322072"/>
                  </a:lnTo>
                  <a:lnTo>
                    <a:pt x="943356" y="314071"/>
                  </a:lnTo>
                  <a:lnTo>
                    <a:pt x="956691" y="313182"/>
                  </a:lnTo>
                  <a:lnTo>
                    <a:pt x="1026173" y="313182"/>
                  </a:lnTo>
                  <a:lnTo>
                    <a:pt x="1021207" y="309372"/>
                  </a:lnTo>
                  <a:lnTo>
                    <a:pt x="1020826" y="309118"/>
                  </a:lnTo>
                  <a:lnTo>
                    <a:pt x="1020318" y="308737"/>
                  </a:lnTo>
                  <a:lnTo>
                    <a:pt x="1019937" y="308610"/>
                  </a:lnTo>
                  <a:lnTo>
                    <a:pt x="1009650" y="302895"/>
                  </a:lnTo>
                  <a:lnTo>
                    <a:pt x="1009269" y="302641"/>
                  </a:lnTo>
                  <a:lnTo>
                    <a:pt x="1008761" y="302514"/>
                  </a:lnTo>
                  <a:lnTo>
                    <a:pt x="1008380" y="302387"/>
                  </a:lnTo>
                  <a:lnTo>
                    <a:pt x="996061" y="297815"/>
                  </a:lnTo>
                  <a:lnTo>
                    <a:pt x="983107" y="295021"/>
                  </a:lnTo>
                  <a:lnTo>
                    <a:pt x="969518" y="293497"/>
                  </a:lnTo>
                  <a:lnTo>
                    <a:pt x="955294" y="293370"/>
                  </a:lnTo>
                  <a:close/>
                </a:path>
                <a:path w="1430655" h="945514">
                  <a:moveTo>
                    <a:pt x="1009142" y="325120"/>
                  </a:moveTo>
                  <a:lnTo>
                    <a:pt x="1009479" y="325375"/>
                  </a:lnTo>
                  <a:lnTo>
                    <a:pt x="1010412" y="325882"/>
                  </a:lnTo>
                  <a:lnTo>
                    <a:pt x="1009142" y="325120"/>
                  </a:lnTo>
                  <a:close/>
                </a:path>
                <a:path w="1430655" h="945514">
                  <a:moveTo>
                    <a:pt x="1039113" y="325120"/>
                  </a:moveTo>
                  <a:lnTo>
                    <a:pt x="1009142" y="325120"/>
                  </a:lnTo>
                  <a:lnTo>
                    <a:pt x="1010412" y="325882"/>
                  </a:lnTo>
                  <a:lnTo>
                    <a:pt x="1039876" y="325882"/>
                  </a:lnTo>
                  <a:lnTo>
                    <a:pt x="1039113" y="325120"/>
                  </a:lnTo>
                  <a:close/>
                </a:path>
                <a:path w="1430655" h="945514">
                  <a:moveTo>
                    <a:pt x="1034288" y="320294"/>
                  </a:moveTo>
                  <a:lnTo>
                    <a:pt x="1000125" y="320294"/>
                  </a:lnTo>
                  <a:lnTo>
                    <a:pt x="1001394" y="320929"/>
                  </a:lnTo>
                  <a:lnTo>
                    <a:pt x="1009479" y="325375"/>
                  </a:lnTo>
                  <a:lnTo>
                    <a:pt x="1009142" y="325120"/>
                  </a:lnTo>
                  <a:lnTo>
                    <a:pt x="1039113" y="325120"/>
                  </a:lnTo>
                  <a:lnTo>
                    <a:pt x="1034288" y="320294"/>
                  </a:lnTo>
                  <a:close/>
                </a:path>
                <a:path w="1430655" h="945514">
                  <a:moveTo>
                    <a:pt x="1001065" y="320804"/>
                  </a:moveTo>
                  <a:lnTo>
                    <a:pt x="1001293" y="320929"/>
                  </a:lnTo>
                  <a:lnTo>
                    <a:pt x="1001065" y="320804"/>
                  </a:lnTo>
                  <a:close/>
                </a:path>
                <a:path w="1430655" h="945514">
                  <a:moveTo>
                    <a:pt x="1000125" y="320294"/>
                  </a:moveTo>
                  <a:lnTo>
                    <a:pt x="1001065" y="320804"/>
                  </a:lnTo>
                  <a:lnTo>
                    <a:pt x="1001394" y="320929"/>
                  </a:lnTo>
                  <a:lnTo>
                    <a:pt x="1000125" y="320294"/>
                  </a:lnTo>
                  <a:close/>
                </a:path>
                <a:path w="1430655" h="945514">
                  <a:moveTo>
                    <a:pt x="1026173" y="313182"/>
                  </a:moveTo>
                  <a:lnTo>
                    <a:pt x="956691" y="313182"/>
                  </a:lnTo>
                  <a:lnTo>
                    <a:pt x="969263" y="313309"/>
                  </a:lnTo>
                  <a:lnTo>
                    <a:pt x="980821" y="314706"/>
                  </a:lnTo>
                  <a:lnTo>
                    <a:pt x="991616" y="317246"/>
                  </a:lnTo>
                  <a:lnTo>
                    <a:pt x="1001065" y="320804"/>
                  </a:lnTo>
                  <a:lnTo>
                    <a:pt x="1000125" y="320294"/>
                  </a:lnTo>
                  <a:lnTo>
                    <a:pt x="1034288" y="320294"/>
                  </a:lnTo>
                  <a:lnTo>
                    <a:pt x="1030478" y="316484"/>
                  </a:lnTo>
                  <a:lnTo>
                    <a:pt x="1026173" y="313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5005" y="3269742"/>
              <a:ext cx="1270" cy="733425"/>
            </a:xfrm>
            <a:custGeom>
              <a:avLst/>
              <a:gdLst/>
              <a:ahLst/>
              <a:cxnLst/>
              <a:rect l="l" t="t" r="r" b="b"/>
              <a:pathLst>
                <a:path w="1269" h="733425">
                  <a:moveTo>
                    <a:pt x="0" y="0"/>
                  </a:moveTo>
                  <a:lnTo>
                    <a:pt x="762" y="733044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59814" y="1965832"/>
              <a:ext cx="2367915" cy="1311910"/>
            </a:xfrm>
            <a:custGeom>
              <a:avLst/>
              <a:gdLst/>
              <a:ahLst/>
              <a:cxnLst/>
              <a:rect l="l" t="t" r="r" b="b"/>
              <a:pathLst>
                <a:path w="2367915" h="1311910">
                  <a:moveTo>
                    <a:pt x="1072896" y="67310"/>
                  </a:moveTo>
                  <a:lnTo>
                    <a:pt x="985012" y="0"/>
                  </a:lnTo>
                  <a:lnTo>
                    <a:pt x="978789" y="889"/>
                  </a:lnTo>
                  <a:lnTo>
                    <a:pt x="972185" y="9525"/>
                  </a:lnTo>
                  <a:lnTo>
                    <a:pt x="972947" y="15748"/>
                  </a:lnTo>
                  <a:lnTo>
                    <a:pt x="977392" y="19050"/>
                  </a:lnTo>
                  <a:lnTo>
                    <a:pt x="1019429" y="51257"/>
                  </a:lnTo>
                  <a:lnTo>
                    <a:pt x="1005332" y="50419"/>
                  </a:lnTo>
                  <a:lnTo>
                    <a:pt x="988314" y="50292"/>
                  </a:lnTo>
                  <a:lnTo>
                    <a:pt x="971296" y="50927"/>
                  </a:lnTo>
                  <a:lnTo>
                    <a:pt x="922147" y="61849"/>
                  </a:lnTo>
                  <a:lnTo>
                    <a:pt x="884682" y="83566"/>
                  </a:lnTo>
                  <a:lnTo>
                    <a:pt x="858012" y="111379"/>
                  </a:lnTo>
                  <a:lnTo>
                    <a:pt x="835025" y="149733"/>
                  </a:lnTo>
                  <a:lnTo>
                    <a:pt x="820801" y="188595"/>
                  </a:lnTo>
                  <a:lnTo>
                    <a:pt x="811784" y="240030"/>
                  </a:lnTo>
                  <a:lnTo>
                    <a:pt x="807847" y="280035"/>
                  </a:lnTo>
                  <a:lnTo>
                    <a:pt x="805256" y="324612"/>
                  </a:lnTo>
                  <a:lnTo>
                    <a:pt x="803503" y="370713"/>
                  </a:lnTo>
                  <a:lnTo>
                    <a:pt x="800836" y="492887"/>
                  </a:lnTo>
                  <a:lnTo>
                    <a:pt x="799553" y="541909"/>
                  </a:lnTo>
                  <a:lnTo>
                    <a:pt x="797560" y="588518"/>
                  </a:lnTo>
                  <a:lnTo>
                    <a:pt x="794639" y="633603"/>
                  </a:lnTo>
                  <a:lnTo>
                    <a:pt x="790448" y="675259"/>
                  </a:lnTo>
                  <a:lnTo>
                    <a:pt x="780796" y="729361"/>
                  </a:lnTo>
                  <a:lnTo>
                    <a:pt x="767080" y="769874"/>
                  </a:lnTo>
                  <a:lnTo>
                    <a:pt x="734517" y="801344"/>
                  </a:lnTo>
                  <a:lnTo>
                    <a:pt x="719201" y="803021"/>
                  </a:lnTo>
                  <a:lnTo>
                    <a:pt x="709930" y="802132"/>
                  </a:lnTo>
                  <a:lnTo>
                    <a:pt x="666242" y="786511"/>
                  </a:lnTo>
                  <a:lnTo>
                    <a:pt x="615696" y="757936"/>
                  </a:lnTo>
                  <a:lnTo>
                    <a:pt x="588772" y="740918"/>
                  </a:lnTo>
                  <a:lnTo>
                    <a:pt x="560959" y="723646"/>
                  </a:lnTo>
                  <a:lnTo>
                    <a:pt x="532892" y="707136"/>
                  </a:lnTo>
                  <a:lnTo>
                    <a:pt x="518668" y="699389"/>
                  </a:lnTo>
                  <a:lnTo>
                    <a:pt x="504444" y="692150"/>
                  </a:lnTo>
                  <a:lnTo>
                    <a:pt x="494220" y="687451"/>
                  </a:lnTo>
                  <a:lnTo>
                    <a:pt x="490093" y="685546"/>
                  </a:lnTo>
                  <a:lnTo>
                    <a:pt x="447294" y="671322"/>
                  </a:lnTo>
                  <a:lnTo>
                    <a:pt x="418846" y="667639"/>
                  </a:lnTo>
                  <a:lnTo>
                    <a:pt x="404749" y="668020"/>
                  </a:lnTo>
                  <a:lnTo>
                    <a:pt x="390779" y="670179"/>
                  </a:lnTo>
                  <a:lnTo>
                    <a:pt x="378587" y="673608"/>
                  </a:lnTo>
                  <a:lnTo>
                    <a:pt x="378079" y="673735"/>
                  </a:lnTo>
                  <a:lnTo>
                    <a:pt x="377698" y="673989"/>
                  </a:lnTo>
                  <a:lnTo>
                    <a:pt x="377190" y="674116"/>
                  </a:lnTo>
                  <a:lnTo>
                    <a:pt x="364490" y="679831"/>
                  </a:lnTo>
                  <a:lnTo>
                    <a:pt x="328168" y="703326"/>
                  </a:lnTo>
                  <a:lnTo>
                    <a:pt x="292608" y="734060"/>
                  </a:lnTo>
                  <a:lnTo>
                    <a:pt x="257568" y="771271"/>
                  </a:lnTo>
                  <a:lnTo>
                    <a:pt x="223266" y="814070"/>
                  </a:lnTo>
                  <a:lnTo>
                    <a:pt x="200533" y="845312"/>
                  </a:lnTo>
                  <a:lnTo>
                    <a:pt x="177927" y="878586"/>
                  </a:lnTo>
                  <a:lnTo>
                    <a:pt x="155448" y="913511"/>
                  </a:lnTo>
                  <a:lnTo>
                    <a:pt x="133096" y="950214"/>
                  </a:lnTo>
                  <a:lnTo>
                    <a:pt x="110871" y="988060"/>
                  </a:lnTo>
                  <a:lnTo>
                    <a:pt x="88646" y="1026922"/>
                  </a:lnTo>
                  <a:lnTo>
                    <a:pt x="66548" y="1066800"/>
                  </a:lnTo>
                  <a:lnTo>
                    <a:pt x="44450" y="1107440"/>
                  </a:lnTo>
                  <a:lnTo>
                    <a:pt x="381" y="1189482"/>
                  </a:lnTo>
                  <a:lnTo>
                    <a:pt x="17907" y="1198880"/>
                  </a:lnTo>
                  <a:lnTo>
                    <a:pt x="61849" y="1116711"/>
                  </a:lnTo>
                  <a:lnTo>
                    <a:pt x="83947" y="1076325"/>
                  </a:lnTo>
                  <a:lnTo>
                    <a:pt x="106045" y="1036574"/>
                  </a:lnTo>
                  <a:lnTo>
                    <a:pt x="128016" y="997839"/>
                  </a:lnTo>
                  <a:lnTo>
                    <a:pt x="150114" y="960247"/>
                  </a:lnTo>
                  <a:lnTo>
                    <a:pt x="172339" y="923925"/>
                  </a:lnTo>
                  <a:lnTo>
                    <a:pt x="194691" y="889254"/>
                  </a:lnTo>
                  <a:lnTo>
                    <a:pt x="216916" y="856488"/>
                  </a:lnTo>
                  <a:lnTo>
                    <a:pt x="239268" y="825627"/>
                  </a:lnTo>
                  <a:lnTo>
                    <a:pt x="272923" y="783971"/>
                  </a:lnTo>
                  <a:lnTo>
                    <a:pt x="306705" y="748030"/>
                  </a:lnTo>
                  <a:lnTo>
                    <a:pt x="340487" y="718947"/>
                  </a:lnTo>
                  <a:lnTo>
                    <a:pt x="374269" y="697103"/>
                  </a:lnTo>
                  <a:lnTo>
                    <a:pt x="419227" y="687451"/>
                  </a:lnTo>
                  <a:lnTo>
                    <a:pt x="431419" y="688467"/>
                  </a:lnTo>
                  <a:lnTo>
                    <a:pt x="469392" y="698627"/>
                  </a:lnTo>
                  <a:lnTo>
                    <a:pt x="509651" y="717042"/>
                  </a:lnTo>
                  <a:lnTo>
                    <a:pt x="550926" y="740791"/>
                  </a:lnTo>
                  <a:lnTo>
                    <a:pt x="605155" y="774700"/>
                  </a:lnTo>
                  <a:lnTo>
                    <a:pt x="631571" y="790448"/>
                  </a:lnTo>
                  <a:lnTo>
                    <a:pt x="669671" y="810006"/>
                  </a:lnTo>
                  <a:lnTo>
                    <a:pt x="717169" y="822706"/>
                  </a:lnTo>
                  <a:lnTo>
                    <a:pt x="728345" y="822452"/>
                  </a:lnTo>
                  <a:lnTo>
                    <a:pt x="729488" y="822452"/>
                  </a:lnTo>
                  <a:lnTo>
                    <a:pt x="729996" y="822325"/>
                  </a:lnTo>
                  <a:lnTo>
                    <a:pt x="740664" y="820293"/>
                  </a:lnTo>
                  <a:lnTo>
                    <a:pt x="741172" y="820039"/>
                  </a:lnTo>
                  <a:lnTo>
                    <a:pt x="750062" y="816483"/>
                  </a:lnTo>
                  <a:lnTo>
                    <a:pt x="750570" y="816229"/>
                  </a:lnTo>
                  <a:lnTo>
                    <a:pt x="751205" y="815975"/>
                  </a:lnTo>
                  <a:lnTo>
                    <a:pt x="751713" y="815594"/>
                  </a:lnTo>
                  <a:lnTo>
                    <a:pt x="759968" y="810387"/>
                  </a:lnTo>
                  <a:lnTo>
                    <a:pt x="760476" y="810133"/>
                  </a:lnTo>
                  <a:lnTo>
                    <a:pt x="760984" y="809752"/>
                  </a:lnTo>
                  <a:lnTo>
                    <a:pt x="761365" y="809244"/>
                  </a:lnTo>
                  <a:lnTo>
                    <a:pt x="768134" y="803021"/>
                  </a:lnTo>
                  <a:lnTo>
                    <a:pt x="768273" y="802894"/>
                  </a:lnTo>
                  <a:lnTo>
                    <a:pt x="768413" y="802767"/>
                  </a:lnTo>
                  <a:lnTo>
                    <a:pt x="769112" y="802132"/>
                  </a:lnTo>
                  <a:lnTo>
                    <a:pt x="769607" y="801624"/>
                  </a:lnTo>
                  <a:lnTo>
                    <a:pt x="769886" y="801344"/>
                  </a:lnTo>
                  <a:lnTo>
                    <a:pt x="770064" y="801116"/>
                  </a:lnTo>
                  <a:lnTo>
                    <a:pt x="771715" y="798957"/>
                  </a:lnTo>
                  <a:lnTo>
                    <a:pt x="772388" y="798068"/>
                  </a:lnTo>
                  <a:lnTo>
                    <a:pt x="774903" y="794766"/>
                  </a:lnTo>
                  <a:lnTo>
                    <a:pt x="775779" y="793623"/>
                  </a:lnTo>
                  <a:lnTo>
                    <a:pt x="777240" y="791718"/>
                  </a:lnTo>
                  <a:lnTo>
                    <a:pt x="778865" y="788924"/>
                  </a:lnTo>
                  <a:lnTo>
                    <a:pt x="795401" y="750951"/>
                  </a:lnTo>
                  <a:lnTo>
                    <a:pt x="807212" y="698119"/>
                  </a:lnTo>
                  <a:lnTo>
                    <a:pt x="812292" y="657098"/>
                  </a:lnTo>
                  <a:lnTo>
                    <a:pt x="815975" y="612902"/>
                  </a:lnTo>
                  <a:lnTo>
                    <a:pt x="819289" y="541147"/>
                  </a:lnTo>
                  <a:lnTo>
                    <a:pt x="820674" y="492252"/>
                  </a:lnTo>
                  <a:lnTo>
                    <a:pt x="821563" y="443484"/>
                  </a:lnTo>
                  <a:lnTo>
                    <a:pt x="822706" y="394208"/>
                  </a:lnTo>
                  <a:lnTo>
                    <a:pt x="824115" y="346710"/>
                  </a:lnTo>
                  <a:lnTo>
                    <a:pt x="826135" y="302641"/>
                  </a:lnTo>
                  <a:lnTo>
                    <a:pt x="829437" y="261239"/>
                  </a:lnTo>
                  <a:lnTo>
                    <a:pt x="836803" y="207899"/>
                  </a:lnTo>
                  <a:lnTo>
                    <a:pt x="848360" y="168148"/>
                  </a:lnTo>
                  <a:lnTo>
                    <a:pt x="868553" y="130683"/>
                  </a:lnTo>
                  <a:lnTo>
                    <a:pt x="897636" y="98679"/>
                  </a:lnTo>
                  <a:lnTo>
                    <a:pt x="944245" y="75438"/>
                  </a:lnTo>
                  <a:lnTo>
                    <a:pt x="989076" y="69977"/>
                  </a:lnTo>
                  <a:lnTo>
                    <a:pt x="1005078" y="70231"/>
                  </a:lnTo>
                  <a:lnTo>
                    <a:pt x="1014171" y="70802"/>
                  </a:lnTo>
                  <a:lnTo>
                    <a:pt x="968375" y="90297"/>
                  </a:lnTo>
                  <a:lnTo>
                    <a:pt x="963422" y="92456"/>
                  </a:lnTo>
                  <a:lnTo>
                    <a:pt x="961009" y="98298"/>
                  </a:lnTo>
                  <a:lnTo>
                    <a:pt x="963333" y="103759"/>
                  </a:lnTo>
                  <a:lnTo>
                    <a:pt x="965327" y="108331"/>
                  </a:lnTo>
                  <a:lnTo>
                    <a:pt x="971169" y="110744"/>
                  </a:lnTo>
                  <a:lnTo>
                    <a:pt x="1055624" y="74676"/>
                  </a:lnTo>
                  <a:lnTo>
                    <a:pt x="1072896" y="67310"/>
                  </a:lnTo>
                  <a:close/>
                </a:path>
                <a:path w="2367915" h="1311910">
                  <a:moveTo>
                    <a:pt x="1211033" y="1198384"/>
                  </a:moveTo>
                  <a:close/>
                </a:path>
                <a:path w="2367915" h="1311910">
                  <a:moveTo>
                    <a:pt x="2367661" y="1091946"/>
                  </a:moveTo>
                  <a:lnTo>
                    <a:pt x="2350655" y="1082167"/>
                  </a:lnTo>
                  <a:lnTo>
                    <a:pt x="2271776" y="1036828"/>
                  </a:lnTo>
                  <a:lnTo>
                    <a:pt x="2265680" y="1038479"/>
                  </a:lnTo>
                  <a:lnTo>
                    <a:pt x="2263013" y="1043178"/>
                  </a:lnTo>
                  <a:lnTo>
                    <a:pt x="2260219" y="1047877"/>
                  </a:lnTo>
                  <a:lnTo>
                    <a:pt x="2261870" y="1053973"/>
                  </a:lnTo>
                  <a:lnTo>
                    <a:pt x="2311298" y="1082433"/>
                  </a:lnTo>
                  <a:lnTo>
                    <a:pt x="2149983" y="1084453"/>
                  </a:lnTo>
                  <a:lnTo>
                    <a:pt x="1990852" y="1089152"/>
                  </a:lnTo>
                  <a:lnTo>
                    <a:pt x="1838452" y="1095883"/>
                  </a:lnTo>
                  <a:lnTo>
                    <a:pt x="1695564" y="1104519"/>
                  </a:lnTo>
                  <a:lnTo>
                    <a:pt x="1565148" y="1114933"/>
                  </a:lnTo>
                  <a:lnTo>
                    <a:pt x="1486662" y="1122553"/>
                  </a:lnTo>
                  <a:lnTo>
                    <a:pt x="1415669" y="1130808"/>
                  </a:lnTo>
                  <a:lnTo>
                    <a:pt x="1368044" y="1137285"/>
                  </a:lnTo>
                  <a:lnTo>
                    <a:pt x="1325372" y="1144016"/>
                  </a:lnTo>
                  <a:lnTo>
                    <a:pt x="1266698" y="1155700"/>
                  </a:lnTo>
                  <a:lnTo>
                    <a:pt x="1224280" y="1168146"/>
                  </a:lnTo>
                  <a:lnTo>
                    <a:pt x="1211097" y="1173937"/>
                  </a:lnTo>
                  <a:lnTo>
                    <a:pt x="1211097" y="1198321"/>
                  </a:lnTo>
                  <a:lnTo>
                    <a:pt x="1210995" y="1198499"/>
                  </a:lnTo>
                  <a:lnTo>
                    <a:pt x="1210906" y="1198753"/>
                  </a:lnTo>
                  <a:lnTo>
                    <a:pt x="1210945" y="1198499"/>
                  </a:lnTo>
                  <a:lnTo>
                    <a:pt x="1211059" y="1198321"/>
                  </a:lnTo>
                  <a:lnTo>
                    <a:pt x="1211097" y="1173937"/>
                  </a:lnTo>
                  <a:lnTo>
                    <a:pt x="1206627" y="1176274"/>
                  </a:lnTo>
                  <a:lnTo>
                    <a:pt x="1194816" y="1187196"/>
                  </a:lnTo>
                  <a:lnTo>
                    <a:pt x="1192911" y="1190625"/>
                  </a:lnTo>
                  <a:lnTo>
                    <a:pt x="1192530" y="1191768"/>
                  </a:lnTo>
                  <a:lnTo>
                    <a:pt x="1192403" y="1192911"/>
                  </a:lnTo>
                  <a:lnTo>
                    <a:pt x="1192199" y="1194015"/>
                  </a:lnTo>
                  <a:lnTo>
                    <a:pt x="1192199" y="1195552"/>
                  </a:lnTo>
                  <a:lnTo>
                    <a:pt x="1192149" y="1195679"/>
                  </a:lnTo>
                  <a:lnTo>
                    <a:pt x="1192199" y="1195552"/>
                  </a:lnTo>
                  <a:lnTo>
                    <a:pt x="1192199" y="1194015"/>
                  </a:lnTo>
                  <a:lnTo>
                    <a:pt x="1191869" y="1195806"/>
                  </a:lnTo>
                  <a:lnTo>
                    <a:pt x="1191882" y="1196073"/>
                  </a:lnTo>
                  <a:lnTo>
                    <a:pt x="1191768" y="1196467"/>
                  </a:lnTo>
                  <a:lnTo>
                    <a:pt x="1191806" y="1196174"/>
                  </a:lnTo>
                  <a:lnTo>
                    <a:pt x="1191882" y="1195832"/>
                  </a:lnTo>
                  <a:lnTo>
                    <a:pt x="1191729" y="1196073"/>
                  </a:lnTo>
                  <a:lnTo>
                    <a:pt x="1191602" y="1196225"/>
                  </a:lnTo>
                  <a:lnTo>
                    <a:pt x="1191602" y="1196467"/>
                  </a:lnTo>
                  <a:lnTo>
                    <a:pt x="1191260" y="1196975"/>
                  </a:lnTo>
                  <a:lnTo>
                    <a:pt x="1191552" y="1196543"/>
                  </a:lnTo>
                  <a:lnTo>
                    <a:pt x="1191425" y="1196657"/>
                  </a:lnTo>
                  <a:lnTo>
                    <a:pt x="1191602" y="1196467"/>
                  </a:lnTo>
                  <a:lnTo>
                    <a:pt x="1191602" y="1196225"/>
                  </a:lnTo>
                  <a:lnTo>
                    <a:pt x="1190434" y="1197521"/>
                  </a:lnTo>
                  <a:lnTo>
                    <a:pt x="1191323" y="1196746"/>
                  </a:lnTo>
                  <a:lnTo>
                    <a:pt x="1190409" y="1197559"/>
                  </a:lnTo>
                  <a:lnTo>
                    <a:pt x="1190180" y="1197737"/>
                  </a:lnTo>
                  <a:lnTo>
                    <a:pt x="1189609" y="1198245"/>
                  </a:lnTo>
                  <a:lnTo>
                    <a:pt x="1186307" y="1200277"/>
                  </a:lnTo>
                  <a:lnTo>
                    <a:pt x="1140079" y="1216279"/>
                  </a:lnTo>
                  <a:lnTo>
                    <a:pt x="1084199" y="1227709"/>
                  </a:lnTo>
                  <a:lnTo>
                    <a:pt x="1027557" y="1236726"/>
                  </a:lnTo>
                  <a:lnTo>
                    <a:pt x="906145" y="1251331"/>
                  </a:lnTo>
                  <a:lnTo>
                    <a:pt x="825373" y="1258951"/>
                  </a:lnTo>
                  <a:lnTo>
                    <a:pt x="691515" y="1269238"/>
                  </a:lnTo>
                  <a:lnTo>
                    <a:pt x="493268" y="1280414"/>
                  </a:lnTo>
                  <a:lnTo>
                    <a:pt x="333756" y="1286510"/>
                  </a:lnTo>
                  <a:lnTo>
                    <a:pt x="112395" y="1291082"/>
                  </a:lnTo>
                  <a:lnTo>
                    <a:pt x="0" y="1291590"/>
                  </a:lnTo>
                  <a:lnTo>
                    <a:pt x="0" y="1311402"/>
                  </a:lnTo>
                  <a:lnTo>
                    <a:pt x="112522" y="1310894"/>
                  </a:lnTo>
                  <a:lnTo>
                    <a:pt x="334264" y="1306322"/>
                  </a:lnTo>
                  <a:lnTo>
                    <a:pt x="494157" y="1300226"/>
                  </a:lnTo>
                  <a:lnTo>
                    <a:pt x="692658" y="1289050"/>
                  </a:lnTo>
                  <a:lnTo>
                    <a:pt x="783844" y="1282319"/>
                  </a:lnTo>
                  <a:lnTo>
                    <a:pt x="868426" y="1274953"/>
                  </a:lnTo>
                  <a:lnTo>
                    <a:pt x="945642" y="1266952"/>
                  </a:lnTo>
                  <a:lnTo>
                    <a:pt x="998093" y="1260729"/>
                  </a:lnTo>
                  <a:lnTo>
                    <a:pt x="1045464" y="1254125"/>
                  </a:lnTo>
                  <a:lnTo>
                    <a:pt x="1100328" y="1244981"/>
                  </a:lnTo>
                  <a:lnTo>
                    <a:pt x="1144651" y="1235583"/>
                  </a:lnTo>
                  <a:lnTo>
                    <a:pt x="1184656" y="1223137"/>
                  </a:lnTo>
                  <a:lnTo>
                    <a:pt x="1208659" y="1206373"/>
                  </a:lnTo>
                  <a:lnTo>
                    <a:pt x="1210056" y="1203960"/>
                  </a:lnTo>
                  <a:lnTo>
                    <a:pt x="1210818" y="1202182"/>
                  </a:lnTo>
                  <a:lnTo>
                    <a:pt x="1210945" y="1201166"/>
                  </a:lnTo>
                  <a:lnTo>
                    <a:pt x="1211389" y="1199007"/>
                  </a:lnTo>
                  <a:lnTo>
                    <a:pt x="1211630" y="1197673"/>
                  </a:lnTo>
                  <a:lnTo>
                    <a:pt x="1211681" y="1197381"/>
                  </a:lnTo>
                  <a:lnTo>
                    <a:pt x="1211656" y="1197559"/>
                  </a:lnTo>
                  <a:lnTo>
                    <a:pt x="1211745" y="1197394"/>
                  </a:lnTo>
                  <a:lnTo>
                    <a:pt x="1211630" y="1197673"/>
                  </a:lnTo>
                  <a:lnTo>
                    <a:pt x="1212545" y="1196594"/>
                  </a:lnTo>
                  <a:lnTo>
                    <a:pt x="1212989" y="1196073"/>
                  </a:lnTo>
                  <a:lnTo>
                    <a:pt x="1213294" y="1195832"/>
                  </a:lnTo>
                  <a:lnTo>
                    <a:pt x="1213929" y="1195324"/>
                  </a:lnTo>
                  <a:lnTo>
                    <a:pt x="1214882" y="1194562"/>
                  </a:lnTo>
                  <a:lnTo>
                    <a:pt x="1253236" y="1179576"/>
                  </a:lnTo>
                  <a:lnTo>
                    <a:pt x="1292479" y="1170305"/>
                  </a:lnTo>
                  <a:lnTo>
                    <a:pt x="1356360" y="1159129"/>
                  </a:lnTo>
                  <a:lnTo>
                    <a:pt x="1418209" y="1150493"/>
                  </a:lnTo>
                  <a:lnTo>
                    <a:pt x="1488821" y="1142365"/>
                  </a:lnTo>
                  <a:lnTo>
                    <a:pt x="1527048" y="1138428"/>
                  </a:lnTo>
                  <a:lnTo>
                    <a:pt x="1608836" y="1131062"/>
                  </a:lnTo>
                  <a:lnTo>
                    <a:pt x="1697101" y="1124331"/>
                  </a:lnTo>
                  <a:lnTo>
                    <a:pt x="1889252" y="1113155"/>
                  </a:lnTo>
                  <a:lnTo>
                    <a:pt x="2043938" y="1107059"/>
                  </a:lnTo>
                  <a:lnTo>
                    <a:pt x="2258568" y="1102487"/>
                  </a:lnTo>
                  <a:lnTo>
                    <a:pt x="2311565" y="1102194"/>
                  </a:lnTo>
                  <a:lnTo>
                    <a:pt x="2262378" y="1131316"/>
                  </a:lnTo>
                  <a:lnTo>
                    <a:pt x="2260727" y="1137285"/>
                  </a:lnTo>
                  <a:lnTo>
                    <a:pt x="2263521" y="1142111"/>
                  </a:lnTo>
                  <a:lnTo>
                    <a:pt x="2266315" y="1146810"/>
                  </a:lnTo>
                  <a:lnTo>
                    <a:pt x="2272411" y="1148334"/>
                  </a:lnTo>
                  <a:lnTo>
                    <a:pt x="2367661" y="1091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926073" y="2945130"/>
              <a:ext cx="405765" cy="567055"/>
            </a:xfrm>
            <a:custGeom>
              <a:avLst/>
              <a:gdLst/>
              <a:ahLst/>
              <a:cxnLst/>
              <a:rect l="l" t="t" r="r" b="b"/>
              <a:pathLst>
                <a:path w="405764" h="567054">
                  <a:moveTo>
                    <a:pt x="0" y="283464"/>
                  </a:moveTo>
                  <a:lnTo>
                    <a:pt x="4120" y="226325"/>
                  </a:lnTo>
                  <a:lnTo>
                    <a:pt x="15936" y="173110"/>
                  </a:lnTo>
                  <a:lnTo>
                    <a:pt x="34631" y="124959"/>
                  </a:lnTo>
                  <a:lnTo>
                    <a:pt x="59388" y="83010"/>
                  </a:lnTo>
                  <a:lnTo>
                    <a:pt x="89389" y="48401"/>
                  </a:lnTo>
                  <a:lnTo>
                    <a:pt x="123819" y="22270"/>
                  </a:lnTo>
                  <a:lnTo>
                    <a:pt x="161858" y="5757"/>
                  </a:lnTo>
                  <a:lnTo>
                    <a:pt x="202691" y="0"/>
                  </a:lnTo>
                  <a:lnTo>
                    <a:pt x="243525" y="5757"/>
                  </a:lnTo>
                  <a:lnTo>
                    <a:pt x="281564" y="22270"/>
                  </a:lnTo>
                  <a:lnTo>
                    <a:pt x="315994" y="48401"/>
                  </a:lnTo>
                  <a:lnTo>
                    <a:pt x="345995" y="83010"/>
                  </a:lnTo>
                  <a:lnTo>
                    <a:pt x="370752" y="124959"/>
                  </a:lnTo>
                  <a:lnTo>
                    <a:pt x="389447" y="173110"/>
                  </a:lnTo>
                  <a:lnTo>
                    <a:pt x="401263" y="226325"/>
                  </a:lnTo>
                  <a:lnTo>
                    <a:pt x="405384" y="283464"/>
                  </a:lnTo>
                  <a:lnTo>
                    <a:pt x="401263" y="340602"/>
                  </a:lnTo>
                  <a:lnTo>
                    <a:pt x="389447" y="393817"/>
                  </a:lnTo>
                  <a:lnTo>
                    <a:pt x="370752" y="441968"/>
                  </a:lnTo>
                  <a:lnTo>
                    <a:pt x="345995" y="483917"/>
                  </a:lnTo>
                  <a:lnTo>
                    <a:pt x="315994" y="518526"/>
                  </a:lnTo>
                  <a:lnTo>
                    <a:pt x="281564" y="544657"/>
                  </a:lnTo>
                  <a:lnTo>
                    <a:pt x="243525" y="561170"/>
                  </a:lnTo>
                  <a:lnTo>
                    <a:pt x="202691" y="566928"/>
                  </a:lnTo>
                  <a:lnTo>
                    <a:pt x="161858" y="561170"/>
                  </a:lnTo>
                  <a:lnTo>
                    <a:pt x="123819" y="544657"/>
                  </a:lnTo>
                  <a:lnTo>
                    <a:pt x="89389" y="518526"/>
                  </a:lnTo>
                  <a:lnTo>
                    <a:pt x="59388" y="483917"/>
                  </a:lnTo>
                  <a:lnTo>
                    <a:pt x="34631" y="441968"/>
                  </a:lnTo>
                  <a:lnTo>
                    <a:pt x="15936" y="393817"/>
                  </a:lnTo>
                  <a:lnTo>
                    <a:pt x="4120" y="340602"/>
                  </a:lnTo>
                  <a:lnTo>
                    <a:pt x="0" y="28346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9740" y="5747105"/>
            <a:ext cx="8301990" cy="10394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0"/>
              </a:spcBef>
              <a:buSzPct val="95000"/>
              <a:buFont typeface="Wingdings"/>
              <a:buChar char=""/>
              <a:tabLst>
                <a:tab pos="247650" algn="l"/>
                <a:tab pos="1591310" algn="l"/>
                <a:tab pos="2794000" algn="l"/>
                <a:tab pos="4095750" algn="l"/>
                <a:tab pos="5385435" algn="l"/>
                <a:tab pos="6037580" algn="l"/>
                <a:tab pos="6619875" algn="l"/>
                <a:tab pos="7792084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raction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p</a:t>
            </a:r>
            <a:r>
              <a:rPr dirty="0" sz="2000">
                <a:latin typeface="Arial MT"/>
                <a:cs typeface="Arial MT"/>
              </a:rPr>
              <a:t>ro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>
                <a:latin typeface="Arial MT"/>
                <a:cs typeface="Arial MT"/>
              </a:rPr>
              <a:t>uces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ne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g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ati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v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ely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re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l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ated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Ns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a</a:t>
            </a:r>
            <a:r>
              <a:rPr dirty="0" sz="2000">
                <a:latin typeface="Arial MT"/>
                <a:cs typeface="Arial MT"/>
              </a:rPr>
              <a:t>nd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th</a:t>
            </a:r>
            <a:r>
              <a:rPr dirty="0" sz="2000" spc="-10">
                <a:latin typeface="Arial MT"/>
                <a:cs typeface="Arial MT"/>
              </a:rPr>
              <a:t>e</a:t>
            </a:r>
            <a:r>
              <a:rPr dirty="0" sz="2000">
                <a:latin typeface="Arial MT"/>
                <a:cs typeface="Arial MT"/>
              </a:rPr>
              <a:t>ref</a:t>
            </a:r>
            <a:r>
              <a:rPr dirty="0" sz="2000" spc="-15">
                <a:latin typeface="Arial MT"/>
                <a:cs typeface="Arial MT"/>
              </a:rPr>
              <a:t>o</a:t>
            </a:r>
            <a:r>
              <a:rPr dirty="0" sz="2000" spc="5">
                <a:latin typeface="Arial MT"/>
                <a:cs typeface="Arial MT"/>
              </a:rPr>
              <a:t>r</a:t>
            </a:r>
            <a:r>
              <a:rPr dirty="0" sz="2000">
                <a:latin typeface="Arial MT"/>
                <a:cs typeface="Arial MT"/>
              </a:rPr>
              <a:t>e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NNs 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motivate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different</a:t>
            </a:r>
            <a:r>
              <a:rPr dirty="0" sz="20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functional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spaces</a:t>
            </a:r>
            <a:r>
              <a:rPr dirty="0" sz="20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47015" indent="-234950">
              <a:lnSpc>
                <a:spcPct val="100000"/>
              </a:lnSpc>
              <a:spcBef>
                <a:spcPts val="660"/>
              </a:spcBef>
              <a:buSzPct val="95000"/>
              <a:buFont typeface="Wingdings"/>
              <a:buChar char=""/>
              <a:tabLst>
                <a:tab pos="247650" algn="l"/>
              </a:tabLst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coefficient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penalty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term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(</a:t>
            </a:r>
            <a:r>
              <a:rPr dirty="0" sz="2100" spc="-20">
                <a:latin typeface="Symbol"/>
                <a:cs typeface="Symbol"/>
              </a:rPr>
              <a:t></a:t>
            </a:r>
            <a:r>
              <a:rPr dirty="0" sz="2000" spc="-20">
                <a:latin typeface="Arial MT"/>
                <a:cs typeface="Arial MT"/>
              </a:rPr>
              <a:t>) </a:t>
            </a:r>
            <a:r>
              <a:rPr dirty="0" sz="2000">
                <a:latin typeface="Arial MT"/>
                <a:cs typeface="Arial MT"/>
              </a:rPr>
              <a:t>maintain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strength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interaction.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4753" y="3007563"/>
            <a:ext cx="2076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∑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28232" y="3110483"/>
            <a:ext cx="364490" cy="306705"/>
            <a:chOff x="6428232" y="3110483"/>
            <a:chExt cx="364490" cy="306705"/>
          </a:xfrm>
        </p:grpSpPr>
        <p:sp>
          <p:nvSpPr>
            <p:cNvPr id="13" name="object 13"/>
            <p:cNvSpPr/>
            <p:nvPr/>
          </p:nvSpPr>
          <p:spPr>
            <a:xfrm>
              <a:off x="6438138" y="3120389"/>
              <a:ext cx="344805" cy="287020"/>
            </a:xfrm>
            <a:custGeom>
              <a:avLst/>
              <a:gdLst/>
              <a:ahLst/>
              <a:cxnLst/>
              <a:rect l="l" t="t" r="r" b="b"/>
              <a:pathLst>
                <a:path w="344804" h="287020">
                  <a:moveTo>
                    <a:pt x="239903" y="0"/>
                  </a:moveTo>
                  <a:lnTo>
                    <a:pt x="239903" y="71627"/>
                  </a:lnTo>
                  <a:lnTo>
                    <a:pt x="0" y="71627"/>
                  </a:lnTo>
                  <a:lnTo>
                    <a:pt x="0" y="214884"/>
                  </a:lnTo>
                  <a:lnTo>
                    <a:pt x="239903" y="214884"/>
                  </a:lnTo>
                  <a:lnTo>
                    <a:pt x="239903" y="286512"/>
                  </a:lnTo>
                  <a:lnTo>
                    <a:pt x="344423" y="143256"/>
                  </a:lnTo>
                  <a:lnTo>
                    <a:pt x="239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38138" y="3120389"/>
              <a:ext cx="344805" cy="287020"/>
            </a:xfrm>
            <a:custGeom>
              <a:avLst/>
              <a:gdLst/>
              <a:ahLst/>
              <a:cxnLst/>
              <a:rect l="l" t="t" r="r" b="b"/>
              <a:pathLst>
                <a:path w="344804" h="287020">
                  <a:moveTo>
                    <a:pt x="0" y="71627"/>
                  </a:moveTo>
                  <a:lnTo>
                    <a:pt x="239903" y="71627"/>
                  </a:lnTo>
                  <a:lnTo>
                    <a:pt x="239903" y="0"/>
                  </a:lnTo>
                  <a:lnTo>
                    <a:pt x="344423" y="143256"/>
                  </a:lnTo>
                  <a:lnTo>
                    <a:pt x="239903" y="286512"/>
                  </a:lnTo>
                  <a:lnTo>
                    <a:pt x="239903" y="214884"/>
                  </a:lnTo>
                  <a:lnTo>
                    <a:pt x="0" y="214884"/>
                  </a:lnTo>
                  <a:lnTo>
                    <a:pt x="0" y="7162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633217" y="1863598"/>
            <a:ext cx="3287395" cy="1350010"/>
            <a:chOff x="2633217" y="1863598"/>
            <a:chExt cx="3287395" cy="1350010"/>
          </a:xfrm>
        </p:grpSpPr>
        <p:sp>
          <p:nvSpPr>
            <p:cNvPr id="16" name="object 16"/>
            <p:cNvSpPr/>
            <p:nvPr/>
          </p:nvSpPr>
          <p:spPr>
            <a:xfrm>
              <a:off x="2639567" y="1869948"/>
              <a:ext cx="942340" cy="307975"/>
            </a:xfrm>
            <a:custGeom>
              <a:avLst/>
              <a:gdLst/>
              <a:ahLst/>
              <a:cxnLst/>
              <a:rect l="l" t="t" r="r" b="b"/>
              <a:pathLst>
                <a:path w="942339" h="307975">
                  <a:moveTo>
                    <a:pt x="941832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941832" y="307848"/>
                  </a:lnTo>
                  <a:lnTo>
                    <a:pt x="941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39567" y="1869948"/>
              <a:ext cx="942340" cy="307975"/>
            </a:xfrm>
            <a:custGeom>
              <a:avLst/>
              <a:gdLst/>
              <a:ahLst/>
              <a:cxnLst/>
              <a:rect l="l" t="t" r="r" b="b"/>
              <a:pathLst>
                <a:path w="942339" h="307975">
                  <a:moveTo>
                    <a:pt x="824103" y="0"/>
                  </a:moveTo>
                  <a:lnTo>
                    <a:pt x="824103" y="307848"/>
                  </a:lnTo>
                </a:path>
                <a:path w="942339" h="307975">
                  <a:moveTo>
                    <a:pt x="0" y="307848"/>
                  </a:moveTo>
                  <a:lnTo>
                    <a:pt x="941832" y="307848"/>
                  </a:lnTo>
                  <a:lnTo>
                    <a:pt x="941832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71338" y="3040380"/>
              <a:ext cx="1049020" cy="172720"/>
            </a:xfrm>
            <a:custGeom>
              <a:avLst/>
              <a:gdLst/>
              <a:ahLst/>
              <a:cxnLst/>
              <a:rect l="l" t="t" r="r" b="b"/>
              <a:pathLst>
                <a:path w="1049020" h="172719">
                  <a:moveTo>
                    <a:pt x="973201" y="96520"/>
                  </a:moveTo>
                  <a:lnTo>
                    <a:pt x="972824" y="124723"/>
                  </a:lnTo>
                  <a:lnTo>
                    <a:pt x="985647" y="124968"/>
                  </a:lnTo>
                  <a:lnTo>
                    <a:pt x="985265" y="144780"/>
                  </a:lnTo>
                  <a:lnTo>
                    <a:pt x="972557" y="144780"/>
                  </a:lnTo>
                  <a:lnTo>
                    <a:pt x="972185" y="172720"/>
                  </a:lnTo>
                  <a:lnTo>
                    <a:pt x="1029978" y="144780"/>
                  </a:lnTo>
                  <a:lnTo>
                    <a:pt x="985265" y="144780"/>
                  </a:lnTo>
                  <a:lnTo>
                    <a:pt x="972560" y="144539"/>
                  </a:lnTo>
                  <a:lnTo>
                    <a:pt x="1030476" y="144539"/>
                  </a:lnTo>
                  <a:lnTo>
                    <a:pt x="1048893" y="135636"/>
                  </a:lnTo>
                  <a:lnTo>
                    <a:pt x="973201" y="96520"/>
                  </a:lnTo>
                  <a:close/>
                </a:path>
                <a:path w="1049020" h="172719">
                  <a:moveTo>
                    <a:pt x="972824" y="124723"/>
                  </a:moveTo>
                  <a:lnTo>
                    <a:pt x="972560" y="144539"/>
                  </a:lnTo>
                  <a:lnTo>
                    <a:pt x="985265" y="144780"/>
                  </a:lnTo>
                  <a:lnTo>
                    <a:pt x="985647" y="124968"/>
                  </a:lnTo>
                  <a:lnTo>
                    <a:pt x="972824" y="124723"/>
                  </a:lnTo>
                  <a:close/>
                </a:path>
                <a:path w="1049020" h="172719">
                  <a:moveTo>
                    <a:pt x="519678" y="74189"/>
                  </a:moveTo>
                  <a:lnTo>
                    <a:pt x="520728" y="78359"/>
                  </a:lnTo>
                  <a:lnTo>
                    <a:pt x="520953" y="79375"/>
                  </a:lnTo>
                  <a:lnTo>
                    <a:pt x="521588" y="80645"/>
                  </a:lnTo>
                  <a:lnTo>
                    <a:pt x="530860" y="89916"/>
                  </a:lnTo>
                  <a:lnTo>
                    <a:pt x="531240" y="90170"/>
                  </a:lnTo>
                  <a:lnTo>
                    <a:pt x="571626" y="105410"/>
                  </a:lnTo>
                  <a:lnTo>
                    <a:pt x="609091" y="113665"/>
                  </a:lnTo>
                  <a:lnTo>
                    <a:pt x="672591" y="123571"/>
                  </a:lnTo>
                  <a:lnTo>
                    <a:pt x="748791" y="132080"/>
                  </a:lnTo>
                  <a:lnTo>
                    <a:pt x="812546" y="137287"/>
                  </a:lnTo>
                  <a:lnTo>
                    <a:pt x="857503" y="140081"/>
                  </a:lnTo>
                  <a:lnTo>
                    <a:pt x="903986" y="142367"/>
                  </a:lnTo>
                  <a:lnTo>
                    <a:pt x="951738" y="144145"/>
                  </a:lnTo>
                  <a:lnTo>
                    <a:pt x="972560" y="144539"/>
                  </a:lnTo>
                  <a:lnTo>
                    <a:pt x="972824" y="124723"/>
                  </a:lnTo>
                  <a:lnTo>
                    <a:pt x="952373" y="124333"/>
                  </a:lnTo>
                  <a:lnTo>
                    <a:pt x="905001" y="122555"/>
                  </a:lnTo>
                  <a:lnTo>
                    <a:pt x="858774" y="120269"/>
                  </a:lnTo>
                  <a:lnTo>
                    <a:pt x="814197" y="117475"/>
                  </a:lnTo>
                  <a:lnTo>
                    <a:pt x="771271" y="114173"/>
                  </a:lnTo>
                  <a:lnTo>
                    <a:pt x="693038" y="106172"/>
                  </a:lnTo>
                  <a:lnTo>
                    <a:pt x="642238" y="99187"/>
                  </a:lnTo>
                  <a:lnTo>
                    <a:pt x="599694" y="91567"/>
                  </a:lnTo>
                  <a:lnTo>
                    <a:pt x="558673" y="80899"/>
                  </a:lnTo>
                  <a:lnTo>
                    <a:pt x="545884" y="75819"/>
                  </a:lnTo>
                  <a:lnTo>
                    <a:pt x="520953" y="75819"/>
                  </a:lnTo>
                  <a:lnTo>
                    <a:pt x="519678" y="74189"/>
                  </a:lnTo>
                  <a:close/>
                </a:path>
                <a:path w="1049020" h="172719">
                  <a:moveTo>
                    <a:pt x="519664" y="74134"/>
                  </a:moveTo>
                  <a:lnTo>
                    <a:pt x="520953" y="75819"/>
                  </a:lnTo>
                  <a:lnTo>
                    <a:pt x="520382" y="74675"/>
                  </a:lnTo>
                  <a:lnTo>
                    <a:pt x="519664" y="74134"/>
                  </a:lnTo>
                  <a:close/>
                </a:path>
                <a:path w="1049020" h="172719">
                  <a:moveTo>
                    <a:pt x="539387" y="72262"/>
                  </a:moveTo>
                  <a:lnTo>
                    <a:pt x="519175" y="72262"/>
                  </a:lnTo>
                  <a:lnTo>
                    <a:pt x="520953" y="75819"/>
                  </a:lnTo>
                  <a:lnTo>
                    <a:pt x="545884" y="75819"/>
                  </a:lnTo>
                  <a:lnTo>
                    <a:pt x="542654" y="73914"/>
                  </a:lnTo>
                  <a:lnTo>
                    <a:pt x="542406" y="73906"/>
                  </a:lnTo>
                  <a:lnTo>
                    <a:pt x="541509" y="73279"/>
                  </a:lnTo>
                  <a:lnTo>
                    <a:pt x="539876" y="73279"/>
                  </a:lnTo>
                  <a:lnTo>
                    <a:pt x="539387" y="72262"/>
                  </a:lnTo>
                  <a:close/>
                </a:path>
                <a:path w="1049020" h="172719">
                  <a:moveTo>
                    <a:pt x="519604" y="73906"/>
                  </a:moveTo>
                  <a:lnTo>
                    <a:pt x="519730" y="74189"/>
                  </a:lnTo>
                  <a:lnTo>
                    <a:pt x="520319" y="74675"/>
                  </a:lnTo>
                  <a:lnTo>
                    <a:pt x="519604" y="73906"/>
                  </a:lnTo>
                  <a:close/>
                </a:path>
                <a:path w="1049020" h="172719">
                  <a:moveTo>
                    <a:pt x="519175" y="72262"/>
                  </a:moveTo>
                  <a:lnTo>
                    <a:pt x="519611" y="73914"/>
                  </a:lnTo>
                  <a:lnTo>
                    <a:pt x="520319" y="74675"/>
                  </a:lnTo>
                  <a:lnTo>
                    <a:pt x="519175" y="72262"/>
                  </a:lnTo>
                  <a:close/>
                </a:path>
                <a:path w="1049020" h="172719">
                  <a:moveTo>
                    <a:pt x="518668" y="72898"/>
                  </a:moveTo>
                  <a:lnTo>
                    <a:pt x="519582" y="74066"/>
                  </a:lnTo>
                  <a:lnTo>
                    <a:pt x="519604" y="73906"/>
                  </a:lnTo>
                  <a:lnTo>
                    <a:pt x="518668" y="72898"/>
                  </a:lnTo>
                  <a:close/>
                </a:path>
                <a:path w="1049020" h="172719">
                  <a:moveTo>
                    <a:pt x="517303" y="72180"/>
                  </a:moveTo>
                  <a:lnTo>
                    <a:pt x="519582" y="74066"/>
                  </a:lnTo>
                  <a:lnTo>
                    <a:pt x="518668" y="72898"/>
                  </a:lnTo>
                  <a:lnTo>
                    <a:pt x="519341" y="72898"/>
                  </a:lnTo>
                  <a:lnTo>
                    <a:pt x="519242" y="72517"/>
                  </a:lnTo>
                  <a:lnTo>
                    <a:pt x="517906" y="72517"/>
                  </a:lnTo>
                  <a:lnTo>
                    <a:pt x="517303" y="72180"/>
                  </a:lnTo>
                  <a:close/>
                </a:path>
                <a:path w="1049020" h="172719">
                  <a:moveTo>
                    <a:pt x="541147" y="73025"/>
                  </a:moveTo>
                  <a:lnTo>
                    <a:pt x="542416" y="73914"/>
                  </a:lnTo>
                  <a:lnTo>
                    <a:pt x="541751" y="73381"/>
                  </a:lnTo>
                  <a:lnTo>
                    <a:pt x="541147" y="73025"/>
                  </a:lnTo>
                  <a:close/>
                </a:path>
                <a:path w="1049020" h="172719">
                  <a:moveTo>
                    <a:pt x="541751" y="73381"/>
                  </a:moveTo>
                  <a:lnTo>
                    <a:pt x="542416" y="73914"/>
                  </a:lnTo>
                  <a:lnTo>
                    <a:pt x="542654" y="73914"/>
                  </a:lnTo>
                  <a:lnTo>
                    <a:pt x="541751" y="73381"/>
                  </a:lnTo>
                  <a:close/>
                </a:path>
                <a:path w="1049020" h="172719">
                  <a:moveTo>
                    <a:pt x="519341" y="72898"/>
                  </a:moveTo>
                  <a:lnTo>
                    <a:pt x="518668" y="72898"/>
                  </a:lnTo>
                  <a:lnTo>
                    <a:pt x="519604" y="73906"/>
                  </a:lnTo>
                  <a:lnTo>
                    <a:pt x="519341" y="72898"/>
                  </a:lnTo>
                  <a:close/>
                </a:path>
                <a:path w="1049020" h="172719">
                  <a:moveTo>
                    <a:pt x="541305" y="73025"/>
                  </a:moveTo>
                  <a:lnTo>
                    <a:pt x="541147" y="73025"/>
                  </a:lnTo>
                  <a:lnTo>
                    <a:pt x="541751" y="73381"/>
                  </a:lnTo>
                  <a:lnTo>
                    <a:pt x="541305" y="73025"/>
                  </a:lnTo>
                  <a:close/>
                </a:path>
                <a:path w="1049020" h="172719">
                  <a:moveTo>
                    <a:pt x="538830" y="71105"/>
                  </a:moveTo>
                  <a:lnTo>
                    <a:pt x="539876" y="73279"/>
                  </a:lnTo>
                  <a:lnTo>
                    <a:pt x="539495" y="71818"/>
                  </a:lnTo>
                  <a:lnTo>
                    <a:pt x="538830" y="71105"/>
                  </a:lnTo>
                  <a:close/>
                </a:path>
                <a:path w="1049020" h="172719">
                  <a:moveTo>
                    <a:pt x="539495" y="71818"/>
                  </a:moveTo>
                  <a:lnTo>
                    <a:pt x="539876" y="73279"/>
                  </a:lnTo>
                  <a:lnTo>
                    <a:pt x="541509" y="73279"/>
                  </a:lnTo>
                  <a:lnTo>
                    <a:pt x="541147" y="73025"/>
                  </a:lnTo>
                  <a:lnTo>
                    <a:pt x="541305" y="73025"/>
                  </a:lnTo>
                  <a:lnTo>
                    <a:pt x="540988" y="72771"/>
                  </a:lnTo>
                  <a:lnTo>
                    <a:pt x="540385" y="72771"/>
                  </a:lnTo>
                  <a:lnTo>
                    <a:pt x="539495" y="71818"/>
                  </a:lnTo>
                  <a:close/>
                </a:path>
                <a:path w="1049020" h="172719">
                  <a:moveTo>
                    <a:pt x="539416" y="71513"/>
                  </a:moveTo>
                  <a:lnTo>
                    <a:pt x="539495" y="71818"/>
                  </a:lnTo>
                  <a:lnTo>
                    <a:pt x="540385" y="72771"/>
                  </a:lnTo>
                  <a:lnTo>
                    <a:pt x="539540" y="71628"/>
                  </a:lnTo>
                  <a:close/>
                </a:path>
                <a:path w="1049020" h="172719">
                  <a:moveTo>
                    <a:pt x="539512" y="71590"/>
                  </a:moveTo>
                  <a:lnTo>
                    <a:pt x="540385" y="72771"/>
                  </a:lnTo>
                  <a:lnTo>
                    <a:pt x="540988" y="72771"/>
                  </a:lnTo>
                  <a:lnTo>
                    <a:pt x="539512" y="71590"/>
                  </a:lnTo>
                  <a:close/>
                </a:path>
                <a:path w="1049020" h="172719">
                  <a:moveTo>
                    <a:pt x="516636" y="71628"/>
                  </a:moveTo>
                  <a:lnTo>
                    <a:pt x="517303" y="72180"/>
                  </a:lnTo>
                  <a:lnTo>
                    <a:pt x="517906" y="72517"/>
                  </a:lnTo>
                  <a:lnTo>
                    <a:pt x="516636" y="71628"/>
                  </a:lnTo>
                  <a:close/>
                </a:path>
                <a:path w="1049020" h="172719">
                  <a:moveTo>
                    <a:pt x="539082" y="71628"/>
                  </a:moveTo>
                  <a:lnTo>
                    <a:pt x="516636" y="71628"/>
                  </a:lnTo>
                  <a:lnTo>
                    <a:pt x="517906" y="72517"/>
                  </a:lnTo>
                  <a:lnTo>
                    <a:pt x="519242" y="72517"/>
                  </a:lnTo>
                  <a:lnTo>
                    <a:pt x="519175" y="72262"/>
                  </a:lnTo>
                  <a:lnTo>
                    <a:pt x="539387" y="72262"/>
                  </a:lnTo>
                  <a:lnTo>
                    <a:pt x="539082" y="71628"/>
                  </a:lnTo>
                  <a:close/>
                </a:path>
                <a:path w="1049020" h="172719">
                  <a:moveTo>
                    <a:pt x="253" y="0"/>
                  </a:moveTo>
                  <a:lnTo>
                    <a:pt x="0" y="19812"/>
                  </a:lnTo>
                  <a:lnTo>
                    <a:pt x="49530" y="20193"/>
                  </a:lnTo>
                  <a:lnTo>
                    <a:pt x="98678" y="21209"/>
                  </a:lnTo>
                  <a:lnTo>
                    <a:pt x="146938" y="22987"/>
                  </a:lnTo>
                  <a:lnTo>
                    <a:pt x="194056" y="25273"/>
                  </a:lnTo>
                  <a:lnTo>
                    <a:pt x="239649" y="28067"/>
                  </a:lnTo>
                  <a:lnTo>
                    <a:pt x="304164" y="33147"/>
                  </a:lnTo>
                  <a:lnTo>
                    <a:pt x="362965" y="39370"/>
                  </a:lnTo>
                  <a:lnTo>
                    <a:pt x="414782" y="46355"/>
                  </a:lnTo>
                  <a:lnTo>
                    <a:pt x="458215" y="53975"/>
                  </a:lnTo>
                  <a:lnTo>
                    <a:pt x="500380" y="64770"/>
                  </a:lnTo>
                  <a:lnTo>
                    <a:pt x="517303" y="72180"/>
                  </a:lnTo>
                  <a:lnTo>
                    <a:pt x="516636" y="71628"/>
                  </a:lnTo>
                  <a:lnTo>
                    <a:pt x="539082" y="71628"/>
                  </a:lnTo>
                  <a:lnTo>
                    <a:pt x="538830" y="71105"/>
                  </a:lnTo>
                  <a:lnTo>
                    <a:pt x="538715" y="70866"/>
                  </a:lnTo>
                  <a:lnTo>
                    <a:pt x="538226" y="69850"/>
                  </a:lnTo>
                  <a:lnTo>
                    <a:pt x="538988" y="69850"/>
                  </a:lnTo>
                  <a:lnTo>
                    <a:pt x="538352" y="67310"/>
                  </a:lnTo>
                  <a:lnTo>
                    <a:pt x="537972" y="66040"/>
                  </a:lnTo>
                  <a:lnTo>
                    <a:pt x="537463" y="64770"/>
                  </a:lnTo>
                  <a:lnTo>
                    <a:pt x="536575" y="63754"/>
                  </a:lnTo>
                  <a:lnTo>
                    <a:pt x="533273" y="59562"/>
                  </a:lnTo>
                  <a:lnTo>
                    <a:pt x="528955" y="56134"/>
                  </a:lnTo>
                  <a:lnTo>
                    <a:pt x="528447" y="55880"/>
                  </a:lnTo>
                  <a:lnTo>
                    <a:pt x="528065" y="55499"/>
                  </a:lnTo>
                  <a:lnTo>
                    <a:pt x="527558" y="55245"/>
                  </a:lnTo>
                  <a:lnTo>
                    <a:pt x="521588" y="51943"/>
                  </a:lnTo>
                  <a:lnTo>
                    <a:pt x="514603" y="48895"/>
                  </a:lnTo>
                  <a:lnTo>
                    <a:pt x="474599" y="37211"/>
                  </a:lnTo>
                  <a:lnTo>
                    <a:pt x="433324" y="29210"/>
                  </a:lnTo>
                  <a:lnTo>
                    <a:pt x="383539" y="21971"/>
                  </a:lnTo>
                  <a:lnTo>
                    <a:pt x="305815" y="13462"/>
                  </a:lnTo>
                  <a:lnTo>
                    <a:pt x="240919" y="8255"/>
                  </a:lnTo>
                  <a:lnTo>
                    <a:pt x="195072" y="5461"/>
                  </a:lnTo>
                  <a:lnTo>
                    <a:pt x="147700" y="3175"/>
                  </a:lnTo>
                  <a:lnTo>
                    <a:pt x="99060" y="1397"/>
                  </a:lnTo>
                  <a:lnTo>
                    <a:pt x="49784" y="381"/>
                  </a:lnTo>
                  <a:lnTo>
                    <a:pt x="253" y="0"/>
                  </a:lnTo>
                  <a:close/>
                </a:path>
                <a:path w="1049020" h="172719">
                  <a:moveTo>
                    <a:pt x="538782" y="71006"/>
                  </a:moveTo>
                  <a:lnTo>
                    <a:pt x="539495" y="71818"/>
                  </a:lnTo>
                  <a:lnTo>
                    <a:pt x="539416" y="71513"/>
                  </a:lnTo>
                  <a:lnTo>
                    <a:pt x="538782" y="71006"/>
                  </a:lnTo>
                  <a:close/>
                </a:path>
                <a:path w="1049020" h="172719">
                  <a:moveTo>
                    <a:pt x="538226" y="69850"/>
                  </a:moveTo>
                  <a:lnTo>
                    <a:pt x="538782" y="71006"/>
                  </a:lnTo>
                  <a:lnTo>
                    <a:pt x="539416" y="71513"/>
                  </a:lnTo>
                  <a:lnTo>
                    <a:pt x="538226" y="69850"/>
                  </a:lnTo>
                  <a:close/>
                </a:path>
                <a:path w="1049020" h="172719">
                  <a:moveTo>
                    <a:pt x="538988" y="69850"/>
                  </a:moveTo>
                  <a:lnTo>
                    <a:pt x="538226" y="69850"/>
                  </a:lnTo>
                  <a:lnTo>
                    <a:pt x="539395" y="71431"/>
                  </a:lnTo>
                  <a:lnTo>
                    <a:pt x="538988" y="69850"/>
                  </a:lnTo>
                  <a:close/>
                </a:path>
                <a:path w="1049020" h="172719">
                  <a:moveTo>
                    <a:pt x="538607" y="70866"/>
                  </a:moveTo>
                  <a:lnTo>
                    <a:pt x="538830" y="71105"/>
                  </a:lnTo>
                  <a:lnTo>
                    <a:pt x="538607" y="70866"/>
                  </a:lnTo>
                  <a:close/>
                </a:path>
                <a:path w="1049020" h="172719">
                  <a:moveTo>
                    <a:pt x="538715" y="70866"/>
                  </a:moveTo>
                  <a:lnTo>
                    <a:pt x="538782" y="71006"/>
                  </a:lnTo>
                  <a:lnTo>
                    <a:pt x="538715" y="70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757297" y="1869948"/>
            <a:ext cx="706755" cy="30797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1285">
              <a:lnSpc>
                <a:spcPts val="235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1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20997" y="2902966"/>
            <a:ext cx="955040" cy="320675"/>
            <a:chOff x="3920997" y="2902966"/>
            <a:chExt cx="955040" cy="320675"/>
          </a:xfrm>
        </p:grpSpPr>
        <p:sp>
          <p:nvSpPr>
            <p:cNvPr id="21" name="object 21"/>
            <p:cNvSpPr/>
            <p:nvPr/>
          </p:nvSpPr>
          <p:spPr>
            <a:xfrm>
              <a:off x="3927347" y="2909316"/>
              <a:ext cx="942340" cy="307975"/>
            </a:xfrm>
            <a:custGeom>
              <a:avLst/>
              <a:gdLst/>
              <a:ahLst/>
              <a:cxnLst/>
              <a:rect l="l" t="t" r="r" b="b"/>
              <a:pathLst>
                <a:path w="942339" h="307975">
                  <a:moveTo>
                    <a:pt x="941831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941831" y="307848"/>
                  </a:lnTo>
                  <a:lnTo>
                    <a:pt x="9418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27347" y="2909316"/>
              <a:ext cx="942340" cy="307975"/>
            </a:xfrm>
            <a:custGeom>
              <a:avLst/>
              <a:gdLst/>
              <a:ahLst/>
              <a:cxnLst/>
              <a:rect l="l" t="t" r="r" b="b"/>
              <a:pathLst>
                <a:path w="942339" h="307975">
                  <a:moveTo>
                    <a:pt x="117728" y="0"/>
                  </a:moveTo>
                  <a:lnTo>
                    <a:pt x="117728" y="307848"/>
                  </a:lnTo>
                </a:path>
                <a:path w="942339" h="307975">
                  <a:moveTo>
                    <a:pt x="824102" y="0"/>
                  </a:moveTo>
                  <a:lnTo>
                    <a:pt x="824102" y="307848"/>
                  </a:lnTo>
                </a:path>
                <a:path w="942339" h="307975">
                  <a:moveTo>
                    <a:pt x="0" y="307848"/>
                  </a:moveTo>
                  <a:lnTo>
                    <a:pt x="941831" y="307848"/>
                  </a:lnTo>
                  <a:lnTo>
                    <a:pt x="941831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025772" y="2888691"/>
            <a:ext cx="7454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105"/>
              </a:spcBef>
            </a:pPr>
            <a:r>
              <a:rPr dirty="0" sz="2000" spc="5" i="1">
                <a:latin typeface="Arial"/>
                <a:cs typeface="Arial"/>
              </a:rPr>
              <a:t>NN</a:t>
            </a:r>
            <a:r>
              <a:rPr dirty="0" baseline="25641" sz="1950" spc="7" i="1">
                <a:latin typeface="Arial"/>
                <a:cs typeface="Arial"/>
              </a:rPr>
              <a:t>2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82214" y="4166361"/>
            <a:ext cx="955040" cy="320675"/>
            <a:chOff x="2982214" y="4166361"/>
            <a:chExt cx="955040" cy="320675"/>
          </a:xfrm>
        </p:grpSpPr>
        <p:sp>
          <p:nvSpPr>
            <p:cNvPr id="25" name="object 25"/>
            <p:cNvSpPr/>
            <p:nvPr/>
          </p:nvSpPr>
          <p:spPr>
            <a:xfrm>
              <a:off x="2988564" y="4172711"/>
              <a:ext cx="942340" cy="307975"/>
            </a:xfrm>
            <a:custGeom>
              <a:avLst/>
              <a:gdLst/>
              <a:ahLst/>
              <a:cxnLst/>
              <a:rect l="l" t="t" r="r" b="b"/>
              <a:pathLst>
                <a:path w="942339" h="307975">
                  <a:moveTo>
                    <a:pt x="941832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941832" y="307848"/>
                  </a:lnTo>
                  <a:lnTo>
                    <a:pt x="941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88564" y="4172711"/>
              <a:ext cx="942340" cy="307975"/>
            </a:xfrm>
            <a:custGeom>
              <a:avLst/>
              <a:gdLst/>
              <a:ahLst/>
              <a:cxnLst/>
              <a:rect l="l" t="t" r="r" b="b"/>
              <a:pathLst>
                <a:path w="942339" h="307975">
                  <a:moveTo>
                    <a:pt x="824102" y="0"/>
                  </a:moveTo>
                  <a:lnTo>
                    <a:pt x="824102" y="307848"/>
                  </a:lnTo>
                </a:path>
                <a:path w="942339" h="307975">
                  <a:moveTo>
                    <a:pt x="0" y="307848"/>
                  </a:moveTo>
                  <a:lnTo>
                    <a:pt x="941832" y="307848"/>
                  </a:lnTo>
                  <a:lnTo>
                    <a:pt x="941832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106292" y="4172711"/>
            <a:ext cx="706755" cy="30797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9060">
              <a:lnSpc>
                <a:spcPts val="234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M</a:t>
            </a:r>
            <a:endParaRPr baseline="25641" sz="1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26377" y="2955797"/>
            <a:ext cx="1104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Ens</a:t>
            </a:r>
            <a:r>
              <a:rPr dirty="0" sz="1800" spc="-15" b="1">
                <a:latin typeface="Arial"/>
                <a:cs typeface="Arial"/>
              </a:rPr>
              <a:t>e</a:t>
            </a:r>
            <a:r>
              <a:rPr dirty="0" sz="1800" spc="-5" b="1">
                <a:latin typeface="Arial"/>
                <a:cs typeface="Arial"/>
              </a:rPr>
              <a:t>mble  </a:t>
            </a:r>
            <a:r>
              <a:rPr dirty="0" sz="1800" spc="-5" b="1">
                <a:latin typeface="Arial"/>
                <a:cs typeface="Arial"/>
              </a:rPr>
              <a:t>Decision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67430" y="2001773"/>
            <a:ext cx="2372995" cy="2315210"/>
          </a:xfrm>
          <a:custGeom>
            <a:avLst/>
            <a:gdLst/>
            <a:ahLst/>
            <a:cxnLst/>
            <a:rect l="l" t="t" r="r" b="b"/>
            <a:pathLst>
              <a:path w="2372995" h="2315210">
                <a:moveTo>
                  <a:pt x="2352548" y="1387983"/>
                </a:moveTo>
                <a:lnTo>
                  <a:pt x="2278507" y="1345819"/>
                </a:lnTo>
                <a:lnTo>
                  <a:pt x="2276995" y="1374101"/>
                </a:lnTo>
                <a:lnTo>
                  <a:pt x="2257806" y="1373251"/>
                </a:lnTo>
                <a:lnTo>
                  <a:pt x="2226437" y="1372362"/>
                </a:lnTo>
                <a:lnTo>
                  <a:pt x="2195576" y="1372235"/>
                </a:lnTo>
                <a:lnTo>
                  <a:pt x="2165096" y="1372743"/>
                </a:lnTo>
                <a:lnTo>
                  <a:pt x="2105914" y="1377061"/>
                </a:lnTo>
                <a:lnTo>
                  <a:pt x="2050034" y="1386586"/>
                </a:lnTo>
                <a:lnTo>
                  <a:pt x="1997964" y="1402842"/>
                </a:lnTo>
                <a:lnTo>
                  <a:pt x="1951228" y="1427099"/>
                </a:lnTo>
                <a:lnTo>
                  <a:pt x="1919732" y="1451356"/>
                </a:lnTo>
                <a:lnTo>
                  <a:pt x="1892808" y="1484122"/>
                </a:lnTo>
                <a:lnTo>
                  <a:pt x="1875409" y="1527302"/>
                </a:lnTo>
                <a:lnTo>
                  <a:pt x="1865249" y="1578229"/>
                </a:lnTo>
                <a:lnTo>
                  <a:pt x="1858645" y="1654302"/>
                </a:lnTo>
                <a:lnTo>
                  <a:pt x="1854835" y="1734312"/>
                </a:lnTo>
                <a:lnTo>
                  <a:pt x="1852422" y="1773809"/>
                </a:lnTo>
                <a:lnTo>
                  <a:pt x="1848739" y="1812417"/>
                </a:lnTo>
                <a:lnTo>
                  <a:pt x="1839849" y="1865884"/>
                </a:lnTo>
                <a:lnTo>
                  <a:pt x="1824990" y="1911731"/>
                </a:lnTo>
                <a:lnTo>
                  <a:pt x="1802638" y="1947799"/>
                </a:lnTo>
                <a:lnTo>
                  <a:pt x="1770888" y="1972437"/>
                </a:lnTo>
                <a:lnTo>
                  <a:pt x="1727708" y="1984629"/>
                </a:lnTo>
                <a:lnTo>
                  <a:pt x="1692910" y="1986407"/>
                </a:lnTo>
                <a:lnTo>
                  <a:pt x="1673860" y="1985391"/>
                </a:lnTo>
                <a:lnTo>
                  <a:pt x="1633347" y="1980565"/>
                </a:lnTo>
                <a:lnTo>
                  <a:pt x="1589532" y="1972310"/>
                </a:lnTo>
                <a:lnTo>
                  <a:pt x="1543177" y="1961388"/>
                </a:lnTo>
                <a:lnTo>
                  <a:pt x="1340866" y="1907286"/>
                </a:lnTo>
                <a:lnTo>
                  <a:pt x="1290027" y="1895602"/>
                </a:lnTo>
                <a:lnTo>
                  <a:pt x="1236980" y="1885569"/>
                </a:lnTo>
                <a:lnTo>
                  <a:pt x="1185672" y="1878711"/>
                </a:lnTo>
                <a:lnTo>
                  <a:pt x="1135634" y="1875790"/>
                </a:lnTo>
                <a:lnTo>
                  <a:pt x="1111123" y="1876044"/>
                </a:lnTo>
                <a:lnTo>
                  <a:pt x="1063498" y="1880616"/>
                </a:lnTo>
                <a:lnTo>
                  <a:pt x="1018667" y="1890649"/>
                </a:lnTo>
                <a:lnTo>
                  <a:pt x="974725" y="1903857"/>
                </a:lnTo>
                <a:lnTo>
                  <a:pt x="931164" y="1919605"/>
                </a:lnTo>
                <a:lnTo>
                  <a:pt x="887857" y="1938020"/>
                </a:lnTo>
                <a:lnTo>
                  <a:pt x="823595" y="1969643"/>
                </a:lnTo>
                <a:lnTo>
                  <a:pt x="781050" y="1993392"/>
                </a:lnTo>
                <a:lnTo>
                  <a:pt x="738759" y="2018919"/>
                </a:lnTo>
                <a:lnTo>
                  <a:pt x="696849" y="2045970"/>
                </a:lnTo>
                <a:lnTo>
                  <a:pt x="655066" y="2074545"/>
                </a:lnTo>
                <a:lnTo>
                  <a:pt x="613410" y="2104263"/>
                </a:lnTo>
                <a:lnTo>
                  <a:pt x="572008" y="2135251"/>
                </a:lnTo>
                <a:lnTo>
                  <a:pt x="530733" y="2167128"/>
                </a:lnTo>
                <a:lnTo>
                  <a:pt x="489585" y="2199640"/>
                </a:lnTo>
                <a:lnTo>
                  <a:pt x="448564" y="2232660"/>
                </a:lnTo>
                <a:lnTo>
                  <a:pt x="366649" y="2299716"/>
                </a:lnTo>
                <a:lnTo>
                  <a:pt x="379095" y="2314956"/>
                </a:lnTo>
                <a:lnTo>
                  <a:pt x="501904" y="2215007"/>
                </a:lnTo>
                <a:lnTo>
                  <a:pt x="543052" y="2182622"/>
                </a:lnTo>
                <a:lnTo>
                  <a:pt x="584073" y="2150999"/>
                </a:lnTo>
                <a:lnTo>
                  <a:pt x="625348" y="2120138"/>
                </a:lnTo>
                <a:lnTo>
                  <a:pt x="666623" y="2090547"/>
                </a:lnTo>
                <a:lnTo>
                  <a:pt x="708025" y="2062353"/>
                </a:lnTo>
                <a:lnTo>
                  <a:pt x="749554" y="2035556"/>
                </a:lnTo>
                <a:lnTo>
                  <a:pt x="791337" y="2010410"/>
                </a:lnTo>
                <a:lnTo>
                  <a:pt x="833120" y="1987042"/>
                </a:lnTo>
                <a:lnTo>
                  <a:pt x="875157" y="1965706"/>
                </a:lnTo>
                <a:lnTo>
                  <a:pt x="917448" y="1946656"/>
                </a:lnTo>
                <a:lnTo>
                  <a:pt x="959866" y="1930019"/>
                </a:lnTo>
                <a:lnTo>
                  <a:pt x="1002665" y="1915795"/>
                </a:lnTo>
                <a:lnTo>
                  <a:pt x="1045591" y="1904365"/>
                </a:lnTo>
                <a:lnTo>
                  <a:pt x="1089533" y="1897253"/>
                </a:lnTo>
                <a:lnTo>
                  <a:pt x="1135761" y="1895602"/>
                </a:lnTo>
                <a:lnTo>
                  <a:pt x="1159764" y="1896491"/>
                </a:lnTo>
                <a:lnTo>
                  <a:pt x="1208913" y="1901444"/>
                </a:lnTo>
                <a:lnTo>
                  <a:pt x="1259332" y="1909572"/>
                </a:lnTo>
                <a:lnTo>
                  <a:pt x="1336548" y="1926717"/>
                </a:lnTo>
                <a:lnTo>
                  <a:pt x="1387983" y="1940052"/>
                </a:lnTo>
                <a:lnTo>
                  <a:pt x="1489329" y="1967738"/>
                </a:lnTo>
                <a:lnTo>
                  <a:pt x="1538097" y="1980565"/>
                </a:lnTo>
                <a:lnTo>
                  <a:pt x="1585214" y="1991614"/>
                </a:lnTo>
                <a:lnTo>
                  <a:pt x="1629918" y="2000123"/>
                </a:lnTo>
                <a:lnTo>
                  <a:pt x="1671955" y="2005203"/>
                </a:lnTo>
                <a:lnTo>
                  <a:pt x="1691894" y="2006092"/>
                </a:lnTo>
                <a:lnTo>
                  <a:pt x="1711071" y="2005838"/>
                </a:lnTo>
                <a:lnTo>
                  <a:pt x="1763014" y="1996948"/>
                </a:lnTo>
                <a:lnTo>
                  <a:pt x="1786051" y="1986407"/>
                </a:lnTo>
                <a:lnTo>
                  <a:pt x="1792605" y="1982724"/>
                </a:lnTo>
                <a:lnTo>
                  <a:pt x="1826514" y="1949196"/>
                </a:lnTo>
                <a:lnTo>
                  <a:pt x="1848993" y="1904746"/>
                </a:lnTo>
                <a:lnTo>
                  <a:pt x="1862709" y="1852676"/>
                </a:lnTo>
                <a:lnTo>
                  <a:pt x="1868424" y="1814957"/>
                </a:lnTo>
                <a:lnTo>
                  <a:pt x="1872107" y="1775714"/>
                </a:lnTo>
                <a:lnTo>
                  <a:pt x="1874520" y="1735455"/>
                </a:lnTo>
                <a:lnTo>
                  <a:pt x="1878330" y="1655191"/>
                </a:lnTo>
                <a:lnTo>
                  <a:pt x="1880997" y="1616710"/>
                </a:lnTo>
                <a:lnTo>
                  <a:pt x="1887474" y="1563624"/>
                </a:lnTo>
                <a:lnTo>
                  <a:pt x="1899031" y="1517904"/>
                </a:lnTo>
                <a:lnTo>
                  <a:pt x="1917319" y="1482725"/>
                </a:lnTo>
                <a:lnTo>
                  <a:pt x="1952371" y="1450213"/>
                </a:lnTo>
                <a:lnTo>
                  <a:pt x="2006219" y="1420876"/>
                </a:lnTo>
                <a:lnTo>
                  <a:pt x="2055241" y="1405763"/>
                </a:lnTo>
                <a:lnTo>
                  <a:pt x="2108835" y="1396619"/>
                </a:lnTo>
                <a:lnTo>
                  <a:pt x="2166239" y="1392555"/>
                </a:lnTo>
                <a:lnTo>
                  <a:pt x="2195957" y="1391920"/>
                </a:lnTo>
                <a:lnTo>
                  <a:pt x="2226437" y="1392174"/>
                </a:lnTo>
                <a:lnTo>
                  <a:pt x="2257298" y="1393063"/>
                </a:lnTo>
                <a:lnTo>
                  <a:pt x="2275941" y="1393901"/>
                </a:lnTo>
                <a:lnTo>
                  <a:pt x="2274443" y="1422019"/>
                </a:lnTo>
                <a:lnTo>
                  <a:pt x="2337676" y="1394460"/>
                </a:lnTo>
                <a:lnTo>
                  <a:pt x="2352548" y="1387983"/>
                </a:lnTo>
                <a:close/>
              </a:path>
              <a:path w="2372995" h="2315210">
                <a:moveTo>
                  <a:pt x="2372487" y="1081405"/>
                </a:moveTo>
                <a:lnTo>
                  <a:pt x="2356866" y="1056386"/>
                </a:lnTo>
                <a:lnTo>
                  <a:pt x="2327402" y="1009142"/>
                </a:lnTo>
                <a:lnTo>
                  <a:pt x="2312403" y="1033589"/>
                </a:lnTo>
                <a:lnTo>
                  <a:pt x="2237740" y="988568"/>
                </a:lnTo>
                <a:lnTo>
                  <a:pt x="2167763" y="947801"/>
                </a:lnTo>
                <a:lnTo>
                  <a:pt x="2097532" y="909066"/>
                </a:lnTo>
                <a:lnTo>
                  <a:pt x="2062226" y="890778"/>
                </a:lnTo>
                <a:lnTo>
                  <a:pt x="2026920" y="872998"/>
                </a:lnTo>
                <a:lnTo>
                  <a:pt x="1991487" y="856107"/>
                </a:lnTo>
                <a:lnTo>
                  <a:pt x="1956054" y="840359"/>
                </a:lnTo>
                <a:lnTo>
                  <a:pt x="1920494" y="825373"/>
                </a:lnTo>
                <a:lnTo>
                  <a:pt x="1884807" y="811657"/>
                </a:lnTo>
                <a:lnTo>
                  <a:pt x="1813052" y="787654"/>
                </a:lnTo>
                <a:lnTo>
                  <a:pt x="1808861" y="786511"/>
                </a:lnTo>
                <a:lnTo>
                  <a:pt x="1794891" y="782701"/>
                </a:lnTo>
                <a:lnTo>
                  <a:pt x="1776984" y="778510"/>
                </a:lnTo>
                <a:lnTo>
                  <a:pt x="1759204" y="775208"/>
                </a:lnTo>
                <a:lnTo>
                  <a:pt x="1752727" y="774192"/>
                </a:lnTo>
                <a:lnTo>
                  <a:pt x="1741424" y="772414"/>
                </a:lnTo>
                <a:lnTo>
                  <a:pt x="1723771" y="770382"/>
                </a:lnTo>
                <a:lnTo>
                  <a:pt x="1705991" y="768858"/>
                </a:lnTo>
                <a:lnTo>
                  <a:pt x="1671193" y="767461"/>
                </a:lnTo>
                <a:lnTo>
                  <a:pt x="1636649" y="767461"/>
                </a:lnTo>
                <a:lnTo>
                  <a:pt x="1602232" y="768604"/>
                </a:lnTo>
                <a:lnTo>
                  <a:pt x="1533144" y="772160"/>
                </a:lnTo>
                <a:lnTo>
                  <a:pt x="1498346" y="773557"/>
                </a:lnTo>
                <a:lnTo>
                  <a:pt x="1463294" y="774192"/>
                </a:lnTo>
                <a:lnTo>
                  <a:pt x="1427734" y="773557"/>
                </a:lnTo>
                <a:lnTo>
                  <a:pt x="1391539" y="771144"/>
                </a:lnTo>
                <a:lnTo>
                  <a:pt x="1336167" y="763270"/>
                </a:lnTo>
                <a:lnTo>
                  <a:pt x="1298067" y="754507"/>
                </a:lnTo>
                <a:lnTo>
                  <a:pt x="1258951" y="742188"/>
                </a:lnTo>
                <a:lnTo>
                  <a:pt x="1218565" y="726186"/>
                </a:lnTo>
                <a:lnTo>
                  <a:pt x="1176020" y="706247"/>
                </a:lnTo>
                <a:lnTo>
                  <a:pt x="1131697" y="683006"/>
                </a:lnTo>
                <a:lnTo>
                  <a:pt x="1085977" y="656844"/>
                </a:lnTo>
                <a:lnTo>
                  <a:pt x="1015238" y="613029"/>
                </a:lnTo>
                <a:lnTo>
                  <a:pt x="966978" y="581533"/>
                </a:lnTo>
                <a:lnTo>
                  <a:pt x="918337" y="548640"/>
                </a:lnTo>
                <a:lnTo>
                  <a:pt x="820801" y="480695"/>
                </a:lnTo>
                <a:lnTo>
                  <a:pt x="678434" y="379984"/>
                </a:lnTo>
                <a:lnTo>
                  <a:pt x="610997" y="333502"/>
                </a:lnTo>
                <a:lnTo>
                  <a:pt x="568198" y="305054"/>
                </a:lnTo>
                <a:lnTo>
                  <a:pt x="527304" y="279019"/>
                </a:lnTo>
                <a:lnTo>
                  <a:pt x="469900" y="244729"/>
                </a:lnTo>
                <a:lnTo>
                  <a:pt x="398018" y="203200"/>
                </a:lnTo>
                <a:lnTo>
                  <a:pt x="330581" y="165608"/>
                </a:lnTo>
                <a:lnTo>
                  <a:pt x="266827" y="131064"/>
                </a:lnTo>
                <a:lnTo>
                  <a:pt x="176784" y="84074"/>
                </a:lnTo>
                <a:lnTo>
                  <a:pt x="8509" y="0"/>
                </a:lnTo>
                <a:lnTo>
                  <a:pt x="0" y="17145"/>
                </a:lnTo>
                <a:lnTo>
                  <a:pt x="111125" y="72136"/>
                </a:lnTo>
                <a:lnTo>
                  <a:pt x="197485" y="116205"/>
                </a:lnTo>
                <a:lnTo>
                  <a:pt x="257937" y="147955"/>
                </a:lnTo>
                <a:lnTo>
                  <a:pt x="321437" y="182245"/>
                </a:lnTo>
                <a:lnTo>
                  <a:pt x="388620" y="219837"/>
                </a:lnTo>
                <a:lnTo>
                  <a:pt x="460248" y="261239"/>
                </a:lnTo>
                <a:lnTo>
                  <a:pt x="517398" y="295275"/>
                </a:lnTo>
                <a:lnTo>
                  <a:pt x="557784" y="321056"/>
                </a:lnTo>
                <a:lnTo>
                  <a:pt x="600456" y="349377"/>
                </a:lnTo>
                <a:lnTo>
                  <a:pt x="667639" y="395732"/>
                </a:lnTo>
                <a:lnTo>
                  <a:pt x="858647" y="530479"/>
                </a:lnTo>
                <a:lnTo>
                  <a:pt x="907542" y="564261"/>
                </a:lnTo>
                <a:lnTo>
                  <a:pt x="956310" y="597281"/>
                </a:lnTo>
                <a:lnTo>
                  <a:pt x="1004824" y="629031"/>
                </a:lnTo>
                <a:lnTo>
                  <a:pt x="1052576" y="658876"/>
                </a:lnTo>
                <a:lnTo>
                  <a:pt x="1099439" y="686689"/>
                </a:lnTo>
                <a:lnTo>
                  <a:pt x="1145032" y="711835"/>
                </a:lnTo>
                <a:lnTo>
                  <a:pt x="1189228" y="733806"/>
                </a:lnTo>
                <a:lnTo>
                  <a:pt x="1231519" y="752348"/>
                </a:lnTo>
                <a:lnTo>
                  <a:pt x="1272540" y="766826"/>
                </a:lnTo>
                <a:lnTo>
                  <a:pt x="1312545" y="777748"/>
                </a:lnTo>
                <a:lnTo>
                  <a:pt x="1351407" y="785241"/>
                </a:lnTo>
                <a:lnTo>
                  <a:pt x="1389507" y="790067"/>
                </a:lnTo>
                <a:lnTo>
                  <a:pt x="1462913" y="793242"/>
                </a:lnTo>
                <a:lnTo>
                  <a:pt x="1498727" y="792607"/>
                </a:lnTo>
                <a:lnTo>
                  <a:pt x="1603121" y="787654"/>
                </a:lnTo>
                <a:lnTo>
                  <a:pt x="1637284" y="786511"/>
                </a:lnTo>
                <a:lnTo>
                  <a:pt x="1671193" y="786511"/>
                </a:lnTo>
                <a:lnTo>
                  <a:pt x="1705229" y="787908"/>
                </a:lnTo>
                <a:lnTo>
                  <a:pt x="1756283" y="794004"/>
                </a:lnTo>
                <a:lnTo>
                  <a:pt x="1808099" y="806069"/>
                </a:lnTo>
                <a:lnTo>
                  <a:pt x="1878457" y="829691"/>
                </a:lnTo>
                <a:lnTo>
                  <a:pt x="1948688" y="857885"/>
                </a:lnTo>
                <a:lnTo>
                  <a:pt x="1983740" y="873506"/>
                </a:lnTo>
                <a:lnTo>
                  <a:pt x="2018792" y="890270"/>
                </a:lnTo>
                <a:lnTo>
                  <a:pt x="2053717" y="907796"/>
                </a:lnTo>
                <a:lnTo>
                  <a:pt x="2088642" y="925957"/>
                </a:lnTo>
                <a:lnTo>
                  <a:pt x="2158492" y="964438"/>
                </a:lnTo>
                <a:lnTo>
                  <a:pt x="2228088" y="1005078"/>
                </a:lnTo>
                <a:lnTo>
                  <a:pt x="2302459" y="1049820"/>
                </a:lnTo>
                <a:lnTo>
                  <a:pt x="2287524" y="1074166"/>
                </a:lnTo>
                <a:lnTo>
                  <a:pt x="2372487" y="1081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149220" y="4525136"/>
            <a:ext cx="27679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3880" marR="5080" indent="-55181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Maintain interaction among </a:t>
            </a:r>
            <a:r>
              <a:rPr dirty="0" sz="1800" spc="-49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component</a:t>
            </a:r>
            <a:r>
              <a:rPr dirty="0" sz="1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NNs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25109" y="3622294"/>
            <a:ext cx="8496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Simple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av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ra</a:t>
            </a:r>
            <a:r>
              <a:rPr dirty="0" sz="1800" spc="-15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00371" y="268986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762" y="76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143000" y="1905000"/>
            <a:ext cx="457200" cy="2936875"/>
          </a:xfrm>
          <a:prstGeom prst="rect">
            <a:avLst/>
          </a:prstGeom>
          <a:solidFill>
            <a:srgbClr val="FFFFFF"/>
          </a:solidFill>
          <a:ln w="15239">
            <a:solidFill>
              <a:srgbClr val="000000"/>
            </a:solidFill>
          </a:ln>
        </p:spPr>
        <p:txBody>
          <a:bodyPr wrap="square" lIns="0" tIns="85090" rIns="0" bIns="0" rtlCol="0" vert="vert270">
            <a:spAutoFit/>
          </a:bodyPr>
          <a:lstStyle/>
          <a:p>
            <a:pPr marL="100965">
              <a:lnSpc>
                <a:spcPct val="100000"/>
              </a:lnSpc>
              <a:spcBef>
                <a:spcPts val="670"/>
              </a:spcBef>
            </a:pPr>
            <a:r>
              <a:rPr dirty="0" sz="1800" b="1">
                <a:latin typeface="Arial"/>
                <a:cs typeface="Arial"/>
              </a:rPr>
              <a:t>Original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Training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(</a:t>
            </a:r>
            <a:r>
              <a:rPr dirty="0" sz="1800" spc="-15" b="1" i="1">
                <a:latin typeface="Arial"/>
                <a:cs typeface="Arial"/>
              </a:rPr>
              <a:t>T</a:t>
            </a:r>
            <a:r>
              <a:rPr dirty="0" sz="1800" spc="-15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119044" y="5339984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 h="0">
                <a:moveTo>
                  <a:pt x="0" y="0"/>
                </a:moveTo>
                <a:lnTo>
                  <a:pt x="155783" y="0"/>
                </a:lnTo>
              </a:path>
            </a:pathLst>
          </a:custGeom>
          <a:ln w="7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27988" y="5211979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 h="0">
                <a:moveTo>
                  <a:pt x="0" y="0"/>
                </a:moveTo>
                <a:lnTo>
                  <a:pt x="165182" y="0"/>
                </a:lnTo>
              </a:path>
            </a:pathLst>
          </a:custGeom>
          <a:ln w="7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41640" y="5211979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4" h="0">
                <a:moveTo>
                  <a:pt x="0" y="0"/>
                </a:moveTo>
                <a:lnTo>
                  <a:pt x="165182" y="0"/>
                </a:lnTo>
              </a:path>
            </a:pathLst>
          </a:custGeom>
          <a:ln w="7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402375" y="5270214"/>
            <a:ext cx="1250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22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02375" y="5166616"/>
            <a:ext cx="1250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22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02375" y="5046417"/>
            <a:ext cx="1250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220">
                <a:latin typeface="Symbol"/>
                <a:cs typeface="Symbol"/>
              </a:rPr>
              <a:t>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73182" y="5270214"/>
            <a:ext cx="1250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220">
                <a:latin typeface="Symbol"/>
                <a:cs typeface="Symbol"/>
              </a:rPr>
              <a:t>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73182" y="5166616"/>
            <a:ext cx="1250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220">
                <a:latin typeface="Symbol"/>
                <a:cs typeface="Symbol"/>
              </a:rPr>
              <a:t>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73182" y="5390409"/>
            <a:ext cx="335407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41675" algn="l"/>
              </a:tabLst>
            </a:pPr>
            <a:r>
              <a:rPr dirty="0" sz="1450" spc="220">
                <a:latin typeface="Symbol"/>
                <a:cs typeface="Symbol"/>
              </a:rPr>
              <a:t></a:t>
            </a:r>
            <a:r>
              <a:rPr dirty="0" sz="1450" spc="220">
                <a:latin typeface="Times New Roman"/>
                <a:cs typeface="Times New Roman"/>
              </a:rPr>
              <a:t>	</a:t>
            </a:r>
            <a:r>
              <a:rPr dirty="0" sz="1450" spc="220">
                <a:latin typeface="Symbol"/>
                <a:cs typeface="Symbol"/>
              </a:rPr>
              <a:t>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73182" y="5046417"/>
            <a:ext cx="1250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220">
                <a:latin typeface="Symbol"/>
                <a:cs typeface="Symbol"/>
              </a:rPr>
              <a:t>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26356" y="5443840"/>
            <a:ext cx="21336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90" i="1">
                <a:latin typeface="Times New Roman"/>
                <a:cs typeface="Times New Roman"/>
              </a:rPr>
              <a:t>j</a:t>
            </a:r>
            <a:r>
              <a:rPr dirty="0" sz="850" spc="-100" i="1">
                <a:latin typeface="Times New Roman"/>
                <a:cs typeface="Times New Roman"/>
              </a:rPr>
              <a:t> </a:t>
            </a:r>
            <a:r>
              <a:rPr dirty="0" sz="850" spc="229">
                <a:latin typeface="Symbol"/>
                <a:cs typeface="Symbol"/>
              </a:rPr>
              <a:t></a:t>
            </a:r>
            <a:r>
              <a:rPr dirty="0" sz="850" spc="9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70606" y="5139064"/>
            <a:ext cx="603250" cy="3638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48005" algn="l"/>
              </a:tabLst>
            </a:pPr>
            <a:r>
              <a:rPr dirty="0" baseline="1262" sz="3300" spc="907">
                <a:latin typeface="Symbol"/>
                <a:cs typeface="Symbol"/>
              </a:rPr>
              <a:t></a:t>
            </a:r>
            <a:r>
              <a:rPr dirty="0" baseline="1262" sz="3300" spc="907">
                <a:latin typeface="Times New Roman"/>
                <a:cs typeface="Times New Roman"/>
              </a:rPr>
              <a:t>	</a:t>
            </a:r>
            <a:r>
              <a:rPr dirty="0" sz="850" spc="90" i="1">
                <a:latin typeface="Times New Roman"/>
                <a:cs typeface="Times New Roman"/>
              </a:rPr>
              <a:t>j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95503" y="5311419"/>
            <a:ext cx="6731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9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13950" y="5311419"/>
            <a:ext cx="6731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9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78151" y="5048093"/>
            <a:ext cx="1460500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50" spc="-185">
                <a:latin typeface="Symbol"/>
                <a:cs typeface="Symbol"/>
              </a:rPr>
              <a:t></a:t>
            </a:r>
            <a:r>
              <a:rPr dirty="0" sz="2550" spc="-420">
                <a:latin typeface="Times New Roman"/>
                <a:cs typeface="Times New Roman"/>
              </a:rPr>
              <a:t> </a:t>
            </a:r>
            <a:r>
              <a:rPr dirty="0" sz="1450" spc="160" i="1">
                <a:latin typeface="Times New Roman"/>
                <a:cs typeface="Times New Roman"/>
              </a:rPr>
              <a:t>f</a:t>
            </a:r>
            <a:r>
              <a:rPr dirty="0" sz="1450" i="1">
                <a:latin typeface="Times New Roman"/>
                <a:cs typeface="Times New Roman"/>
              </a:rPr>
              <a:t>  </a:t>
            </a:r>
            <a:r>
              <a:rPr dirty="0" sz="1450" spc="-125" i="1">
                <a:latin typeface="Times New Roman"/>
                <a:cs typeface="Times New Roman"/>
              </a:rPr>
              <a:t> </a:t>
            </a:r>
            <a:r>
              <a:rPr dirty="0" sz="1450" spc="240">
                <a:latin typeface="Times New Roman"/>
                <a:cs typeface="Times New Roman"/>
              </a:rPr>
              <a:t>(</a:t>
            </a:r>
            <a:r>
              <a:rPr dirty="0" sz="1450" spc="315" i="1">
                <a:latin typeface="Times New Roman"/>
                <a:cs typeface="Times New Roman"/>
              </a:rPr>
              <a:t>n</a:t>
            </a:r>
            <a:r>
              <a:rPr dirty="0" sz="1450" spc="190">
                <a:latin typeface="Times New Roman"/>
                <a:cs typeface="Times New Roman"/>
              </a:rPr>
              <a:t>)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320">
                <a:latin typeface="Symbol"/>
                <a:cs typeface="Symbol"/>
              </a:rPr>
              <a:t>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160" i="1">
                <a:latin typeface="Times New Roman"/>
                <a:cs typeface="Times New Roman"/>
              </a:rPr>
              <a:t>f</a:t>
            </a:r>
            <a:r>
              <a:rPr dirty="0" sz="1450" spc="114" i="1">
                <a:latin typeface="Times New Roman"/>
                <a:cs typeface="Times New Roman"/>
              </a:rPr>
              <a:t> </a:t>
            </a:r>
            <a:r>
              <a:rPr dirty="0" sz="1450" spc="240">
                <a:latin typeface="Times New Roman"/>
                <a:cs typeface="Times New Roman"/>
              </a:rPr>
              <a:t>(</a:t>
            </a:r>
            <a:r>
              <a:rPr dirty="0" sz="1450" spc="315" i="1">
                <a:latin typeface="Times New Roman"/>
                <a:cs typeface="Times New Roman"/>
              </a:rPr>
              <a:t>n</a:t>
            </a:r>
            <a:r>
              <a:rPr dirty="0" sz="1450" spc="270">
                <a:latin typeface="Times New Roman"/>
                <a:cs typeface="Times New Roman"/>
              </a:rPr>
              <a:t>)</a:t>
            </a:r>
            <a:r>
              <a:rPr dirty="0" sz="2550" spc="-185">
                <a:latin typeface="Symbol"/>
                <a:cs typeface="Symbol"/>
              </a:rPr>
              <a:t>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23823" y="5332750"/>
            <a:ext cx="15494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29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19783" y="5067929"/>
            <a:ext cx="15494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29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86369" y="5166796"/>
            <a:ext cx="10096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65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8268" y="5048093"/>
            <a:ext cx="5992495" cy="417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555875" algn="l"/>
                <a:tab pos="4084954" algn="l"/>
              </a:tabLst>
            </a:pPr>
            <a:r>
              <a:rPr dirty="0" sz="1450" spc="245">
                <a:latin typeface="Times New Roman"/>
                <a:cs typeface="Times New Roman"/>
              </a:rPr>
              <a:t>Error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 spc="229">
                <a:latin typeface="Times New Roman"/>
                <a:cs typeface="Times New Roman"/>
              </a:rPr>
              <a:t>function,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195" i="1">
                <a:latin typeface="Times New Roman"/>
                <a:cs typeface="Times New Roman"/>
              </a:rPr>
              <a:t>e</a:t>
            </a:r>
            <a:r>
              <a:rPr dirty="0" baseline="-22875" sz="1275" spc="135" i="1">
                <a:latin typeface="Times New Roman"/>
                <a:cs typeface="Times New Roman"/>
              </a:rPr>
              <a:t>i</a:t>
            </a:r>
            <a:r>
              <a:rPr dirty="0" baseline="-22875" sz="1275" spc="82" i="1">
                <a:latin typeface="Times New Roman"/>
                <a:cs typeface="Times New Roman"/>
              </a:rPr>
              <a:t> </a:t>
            </a:r>
            <a:r>
              <a:rPr dirty="0" sz="1450" spc="240">
                <a:latin typeface="Times New Roman"/>
                <a:cs typeface="Times New Roman"/>
              </a:rPr>
              <a:t>(</a:t>
            </a:r>
            <a:r>
              <a:rPr dirty="0" sz="1450" spc="315" i="1">
                <a:latin typeface="Times New Roman"/>
                <a:cs typeface="Times New Roman"/>
              </a:rPr>
              <a:t>n</a:t>
            </a:r>
            <a:r>
              <a:rPr dirty="0" sz="1450" spc="190">
                <a:latin typeface="Times New Roman"/>
                <a:cs typeface="Times New Roman"/>
              </a:rPr>
              <a:t>)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320">
                <a:latin typeface="Symbol"/>
                <a:cs typeface="Symbol"/>
              </a:rPr>
              <a:t>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950" spc="15">
                <a:latin typeface="Symbol"/>
                <a:cs typeface="Symbol"/>
              </a:rPr>
              <a:t></a:t>
            </a:r>
            <a:r>
              <a:rPr dirty="0" sz="1950" spc="-145">
                <a:latin typeface="Times New Roman"/>
                <a:cs typeface="Times New Roman"/>
              </a:rPr>
              <a:t> </a:t>
            </a:r>
            <a:r>
              <a:rPr dirty="0" sz="1450" spc="160" i="1">
                <a:latin typeface="Times New Roman"/>
                <a:cs typeface="Times New Roman"/>
              </a:rPr>
              <a:t>f</a:t>
            </a:r>
            <a:r>
              <a:rPr dirty="0" sz="1450" i="1">
                <a:latin typeface="Times New Roman"/>
                <a:cs typeface="Times New Roman"/>
              </a:rPr>
              <a:t> </a:t>
            </a:r>
            <a:r>
              <a:rPr dirty="0" sz="1450" spc="-40" i="1">
                <a:latin typeface="Times New Roman"/>
                <a:cs typeface="Times New Roman"/>
              </a:rPr>
              <a:t> </a:t>
            </a:r>
            <a:r>
              <a:rPr dirty="0" sz="1450" spc="240">
                <a:latin typeface="Times New Roman"/>
                <a:cs typeface="Times New Roman"/>
              </a:rPr>
              <a:t>(</a:t>
            </a:r>
            <a:r>
              <a:rPr dirty="0" sz="1450" spc="315" i="1">
                <a:latin typeface="Times New Roman"/>
                <a:cs typeface="Times New Roman"/>
              </a:rPr>
              <a:t>n</a:t>
            </a:r>
            <a:r>
              <a:rPr dirty="0" sz="1450" spc="190">
                <a:latin typeface="Times New Roman"/>
                <a:cs typeface="Times New Roman"/>
              </a:rPr>
              <a:t>)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320">
                <a:latin typeface="Symbol"/>
                <a:cs typeface="Symbol"/>
              </a:rPr>
              <a:t>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290" i="1">
                <a:latin typeface="Times New Roman"/>
                <a:cs typeface="Times New Roman"/>
              </a:rPr>
              <a:t>d</a:t>
            </a:r>
            <a:r>
              <a:rPr dirty="0" sz="1450" spc="-145" i="1">
                <a:latin typeface="Times New Roman"/>
                <a:cs typeface="Times New Roman"/>
              </a:rPr>
              <a:t> </a:t>
            </a:r>
            <a:r>
              <a:rPr dirty="0" sz="1450" spc="240">
                <a:latin typeface="Times New Roman"/>
                <a:cs typeface="Times New Roman"/>
              </a:rPr>
              <a:t>(</a:t>
            </a:r>
            <a:r>
              <a:rPr dirty="0" sz="1450" spc="315" i="1">
                <a:latin typeface="Times New Roman"/>
                <a:cs typeface="Times New Roman"/>
              </a:rPr>
              <a:t>n</a:t>
            </a:r>
            <a:r>
              <a:rPr dirty="0" sz="1450" spc="270">
                <a:latin typeface="Times New Roman"/>
                <a:cs typeface="Times New Roman"/>
              </a:rPr>
              <a:t>)</a:t>
            </a:r>
            <a:r>
              <a:rPr dirty="0" sz="1950" spc="15">
                <a:latin typeface="Symbol"/>
                <a:cs typeface="Symbol"/>
              </a:rPr>
              <a:t>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450" spc="509">
                <a:latin typeface="Symbol"/>
                <a:cs typeface="Symbol"/>
              </a:rPr>
              <a:t></a:t>
            </a:r>
            <a:r>
              <a:rPr dirty="0" sz="1600" spc="235">
                <a:latin typeface="Symbol"/>
                <a:cs typeface="Symbol"/>
              </a:rPr>
              <a:t>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2550" spc="-185">
                <a:latin typeface="Symbol"/>
                <a:cs typeface="Symbol"/>
              </a:rPr>
              <a:t></a:t>
            </a:r>
            <a:r>
              <a:rPr dirty="0" sz="2550" spc="-420">
                <a:latin typeface="Times New Roman"/>
                <a:cs typeface="Times New Roman"/>
              </a:rPr>
              <a:t> </a:t>
            </a:r>
            <a:r>
              <a:rPr dirty="0" sz="1450" spc="160" i="1">
                <a:latin typeface="Times New Roman"/>
                <a:cs typeface="Times New Roman"/>
              </a:rPr>
              <a:t>f</a:t>
            </a:r>
            <a:r>
              <a:rPr dirty="0" sz="1450" i="1">
                <a:latin typeface="Times New Roman"/>
                <a:cs typeface="Times New Roman"/>
              </a:rPr>
              <a:t> </a:t>
            </a:r>
            <a:r>
              <a:rPr dirty="0" sz="1450" spc="-40" i="1">
                <a:latin typeface="Times New Roman"/>
                <a:cs typeface="Times New Roman"/>
              </a:rPr>
              <a:t> </a:t>
            </a:r>
            <a:r>
              <a:rPr dirty="0" sz="1450" spc="240">
                <a:latin typeface="Times New Roman"/>
                <a:cs typeface="Times New Roman"/>
              </a:rPr>
              <a:t>(</a:t>
            </a:r>
            <a:r>
              <a:rPr dirty="0" sz="1450" spc="315" i="1">
                <a:latin typeface="Times New Roman"/>
                <a:cs typeface="Times New Roman"/>
              </a:rPr>
              <a:t>n</a:t>
            </a:r>
            <a:r>
              <a:rPr dirty="0" sz="1450" spc="190">
                <a:latin typeface="Times New Roman"/>
                <a:cs typeface="Times New Roman"/>
              </a:rPr>
              <a:t>)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320">
                <a:latin typeface="Symbol"/>
                <a:cs typeface="Symbol"/>
              </a:rPr>
              <a:t>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 spc="160" i="1">
                <a:latin typeface="Times New Roman"/>
                <a:cs typeface="Times New Roman"/>
              </a:rPr>
              <a:t>f</a:t>
            </a:r>
            <a:r>
              <a:rPr dirty="0" sz="1450" spc="114" i="1">
                <a:latin typeface="Times New Roman"/>
                <a:cs typeface="Times New Roman"/>
              </a:rPr>
              <a:t> </a:t>
            </a:r>
            <a:r>
              <a:rPr dirty="0" sz="1450" spc="240">
                <a:latin typeface="Times New Roman"/>
                <a:cs typeface="Times New Roman"/>
              </a:rPr>
              <a:t>(</a:t>
            </a:r>
            <a:r>
              <a:rPr dirty="0" sz="1450" spc="315" i="1">
                <a:latin typeface="Times New Roman"/>
                <a:cs typeface="Times New Roman"/>
              </a:rPr>
              <a:t>n</a:t>
            </a:r>
            <a:r>
              <a:rPr dirty="0" sz="1450" spc="270">
                <a:latin typeface="Times New Roman"/>
                <a:cs typeface="Times New Roman"/>
              </a:rPr>
              <a:t>)</a:t>
            </a:r>
            <a:r>
              <a:rPr dirty="0" sz="2550" spc="-185">
                <a:latin typeface="Symbol"/>
                <a:cs typeface="Symbol"/>
              </a:rPr>
              <a:t>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02051" y="5567578"/>
            <a:ext cx="4366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2070" algn="l"/>
              </a:tabLst>
            </a:pPr>
            <a:r>
              <a:rPr dirty="0" baseline="2314" sz="1800" spc="-7" b="1">
                <a:solidFill>
                  <a:srgbClr val="0000FF"/>
                </a:solidFill>
                <a:latin typeface="Arial"/>
                <a:cs typeface="Arial"/>
              </a:rPr>
              <a:t>Normal BP</a:t>
            </a:r>
            <a:r>
              <a:rPr dirty="0" baseline="2314" sz="1800" spc="-22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baseline="2314" sz="1800" b="1">
                <a:solidFill>
                  <a:srgbClr val="0000FF"/>
                </a:solidFill>
                <a:latin typeface="Arial"/>
                <a:cs typeface="Arial"/>
              </a:rPr>
              <a:t>portion	</a:t>
            </a:r>
            <a:r>
              <a:rPr dirty="0" sz="1200" b="1">
                <a:solidFill>
                  <a:srgbClr val="0000FF"/>
                </a:solidFill>
                <a:latin typeface="Arial"/>
                <a:cs typeface="Arial"/>
              </a:rPr>
              <a:t>Correlation</a:t>
            </a:r>
            <a:r>
              <a:rPr dirty="0" sz="12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penalty</a:t>
            </a:r>
            <a:r>
              <a:rPr dirty="0" sz="12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00FF"/>
                </a:solidFill>
                <a:latin typeface="Arial"/>
                <a:cs typeface="Arial"/>
              </a:rPr>
              <a:t>term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6167" y="768222"/>
            <a:ext cx="830516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05">
                <a:latin typeface="Arial MT"/>
                <a:cs typeface="Arial MT"/>
              </a:rPr>
              <a:t>Y.</a:t>
            </a:r>
            <a:r>
              <a:rPr dirty="0" sz="1500" spc="-5">
                <a:latin typeface="Arial MT"/>
                <a:cs typeface="Arial MT"/>
              </a:rPr>
              <a:t> Liu</a:t>
            </a:r>
            <a:r>
              <a:rPr dirty="0" sz="1500" spc="29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and</a:t>
            </a:r>
            <a:r>
              <a:rPr dirty="0" sz="1500" spc="295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X.</a:t>
            </a:r>
            <a:r>
              <a:rPr dirty="0" sz="1500" spc="290">
                <a:latin typeface="Arial MT"/>
                <a:cs typeface="Arial MT"/>
              </a:rPr>
              <a:t> </a:t>
            </a:r>
            <a:r>
              <a:rPr dirty="0" sz="1500" spc="-35">
                <a:latin typeface="Arial MT"/>
                <a:cs typeface="Arial MT"/>
              </a:rPr>
              <a:t>Yao,</a:t>
            </a:r>
            <a:r>
              <a:rPr dirty="0" sz="1500" spc="295"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01F5F"/>
                </a:solidFill>
                <a:latin typeface="Arial MT"/>
                <a:cs typeface="Arial MT"/>
              </a:rPr>
              <a:t>“Ensemble</a:t>
            </a:r>
            <a:r>
              <a:rPr dirty="0" sz="1500" spc="3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1F5F"/>
                </a:solidFill>
                <a:latin typeface="Arial MT"/>
                <a:cs typeface="Arial MT"/>
              </a:rPr>
              <a:t>learning</a:t>
            </a:r>
            <a:r>
              <a:rPr dirty="0" sz="1500" spc="3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1F5F"/>
                </a:solidFill>
                <a:latin typeface="Arial MT"/>
                <a:cs typeface="Arial MT"/>
              </a:rPr>
              <a:t>via</a:t>
            </a:r>
            <a:r>
              <a:rPr dirty="0" sz="1500" spc="30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01F5F"/>
                </a:solidFill>
                <a:latin typeface="Arial MT"/>
                <a:cs typeface="Arial MT"/>
              </a:rPr>
              <a:t>negative</a:t>
            </a:r>
            <a:r>
              <a:rPr dirty="0" sz="1500" spc="29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01F5F"/>
                </a:solidFill>
                <a:latin typeface="Arial MT"/>
                <a:cs typeface="Arial MT"/>
              </a:rPr>
              <a:t>correlation,”</a:t>
            </a:r>
            <a:r>
              <a:rPr dirty="0" sz="1500" spc="3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 spc="-5" i="1">
                <a:latin typeface="Arial"/>
                <a:cs typeface="Arial"/>
              </a:rPr>
              <a:t>Neural</a:t>
            </a:r>
            <a:r>
              <a:rPr dirty="0" sz="1500" spc="290" i="1">
                <a:latin typeface="Arial"/>
                <a:cs typeface="Arial"/>
              </a:rPr>
              <a:t> </a:t>
            </a:r>
            <a:r>
              <a:rPr dirty="0" sz="1500" spc="-5" i="1">
                <a:latin typeface="Arial"/>
                <a:cs typeface="Arial"/>
              </a:rPr>
              <a:t>Networks</a:t>
            </a:r>
            <a:r>
              <a:rPr dirty="0" sz="1500" spc="-5">
                <a:latin typeface="Arial MT"/>
                <a:cs typeface="Arial MT"/>
              </a:rPr>
              <a:t>,</a:t>
            </a:r>
            <a:r>
              <a:rPr dirty="0" sz="1500" spc="290">
                <a:latin typeface="Arial MT"/>
                <a:cs typeface="Arial MT"/>
              </a:rPr>
              <a:t> </a:t>
            </a:r>
            <a:r>
              <a:rPr dirty="0" sz="1500" spc="-5">
                <a:latin typeface="Arial MT"/>
                <a:cs typeface="Arial MT"/>
              </a:rPr>
              <a:t>vol.</a:t>
            </a:r>
            <a:r>
              <a:rPr dirty="0" sz="1500" spc="2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12</a:t>
            </a:r>
            <a:r>
              <a:rPr dirty="0" sz="1500" spc="29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pp. </a:t>
            </a:r>
            <a:r>
              <a:rPr dirty="0" sz="1500" spc="-4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1399–1404,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1999.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 spc="-110">
                <a:latin typeface="Arial MT"/>
                <a:cs typeface="Arial MT"/>
              </a:rPr>
              <a:t>Y.</a:t>
            </a:r>
            <a:r>
              <a:rPr dirty="0" sz="1500" spc="5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Liu</a:t>
            </a:r>
            <a:r>
              <a:rPr dirty="0" sz="1500" spc="5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58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X.</a:t>
            </a:r>
            <a:r>
              <a:rPr dirty="0" sz="1500" spc="570">
                <a:latin typeface="Arial MT"/>
                <a:cs typeface="Arial MT"/>
              </a:rPr>
              <a:t> </a:t>
            </a:r>
            <a:r>
              <a:rPr dirty="0" sz="1500" spc="-35">
                <a:latin typeface="Arial MT"/>
                <a:cs typeface="Arial MT"/>
              </a:rPr>
              <a:t>Yao,</a:t>
            </a:r>
            <a:r>
              <a:rPr dirty="0" sz="1500" spc="565"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01F5F"/>
                </a:solidFill>
                <a:latin typeface="Arial MT"/>
                <a:cs typeface="Arial MT"/>
              </a:rPr>
              <a:t>“Simultaneous</a:t>
            </a:r>
            <a:r>
              <a:rPr dirty="0" sz="1500" spc="5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1F5F"/>
                </a:solidFill>
                <a:latin typeface="Arial MT"/>
                <a:cs typeface="Arial MT"/>
              </a:rPr>
              <a:t>training</a:t>
            </a:r>
            <a:r>
              <a:rPr dirty="0" sz="1500" spc="5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dirty="0" sz="1500" spc="5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01F5F"/>
                </a:solidFill>
                <a:latin typeface="Arial MT"/>
                <a:cs typeface="Arial MT"/>
              </a:rPr>
              <a:t>negatively</a:t>
            </a:r>
            <a:r>
              <a:rPr dirty="0" sz="1500" spc="5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1F5F"/>
                </a:solidFill>
                <a:latin typeface="Arial MT"/>
                <a:cs typeface="Arial MT"/>
              </a:rPr>
              <a:t>correlated</a:t>
            </a:r>
            <a:r>
              <a:rPr dirty="0" sz="1500" spc="58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1F5F"/>
                </a:solidFill>
                <a:latin typeface="Arial MT"/>
                <a:cs typeface="Arial MT"/>
              </a:rPr>
              <a:t>neural</a:t>
            </a:r>
            <a:r>
              <a:rPr dirty="0" sz="1500" spc="5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001F5F"/>
                </a:solidFill>
                <a:latin typeface="Arial MT"/>
                <a:cs typeface="Arial MT"/>
              </a:rPr>
              <a:t>networks</a:t>
            </a:r>
            <a:r>
              <a:rPr dirty="0" sz="1500" spc="5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dirty="0" sz="1500" spc="5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1F5F"/>
                </a:solidFill>
                <a:latin typeface="Arial MT"/>
                <a:cs typeface="Arial MT"/>
              </a:rPr>
              <a:t>an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001F5F"/>
                </a:solidFill>
                <a:latin typeface="Arial MT"/>
                <a:cs typeface="Arial MT"/>
              </a:rPr>
              <a:t>ensemble,”</a:t>
            </a:r>
            <a:r>
              <a:rPr dirty="0" sz="15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500" spc="-5" i="1">
                <a:latin typeface="Arial"/>
                <a:cs typeface="Arial"/>
              </a:rPr>
              <a:t>IEEE</a:t>
            </a:r>
            <a:r>
              <a:rPr dirty="0" sz="1500" spc="5" i="1">
                <a:latin typeface="Arial"/>
                <a:cs typeface="Arial"/>
              </a:rPr>
              <a:t> </a:t>
            </a:r>
            <a:r>
              <a:rPr dirty="0" sz="1500" spc="-20" i="1">
                <a:latin typeface="Arial"/>
                <a:cs typeface="Arial"/>
              </a:rPr>
              <a:t>Trans.</a:t>
            </a:r>
            <a:r>
              <a:rPr dirty="0" sz="1500" spc="-25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Systems,</a:t>
            </a:r>
            <a:r>
              <a:rPr dirty="0" sz="1500" spc="-20" i="1">
                <a:latin typeface="Arial"/>
                <a:cs typeface="Arial"/>
              </a:rPr>
              <a:t> </a:t>
            </a:r>
            <a:r>
              <a:rPr dirty="0" sz="1500" spc="-5" i="1">
                <a:latin typeface="Arial"/>
                <a:cs typeface="Arial"/>
              </a:rPr>
              <a:t>Man,</a:t>
            </a:r>
            <a:r>
              <a:rPr dirty="0" sz="1500" i="1">
                <a:latin typeface="Arial"/>
                <a:cs typeface="Arial"/>
              </a:rPr>
              <a:t> and</a:t>
            </a:r>
            <a:r>
              <a:rPr dirty="0" sz="1500" spc="-15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Cybernetics</a:t>
            </a:r>
            <a:r>
              <a:rPr dirty="0" sz="1500" spc="-15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—</a:t>
            </a:r>
            <a:r>
              <a:rPr dirty="0" sz="1500" spc="5" i="1">
                <a:latin typeface="Arial"/>
                <a:cs typeface="Arial"/>
              </a:rPr>
              <a:t> </a:t>
            </a:r>
            <a:r>
              <a:rPr dirty="0" sz="1500" spc="-5" i="1">
                <a:latin typeface="Arial"/>
                <a:cs typeface="Arial"/>
              </a:rPr>
              <a:t>Part</a:t>
            </a:r>
            <a:r>
              <a:rPr dirty="0" sz="1500" spc="-10" i="1">
                <a:latin typeface="Arial"/>
                <a:cs typeface="Arial"/>
              </a:rPr>
              <a:t> </a:t>
            </a:r>
            <a:r>
              <a:rPr dirty="0" sz="1500" spc="-5" i="1">
                <a:latin typeface="Arial"/>
                <a:cs typeface="Arial"/>
              </a:rPr>
              <a:t>B</a:t>
            </a:r>
            <a:r>
              <a:rPr dirty="0" sz="1500" spc="-5">
                <a:latin typeface="Arial MT"/>
                <a:cs typeface="Arial MT"/>
              </a:rPr>
              <a:t>, </a:t>
            </a:r>
            <a:r>
              <a:rPr dirty="0" sz="1500" spc="-10">
                <a:latin typeface="Arial MT"/>
                <a:cs typeface="Arial MT"/>
              </a:rPr>
              <a:t>vol.</a:t>
            </a:r>
            <a:r>
              <a:rPr dirty="0" sz="1500" spc="4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29,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pp.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716–725,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1999.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492" y="490727"/>
            <a:ext cx="8543925" cy="1053465"/>
            <a:chOff x="126492" y="490727"/>
            <a:chExt cx="8543925" cy="1053465"/>
          </a:xfrm>
        </p:grpSpPr>
        <p:sp>
          <p:nvSpPr>
            <p:cNvPr id="3" name="object 3"/>
            <p:cNvSpPr/>
            <p:nvPr/>
          </p:nvSpPr>
          <p:spPr>
            <a:xfrm>
              <a:off x="762000" y="490727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769620"/>
                  </a:moveTo>
                  <a:lnTo>
                    <a:pt x="0" y="76962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769620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32004" y="737616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483" y="1228344"/>
              <a:ext cx="8226552" cy="320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29969" y="648157"/>
            <a:ext cx="693165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solidFill>
                  <a:srgbClr val="333399"/>
                </a:solidFill>
                <a:latin typeface="Arial"/>
                <a:cs typeface="Arial"/>
              </a:rPr>
              <a:t>Negative</a:t>
            </a:r>
            <a:r>
              <a:rPr dirty="0" sz="3200" spc="-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Correlation</a:t>
            </a:r>
            <a:r>
              <a:rPr dirty="0" sz="3200" spc="-5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Learning(NCL)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6984" y="4595897"/>
            <a:ext cx="3640454" cy="2946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750" b="1">
                <a:latin typeface="Times New Roman"/>
                <a:cs typeface="Times New Roman"/>
              </a:rPr>
              <a:t>Negative</a:t>
            </a:r>
            <a:r>
              <a:rPr dirty="0" sz="1750" spc="-10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Correlation</a:t>
            </a:r>
            <a:r>
              <a:rPr dirty="0" sz="1750" spc="-10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Learning</a:t>
            </a:r>
            <a:r>
              <a:rPr dirty="0" sz="1750" spc="30" b="1">
                <a:latin typeface="Times New Roman"/>
                <a:cs typeface="Times New Roman"/>
              </a:rPr>
              <a:t> </a:t>
            </a:r>
            <a:r>
              <a:rPr dirty="0" sz="1750" b="1">
                <a:latin typeface="Times New Roman"/>
                <a:cs typeface="Times New Roman"/>
              </a:rPr>
              <a:t>(NCL)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1586" y="1296167"/>
            <a:ext cx="7296784" cy="3164205"/>
          </a:xfrm>
          <a:prstGeom prst="rect">
            <a:avLst/>
          </a:prstGeom>
          <a:solidFill>
            <a:srgbClr val="EBEBEB"/>
          </a:solidFill>
          <a:ln w="12959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304165" indent="-173355">
              <a:lnSpc>
                <a:spcPct val="100000"/>
              </a:lnSpc>
              <a:buAutoNum type="arabicPeriod"/>
              <a:tabLst>
                <a:tab pos="304800" algn="l"/>
              </a:tabLst>
            </a:pPr>
            <a:r>
              <a:rPr dirty="0" sz="1350" spc="-10">
                <a:latin typeface="Times New Roman"/>
                <a:cs typeface="Times New Roman"/>
              </a:rPr>
              <a:t>Let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M</a:t>
            </a:r>
            <a:r>
              <a:rPr dirty="0" sz="1350" i="1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the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number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-10">
                <a:latin typeface="Times New Roman"/>
                <a:cs typeface="Times New Roman"/>
              </a:rPr>
              <a:t> networks</a:t>
            </a:r>
            <a:r>
              <a:rPr dirty="0" sz="1350" spc="-5">
                <a:latin typeface="Times New Roman"/>
                <a:cs typeface="Times New Roman"/>
              </a:rPr>
              <a:t> to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trained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for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an ensemble</a:t>
            </a:r>
            <a:endParaRPr sz="135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620"/>
              </a:spcBef>
            </a:pPr>
            <a:r>
              <a:rPr dirty="0" baseline="2057" sz="2025">
                <a:latin typeface="Times New Roman"/>
                <a:cs typeface="Times New Roman"/>
              </a:rPr>
              <a:t>Take</a:t>
            </a:r>
            <a:r>
              <a:rPr dirty="0" baseline="2057" sz="2025" spc="15">
                <a:latin typeface="Times New Roman"/>
                <a:cs typeface="Times New Roman"/>
              </a:rPr>
              <a:t> </a:t>
            </a:r>
            <a:r>
              <a:rPr dirty="0" baseline="2057" sz="2025" spc="-7">
                <a:latin typeface="Times New Roman"/>
                <a:cs typeface="Times New Roman"/>
              </a:rPr>
              <a:t>original</a:t>
            </a:r>
            <a:r>
              <a:rPr dirty="0" baseline="2057" sz="2025" spc="7">
                <a:latin typeface="Times New Roman"/>
                <a:cs typeface="Times New Roman"/>
              </a:rPr>
              <a:t> </a:t>
            </a:r>
            <a:r>
              <a:rPr dirty="0" baseline="2057" sz="2025" spc="-7">
                <a:latin typeface="Times New Roman"/>
                <a:cs typeface="Times New Roman"/>
              </a:rPr>
              <a:t>training set</a:t>
            </a:r>
            <a:r>
              <a:rPr dirty="0" baseline="2057" sz="2025" spc="-52">
                <a:latin typeface="Times New Roman"/>
                <a:cs typeface="Times New Roman"/>
              </a:rPr>
              <a:t> </a:t>
            </a:r>
            <a:r>
              <a:rPr dirty="0" baseline="2057" sz="2025" spc="-7" i="1">
                <a:latin typeface="Times New Roman"/>
                <a:cs typeface="Times New Roman"/>
              </a:rPr>
              <a:t>T=</a:t>
            </a:r>
            <a:r>
              <a:rPr dirty="0" baseline="2057" sz="2025" i="1">
                <a:latin typeface="Times New Roman"/>
                <a:cs typeface="Times New Roman"/>
              </a:rPr>
              <a:t> </a:t>
            </a:r>
            <a:r>
              <a:rPr dirty="0" baseline="2057" sz="2025" spc="-7" i="1">
                <a:latin typeface="Times New Roman"/>
                <a:cs typeface="Times New Roman"/>
              </a:rPr>
              <a:t>{(x(1),</a:t>
            </a:r>
            <a:r>
              <a:rPr dirty="0" baseline="2057" sz="2025" spc="15" i="1">
                <a:latin typeface="Times New Roman"/>
                <a:cs typeface="Times New Roman"/>
              </a:rPr>
              <a:t> </a:t>
            </a:r>
            <a:r>
              <a:rPr dirty="0" baseline="2057" sz="2025" spc="-7" i="1">
                <a:latin typeface="Times New Roman"/>
                <a:cs typeface="Times New Roman"/>
              </a:rPr>
              <a:t>d(1)),…,</a:t>
            </a:r>
            <a:r>
              <a:rPr dirty="0" baseline="2057" sz="2025" spc="22" i="1">
                <a:latin typeface="Times New Roman"/>
                <a:cs typeface="Times New Roman"/>
              </a:rPr>
              <a:t> </a:t>
            </a:r>
            <a:r>
              <a:rPr dirty="0" baseline="2057" sz="2025" spc="-7" i="1">
                <a:latin typeface="Times New Roman"/>
                <a:cs typeface="Times New Roman"/>
              </a:rPr>
              <a:t>(x(N),</a:t>
            </a:r>
            <a:r>
              <a:rPr dirty="0" baseline="2057" sz="2025" spc="15" i="1">
                <a:latin typeface="Times New Roman"/>
                <a:cs typeface="Times New Roman"/>
              </a:rPr>
              <a:t> </a:t>
            </a:r>
            <a:r>
              <a:rPr dirty="0" baseline="2057" sz="2025" spc="-7" i="1">
                <a:latin typeface="Times New Roman"/>
                <a:cs typeface="Times New Roman"/>
              </a:rPr>
              <a:t>d(N))}</a:t>
            </a:r>
            <a:r>
              <a:rPr dirty="0" baseline="2057" sz="2025" spc="30" i="1">
                <a:latin typeface="Times New Roman"/>
                <a:cs typeface="Times New Roman"/>
              </a:rPr>
              <a:t> </a:t>
            </a:r>
            <a:r>
              <a:rPr dirty="0" baseline="2057" sz="2025" spc="-15">
                <a:latin typeface="Times New Roman"/>
                <a:cs typeface="Times New Roman"/>
              </a:rPr>
              <a:t>with</a:t>
            </a:r>
            <a:r>
              <a:rPr dirty="0" baseline="2057" sz="2025">
                <a:latin typeface="Times New Roman"/>
                <a:cs typeface="Times New Roman"/>
              </a:rPr>
              <a:t> </a:t>
            </a:r>
            <a:r>
              <a:rPr dirty="0" baseline="2057" sz="2025" spc="-7">
                <a:latin typeface="Times New Roman"/>
                <a:cs typeface="Times New Roman"/>
              </a:rPr>
              <a:t>class</a:t>
            </a:r>
            <a:r>
              <a:rPr dirty="0" baseline="2057" sz="2025">
                <a:latin typeface="Times New Roman"/>
                <a:cs typeface="Times New Roman"/>
              </a:rPr>
              <a:t> label</a:t>
            </a:r>
            <a:r>
              <a:rPr dirty="0" baseline="2057" sz="2025" spc="-52">
                <a:latin typeface="Times New Roman"/>
                <a:cs typeface="Times New Roman"/>
              </a:rPr>
              <a:t> </a:t>
            </a:r>
            <a:r>
              <a:rPr dirty="0" sz="1450" spc="55" i="1">
                <a:latin typeface="Times New Roman"/>
                <a:cs typeface="Times New Roman"/>
              </a:rPr>
              <a:t>d</a:t>
            </a:r>
            <a:r>
              <a:rPr dirty="0" sz="1450" spc="-200" i="1">
                <a:latin typeface="Times New Roman"/>
                <a:cs typeface="Times New Roman"/>
              </a:rPr>
              <a:t> </a:t>
            </a:r>
            <a:r>
              <a:rPr dirty="0" sz="1450" spc="55">
                <a:latin typeface="Times New Roman"/>
                <a:cs typeface="Times New Roman"/>
              </a:rPr>
              <a:t>(</a:t>
            </a:r>
            <a:r>
              <a:rPr dirty="0" sz="1450" spc="55" i="1">
                <a:latin typeface="Times New Roman"/>
                <a:cs typeface="Times New Roman"/>
              </a:rPr>
              <a:t>n</a:t>
            </a:r>
            <a:r>
              <a:rPr dirty="0" sz="1450" spc="55">
                <a:latin typeface="Times New Roman"/>
                <a:cs typeface="Times New Roman"/>
              </a:rPr>
              <a:t>)</a:t>
            </a:r>
            <a:r>
              <a:rPr dirty="0" sz="1450" spc="-204">
                <a:latin typeface="Times New Roman"/>
                <a:cs typeface="Times New Roman"/>
              </a:rPr>
              <a:t> </a:t>
            </a:r>
            <a:r>
              <a:rPr dirty="0" sz="1450" spc="75">
                <a:latin typeface="Symbol"/>
                <a:cs typeface="Symbol"/>
              </a:rPr>
              <a:t></a:t>
            </a:r>
            <a:r>
              <a:rPr dirty="0" sz="1450" spc="-140">
                <a:latin typeface="Times New Roman"/>
                <a:cs typeface="Times New Roman"/>
              </a:rPr>
              <a:t> </a:t>
            </a:r>
            <a:r>
              <a:rPr dirty="0" sz="1450" spc="70" i="1">
                <a:latin typeface="Times New Roman"/>
                <a:cs typeface="Times New Roman"/>
              </a:rPr>
              <a:t>K</a:t>
            </a:r>
            <a:r>
              <a:rPr dirty="0" sz="1450" spc="130" i="1">
                <a:latin typeface="Times New Roman"/>
                <a:cs typeface="Times New Roman"/>
              </a:rPr>
              <a:t> </a:t>
            </a:r>
            <a:r>
              <a:rPr dirty="0" sz="1450" spc="60">
                <a:latin typeface="Symbol"/>
                <a:cs typeface="Symbol"/>
              </a:rPr>
              <a:t></a:t>
            </a:r>
            <a:r>
              <a:rPr dirty="0" sz="1450" spc="-17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{1,2,...,</a:t>
            </a:r>
            <a:r>
              <a:rPr dirty="0" sz="1450" spc="-165">
                <a:latin typeface="Times New Roman"/>
                <a:cs typeface="Times New Roman"/>
              </a:rPr>
              <a:t> </a:t>
            </a:r>
            <a:r>
              <a:rPr dirty="0" sz="1450" spc="60" i="1">
                <a:latin typeface="Times New Roman"/>
                <a:cs typeface="Times New Roman"/>
              </a:rPr>
              <a:t>k</a:t>
            </a:r>
            <a:r>
              <a:rPr dirty="0" sz="1450" spc="60">
                <a:latin typeface="Times New Roman"/>
                <a:cs typeface="Times New Roman"/>
              </a:rPr>
              <a:t>}</a:t>
            </a:r>
            <a:endParaRPr sz="145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  <a:spcBef>
                <a:spcPts val="925"/>
              </a:spcBef>
            </a:pPr>
            <a:r>
              <a:rPr dirty="0" sz="1350" spc="-5">
                <a:latin typeface="Times New Roman"/>
                <a:cs typeface="Times New Roman"/>
              </a:rPr>
              <a:t>Create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M </a:t>
            </a:r>
            <a:r>
              <a:rPr dirty="0" sz="1350" spc="-10">
                <a:latin typeface="Times New Roman"/>
                <a:cs typeface="Times New Roman"/>
              </a:rPr>
              <a:t>networks,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NN</a:t>
            </a:r>
            <a:r>
              <a:rPr dirty="0" baseline="-9803" sz="1275" i="1">
                <a:latin typeface="Times New Roman"/>
                <a:cs typeface="Times New Roman"/>
              </a:rPr>
              <a:t>1</a:t>
            </a:r>
            <a:r>
              <a:rPr dirty="0" baseline="-9803" sz="1275" spc="187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----NN</a:t>
            </a:r>
            <a:r>
              <a:rPr dirty="0" baseline="-9803" sz="1275" i="1">
                <a:latin typeface="Times New Roman"/>
                <a:cs typeface="Times New Roman"/>
              </a:rPr>
              <a:t>M</a:t>
            </a:r>
            <a:endParaRPr baseline="-9803" sz="1275">
              <a:latin typeface="Times New Roman"/>
              <a:cs typeface="Times New Roman"/>
            </a:endParaRPr>
          </a:p>
          <a:p>
            <a:pPr marL="348615" indent="-217804">
              <a:lnSpc>
                <a:spcPct val="100000"/>
              </a:lnSpc>
              <a:spcBef>
                <a:spcPts val="830"/>
              </a:spcBef>
              <a:buFont typeface="Times New Roman"/>
              <a:buAutoNum type="arabicPeriod" startAt="2"/>
              <a:tabLst>
                <a:tab pos="349250" algn="l"/>
              </a:tabLst>
            </a:pPr>
            <a:r>
              <a:rPr dirty="0" sz="1350" i="1">
                <a:latin typeface="Times New Roman"/>
                <a:cs typeface="Times New Roman"/>
              </a:rPr>
              <a:t>for</a:t>
            </a:r>
            <a:r>
              <a:rPr dirty="0" sz="1350" spc="-25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n=1</a:t>
            </a:r>
            <a:r>
              <a:rPr dirty="0" sz="1350" spc="-15" i="1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to</a:t>
            </a:r>
            <a:r>
              <a:rPr dirty="0" sz="1350" spc="-15" i="1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N</a:t>
            </a:r>
            <a:r>
              <a:rPr dirty="0" sz="1350" spc="-30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{</a:t>
            </a:r>
            <a:endParaRPr sz="1350">
              <a:latin typeface="Times New Roman"/>
              <a:cs typeface="Times New Roman"/>
            </a:endParaRPr>
          </a:p>
          <a:p>
            <a:pPr marL="713740" marR="3982720">
              <a:lnSpc>
                <a:spcPct val="151300"/>
              </a:lnSpc>
            </a:pPr>
            <a:r>
              <a:rPr dirty="0" sz="1350">
                <a:latin typeface="Times New Roman"/>
                <a:cs typeface="Times New Roman"/>
              </a:rPr>
              <a:t>Prepare</a:t>
            </a:r>
            <a:r>
              <a:rPr dirty="0" sz="1350" spc="-5">
                <a:latin typeface="Times New Roman"/>
                <a:cs typeface="Times New Roman"/>
              </a:rPr>
              <a:t> ensemble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output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for </a:t>
            </a:r>
            <a:r>
              <a:rPr dirty="0" sz="1350">
                <a:latin typeface="Times New Roman"/>
                <a:cs typeface="Times New Roman"/>
              </a:rPr>
              <a:t>pattern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n </a:t>
            </a:r>
            <a:r>
              <a:rPr dirty="0" sz="1350" spc="-320" i="1">
                <a:latin typeface="Times New Roman"/>
                <a:cs typeface="Times New Roman"/>
              </a:rPr>
              <a:t> </a:t>
            </a:r>
            <a:r>
              <a:rPr dirty="0" sz="1350" i="1">
                <a:latin typeface="Times New Roman"/>
                <a:cs typeface="Times New Roman"/>
              </a:rPr>
              <a:t>for</a:t>
            </a:r>
            <a:r>
              <a:rPr dirty="0" sz="1350" spc="-10" i="1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i=1</a:t>
            </a:r>
            <a:r>
              <a:rPr dirty="0" sz="1350" spc="5" i="1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to</a:t>
            </a:r>
            <a:r>
              <a:rPr dirty="0" sz="1350" spc="5" i="1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M</a:t>
            </a:r>
            <a:r>
              <a:rPr dirty="0" sz="1350" spc="5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{</a:t>
            </a:r>
            <a:endParaRPr sz="1350">
              <a:latin typeface="Times New Roman"/>
              <a:cs typeface="Times New Roman"/>
            </a:endParaRPr>
          </a:p>
          <a:p>
            <a:pPr marL="1023619">
              <a:lnSpc>
                <a:spcPct val="100000"/>
              </a:lnSpc>
              <a:spcBef>
                <a:spcPts val="835"/>
              </a:spcBef>
            </a:pPr>
            <a:r>
              <a:rPr dirty="0" sz="1350">
                <a:latin typeface="Times New Roman"/>
                <a:cs typeface="Times New Roman"/>
              </a:rPr>
              <a:t>Train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network </a:t>
            </a:r>
            <a:r>
              <a:rPr dirty="0" sz="1350" i="1">
                <a:latin typeface="Times New Roman"/>
                <a:cs typeface="Times New Roman"/>
              </a:rPr>
              <a:t>NN</a:t>
            </a:r>
            <a:r>
              <a:rPr dirty="0" baseline="-9803" sz="1275" i="1">
                <a:latin typeface="Times New Roman"/>
                <a:cs typeface="Times New Roman"/>
              </a:rPr>
              <a:t>i</a:t>
            </a:r>
            <a:r>
              <a:rPr dirty="0" baseline="-9803" sz="1275" spc="195" i="1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for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pattern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5" i="1">
                <a:latin typeface="Times New Roman"/>
                <a:cs typeface="Times New Roman"/>
              </a:rPr>
              <a:t>n</a:t>
            </a:r>
            <a:r>
              <a:rPr dirty="0" sz="1350" spc="15" i="1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using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error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definition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Eq.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(2.3)</a:t>
            </a:r>
            <a:endParaRPr sz="1350">
              <a:latin typeface="Times New Roman"/>
              <a:cs typeface="Times New Roman"/>
            </a:endParaRPr>
          </a:p>
          <a:p>
            <a:pPr marL="751205">
              <a:lnSpc>
                <a:spcPts val="1595"/>
              </a:lnSpc>
              <a:spcBef>
                <a:spcPts val="355"/>
              </a:spcBef>
            </a:pPr>
            <a:r>
              <a:rPr dirty="0" sz="1350" spc="-5">
                <a:latin typeface="Times New Roman"/>
                <a:cs typeface="Times New Roman"/>
              </a:rPr>
              <a:t>}</a:t>
            </a:r>
            <a:endParaRPr sz="1350">
              <a:latin typeface="Times New Roman"/>
              <a:cs typeface="Times New Roman"/>
            </a:endParaRPr>
          </a:p>
          <a:p>
            <a:pPr marL="131445">
              <a:lnSpc>
                <a:spcPts val="1595"/>
              </a:lnSpc>
            </a:pPr>
            <a:r>
              <a:rPr dirty="0" sz="1350" spc="-5">
                <a:latin typeface="Times New Roman"/>
                <a:cs typeface="Times New Roman"/>
              </a:rPr>
              <a:t>}</a:t>
            </a:r>
            <a:endParaRPr sz="1350">
              <a:latin typeface="Times New Roman"/>
              <a:cs typeface="Times New Roman"/>
            </a:endParaRPr>
          </a:p>
          <a:p>
            <a:pPr marL="305435" indent="-174625">
              <a:lnSpc>
                <a:spcPct val="100000"/>
              </a:lnSpc>
              <a:spcBef>
                <a:spcPts val="390"/>
              </a:spcBef>
              <a:buAutoNum type="arabicPeriod" startAt="3"/>
              <a:tabLst>
                <a:tab pos="306070" algn="l"/>
              </a:tabLst>
            </a:pPr>
            <a:r>
              <a:rPr dirty="0" sz="1350" spc="-10">
                <a:latin typeface="Times New Roman"/>
                <a:cs typeface="Times New Roman"/>
              </a:rPr>
              <a:t>Ensemble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decision is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made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in </a:t>
            </a:r>
            <a:r>
              <a:rPr dirty="0" sz="1350" spc="-10">
                <a:latin typeface="Times New Roman"/>
                <a:cs typeface="Times New Roman"/>
              </a:rPr>
              <a:t>simple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average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-15">
                <a:latin typeface="Times New Roman"/>
                <a:cs typeface="Times New Roman"/>
              </a:rPr>
              <a:t>way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58550" y="5379893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877" y="0"/>
                </a:lnTo>
              </a:path>
            </a:pathLst>
          </a:custGeom>
          <a:ln w="13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62292" y="4932513"/>
            <a:ext cx="184150" cy="403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2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8940" y="5121122"/>
            <a:ext cx="118110" cy="2463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60438" y="5113447"/>
            <a:ext cx="1112520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450" spc="254">
                <a:latin typeface="Symbol"/>
                <a:cs typeface="Symbol"/>
              </a:rPr>
              <a:t></a:t>
            </a:r>
            <a:r>
              <a:rPr dirty="0" sz="2600" spc="-869">
                <a:latin typeface="Symbol"/>
                <a:cs typeface="Symbol"/>
              </a:rPr>
              <a:t></a:t>
            </a:r>
            <a:r>
              <a:rPr dirty="0" sz="2450" i="1">
                <a:latin typeface="Times New Roman"/>
                <a:cs typeface="Times New Roman"/>
              </a:rPr>
              <a:t>p</a:t>
            </a:r>
            <a:r>
              <a:rPr dirty="0" baseline="-22988" sz="2175" i="1">
                <a:latin typeface="Times New Roman"/>
                <a:cs typeface="Times New Roman"/>
              </a:rPr>
              <a:t>i</a:t>
            </a:r>
            <a:r>
              <a:rPr dirty="0" baseline="-22988" sz="2175" spc="-52" i="1">
                <a:latin typeface="Times New Roman"/>
                <a:cs typeface="Times New Roman"/>
              </a:rPr>
              <a:t> </a:t>
            </a:r>
            <a:r>
              <a:rPr dirty="0" sz="2450" spc="75">
                <a:latin typeface="Times New Roman"/>
                <a:cs typeface="Times New Roman"/>
              </a:rPr>
              <a:t>(</a:t>
            </a:r>
            <a:r>
              <a:rPr dirty="0" sz="2450" spc="55" i="1">
                <a:latin typeface="Times New Roman"/>
                <a:cs typeface="Times New Roman"/>
              </a:rPr>
              <a:t>n</a:t>
            </a:r>
            <a:r>
              <a:rPr dirty="0" sz="2450" spc="15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902" y="5130674"/>
            <a:ext cx="2955925" cy="403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450" spc="-55" i="1">
                <a:latin typeface="Times New Roman"/>
                <a:cs typeface="Times New Roman"/>
              </a:rPr>
              <a:t>e</a:t>
            </a:r>
            <a:r>
              <a:rPr dirty="0" baseline="-22988" sz="2175" i="1">
                <a:latin typeface="Times New Roman"/>
                <a:cs typeface="Times New Roman"/>
              </a:rPr>
              <a:t>i</a:t>
            </a:r>
            <a:r>
              <a:rPr dirty="0" baseline="-22988" sz="2175" spc="-52" i="1">
                <a:latin typeface="Times New Roman"/>
                <a:cs typeface="Times New Roman"/>
              </a:rPr>
              <a:t> </a:t>
            </a:r>
            <a:r>
              <a:rPr dirty="0" sz="2450" spc="75">
                <a:latin typeface="Times New Roman"/>
                <a:cs typeface="Times New Roman"/>
              </a:rPr>
              <a:t>(</a:t>
            </a:r>
            <a:r>
              <a:rPr dirty="0" sz="2450" spc="55" i="1">
                <a:latin typeface="Times New Roman"/>
                <a:cs typeface="Times New Roman"/>
              </a:rPr>
              <a:t>n</a:t>
            </a:r>
            <a:r>
              <a:rPr dirty="0" sz="2450" spc="15">
                <a:latin typeface="Times New Roman"/>
                <a:cs typeface="Times New Roman"/>
              </a:rPr>
              <a:t>)</a:t>
            </a:r>
            <a:r>
              <a:rPr dirty="0" sz="2450" spc="-45">
                <a:latin typeface="Times New Roman"/>
                <a:cs typeface="Times New Roman"/>
              </a:rPr>
              <a:t> </a:t>
            </a:r>
            <a:r>
              <a:rPr dirty="0" sz="2450" spc="20">
                <a:latin typeface="Symbol"/>
                <a:cs typeface="Symbol"/>
              </a:rPr>
              <a:t></a:t>
            </a:r>
            <a:r>
              <a:rPr dirty="0" sz="2450" spc="165">
                <a:latin typeface="Times New Roman"/>
                <a:cs typeface="Times New Roman"/>
              </a:rPr>
              <a:t> </a:t>
            </a:r>
            <a:r>
              <a:rPr dirty="0" baseline="-44217" sz="3675" spc="30">
                <a:latin typeface="Times New Roman"/>
                <a:cs typeface="Times New Roman"/>
              </a:rPr>
              <a:t>2</a:t>
            </a:r>
            <a:r>
              <a:rPr dirty="0" baseline="-44217" sz="3675" spc="-209">
                <a:latin typeface="Times New Roman"/>
                <a:cs typeface="Times New Roman"/>
              </a:rPr>
              <a:t> </a:t>
            </a:r>
            <a:r>
              <a:rPr dirty="0" sz="2450" spc="75">
                <a:latin typeface="Times New Roman"/>
                <a:cs typeface="Times New Roman"/>
              </a:rPr>
              <a:t>(</a:t>
            </a:r>
            <a:r>
              <a:rPr dirty="0" sz="2450" spc="20" i="1">
                <a:latin typeface="Times New Roman"/>
                <a:cs typeface="Times New Roman"/>
              </a:rPr>
              <a:t>d</a:t>
            </a:r>
            <a:r>
              <a:rPr dirty="0" sz="2450" spc="-345" i="1">
                <a:latin typeface="Times New Roman"/>
                <a:cs typeface="Times New Roman"/>
              </a:rPr>
              <a:t> </a:t>
            </a:r>
            <a:r>
              <a:rPr dirty="0" sz="2450" spc="75">
                <a:latin typeface="Times New Roman"/>
                <a:cs typeface="Times New Roman"/>
              </a:rPr>
              <a:t>(</a:t>
            </a:r>
            <a:r>
              <a:rPr dirty="0" sz="2450" spc="55" i="1">
                <a:latin typeface="Times New Roman"/>
                <a:cs typeface="Times New Roman"/>
              </a:rPr>
              <a:t>n</a:t>
            </a:r>
            <a:r>
              <a:rPr dirty="0" sz="2450" spc="15">
                <a:latin typeface="Times New Roman"/>
                <a:cs typeface="Times New Roman"/>
              </a:rPr>
              <a:t>)</a:t>
            </a:r>
            <a:r>
              <a:rPr dirty="0" sz="2450" spc="-200">
                <a:latin typeface="Times New Roman"/>
                <a:cs typeface="Times New Roman"/>
              </a:rPr>
              <a:t> </a:t>
            </a:r>
            <a:r>
              <a:rPr dirty="0" sz="2450" spc="20">
                <a:latin typeface="Symbol"/>
                <a:cs typeface="Symbol"/>
              </a:rPr>
              <a:t></a:t>
            </a:r>
            <a:r>
              <a:rPr dirty="0" sz="2450" spc="270">
                <a:latin typeface="Times New Roman"/>
                <a:cs typeface="Times New Roman"/>
              </a:rPr>
              <a:t> </a:t>
            </a:r>
            <a:r>
              <a:rPr dirty="0" sz="2450" spc="120" i="1">
                <a:latin typeface="Times New Roman"/>
                <a:cs typeface="Times New Roman"/>
              </a:rPr>
              <a:t>f</a:t>
            </a:r>
            <a:r>
              <a:rPr dirty="0" baseline="-22988" sz="2175" i="1">
                <a:latin typeface="Times New Roman"/>
                <a:cs typeface="Times New Roman"/>
              </a:rPr>
              <a:t>i</a:t>
            </a:r>
            <a:r>
              <a:rPr dirty="0" baseline="-22988" sz="2175" spc="-52" i="1">
                <a:latin typeface="Times New Roman"/>
                <a:cs typeface="Times New Roman"/>
              </a:rPr>
              <a:t> </a:t>
            </a:r>
            <a:r>
              <a:rPr dirty="0" sz="2450" spc="75">
                <a:latin typeface="Times New Roman"/>
                <a:cs typeface="Times New Roman"/>
              </a:rPr>
              <a:t>(</a:t>
            </a:r>
            <a:r>
              <a:rPr dirty="0" sz="2450" spc="55" i="1">
                <a:latin typeface="Times New Roman"/>
                <a:cs typeface="Times New Roman"/>
              </a:rPr>
              <a:t>n</a:t>
            </a:r>
            <a:r>
              <a:rPr dirty="0" sz="2450" spc="10">
                <a:latin typeface="Times New Roman"/>
                <a:cs typeface="Times New Roman"/>
              </a:rPr>
              <a:t>))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61806" y="5958860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 h="0">
                <a:moveTo>
                  <a:pt x="0" y="0"/>
                </a:moveTo>
                <a:lnTo>
                  <a:pt x="165382" y="0"/>
                </a:lnTo>
              </a:path>
            </a:pathLst>
          </a:custGeom>
          <a:ln w="119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27236" y="5958860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 h="0">
                <a:moveTo>
                  <a:pt x="0" y="0"/>
                </a:moveTo>
                <a:lnTo>
                  <a:pt x="165373" y="0"/>
                </a:lnTo>
              </a:path>
            </a:pathLst>
          </a:custGeom>
          <a:ln w="119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83744" y="6319243"/>
            <a:ext cx="213360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35" i="1">
                <a:latin typeface="Times New Roman"/>
                <a:cs typeface="Times New Roman"/>
              </a:rPr>
              <a:t>j</a:t>
            </a:r>
            <a:r>
              <a:rPr dirty="0" sz="1300" spc="-215" i="1">
                <a:latin typeface="Times New Roman"/>
                <a:cs typeface="Times New Roman"/>
              </a:rPr>
              <a:t> </a:t>
            </a:r>
            <a:r>
              <a:rPr dirty="0" sz="1300" spc="-15">
                <a:latin typeface="Symbol"/>
                <a:cs typeface="Symbol"/>
              </a:rPr>
              <a:t></a:t>
            </a:r>
            <a:r>
              <a:rPr dirty="0" sz="1300" spc="-35" i="1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488" y="5782769"/>
            <a:ext cx="4060190" cy="5422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dirty="0" sz="2250" spc="-125" i="1">
                <a:latin typeface="Times New Roman"/>
                <a:cs typeface="Times New Roman"/>
              </a:rPr>
              <a:t>p</a:t>
            </a:r>
            <a:r>
              <a:rPr dirty="0" baseline="-23504" sz="1950" spc="-52" i="1">
                <a:latin typeface="Times New Roman"/>
                <a:cs typeface="Times New Roman"/>
              </a:rPr>
              <a:t>i</a:t>
            </a:r>
            <a:r>
              <a:rPr dirty="0" baseline="-23504" sz="1950" spc="-89" i="1">
                <a:latin typeface="Times New Roman"/>
                <a:cs typeface="Times New Roman"/>
              </a:rPr>
              <a:t> </a:t>
            </a:r>
            <a:r>
              <a:rPr dirty="0" sz="2250" spc="-25">
                <a:latin typeface="Times New Roman"/>
                <a:cs typeface="Times New Roman"/>
              </a:rPr>
              <a:t>(</a:t>
            </a:r>
            <a:r>
              <a:rPr dirty="0" sz="2250" spc="-85" i="1">
                <a:latin typeface="Times New Roman"/>
                <a:cs typeface="Times New Roman"/>
              </a:rPr>
              <a:t>n</a:t>
            </a:r>
            <a:r>
              <a:rPr dirty="0" sz="2250" spc="-75">
                <a:latin typeface="Times New Roman"/>
                <a:cs typeface="Times New Roman"/>
              </a:rPr>
              <a:t>)</a:t>
            </a:r>
            <a:r>
              <a:rPr dirty="0" sz="2250" spc="-100">
                <a:latin typeface="Times New Roman"/>
                <a:cs typeface="Times New Roman"/>
              </a:rPr>
              <a:t> </a:t>
            </a:r>
            <a:r>
              <a:rPr dirty="0" sz="2250" spc="-120">
                <a:latin typeface="Symbol"/>
                <a:cs typeface="Symbol"/>
              </a:rPr>
              <a:t></a:t>
            </a:r>
            <a:r>
              <a:rPr dirty="0" sz="2250" spc="-125">
                <a:latin typeface="Times New Roman"/>
                <a:cs typeface="Times New Roman"/>
              </a:rPr>
              <a:t> </a:t>
            </a:r>
            <a:r>
              <a:rPr dirty="0" sz="2250" spc="-75">
                <a:latin typeface="Times New Roman"/>
                <a:cs typeface="Times New Roman"/>
              </a:rPr>
              <a:t>(</a:t>
            </a:r>
            <a:r>
              <a:rPr dirty="0" sz="2250" spc="-130">
                <a:latin typeface="Times New Roman"/>
                <a:cs typeface="Times New Roman"/>
              </a:rPr>
              <a:t> </a:t>
            </a:r>
            <a:r>
              <a:rPr dirty="0" sz="2250" spc="30" i="1">
                <a:latin typeface="Times New Roman"/>
                <a:cs typeface="Times New Roman"/>
              </a:rPr>
              <a:t>f</a:t>
            </a:r>
            <a:r>
              <a:rPr dirty="0" baseline="-23504" sz="1950" spc="-52" i="1">
                <a:latin typeface="Times New Roman"/>
                <a:cs typeface="Times New Roman"/>
              </a:rPr>
              <a:t>i</a:t>
            </a:r>
            <a:r>
              <a:rPr dirty="0" baseline="-23504" sz="1950" spc="-89" i="1">
                <a:latin typeface="Times New Roman"/>
                <a:cs typeface="Times New Roman"/>
              </a:rPr>
              <a:t> </a:t>
            </a:r>
            <a:r>
              <a:rPr dirty="0" sz="2250" spc="-25">
                <a:latin typeface="Times New Roman"/>
                <a:cs typeface="Times New Roman"/>
              </a:rPr>
              <a:t>(</a:t>
            </a:r>
            <a:r>
              <a:rPr dirty="0" sz="2250" spc="-85" i="1">
                <a:latin typeface="Times New Roman"/>
                <a:cs typeface="Times New Roman"/>
              </a:rPr>
              <a:t>n</a:t>
            </a:r>
            <a:r>
              <a:rPr dirty="0" sz="2250" spc="-75">
                <a:latin typeface="Times New Roman"/>
                <a:cs typeface="Times New Roman"/>
              </a:rPr>
              <a:t>)</a:t>
            </a:r>
            <a:r>
              <a:rPr dirty="0" sz="2250" spc="-225">
                <a:latin typeface="Times New Roman"/>
                <a:cs typeface="Times New Roman"/>
              </a:rPr>
              <a:t> </a:t>
            </a:r>
            <a:r>
              <a:rPr dirty="0" sz="2250" spc="-120">
                <a:latin typeface="Symbol"/>
                <a:cs typeface="Symbol"/>
              </a:rPr>
              <a:t></a:t>
            </a:r>
            <a:r>
              <a:rPr dirty="0" sz="2250" spc="160">
                <a:latin typeface="Times New Roman"/>
                <a:cs typeface="Times New Roman"/>
              </a:rPr>
              <a:t> </a:t>
            </a:r>
            <a:r>
              <a:rPr dirty="0" sz="2250" spc="-60" i="1">
                <a:latin typeface="Times New Roman"/>
                <a:cs typeface="Times New Roman"/>
              </a:rPr>
              <a:t>f</a:t>
            </a:r>
            <a:r>
              <a:rPr dirty="0" sz="2250" spc="-85" i="1">
                <a:latin typeface="Times New Roman"/>
                <a:cs typeface="Times New Roman"/>
              </a:rPr>
              <a:t> </a:t>
            </a:r>
            <a:r>
              <a:rPr dirty="0" sz="2250" spc="-25">
                <a:latin typeface="Times New Roman"/>
                <a:cs typeface="Times New Roman"/>
              </a:rPr>
              <a:t>(</a:t>
            </a:r>
            <a:r>
              <a:rPr dirty="0" sz="2250" spc="-85" i="1">
                <a:latin typeface="Times New Roman"/>
                <a:cs typeface="Times New Roman"/>
              </a:rPr>
              <a:t>n</a:t>
            </a:r>
            <a:r>
              <a:rPr dirty="0" sz="2250" spc="-80">
                <a:latin typeface="Times New Roman"/>
                <a:cs typeface="Times New Roman"/>
              </a:rPr>
              <a:t>)</a:t>
            </a:r>
            <a:r>
              <a:rPr dirty="0" sz="2250" spc="-50">
                <a:latin typeface="Times New Roman"/>
                <a:cs typeface="Times New Roman"/>
              </a:rPr>
              <a:t>)</a:t>
            </a:r>
            <a:r>
              <a:rPr dirty="0" baseline="-8291" sz="5025" spc="30">
                <a:latin typeface="Symbol"/>
                <a:cs typeface="Symbol"/>
              </a:rPr>
              <a:t></a:t>
            </a:r>
            <a:r>
              <a:rPr dirty="0" sz="2250" spc="-75">
                <a:latin typeface="Times New Roman"/>
                <a:cs typeface="Times New Roman"/>
              </a:rPr>
              <a:t>(</a:t>
            </a:r>
            <a:r>
              <a:rPr dirty="0" sz="2250" spc="-130">
                <a:latin typeface="Times New Roman"/>
                <a:cs typeface="Times New Roman"/>
              </a:rPr>
              <a:t> </a:t>
            </a:r>
            <a:r>
              <a:rPr dirty="0" sz="2250" spc="-60" i="1">
                <a:latin typeface="Times New Roman"/>
                <a:cs typeface="Times New Roman"/>
              </a:rPr>
              <a:t>f</a:t>
            </a:r>
            <a:r>
              <a:rPr dirty="0" sz="2250" spc="-220" i="1">
                <a:latin typeface="Times New Roman"/>
                <a:cs typeface="Times New Roman"/>
              </a:rPr>
              <a:t> </a:t>
            </a:r>
            <a:r>
              <a:rPr dirty="0" baseline="-23504" sz="1950" spc="-52" i="1">
                <a:latin typeface="Times New Roman"/>
                <a:cs typeface="Times New Roman"/>
              </a:rPr>
              <a:t>j</a:t>
            </a:r>
            <a:r>
              <a:rPr dirty="0" baseline="-23504" sz="1950" spc="-60" i="1">
                <a:latin typeface="Times New Roman"/>
                <a:cs typeface="Times New Roman"/>
              </a:rPr>
              <a:t> </a:t>
            </a:r>
            <a:r>
              <a:rPr dirty="0" sz="2250" spc="-25">
                <a:latin typeface="Times New Roman"/>
                <a:cs typeface="Times New Roman"/>
              </a:rPr>
              <a:t>(</a:t>
            </a:r>
            <a:r>
              <a:rPr dirty="0" sz="2250" spc="-85" i="1">
                <a:latin typeface="Times New Roman"/>
                <a:cs typeface="Times New Roman"/>
              </a:rPr>
              <a:t>n</a:t>
            </a:r>
            <a:r>
              <a:rPr dirty="0" sz="2250" spc="-75">
                <a:latin typeface="Times New Roman"/>
                <a:cs typeface="Times New Roman"/>
              </a:rPr>
              <a:t>)</a:t>
            </a:r>
            <a:r>
              <a:rPr dirty="0" sz="2250" spc="-225">
                <a:latin typeface="Times New Roman"/>
                <a:cs typeface="Times New Roman"/>
              </a:rPr>
              <a:t> </a:t>
            </a:r>
            <a:r>
              <a:rPr dirty="0" sz="2250" spc="-120">
                <a:latin typeface="Symbol"/>
                <a:cs typeface="Symbol"/>
              </a:rPr>
              <a:t></a:t>
            </a:r>
            <a:r>
              <a:rPr dirty="0" sz="2250" spc="160">
                <a:latin typeface="Times New Roman"/>
                <a:cs typeface="Times New Roman"/>
              </a:rPr>
              <a:t> </a:t>
            </a:r>
            <a:r>
              <a:rPr dirty="0" sz="2250" spc="-60" i="1">
                <a:latin typeface="Times New Roman"/>
                <a:cs typeface="Times New Roman"/>
              </a:rPr>
              <a:t>f</a:t>
            </a:r>
            <a:r>
              <a:rPr dirty="0" sz="2250" spc="-85" i="1">
                <a:latin typeface="Times New Roman"/>
                <a:cs typeface="Times New Roman"/>
              </a:rPr>
              <a:t> </a:t>
            </a:r>
            <a:r>
              <a:rPr dirty="0" sz="2250" spc="-25">
                <a:latin typeface="Times New Roman"/>
                <a:cs typeface="Times New Roman"/>
              </a:rPr>
              <a:t>(</a:t>
            </a:r>
            <a:r>
              <a:rPr dirty="0" sz="2250" spc="-85" i="1">
                <a:latin typeface="Times New Roman"/>
                <a:cs typeface="Times New Roman"/>
              </a:rPr>
              <a:t>n</a:t>
            </a:r>
            <a:r>
              <a:rPr dirty="0" sz="2250" spc="-80">
                <a:latin typeface="Times New Roman"/>
                <a:cs typeface="Times New Roman"/>
              </a:rPr>
              <a:t>))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49954" y="5920956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391" y="0"/>
                </a:lnTo>
              </a:path>
            </a:pathLst>
          </a:custGeom>
          <a:ln w="131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053431" y="6096989"/>
            <a:ext cx="7810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10" i="1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10107" y="6132900"/>
            <a:ext cx="295910" cy="405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00" spc="45" i="1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49304" y="6319808"/>
            <a:ext cx="28130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125" i="1">
                <a:latin typeface="Times New Roman"/>
                <a:cs typeface="Times New Roman"/>
              </a:rPr>
              <a:t>i</a:t>
            </a:r>
            <a:r>
              <a:rPr dirty="0" sz="1450" spc="-65">
                <a:latin typeface="Symbol"/>
                <a:cs typeface="Symbol"/>
              </a:rPr>
              <a:t></a:t>
            </a:r>
            <a:r>
              <a:rPr dirty="0" sz="1450" spc="2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67505" y="5697389"/>
            <a:ext cx="2423795" cy="626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83565">
              <a:lnSpc>
                <a:spcPts val="1005"/>
              </a:lnSpc>
              <a:spcBef>
                <a:spcPts val="100"/>
              </a:spcBef>
            </a:pPr>
            <a:r>
              <a:rPr dirty="0" sz="1450" spc="30" i="1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ts val="3704"/>
              </a:lnSpc>
            </a:pPr>
            <a:r>
              <a:rPr dirty="0" sz="2500" spc="15" i="1">
                <a:latin typeface="Times New Roman"/>
                <a:cs typeface="Times New Roman"/>
              </a:rPr>
              <a:t>f</a:t>
            </a:r>
            <a:r>
              <a:rPr dirty="0" sz="2500" spc="-35" i="1">
                <a:latin typeface="Times New Roman"/>
                <a:cs typeface="Times New Roman"/>
              </a:rPr>
              <a:t> </a:t>
            </a:r>
            <a:r>
              <a:rPr dirty="0" sz="2500" spc="50">
                <a:latin typeface="Times New Roman"/>
                <a:cs typeface="Times New Roman"/>
              </a:rPr>
              <a:t>(</a:t>
            </a:r>
            <a:r>
              <a:rPr dirty="0" sz="2500" spc="50" i="1">
                <a:latin typeface="Times New Roman"/>
                <a:cs typeface="Times New Roman"/>
              </a:rPr>
              <a:t>n</a:t>
            </a:r>
            <a:r>
              <a:rPr dirty="0" sz="2500" spc="50">
                <a:latin typeface="Times New Roman"/>
                <a:cs typeface="Times New Roman"/>
              </a:rPr>
              <a:t>)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30">
                <a:latin typeface="Symbol"/>
                <a:cs typeface="Symbol"/>
              </a:rPr>
              <a:t>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u="heavy" baseline="34444" sz="3750" spc="17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34444" sz="3750" spc="3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444" sz="3750" spc="847">
                <a:latin typeface="Times New Roman"/>
                <a:cs typeface="Times New Roman"/>
              </a:rPr>
              <a:t> </a:t>
            </a:r>
            <a:r>
              <a:rPr dirty="0" baseline="-9009" sz="5550" spc="135">
                <a:latin typeface="Symbol"/>
                <a:cs typeface="Symbol"/>
              </a:rPr>
              <a:t></a:t>
            </a:r>
            <a:r>
              <a:rPr dirty="0" baseline="-9009" sz="5550" spc="-187">
                <a:latin typeface="Times New Roman"/>
                <a:cs typeface="Times New Roman"/>
              </a:rPr>
              <a:t> </a:t>
            </a:r>
            <a:r>
              <a:rPr dirty="0" sz="2500" spc="15" i="1">
                <a:latin typeface="Times New Roman"/>
                <a:cs typeface="Times New Roman"/>
              </a:rPr>
              <a:t>f</a:t>
            </a:r>
            <a:r>
              <a:rPr dirty="0" sz="2500" spc="225" i="1">
                <a:latin typeface="Times New Roman"/>
                <a:cs typeface="Times New Roman"/>
              </a:rPr>
              <a:t> </a:t>
            </a:r>
            <a:r>
              <a:rPr dirty="0" sz="2500" spc="50">
                <a:latin typeface="Times New Roman"/>
                <a:cs typeface="Times New Roman"/>
              </a:rPr>
              <a:t>(</a:t>
            </a:r>
            <a:r>
              <a:rPr dirty="0" sz="2500" spc="50" i="1">
                <a:latin typeface="Times New Roman"/>
                <a:cs typeface="Times New Roman"/>
              </a:rPr>
              <a:t>n</a:t>
            </a:r>
            <a:r>
              <a:rPr dirty="0" sz="2500" spc="5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9975" y="5209489"/>
            <a:ext cx="1346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-------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Eq.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2.3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4335" y="2236089"/>
            <a:ext cx="1925955" cy="2227580"/>
            <a:chOff x="1664335" y="2236089"/>
            <a:chExt cx="1925955" cy="2227580"/>
          </a:xfrm>
        </p:grpSpPr>
        <p:sp>
          <p:nvSpPr>
            <p:cNvPr id="3" name="object 3"/>
            <p:cNvSpPr/>
            <p:nvPr/>
          </p:nvSpPr>
          <p:spPr>
            <a:xfrm>
              <a:off x="1664335" y="2236088"/>
              <a:ext cx="1925955" cy="2227580"/>
            </a:xfrm>
            <a:custGeom>
              <a:avLst/>
              <a:gdLst/>
              <a:ahLst/>
              <a:cxnLst/>
              <a:rect l="l" t="t" r="r" b="b"/>
              <a:pathLst>
                <a:path w="1925954" h="2227579">
                  <a:moveTo>
                    <a:pt x="1480439" y="2164080"/>
                  </a:moveTo>
                  <a:lnTo>
                    <a:pt x="1383538" y="2125980"/>
                  </a:lnTo>
                  <a:lnTo>
                    <a:pt x="1370457" y="2125980"/>
                  </a:lnTo>
                  <a:lnTo>
                    <a:pt x="1368425" y="2138680"/>
                  </a:lnTo>
                  <a:lnTo>
                    <a:pt x="1375791" y="2138680"/>
                  </a:lnTo>
                  <a:lnTo>
                    <a:pt x="1430045" y="2164080"/>
                  </a:lnTo>
                  <a:lnTo>
                    <a:pt x="1304036" y="2164080"/>
                  </a:lnTo>
                  <a:lnTo>
                    <a:pt x="1294257" y="2151380"/>
                  </a:lnTo>
                  <a:lnTo>
                    <a:pt x="1275461" y="2151380"/>
                  </a:lnTo>
                  <a:lnTo>
                    <a:pt x="1266190" y="2138680"/>
                  </a:lnTo>
                  <a:lnTo>
                    <a:pt x="1257173" y="2138680"/>
                  </a:lnTo>
                  <a:lnTo>
                    <a:pt x="1248283" y="2125980"/>
                  </a:lnTo>
                  <a:lnTo>
                    <a:pt x="1239774" y="2125980"/>
                  </a:lnTo>
                  <a:lnTo>
                    <a:pt x="1231265" y="2113280"/>
                  </a:lnTo>
                  <a:lnTo>
                    <a:pt x="1223010" y="2113280"/>
                  </a:lnTo>
                  <a:lnTo>
                    <a:pt x="1199388" y="2075180"/>
                  </a:lnTo>
                  <a:lnTo>
                    <a:pt x="1177925" y="2037080"/>
                  </a:lnTo>
                  <a:lnTo>
                    <a:pt x="1168146" y="2011680"/>
                  </a:lnTo>
                  <a:lnTo>
                    <a:pt x="1165225" y="2011680"/>
                  </a:lnTo>
                  <a:lnTo>
                    <a:pt x="1162431" y="1998980"/>
                  </a:lnTo>
                  <a:lnTo>
                    <a:pt x="1160018" y="1986280"/>
                  </a:lnTo>
                  <a:lnTo>
                    <a:pt x="1155446" y="1960880"/>
                  </a:lnTo>
                  <a:lnTo>
                    <a:pt x="1151509" y="1948180"/>
                  </a:lnTo>
                  <a:lnTo>
                    <a:pt x="1148080" y="1922780"/>
                  </a:lnTo>
                  <a:lnTo>
                    <a:pt x="1145159" y="1884680"/>
                  </a:lnTo>
                  <a:lnTo>
                    <a:pt x="1142873" y="1859280"/>
                  </a:lnTo>
                  <a:lnTo>
                    <a:pt x="1140968" y="1833880"/>
                  </a:lnTo>
                  <a:lnTo>
                    <a:pt x="1139317" y="1795780"/>
                  </a:lnTo>
                  <a:lnTo>
                    <a:pt x="1138047" y="1770380"/>
                  </a:lnTo>
                  <a:lnTo>
                    <a:pt x="1137031" y="1732280"/>
                  </a:lnTo>
                  <a:lnTo>
                    <a:pt x="1136142" y="1706880"/>
                  </a:lnTo>
                  <a:lnTo>
                    <a:pt x="1134745" y="1630680"/>
                  </a:lnTo>
                  <a:lnTo>
                    <a:pt x="1133475" y="1567180"/>
                  </a:lnTo>
                  <a:lnTo>
                    <a:pt x="1131697" y="1490980"/>
                  </a:lnTo>
                  <a:lnTo>
                    <a:pt x="1130427" y="1452880"/>
                  </a:lnTo>
                  <a:lnTo>
                    <a:pt x="1129030" y="1427480"/>
                  </a:lnTo>
                  <a:lnTo>
                    <a:pt x="1127252" y="1389380"/>
                  </a:lnTo>
                  <a:lnTo>
                    <a:pt x="1124966" y="1363992"/>
                  </a:lnTo>
                  <a:lnTo>
                    <a:pt x="1122299" y="1325892"/>
                  </a:lnTo>
                  <a:lnTo>
                    <a:pt x="1119124" y="1300492"/>
                  </a:lnTo>
                  <a:lnTo>
                    <a:pt x="1110742" y="1249680"/>
                  </a:lnTo>
                  <a:lnTo>
                    <a:pt x="1099439" y="1198880"/>
                  </a:lnTo>
                  <a:lnTo>
                    <a:pt x="1088771" y="1160780"/>
                  </a:lnTo>
                  <a:lnTo>
                    <a:pt x="1084580" y="1160780"/>
                  </a:lnTo>
                  <a:lnTo>
                    <a:pt x="1080262" y="1148080"/>
                  </a:lnTo>
                  <a:lnTo>
                    <a:pt x="1075436" y="1135380"/>
                  </a:lnTo>
                  <a:lnTo>
                    <a:pt x="1070356" y="1135380"/>
                  </a:lnTo>
                  <a:lnTo>
                    <a:pt x="1064641" y="1122680"/>
                  </a:lnTo>
                  <a:lnTo>
                    <a:pt x="1058926" y="1122680"/>
                  </a:lnTo>
                  <a:lnTo>
                    <a:pt x="1052957" y="1109980"/>
                  </a:lnTo>
                  <a:lnTo>
                    <a:pt x="1039876" y="1109980"/>
                  </a:lnTo>
                  <a:lnTo>
                    <a:pt x="1033018" y="1097280"/>
                  </a:lnTo>
                  <a:lnTo>
                    <a:pt x="965327" y="1097280"/>
                  </a:lnTo>
                  <a:lnTo>
                    <a:pt x="949198" y="1109980"/>
                  </a:lnTo>
                  <a:lnTo>
                    <a:pt x="932815" y="1109980"/>
                  </a:lnTo>
                  <a:lnTo>
                    <a:pt x="916051" y="1122680"/>
                  </a:lnTo>
                  <a:lnTo>
                    <a:pt x="898906" y="1135380"/>
                  </a:lnTo>
                  <a:lnTo>
                    <a:pt x="881380" y="1148080"/>
                  </a:lnTo>
                  <a:lnTo>
                    <a:pt x="863600" y="1148080"/>
                  </a:lnTo>
                  <a:lnTo>
                    <a:pt x="808990" y="1186180"/>
                  </a:lnTo>
                  <a:lnTo>
                    <a:pt x="696849" y="1262380"/>
                  </a:lnTo>
                  <a:lnTo>
                    <a:pt x="678434" y="1262380"/>
                  </a:lnTo>
                  <a:lnTo>
                    <a:pt x="660146" y="1275080"/>
                  </a:lnTo>
                  <a:lnTo>
                    <a:pt x="642239" y="1275080"/>
                  </a:lnTo>
                  <a:lnTo>
                    <a:pt x="624713" y="1287780"/>
                  </a:lnTo>
                  <a:lnTo>
                    <a:pt x="543052" y="1287780"/>
                  </a:lnTo>
                  <a:lnTo>
                    <a:pt x="535559" y="1275080"/>
                  </a:lnTo>
                  <a:lnTo>
                    <a:pt x="528066" y="1275080"/>
                  </a:lnTo>
                  <a:lnTo>
                    <a:pt x="497078" y="1249680"/>
                  </a:lnTo>
                  <a:lnTo>
                    <a:pt x="481584" y="1249680"/>
                  </a:lnTo>
                  <a:lnTo>
                    <a:pt x="466090" y="1236980"/>
                  </a:lnTo>
                  <a:lnTo>
                    <a:pt x="450596" y="1211580"/>
                  </a:lnTo>
                  <a:lnTo>
                    <a:pt x="404368" y="1173480"/>
                  </a:lnTo>
                  <a:lnTo>
                    <a:pt x="389001" y="1148080"/>
                  </a:lnTo>
                  <a:lnTo>
                    <a:pt x="373634" y="1135380"/>
                  </a:lnTo>
                  <a:lnTo>
                    <a:pt x="358267" y="1109980"/>
                  </a:lnTo>
                  <a:lnTo>
                    <a:pt x="343027" y="1097280"/>
                  </a:lnTo>
                  <a:lnTo>
                    <a:pt x="327660" y="1071880"/>
                  </a:lnTo>
                  <a:lnTo>
                    <a:pt x="312420" y="1046480"/>
                  </a:lnTo>
                  <a:lnTo>
                    <a:pt x="297307" y="1021080"/>
                  </a:lnTo>
                  <a:lnTo>
                    <a:pt x="282067" y="995680"/>
                  </a:lnTo>
                  <a:lnTo>
                    <a:pt x="161290" y="792480"/>
                  </a:lnTo>
                  <a:lnTo>
                    <a:pt x="131318" y="728980"/>
                  </a:lnTo>
                  <a:lnTo>
                    <a:pt x="101346" y="678180"/>
                  </a:lnTo>
                  <a:lnTo>
                    <a:pt x="71374" y="614680"/>
                  </a:lnTo>
                  <a:lnTo>
                    <a:pt x="41402" y="563880"/>
                  </a:lnTo>
                  <a:lnTo>
                    <a:pt x="23876" y="563880"/>
                  </a:lnTo>
                  <a:lnTo>
                    <a:pt x="83693" y="690880"/>
                  </a:lnTo>
                  <a:lnTo>
                    <a:pt x="113792" y="741680"/>
                  </a:lnTo>
                  <a:lnTo>
                    <a:pt x="143764" y="805180"/>
                  </a:lnTo>
                  <a:lnTo>
                    <a:pt x="234696" y="957580"/>
                  </a:lnTo>
                  <a:lnTo>
                    <a:pt x="250063" y="982980"/>
                  </a:lnTo>
                  <a:lnTo>
                    <a:pt x="265303" y="1008380"/>
                  </a:lnTo>
                  <a:lnTo>
                    <a:pt x="280670" y="1033780"/>
                  </a:lnTo>
                  <a:lnTo>
                    <a:pt x="295910" y="1059180"/>
                  </a:lnTo>
                  <a:lnTo>
                    <a:pt x="311404" y="1084580"/>
                  </a:lnTo>
                  <a:lnTo>
                    <a:pt x="326898" y="1097280"/>
                  </a:lnTo>
                  <a:lnTo>
                    <a:pt x="342265" y="1122680"/>
                  </a:lnTo>
                  <a:lnTo>
                    <a:pt x="358013" y="1148080"/>
                  </a:lnTo>
                  <a:lnTo>
                    <a:pt x="373507" y="1160780"/>
                  </a:lnTo>
                  <a:lnTo>
                    <a:pt x="389255" y="1186180"/>
                  </a:lnTo>
                  <a:lnTo>
                    <a:pt x="420878" y="1211580"/>
                  </a:lnTo>
                  <a:lnTo>
                    <a:pt x="436880" y="1236980"/>
                  </a:lnTo>
                  <a:lnTo>
                    <a:pt x="452755" y="1249680"/>
                  </a:lnTo>
                  <a:lnTo>
                    <a:pt x="501396" y="1287780"/>
                  </a:lnTo>
                  <a:lnTo>
                    <a:pt x="517906" y="1287780"/>
                  </a:lnTo>
                  <a:lnTo>
                    <a:pt x="526669" y="1300492"/>
                  </a:lnTo>
                  <a:lnTo>
                    <a:pt x="553466" y="1300492"/>
                  </a:lnTo>
                  <a:lnTo>
                    <a:pt x="562610" y="1313192"/>
                  </a:lnTo>
                  <a:lnTo>
                    <a:pt x="609346" y="1313192"/>
                  </a:lnTo>
                  <a:lnTo>
                    <a:pt x="628396" y="1300492"/>
                  </a:lnTo>
                  <a:lnTo>
                    <a:pt x="647573" y="1300492"/>
                  </a:lnTo>
                  <a:lnTo>
                    <a:pt x="666750" y="1287780"/>
                  </a:lnTo>
                  <a:lnTo>
                    <a:pt x="686054" y="1287780"/>
                  </a:lnTo>
                  <a:lnTo>
                    <a:pt x="763143" y="1236980"/>
                  </a:lnTo>
                  <a:lnTo>
                    <a:pt x="819785" y="1198880"/>
                  </a:lnTo>
                  <a:lnTo>
                    <a:pt x="856488" y="1186180"/>
                  </a:lnTo>
                  <a:lnTo>
                    <a:pt x="874268" y="1173480"/>
                  </a:lnTo>
                  <a:lnTo>
                    <a:pt x="891794" y="1160780"/>
                  </a:lnTo>
                  <a:lnTo>
                    <a:pt x="908812" y="1148080"/>
                  </a:lnTo>
                  <a:lnTo>
                    <a:pt x="925449" y="1135380"/>
                  </a:lnTo>
                  <a:lnTo>
                    <a:pt x="941451" y="1135380"/>
                  </a:lnTo>
                  <a:lnTo>
                    <a:pt x="956818" y="1122680"/>
                  </a:lnTo>
                  <a:lnTo>
                    <a:pt x="985520" y="1122680"/>
                  </a:lnTo>
                  <a:lnTo>
                    <a:pt x="998601" y="1109980"/>
                  </a:lnTo>
                  <a:lnTo>
                    <a:pt x="997204" y="1122680"/>
                  </a:lnTo>
                  <a:lnTo>
                    <a:pt x="1036447" y="1122680"/>
                  </a:lnTo>
                  <a:lnTo>
                    <a:pt x="1041019" y="1135380"/>
                  </a:lnTo>
                  <a:lnTo>
                    <a:pt x="1050290" y="1135380"/>
                  </a:lnTo>
                  <a:lnTo>
                    <a:pt x="1054989" y="1148080"/>
                  </a:lnTo>
                  <a:lnTo>
                    <a:pt x="1059180" y="1148080"/>
                  </a:lnTo>
                  <a:lnTo>
                    <a:pt x="1062990" y="1160780"/>
                  </a:lnTo>
                  <a:lnTo>
                    <a:pt x="1067054" y="1160780"/>
                  </a:lnTo>
                  <a:lnTo>
                    <a:pt x="1070737" y="1173480"/>
                  </a:lnTo>
                  <a:lnTo>
                    <a:pt x="1074166" y="1186180"/>
                  </a:lnTo>
                  <a:lnTo>
                    <a:pt x="1077468" y="1186180"/>
                  </a:lnTo>
                  <a:lnTo>
                    <a:pt x="1080516" y="1198880"/>
                  </a:lnTo>
                  <a:lnTo>
                    <a:pt x="1091311" y="1249680"/>
                  </a:lnTo>
                  <a:lnTo>
                    <a:pt x="1099439" y="1300492"/>
                  </a:lnTo>
                  <a:lnTo>
                    <a:pt x="1105281" y="1363992"/>
                  </a:lnTo>
                  <a:lnTo>
                    <a:pt x="1107440" y="1389380"/>
                  </a:lnTo>
                  <a:lnTo>
                    <a:pt x="1109218" y="1427480"/>
                  </a:lnTo>
                  <a:lnTo>
                    <a:pt x="1110742" y="1452880"/>
                  </a:lnTo>
                  <a:lnTo>
                    <a:pt x="1111885" y="1490980"/>
                  </a:lnTo>
                  <a:lnTo>
                    <a:pt x="1113663" y="1567180"/>
                  </a:lnTo>
                  <a:lnTo>
                    <a:pt x="1114933" y="1630680"/>
                  </a:lnTo>
                  <a:lnTo>
                    <a:pt x="1117219" y="1732280"/>
                  </a:lnTo>
                  <a:lnTo>
                    <a:pt x="1118362" y="1770380"/>
                  </a:lnTo>
                  <a:lnTo>
                    <a:pt x="1119505" y="1795780"/>
                  </a:lnTo>
                  <a:lnTo>
                    <a:pt x="1121156" y="1833880"/>
                  </a:lnTo>
                  <a:lnTo>
                    <a:pt x="1123061" y="1859280"/>
                  </a:lnTo>
                  <a:lnTo>
                    <a:pt x="1125474" y="1897380"/>
                  </a:lnTo>
                  <a:lnTo>
                    <a:pt x="1128395" y="1922780"/>
                  </a:lnTo>
                  <a:lnTo>
                    <a:pt x="1131824" y="1948180"/>
                  </a:lnTo>
                  <a:lnTo>
                    <a:pt x="1135888" y="1973580"/>
                  </a:lnTo>
                  <a:lnTo>
                    <a:pt x="1140587" y="1986280"/>
                  </a:lnTo>
                  <a:lnTo>
                    <a:pt x="1143254" y="1998980"/>
                  </a:lnTo>
                  <a:lnTo>
                    <a:pt x="1146302" y="2011680"/>
                  </a:lnTo>
                  <a:lnTo>
                    <a:pt x="1149223" y="2024380"/>
                  </a:lnTo>
                  <a:lnTo>
                    <a:pt x="1152525" y="2037080"/>
                  </a:lnTo>
                  <a:lnTo>
                    <a:pt x="1160018" y="2049780"/>
                  </a:lnTo>
                  <a:lnTo>
                    <a:pt x="1167130" y="2062480"/>
                  </a:lnTo>
                  <a:lnTo>
                    <a:pt x="1174623" y="2075180"/>
                  </a:lnTo>
                  <a:lnTo>
                    <a:pt x="1182497" y="2087880"/>
                  </a:lnTo>
                  <a:lnTo>
                    <a:pt x="1190752" y="2100580"/>
                  </a:lnTo>
                  <a:lnTo>
                    <a:pt x="1199261" y="2113280"/>
                  </a:lnTo>
                  <a:lnTo>
                    <a:pt x="1208151" y="2125980"/>
                  </a:lnTo>
                  <a:lnTo>
                    <a:pt x="1217168" y="2125980"/>
                  </a:lnTo>
                  <a:lnTo>
                    <a:pt x="1226439" y="2138680"/>
                  </a:lnTo>
                  <a:lnTo>
                    <a:pt x="1236091" y="2151380"/>
                  </a:lnTo>
                  <a:lnTo>
                    <a:pt x="1245870" y="2151380"/>
                  </a:lnTo>
                  <a:lnTo>
                    <a:pt x="1256030" y="2164080"/>
                  </a:lnTo>
                  <a:lnTo>
                    <a:pt x="1276858" y="2164080"/>
                  </a:lnTo>
                  <a:lnTo>
                    <a:pt x="1287526" y="2176780"/>
                  </a:lnTo>
                  <a:lnTo>
                    <a:pt x="1320038" y="2176780"/>
                  </a:lnTo>
                  <a:lnTo>
                    <a:pt x="1342517" y="2189480"/>
                  </a:lnTo>
                  <a:lnTo>
                    <a:pt x="1411605" y="2189480"/>
                  </a:lnTo>
                  <a:lnTo>
                    <a:pt x="1434973" y="2176780"/>
                  </a:lnTo>
                  <a:lnTo>
                    <a:pt x="1437474" y="2176780"/>
                  </a:lnTo>
                  <a:lnTo>
                    <a:pt x="1385189" y="2214880"/>
                  </a:lnTo>
                  <a:lnTo>
                    <a:pt x="1380871" y="2214880"/>
                  </a:lnTo>
                  <a:lnTo>
                    <a:pt x="1380109" y="2227580"/>
                  </a:lnTo>
                  <a:lnTo>
                    <a:pt x="1397254" y="2227580"/>
                  </a:lnTo>
                  <a:lnTo>
                    <a:pt x="1463802" y="2176780"/>
                  </a:lnTo>
                  <a:lnTo>
                    <a:pt x="1480439" y="2164080"/>
                  </a:lnTo>
                  <a:close/>
                </a:path>
                <a:path w="1925954" h="2227579">
                  <a:moveTo>
                    <a:pt x="1785239" y="564896"/>
                  </a:moveTo>
                  <a:lnTo>
                    <a:pt x="1768335" y="555117"/>
                  </a:lnTo>
                  <a:lnTo>
                    <a:pt x="1694180" y="512191"/>
                  </a:lnTo>
                  <a:lnTo>
                    <a:pt x="1689481" y="509524"/>
                  </a:lnTo>
                  <a:lnTo>
                    <a:pt x="1683385" y="511048"/>
                  </a:lnTo>
                  <a:lnTo>
                    <a:pt x="1680718" y="515874"/>
                  </a:lnTo>
                  <a:lnTo>
                    <a:pt x="1677924" y="520573"/>
                  </a:lnTo>
                  <a:lnTo>
                    <a:pt x="1679575" y="526669"/>
                  </a:lnTo>
                  <a:lnTo>
                    <a:pt x="1684274" y="529336"/>
                  </a:lnTo>
                  <a:lnTo>
                    <a:pt x="1729003" y="555244"/>
                  </a:lnTo>
                  <a:lnTo>
                    <a:pt x="1672844" y="555371"/>
                  </a:lnTo>
                  <a:lnTo>
                    <a:pt x="1618742" y="555371"/>
                  </a:lnTo>
                  <a:lnTo>
                    <a:pt x="1459268" y="553593"/>
                  </a:lnTo>
                  <a:lnTo>
                    <a:pt x="1398016" y="551307"/>
                  </a:lnTo>
                  <a:lnTo>
                    <a:pt x="1364589" y="547116"/>
                  </a:lnTo>
                  <a:lnTo>
                    <a:pt x="1363268" y="546709"/>
                  </a:lnTo>
                  <a:lnTo>
                    <a:pt x="1362837" y="546481"/>
                  </a:lnTo>
                  <a:lnTo>
                    <a:pt x="1361528" y="545833"/>
                  </a:lnTo>
                  <a:lnTo>
                    <a:pt x="1360627" y="545172"/>
                  </a:lnTo>
                  <a:lnTo>
                    <a:pt x="1360627" y="545388"/>
                  </a:lnTo>
                  <a:lnTo>
                    <a:pt x="1360627" y="545172"/>
                  </a:lnTo>
                  <a:lnTo>
                    <a:pt x="1360144" y="544817"/>
                  </a:lnTo>
                  <a:lnTo>
                    <a:pt x="1359839" y="544449"/>
                  </a:lnTo>
                  <a:lnTo>
                    <a:pt x="1357884" y="542163"/>
                  </a:lnTo>
                  <a:lnTo>
                    <a:pt x="1357503" y="541909"/>
                  </a:lnTo>
                  <a:lnTo>
                    <a:pt x="1357249" y="541528"/>
                  </a:lnTo>
                  <a:lnTo>
                    <a:pt x="1356868" y="541147"/>
                  </a:lnTo>
                  <a:lnTo>
                    <a:pt x="1354582" y="539242"/>
                  </a:lnTo>
                  <a:lnTo>
                    <a:pt x="1353566" y="538480"/>
                  </a:lnTo>
                  <a:lnTo>
                    <a:pt x="1352931" y="538099"/>
                  </a:lnTo>
                  <a:lnTo>
                    <a:pt x="1349756" y="536321"/>
                  </a:lnTo>
                  <a:lnTo>
                    <a:pt x="1349248" y="535940"/>
                  </a:lnTo>
                  <a:lnTo>
                    <a:pt x="1348740" y="535813"/>
                  </a:lnTo>
                  <a:lnTo>
                    <a:pt x="1348105" y="535559"/>
                  </a:lnTo>
                  <a:lnTo>
                    <a:pt x="1342517" y="533654"/>
                  </a:lnTo>
                  <a:lnTo>
                    <a:pt x="1338580" y="532638"/>
                  </a:lnTo>
                  <a:lnTo>
                    <a:pt x="1332331" y="531495"/>
                  </a:lnTo>
                  <a:lnTo>
                    <a:pt x="1329563" y="530987"/>
                  </a:lnTo>
                  <a:lnTo>
                    <a:pt x="1257554" y="526796"/>
                  </a:lnTo>
                  <a:lnTo>
                    <a:pt x="1228979" y="526415"/>
                  </a:lnTo>
                  <a:lnTo>
                    <a:pt x="1179449" y="526415"/>
                  </a:lnTo>
                  <a:lnTo>
                    <a:pt x="700532" y="531495"/>
                  </a:lnTo>
                  <a:lnTo>
                    <a:pt x="658368" y="531495"/>
                  </a:lnTo>
                  <a:lnTo>
                    <a:pt x="464566" y="528320"/>
                  </a:lnTo>
                  <a:lnTo>
                    <a:pt x="20828" y="511683"/>
                  </a:lnTo>
                  <a:lnTo>
                    <a:pt x="20066" y="531495"/>
                  </a:lnTo>
                  <a:lnTo>
                    <a:pt x="464058" y="548005"/>
                  </a:lnTo>
                  <a:lnTo>
                    <a:pt x="658241" y="551307"/>
                  </a:lnTo>
                  <a:lnTo>
                    <a:pt x="700532" y="551307"/>
                  </a:lnTo>
                  <a:lnTo>
                    <a:pt x="1179449" y="546227"/>
                  </a:lnTo>
                  <a:lnTo>
                    <a:pt x="1228852" y="546227"/>
                  </a:lnTo>
                  <a:lnTo>
                    <a:pt x="1269873" y="546862"/>
                  </a:lnTo>
                  <a:lnTo>
                    <a:pt x="1315720" y="549275"/>
                  </a:lnTo>
                  <a:lnTo>
                    <a:pt x="1344422" y="557022"/>
                  </a:lnTo>
                  <a:lnTo>
                    <a:pt x="1346454" y="559181"/>
                  </a:lnTo>
                  <a:lnTo>
                    <a:pt x="1347216" y="559943"/>
                  </a:lnTo>
                  <a:lnTo>
                    <a:pt x="1347724" y="560197"/>
                  </a:lnTo>
                  <a:lnTo>
                    <a:pt x="1350010" y="562102"/>
                  </a:lnTo>
                  <a:lnTo>
                    <a:pt x="1350518" y="562356"/>
                  </a:lnTo>
                  <a:lnTo>
                    <a:pt x="1351026" y="562737"/>
                  </a:lnTo>
                  <a:lnTo>
                    <a:pt x="1355090" y="564769"/>
                  </a:lnTo>
                  <a:lnTo>
                    <a:pt x="1355471" y="565023"/>
                  </a:lnTo>
                  <a:lnTo>
                    <a:pt x="1355979" y="565277"/>
                  </a:lnTo>
                  <a:lnTo>
                    <a:pt x="1356487" y="565404"/>
                  </a:lnTo>
                  <a:lnTo>
                    <a:pt x="1358900" y="566166"/>
                  </a:lnTo>
                  <a:lnTo>
                    <a:pt x="1382268" y="569976"/>
                  </a:lnTo>
                  <a:lnTo>
                    <a:pt x="1388999" y="570611"/>
                  </a:lnTo>
                  <a:lnTo>
                    <a:pt x="1432052" y="572643"/>
                  </a:lnTo>
                  <a:lnTo>
                    <a:pt x="1472565" y="573659"/>
                  </a:lnTo>
                  <a:lnTo>
                    <a:pt x="1592326" y="575056"/>
                  </a:lnTo>
                  <a:lnTo>
                    <a:pt x="1618615" y="575183"/>
                  </a:lnTo>
                  <a:lnTo>
                    <a:pt x="1672844" y="575183"/>
                  </a:lnTo>
                  <a:lnTo>
                    <a:pt x="1729041" y="575056"/>
                  </a:lnTo>
                  <a:lnTo>
                    <a:pt x="1684528" y="601218"/>
                  </a:lnTo>
                  <a:lnTo>
                    <a:pt x="1679829" y="603885"/>
                  </a:lnTo>
                  <a:lnTo>
                    <a:pt x="1678305" y="609981"/>
                  </a:lnTo>
                  <a:lnTo>
                    <a:pt x="1680972" y="614680"/>
                  </a:lnTo>
                  <a:lnTo>
                    <a:pt x="1683766" y="619379"/>
                  </a:lnTo>
                  <a:lnTo>
                    <a:pt x="1689862" y="621030"/>
                  </a:lnTo>
                  <a:lnTo>
                    <a:pt x="1785239" y="564896"/>
                  </a:lnTo>
                  <a:close/>
                </a:path>
                <a:path w="1925954" h="2227579">
                  <a:moveTo>
                    <a:pt x="1925447" y="58420"/>
                  </a:moveTo>
                  <a:lnTo>
                    <a:pt x="1831467" y="0"/>
                  </a:lnTo>
                  <a:lnTo>
                    <a:pt x="1825371" y="1397"/>
                  </a:lnTo>
                  <a:lnTo>
                    <a:pt x="1822450" y="6096"/>
                  </a:lnTo>
                  <a:lnTo>
                    <a:pt x="1819656" y="10668"/>
                  </a:lnTo>
                  <a:lnTo>
                    <a:pt x="1821053" y="16764"/>
                  </a:lnTo>
                  <a:lnTo>
                    <a:pt x="1825625" y="19685"/>
                  </a:lnTo>
                  <a:lnTo>
                    <a:pt x="1869338" y="46888"/>
                  </a:lnTo>
                  <a:lnTo>
                    <a:pt x="1863979" y="46736"/>
                  </a:lnTo>
                  <a:lnTo>
                    <a:pt x="1803019" y="45720"/>
                  </a:lnTo>
                  <a:lnTo>
                    <a:pt x="1773174" y="45593"/>
                  </a:lnTo>
                  <a:lnTo>
                    <a:pt x="1743710" y="45974"/>
                  </a:lnTo>
                  <a:lnTo>
                    <a:pt x="1686814" y="47879"/>
                  </a:lnTo>
                  <a:lnTo>
                    <a:pt x="1632966" y="52451"/>
                  </a:lnTo>
                  <a:lnTo>
                    <a:pt x="1583182" y="60071"/>
                  </a:lnTo>
                  <a:lnTo>
                    <a:pt x="1537843" y="71374"/>
                  </a:lnTo>
                  <a:lnTo>
                    <a:pt x="1498092" y="87503"/>
                  </a:lnTo>
                  <a:lnTo>
                    <a:pt x="1467739" y="113157"/>
                  </a:lnTo>
                  <a:lnTo>
                    <a:pt x="1448308" y="165100"/>
                  </a:lnTo>
                  <a:lnTo>
                    <a:pt x="1442085" y="221615"/>
                  </a:lnTo>
                  <a:lnTo>
                    <a:pt x="1439799" y="239776"/>
                  </a:lnTo>
                  <a:lnTo>
                    <a:pt x="1428242" y="281305"/>
                  </a:lnTo>
                  <a:lnTo>
                    <a:pt x="1401953" y="313182"/>
                  </a:lnTo>
                  <a:lnTo>
                    <a:pt x="1362456" y="330073"/>
                  </a:lnTo>
                  <a:lnTo>
                    <a:pt x="1319149" y="335915"/>
                  </a:lnTo>
                  <a:lnTo>
                    <a:pt x="1284859" y="336804"/>
                  </a:lnTo>
                  <a:lnTo>
                    <a:pt x="1266190" y="336296"/>
                  </a:lnTo>
                  <a:lnTo>
                    <a:pt x="1226439" y="334137"/>
                  </a:lnTo>
                  <a:lnTo>
                    <a:pt x="1183767" y="330073"/>
                  </a:lnTo>
                  <a:lnTo>
                    <a:pt x="1091311" y="318897"/>
                  </a:lnTo>
                  <a:lnTo>
                    <a:pt x="980782" y="304165"/>
                  </a:lnTo>
                  <a:lnTo>
                    <a:pt x="942467" y="299339"/>
                  </a:lnTo>
                  <a:lnTo>
                    <a:pt x="891921" y="293624"/>
                  </a:lnTo>
                  <a:lnTo>
                    <a:pt x="841629" y="289052"/>
                  </a:lnTo>
                  <a:lnTo>
                    <a:pt x="792226" y="285877"/>
                  </a:lnTo>
                  <a:lnTo>
                    <a:pt x="744220" y="284353"/>
                  </a:lnTo>
                  <a:lnTo>
                    <a:pt x="720725" y="284607"/>
                  </a:lnTo>
                  <a:lnTo>
                    <a:pt x="675132" y="286639"/>
                  </a:lnTo>
                  <a:lnTo>
                    <a:pt x="610616" y="294386"/>
                  </a:lnTo>
                  <a:lnTo>
                    <a:pt x="568325" y="301117"/>
                  </a:lnTo>
                  <a:lnTo>
                    <a:pt x="526415" y="309372"/>
                  </a:lnTo>
                  <a:lnTo>
                    <a:pt x="484759" y="318516"/>
                  </a:lnTo>
                  <a:lnTo>
                    <a:pt x="443230" y="328803"/>
                  </a:lnTo>
                  <a:lnTo>
                    <a:pt x="402082" y="339852"/>
                  </a:lnTo>
                  <a:lnTo>
                    <a:pt x="361188" y="351917"/>
                  </a:lnTo>
                  <a:lnTo>
                    <a:pt x="320548" y="364871"/>
                  </a:lnTo>
                  <a:lnTo>
                    <a:pt x="279908" y="378333"/>
                  </a:lnTo>
                  <a:lnTo>
                    <a:pt x="239522" y="392430"/>
                  </a:lnTo>
                  <a:lnTo>
                    <a:pt x="159385" y="422148"/>
                  </a:lnTo>
                  <a:lnTo>
                    <a:pt x="0" y="485013"/>
                  </a:lnTo>
                  <a:lnTo>
                    <a:pt x="7366" y="503301"/>
                  </a:lnTo>
                  <a:lnTo>
                    <a:pt x="166497" y="440563"/>
                  </a:lnTo>
                  <a:lnTo>
                    <a:pt x="246380" y="411099"/>
                  </a:lnTo>
                  <a:lnTo>
                    <a:pt x="286512" y="397002"/>
                  </a:lnTo>
                  <a:lnTo>
                    <a:pt x="326771" y="383667"/>
                  </a:lnTo>
                  <a:lnTo>
                    <a:pt x="367157" y="370840"/>
                  </a:lnTo>
                  <a:lnTo>
                    <a:pt x="407670" y="358902"/>
                  </a:lnTo>
                  <a:lnTo>
                    <a:pt x="448437" y="347853"/>
                  </a:lnTo>
                  <a:lnTo>
                    <a:pt x="489458" y="337693"/>
                  </a:lnTo>
                  <a:lnTo>
                    <a:pt x="530606" y="328676"/>
                  </a:lnTo>
                  <a:lnTo>
                    <a:pt x="572135" y="320675"/>
                  </a:lnTo>
                  <a:lnTo>
                    <a:pt x="613791" y="313944"/>
                  </a:lnTo>
                  <a:lnTo>
                    <a:pt x="655828" y="308483"/>
                  </a:lnTo>
                  <a:lnTo>
                    <a:pt x="698881" y="305054"/>
                  </a:lnTo>
                  <a:lnTo>
                    <a:pt x="744347" y="304165"/>
                  </a:lnTo>
                  <a:lnTo>
                    <a:pt x="791718" y="305689"/>
                  </a:lnTo>
                  <a:lnTo>
                    <a:pt x="840359" y="308737"/>
                  </a:lnTo>
                  <a:lnTo>
                    <a:pt x="890143" y="313309"/>
                  </a:lnTo>
                  <a:lnTo>
                    <a:pt x="990346" y="325247"/>
                  </a:lnTo>
                  <a:lnTo>
                    <a:pt x="1088644" y="338582"/>
                  </a:lnTo>
                  <a:lnTo>
                    <a:pt x="1159002" y="347345"/>
                  </a:lnTo>
                  <a:lnTo>
                    <a:pt x="1203452" y="352044"/>
                  </a:lnTo>
                  <a:lnTo>
                    <a:pt x="1245362" y="355219"/>
                  </a:lnTo>
                  <a:lnTo>
                    <a:pt x="1284351" y="356616"/>
                  </a:lnTo>
                  <a:lnTo>
                    <a:pt x="1302512" y="356489"/>
                  </a:lnTo>
                  <a:lnTo>
                    <a:pt x="1351788" y="352298"/>
                  </a:lnTo>
                  <a:lnTo>
                    <a:pt x="1391793" y="341249"/>
                  </a:lnTo>
                  <a:lnTo>
                    <a:pt x="1401114" y="336804"/>
                  </a:lnTo>
                  <a:lnTo>
                    <a:pt x="1402715" y="336042"/>
                  </a:lnTo>
                  <a:lnTo>
                    <a:pt x="1435354" y="307975"/>
                  </a:lnTo>
                  <a:lnTo>
                    <a:pt x="1452880" y="272288"/>
                  </a:lnTo>
                  <a:lnTo>
                    <a:pt x="1461643" y="224028"/>
                  </a:lnTo>
                  <a:lnTo>
                    <a:pt x="1463421" y="204597"/>
                  </a:lnTo>
                  <a:lnTo>
                    <a:pt x="1465326" y="185928"/>
                  </a:lnTo>
                  <a:lnTo>
                    <a:pt x="1473962" y="143891"/>
                  </a:lnTo>
                  <a:lnTo>
                    <a:pt x="1500759" y="108712"/>
                  </a:lnTo>
                  <a:lnTo>
                    <a:pt x="1544574" y="90170"/>
                  </a:lnTo>
                  <a:lnTo>
                    <a:pt x="1587500" y="79375"/>
                  </a:lnTo>
                  <a:lnTo>
                    <a:pt x="1635493" y="72136"/>
                  </a:lnTo>
                  <a:lnTo>
                    <a:pt x="1688211" y="67691"/>
                  </a:lnTo>
                  <a:lnTo>
                    <a:pt x="1744218" y="65659"/>
                  </a:lnTo>
                  <a:lnTo>
                    <a:pt x="1803514" y="65544"/>
                  </a:lnTo>
                  <a:lnTo>
                    <a:pt x="1863598" y="66548"/>
                  </a:lnTo>
                  <a:lnTo>
                    <a:pt x="1868970" y="66700"/>
                  </a:lnTo>
                  <a:lnTo>
                    <a:pt x="1818894" y="94107"/>
                  </a:lnTo>
                  <a:lnTo>
                    <a:pt x="1817116" y="100076"/>
                  </a:lnTo>
                  <a:lnTo>
                    <a:pt x="1819783" y="104902"/>
                  </a:lnTo>
                  <a:lnTo>
                    <a:pt x="1822323" y="109728"/>
                  </a:lnTo>
                  <a:lnTo>
                    <a:pt x="1828419" y="111506"/>
                  </a:lnTo>
                  <a:lnTo>
                    <a:pt x="1908492" y="67691"/>
                  </a:lnTo>
                  <a:lnTo>
                    <a:pt x="1925447" y="58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320033" y="3480054"/>
              <a:ext cx="635" cy="467995"/>
            </a:xfrm>
            <a:custGeom>
              <a:avLst/>
              <a:gdLst/>
              <a:ahLst/>
              <a:cxnLst/>
              <a:rect l="l" t="t" r="r" b="b"/>
              <a:pathLst>
                <a:path w="635" h="467995">
                  <a:moveTo>
                    <a:pt x="0" y="0"/>
                  </a:moveTo>
                  <a:lnTo>
                    <a:pt x="635" y="467741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677917" y="3214877"/>
            <a:ext cx="15875" cy="780415"/>
          </a:xfrm>
          <a:custGeom>
            <a:avLst/>
            <a:gdLst/>
            <a:ahLst/>
            <a:cxnLst/>
            <a:rect l="l" t="t" r="r" b="b"/>
            <a:pathLst>
              <a:path w="15875" h="780414">
                <a:moveTo>
                  <a:pt x="15875" y="0"/>
                </a:moveTo>
                <a:lnTo>
                  <a:pt x="0" y="780034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56253" y="2234057"/>
            <a:ext cx="753110" cy="111760"/>
          </a:xfrm>
          <a:custGeom>
            <a:avLst/>
            <a:gdLst/>
            <a:ahLst/>
            <a:cxnLst/>
            <a:rect l="l" t="t" r="r" b="b"/>
            <a:pathLst>
              <a:path w="753110" h="111760">
                <a:moveTo>
                  <a:pt x="713504" y="55752"/>
                </a:moveTo>
                <a:lnTo>
                  <a:pt x="651891" y="91693"/>
                </a:lnTo>
                <a:lnTo>
                  <a:pt x="647192" y="94360"/>
                </a:lnTo>
                <a:lnTo>
                  <a:pt x="645668" y="100456"/>
                </a:lnTo>
                <a:lnTo>
                  <a:pt x="648335" y="105155"/>
                </a:lnTo>
                <a:lnTo>
                  <a:pt x="651129" y="109981"/>
                </a:lnTo>
                <a:lnTo>
                  <a:pt x="657225" y="111505"/>
                </a:lnTo>
                <a:lnTo>
                  <a:pt x="661924" y="108712"/>
                </a:lnTo>
                <a:lnTo>
                  <a:pt x="735847" y="65658"/>
                </a:lnTo>
                <a:lnTo>
                  <a:pt x="733171" y="65658"/>
                </a:lnTo>
                <a:lnTo>
                  <a:pt x="733171" y="64262"/>
                </a:lnTo>
                <a:lnTo>
                  <a:pt x="728091" y="64262"/>
                </a:lnTo>
                <a:lnTo>
                  <a:pt x="713504" y="55752"/>
                </a:lnTo>
                <a:close/>
              </a:path>
              <a:path w="753110" h="111760">
                <a:moveTo>
                  <a:pt x="696522" y="45846"/>
                </a:moveTo>
                <a:lnTo>
                  <a:pt x="647954" y="45846"/>
                </a:lnTo>
                <a:lnTo>
                  <a:pt x="614299" y="45973"/>
                </a:lnTo>
                <a:lnTo>
                  <a:pt x="521081" y="46100"/>
                </a:lnTo>
                <a:lnTo>
                  <a:pt x="445262" y="46100"/>
                </a:lnTo>
                <a:lnTo>
                  <a:pt x="434848" y="46227"/>
                </a:lnTo>
                <a:lnTo>
                  <a:pt x="416179" y="46227"/>
                </a:lnTo>
                <a:lnTo>
                  <a:pt x="408178" y="46354"/>
                </a:lnTo>
                <a:lnTo>
                  <a:pt x="380619" y="46354"/>
                </a:lnTo>
                <a:lnTo>
                  <a:pt x="377317" y="46481"/>
                </a:lnTo>
                <a:lnTo>
                  <a:pt x="374650" y="46481"/>
                </a:lnTo>
                <a:lnTo>
                  <a:pt x="373507" y="46608"/>
                </a:lnTo>
                <a:lnTo>
                  <a:pt x="362585" y="46608"/>
                </a:lnTo>
                <a:lnTo>
                  <a:pt x="357124" y="46735"/>
                </a:lnTo>
                <a:lnTo>
                  <a:pt x="335280" y="46735"/>
                </a:lnTo>
                <a:lnTo>
                  <a:pt x="326390" y="46862"/>
                </a:lnTo>
                <a:lnTo>
                  <a:pt x="230886" y="46989"/>
                </a:lnTo>
                <a:lnTo>
                  <a:pt x="104521" y="47116"/>
                </a:lnTo>
                <a:lnTo>
                  <a:pt x="0" y="47116"/>
                </a:lnTo>
                <a:lnTo>
                  <a:pt x="0" y="66928"/>
                </a:lnTo>
                <a:lnTo>
                  <a:pt x="104521" y="66928"/>
                </a:lnTo>
                <a:lnTo>
                  <a:pt x="230886" y="66801"/>
                </a:lnTo>
                <a:lnTo>
                  <a:pt x="283591" y="66675"/>
                </a:lnTo>
                <a:lnTo>
                  <a:pt x="295401" y="66547"/>
                </a:lnTo>
                <a:lnTo>
                  <a:pt x="357124" y="66547"/>
                </a:lnTo>
                <a:lnTo>
                  <a:pt x="362838" y="66420"/>
                </a:lnTo>
                <a:lnTo>
                  <a:pt x="373507" y="66420"/>
                </a:lnTo>
                <a:lnTo>
                  <a:pt x="375793" y="66293"/>
                </a:lnTo>
                <a:lnTo>
                  <a:pt x="376300" y="66293"/>
                </a:lnTo>
                <a:lnTo>
                  <a:pt x="378587" y="66166"/>
                </a:lnTo>
                <a:lnTo>
                  <a:pt x="408178" y="66166"/>
                </a:lnTo>
                <a:lnTo>
                  <a:pt x="416433" y="66039"/>
                </a:lnTo>
                <a:lnTo>
                  <a:pt x="434848" y="66039"/>
                </a:lnTo>
                <a:lnTo>
                  <a:pt x="445516" y="65912"/>
                </a:lnTo>
                <a:lnTo>
                  <a:pt x="480568" y="65912"/>
                </a:lnTo>
                <a:lnTo>
                  <a:pt x="614299" y="65785"/>
                </a:lnTo>
                <a:lnTo>
                  <a:pt x="696522" y="65658"/>
                </a:lnTo>
                <a:lnTo>
                  <a:pt x="713504" y="55752"/>
                </a:lnTo>
                <a:lnTo>
                  <a:pt x="696522" y="45846"/>
                </a:lnTo>
                <a:close/>
              </a:path>
              <a:path w="753110" h="111760">
                <a:moveTo>
                  <a:pt x="335534" y="66547"/>
                </a:moveTo>
                <a:lnTo>
                  <a:pt x="295401" y="66547"/>
                </a:lnTo>
                <a:lnTo>
                  <a:pt x="306450" y="66675"/>
                </a:lnTo>
                <a:lnTo>
                  <a:pt x="326390" y="66675"/>
                </a:lnTo>
                <a:lnTo>
                  <a:pt x="335534" y="66547"/>
                </a:lnTo>
                <a:close/>
              </a:path>
              <a:path w="753110" h="111760">
                <a:moveTo>
                  <a:pt x="550672" y="65785"/>
                </a:moveTo>
                <a:lnTo>
                  <a:pt x="493649" y="65785"/>
                </a:lnTo>
                <a:lnTo>
                  <a:pt x="521081" y="65912"/>
                </a:lnTo>
                <a:lnTo>
                  <a:pt x="550672" y="65785"/>
                </a:lnTo>
                <a:close/>
              </a:path>
              <a:path w="753110" h="111760">
                <a:moveTo>
                  <a:pt x="735847" y="45846"/>
                </a:moveTo>
                <a:lnTo>
                  <a:pt x="733171" y="45846"/>
                </a:lnTo>
                <a:lnTo>
                  <a:pt x="733171" y="65658"/>
                </a:lnTo>
                <a:lnTo>
                  <a:pt x="735847" y="65658"/>
                </a:lnTo>
                <a:lnTo>
                  <a:pt x="752856" y="55752"/>
                </a:lnTo>
                <a:lnTo>
                  <a:pt x="735847" y="45846"/>
                </a:lnTo>
                <a:close/>
              </a:path>
              <a:path w="753110" h="111760">
                <a:moveTo>
                  <a:pt x="728091" y="47243"/>
                </a:moveTo>
                <a:lnTo>
                  <a:pt x="713504" y="55752"/>
                </a:lnTo>
                <a:lnTo>
                  <a:pt x="728091" y="64262"/>
                </a:lnTo>
                <a:lnTo>
                  <a:pt x="728091" y="47243"/>
                </a:lnTo>
                <a:close/>
              </a:path>
              <a:path w="753110" h="111760">
                <a:moveTo>
                  <a:pt x="733171" y="47243"/>
                </a:moveTo>
                <a:lnTo>
                  <a:pt x="728091" y="47243"/>
                </a:lnTo>
                <a:lnTo>
                  <a:pt x="728091" y="64262"/>
                </a:lnTo>
                <a:lnTo>
                  <a:pt x="733171" y="64262"/>
                </a:lnTo>
                <a:lnTo>
                  <a:pt x="733171" y="47243"/>
                </a:lnTo>
                <a:close/>
              </a:path>
              <a:path w="753110" h="111760">
                <a:moveTo>
                  <a:pt x="657225" y="0"/>
                </a:moveTo>
                <a:lnTo>
                  <a:pt x="651129" y="1523"/>
                </a:lnTo>
                <a:lnTo>
                  <a:pt x="648335" y="6350"/>
                </a:lnTo>
                <a:lnTo>
                  <a:pt x="645668" y="11048"/>
                </a:lnTo>
                <a:lnTo>
                  <a:pt x="647192" y="17144"/>
                </a:lnTo>
                <a:lnTo>
                  <a:pt x="651891" y="19812"/>
                </a:lnTo>
                <a:lnTo>
                  <a:pt x="713504" y="55752"/>
                </a:lnTo>
                <a:lnTo>
                  <a:pt x="728091" y="47243"/>
                </a:lnTo>
                <a:lnTo>
                  <a:pt x="733171" y="47243"/>
                </a:lnTo>
                <a:lnTo>
                  <a:pt x="733171" y="45846"/>
                </a:lnTo>
                <a:lnTo>
                  <a:pt x="735847" y="45846"/>
                </a:lnTo>
                <a:lnTo>
                  <a:pt x="661924" y="2793"/>
                </a:lnTo>
                <a:lnTo>
                  <a:pt x="657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06646" y="2927476"/>
            <a:ext cx="404495" cy="173355"/>
          </a:xfrm>
          <a:custGeom>
            <a:avLst/>
            <a:gdLst/>
            <a:ahLst/>
            <a:cxnLst/>
            <a:rect l="l" t="t" r="r" b="b"/>
            <a:pathLst>
              <a:path w="404495" h="173355">
                <a:moveTo>
                  <a:pt x="210477" y="115697"/>
                </a:moveTo>
                <a:lnTo>
                  <a:pt x="186308" y="115697"/>
                </a:lnTo>
                <a:lnTo>
                  <a:pt x="185038" y="116586"/>
                </a:lnTo>
                <a:lnTo>
                  <a:pt x="149478" y="132714"/>
                </a:lnTo>
                <a:lnTo>
                  <a:pt x="106552" y="143383"/>
                </a:lnTo>
                <a:lnTo>
                  <a:pt x="55499" y="150749"/>
                </a:lnTo>
                <a:lnTo>
                  <a:pt x="0" y="153415"/>
                </a:lnTo>
                <a:lnTo>
                  <a:pt x="253" y="173227"/>
                </a:lnTo>
                <a:lnTo>
                  <a:pt x="57023" y="170561"/>
                </a:lnTo>
                <a:lnTo>
                  <a:pt x="109981" y="162940"/>
                </a:lnTo>
                <a:lnTo>
                  <a:pt x="155193" y="151764"/>
                </a:lnTo>
                <a:lnTo>
                  <a:pt x="197612" y="131952"/>
                </a:lnTo>
                <a:lnTo>
                  <a:pt x="198119" y="131572"/>
                </a:lnTo>
                <a:lnTo>
                  <a:pt x="198500" y="131318"/>
                </a:lnTo>
                <a:lnTo>
                  <a:pt x="203835" y="126364"/>
                </a:lnTo>
                <a:lnTo>
                  <a:pt x="204469" y="125857"/>
                </a:lnTo>
                <a:lnTo>
                  <a:pt x="204977" y="125222"/>
                </a:lnTo>
                <a:lnTo>
                  <a:pt x="205358" y="124587"/>
                </a:lnTo>
                <a:lnTo>
                  <a:pt x="209295" y="118745"/>
                </a:lnTo>
                <a:lnTo>
                  <a:pt x="209676" y="117983"/>
                </a:lnTo>
                <a:lnTo>
                  <a:pt x="210057" y="117094"/>
                </a:lnTo>
                <a:lnTo>
                  <a:pt x="210477" y="115697"/>
                </a:lnTo>
                <a:close/>
              </a:path>
              <a:path w="404495" h="173355">
                <a:moveTo>
                  <a:pt x="185150" y="116484"/>
                </a:moveTo>
                <a:lnTo>
                  <a:pt x="185001" y="116586"/>
                </a:lnTo>
                <a:lnTo>
                  <a:pt x="185150" y="116484"/>
                </a:lnTo>
                <a:close/>
              </a:path>
              <a:path w="404495" h="173355">
                <a:moveTo>
                  <a:pt x="186308" y="115697"/>
                </a:moveTo>
                <a:lnTo>
                  <a:pt x="185150" y="116484"/>
                </a:lnTo>
                <a:lnTo>
                  <a:pt x="186308" y="115697"/>
                </a:lnTo>
                <a:close/>
              </a:path>
              <a:path w="404495" h="173355">
                <a:moveTo>
                  <a:pt x="189664" y="112390"/>
                </a:moveTo>
                <a:lnTo>
                  <a:pt x="185150" y="116484"/>
                </a:lnTo>
                <a:lnTo>
                  <a:pt x="186308" y="115697"/>
                </a:lnTo>
                <a:lnTo>
                  <a:pt x="210477" y="115697"/>
                </a:lnTo>
                <a:lnTo>
                  <a:pt x="210819" y="114553"/>
                </a:lnTo>
                <a:lnTo>
                  <a:pt x="211074" y="113792"/>
                </a:lnTo>
                <a:lnTo>
                  <a:pt x="211150" y="113411"/>
                </a:lnTo>
                <a:lnTo>
                  <a:pt x="188975" y="113411"/>
                </a:lnTo>
                <a:lnTo>
                  <a:pt x="189664" y="112390"/>
                </a:lnTo>
                <a:close/>
              </a:path>
              <a:path w="404495" h="173355">
                <a:moveTo>
                  <a:pt x="190500" y="111633"/>
                </a:moveTo>
                <a:lnTo>
                  <a:pt x="189664" y="112390"/>
                </a:lnTo>
                <a:lnTo>
                  <a:pt x="188975" y="113411"/>
                </a:lnTo>
                <a:lnTo>
                  <a:pt x="190500" y="111633"/>
                </a:lnTo>
                <a:close/>
              </a:path>
              <a:path w="404495" h="173355">
                <a:moveTo>
                  <a:pt x="211412" y="111633"/>
                </a:moveTo>
                <a:lnTo>
                  <a:pt x="190500" y="111633"/>
                </a:lnTo>
                <a:lnTo>
                  <a:pt x="188975" y="113411"/>
                </a:lnTo>
                <a:lnTo>
                  <a:pt x="211150" y="113411"/>
                </a:lnTo>
                <a:lnTo>
                  <a:pt x="211327" y="112522"/>
                </a:lnTo>
                <a:lnTo>
                  <a:pt x="211412" y="111633"/>
                </a:lnTo>
                <a:close/>
              </a:path>
              <a:path w="404495" h="173355">
                <a:moveTo>
                  <a:pt x="191681" y="109402"/>
                </a:moveTo>
                <a:lnTo>
                  <a:pt x="189664" y="112390"/>
                </a:lnTo>
                <a:lnTo>
                  <a:pt x="190500" y="111633"/>
                </a:lnTo>
                <a:lnTo>
                  <a:pt x="211412" y="111633"/>
                </a:lnTo>
                <a:lnTo>
                  <a:pt x="211485" y="110871"/>
                </a:lnTo>
                <a:lnTo>
                  <a:pt x="191262" y="110871"/>
                </a:lnTo>
                <a:lnTo>
                  <a:pt x="191681" y="109402"/>
                </a:lnTo>
                <a:close/>
              </a:path>
              <a:path w="404495" h="173355">
                <a:moveTo>
                  <a:pt x="387175" y="44703"/>
                </a:moveTo>
                <a:lnTo>
                  <a:pt x="383920" y="44703"/>
                </a:lnTo>
                <a:lnTo>
                  <a:pt x="384937" y="64388"/>
                </a:lnTo>
                <a:lnTo>
                  <a:pt x="367156" y="65405"/>
                </a:lnTo>
                <a:lnTo>
                  <a:pt x="348995" y="66801"/>
                </a:lnTo>
                <a:lnTo>
                  <a:pt x="344375" y="67297"/>
                </a:lnTo>
                <a:lnTo>
                  <a:pt x="303911" y="91821"/>
                </a:lnTo>
                <a:lnTo>
                  <a:pt x="299212" y="94614"/>
                </a:lnTo>
                <a:lnTo>
                  <a:pt x="297688" y="100711"/>
                </a:lnTo>
                <a:lnTo>
                  <a:pt x="300481" y="105410"/>
                </a:lnTo>
                <a:lnTo>
                  <a:pt x="303402" y="109982"/>
                </a:lnTo>
                <a:lnTo>
                  <a:pt x="309499" y="111506"/>
                </a:lnTo>
                <a:lnTo>
                  <a:pt x="319947" y="105156"/>
                </a:lnTo>
                <a:lnTo>
                  <a:pt x="404113" y="54228"/>
                </a:lnTo>
                <a:lnTo>
                  <a:pt x="387175" y="44703"/>
                </a:lnTo>
                <a:close/>
              </a:path>
              <a:path w="404495" h="173355">
                <a:moveTo>
                  <a:pt x="191734" y="109324"/>
                </a:moveTo>
                <a:lnTo>
                  <a:pt x="191262" y="110871"/>
                </a:lnTo>
                <a:lnTo>
                  <a:pt x="191670" y="109963"/>
                </a:lnTo>
                <a:lnTo>
                  <a:pt x="191734" y="109324"/>
                </a:lnTo>
                <a:close/>
              </a:path>
              <a:path w="404495" h="173355">
                <a:moveTo>
                  <a:pt x="211541" y="108331"/>
                </a:moveTo>
                <a:lnTo>
                  <a:pt x="192404" y="108331"/>
                </a:lnTo>
                <a:lnTo>
                  <a:pt x="191719" y="109855"/>
                </a:lnTo>
                <a:lnTo>
                  <a:pt x="191642" y="110236"/>
                </a:lnTo>
                <a:lnTo>
                  <a:pt x="191262" y="110871"/>
                </a:lnTo>
                <a:lnTo>
                  <a:pt x="211485" y="110871"/>
                </a:lnTo>
                <a:lnTo>
                  <a:pt x="211581" y="109855"/>
                </a:lnTo>
                <a:lnTo>
                  <a:pt x="211658" y="109347"/>
                </a:lnTo>
                <a:lnTo>
                  <a:pt x="211454" y="109347"/>
                </a:lnTo>
                <a:lnTo>
                  <a:pt x="211074" y="109220"/>
                </a:lnTo>
                <a:lnTo>
                  <a:pt x="211541" y="108331"/>
                </a:lnTo>
                <a:close/>
              </a:path>
              <a:path w="404495" h="173355">
                <a:moveTo>
                  <a:pt x="191670" y="109963"/>
                </a:moveTo>
                <a:lnTo>
                  <a:pt x="191547" y="110236"/>
                </a:lnTo>
                <a:lnTo>
                  <a:pt x="191670" y="109963"/>
                </a:lnTo>
                <a:close/>
              </a:path>
              <a:path w="404495" h="173355">
                <a:moveTo>
                  <a:pt x="191844" y="109161"/>
                </a:moveTo>
                <a:lnTo>
                  <a:pt x="191734" y="109324"/>
                </a:lnTo>
                <a:lnTo>
                  <a:pt x="191670" y="109963"/>
                </a:lnTo>
                <a:lnTo>
                  <a:pt x="191844" y="109161"/>
                </a:lnTo>
                <a:close/>
              </a:path>
              <a:path w="404495" h="173355">
                <a:moveTo>
                  <a:pt x="192404" y="108331"/>
                </a:moveTo>
                <a:lnTo>
                  <a:pt x="191844" y="109161"/>
                </a:lnTo>
                <a:lnTo>
                  <a:pt x="191711" y="109873"/>
                </a:lnTo>
                <a:lnTo>
                  <a:pt x="192404" y="108331"/>
                </a:lnTo>
                <a:close/>
              </a:path>
              <a:path w="404495" h="173355">
                <a:moveTo>
                  <a:pt x="211849" y="108070"/>
                </a:moveTo>
                <a:lnTo>
                  <a:pt x="211729" y="108248"/>
                </a:lnTo>
                <a:lnTo>
                  <a:pt x="211454" y="109347"/>
                </a:lnTo>
                <a:lnTo>
                  <a:pt x="211810" y="108331"/>
                </a:lnTo>
                <a:lnTo>
                  <a:pt x="211849" y="108070"/>
                </a:lnTo>
                <a:close/>
              </a:path>
              <a:path w="404495" h="173355">
                <a:moveTo>
                  <a:pt x="211810" y="108331"/>
                </a:moveTo>
                <a:lnTo>
                  <a:pt x="211454" y="109347"/>
                </a:lnTo>
                <a:lnTo>
                  <a:pt x="211658" y="109347"/>
                </a:lnTo>
                <a:lnTo>
                  <a:pt x="211810" y="108331"/>
                </a:lnTo>
                <a:close/>
              </a:path>
              <a:path w="404495" h="173355">
                <a:moveTo>
                  <a:pt x="192024" y="108203"/>
                </a:moveTo>
                <a:lnTo>
                  <a:pt x="191750" y="109161"/>
                </a:lnTo>
                <a:lnTo>
                  <a:pt x="191734" y="109324"/>
                </a:lnTo>
                <a:lnTo>
                  <a:pt x="191844" y="109161"/>
                </a:lnTo>
                <a:lnTo>
                  <a:pt x="192024" y="108203"/>
                </a:lnTo>
                <a:close/>
              </a:path>
              <a:path w="404495" h="173355">
                <a:moveTo>
                  <a:pt x="211860" y="107726"/>
                </a:moveTo>
                <a:lnTo>
                  <a:pt x="211074" y="109220"/>
                </a:lnTo>
                <a:lnTo>
                  <a:pt x="211674" y="108331"/>
                </a:lnTo>
                <a:lnTo>
                  <a:pt x="211774" y="108070"/>
                </a:lnTo>
                <a:lnTo>
                  <a:pt x="211860" y="107726"/>
                </a:lnTo>
                <a:close/>
              </a:path>
              <a:path w="404495" h="173355">
                <a:moveTo>
                  <a:pt x="211729" y="108248"/>
                </a:moveTo>
                <a:lnTo>
                  <a:pt x="211074" y="109220"/>
                </a:lnTo>
                <a:lnTo>
                  <a:pt x="211486" y="109220"/>
                </a:lnTo>
                <a:lnTo>
                  <a:pt x="211729" y="108248"/>
                </a:lnTo>
                <a:close/>
              </a:path>
              <a:path w="404495" h="173355">
                <a:moveTo>
                  <a:pt x="350304" y="46732"/>
                </a:moveTo>
                <a:lnTo>
                  <a:pt x="310641" y="51562"/>
                </a:lnTo>
                <a:lnTo>
                  <a:pt x="262254" y="61722"/>
                </a:lnTo>
                <a:lnTo>
                  <a:pt x="223774" y="75311"/>
                </a:lnTo>
                <a:lnTo>
                  <a:pt x="205866" y="85725"/>
                </a:lnTo>
                <a:lnTo>
                  <a:pt x="205486" y="85978"/>
                </a:lnTo>
                <a:lnTo>
                  <a:pt x="205104" y="86360"/>
                </a:lnTo>
                <a:lnTo>
                  <a:pt x="199643" y="91312"/>
                </a:lnTo>
                <a:lnTo>
                  <a:pt x="199136" y="91821"/>
                </a:lnTo>
                <a:lnTo>
                  <a:pt x="193414" y="100964"/>
                </a:lnTo>
                <a:lnTo>
                  <a:pt x="192658" y="103124"/>
                </a:lnTo>
                <a:lnTo>
                  <a:pt x="192404" y="103759"/>
                </a:lnTo>
                <a:lnTo>
                  <a:pt x="192150" y="105156"/>
                </a:lnTo>
                <a:lnTo>
                  <a:pt x="191750" y="109161"/>
                </a:lnTo>
                <a:lnTo>
                  <a:pt x="192024" y="108203"/>
                </a:lnTo>
                <a:lnTo>
                  <a:pt x="211608" y="108203"/>
                </a:lnTo>
                <a:lnTo>
                  <a:pt x="211762" y="107910"/>
                </a:lnTo>
                <a:lnTo>
                  <a:pt x="211887" y="107616"/>
                </a:lnTo>
                <a:lnTo>
                  <a:pt x="211962" y="107314"/>
                </a:lnTo>
                <a:lnTo>
                  <a:pt x="212343" y="106807"/>
                </a:lnTo>
                <a:lnTo>
                  <a:pt x="212702" y="106807"/>
                </a:lnTo>
                <a:lnTo>
                  <a:pt x="213302" y="105918"/>
                </a:lnTo>
                <a:lnTo>
                  <a:pt x="212978" y="105918"/>
                </a:lnTo>
                <a:lnTo>
                  <a:pt x="214502" y="104139"/>
                </a:lnTo>
                <a:lnTo>
                  <a:pt x="214939" y="104139"/>
                </a:lnTo>
                <a:lnTo>
                  <a:pt x="217319" y="101981"/>
                </a:lnTo>
                <a:lnTo>
                  <a:pt x="217169" y="101981"/>
                </a:lnTo>
                <a:lnTo>
                  <a:pt x="218439" y="100964"/>
                </a:lnTo>
                <a:lnTo>
                  <a:pt x="218747" y="100964"/>
                </a:lnTo>
                <a:lnTo>
                  <a:pt x="224662" y="97155"/>
                </a:lnTo>
                <a:lnTo>
                  <a:pt x="267842" y="80772"/>
                </a:lnTo>
                <a:lnTo>
                  <a:pt x="314070" y="71120"/>
                </a:lnTo>
                <a:lnTo>
                  <a:pt x="344375" y="67297"/>
                </a:lnTo>
                <a:lnTo>
                  <a:pt x="364813" y="54910"/>
                </a:lnTo>
                <a:lnTo>
                  <a:pt x="350304" y="46732"/>
                </a:lnTo>
                <a:close/>
              </a:path>
              <a:path w="404495" h="173355">
                <a:moveTo>
                  <a:pt x="211608" y="108203"/>
                </a:moveTo>
                <a:lnTo>
                  <a:pt x="192024" y="108203"/>
                </a:lnTo>
                <a:lnTo>
                  <a:pt x="191844" y="109161"/>
                </a:lnTo>
                <a:lnTo>
                  <a:pt x="192404" y="108331"/>
                </a:lnTo>
                <a:lnTo>
                  <a:pt x="211541" y="108331"/>
                </a:lnTo>
                <a:lnTo>
                  <a:pt x="211608" y="108203"/>
                </a:lnTo>
                <a:close/>
              </a:path>
              <a:path w="404495" h="173355">
                <a:moveTo>
                  <a:pt x="211957" y="107910"/>
                </a:moveTo>
                <a:lnTo>
                  <a:pt x="211849" y="108070"/>
                </a:lnTo>
                <a:lnTo>
                  <a:pt x="211810" y="108331"/>
                </a:lnTo>
                <a:lnTo>
                  <a:pt x="211957" y="107910"/>
                </a:lnTo>
                <a:close/>
              </a:path>
              <a:path w="404495" h="173355">
                <a:moveTo>
                  <a:pt x="211917" y="107616"/>
                </a:moveTo>
                <a:lnTo>
                  <a:pt x="211814" y="107910"/>
                </a:lnTo>
                <a:lnTo>
                  <a:pt x="211729" y="108248"/>
                </a:lnTo>
                <a:lnTo>
                  <a:pt x="211849" y="108070"/>
                </a:lnTo>
                <a:lnTo>
                  <a:pt x="211917" y="107616"/>
                </a:lnTo>
                <a:close/>
              </a:path>
              <a:path w="404495" h="173355">
                <a:moveTo>
                  <a:pt x="212343" y="106807"/>
                </a:moveTo>
                <a:lnTo>
                  <a:pt x="211917" y="107616"/>
                </a:lnTo>
                <a:lnTo>
                  <a:pt x="211849" y="108070"/>
                </a:lnTo>
                <a:lnTo>
                  <a:pt x="211957" y="107910"/>
                </a:lnTo>
                <a:lnTo>
                  <a:pt x="212343" y="106807"/>
                </a:lnTo>
                <a:close/>
              </a:path>
              <a:path w="404495" h="173355">
                <a:moveTo>
                  <a:pt x="212702" y="106807"/>
                </a:moveTo>
                <a:lnTo>
                  <a:pt x="212343" y="106807"/>
                </a:lnTo>
                <a:lnTo>
                  <a:pt x="211957" y="107910"/>
                </a:lnTo>
                <a:lnTo>
                  <a:pt x="212702" y="106807"/>
                </a:lnTo>
                <a:close/>
              </a:path>
              <a:path w="404495" h="173355">
                <a:moveTo>
                  <a:pt x="212076" y="107314"/>
                </a:moveTo>
                <a:lnTo>
                  <a:pt x="211917" y="107616"/>
                </a:lnTo>
                <a:lnTo>
                  <a:pt x="212076" y="107314"/>
                </a:lnTo>
                <a:close/>
              </a:path>
              <a:path w="404495" h="173355">
                <a:moveTo>
                  <a:pt x="214502" y="104139"/>
                </a:moveTo>
                <a:lnTo>
                  <a:pt x="212978" y="105918"/>
                </a:lnTo>
                <a:lnTo>
                  <a:pt x="213817" y="105156"/>
                </a:lnTo>
                <a:lnTo>
                  <a:pt x="214502" y="104139"/>
                </a:lnTo>
                <a:close/>
              </a:path>
              <a:path w="404495" h="173355">
                <a:moveTo>
                  <a:pt x="213814" y="105160"/>
                </a:moveTo>
                <a:lnTo>
                  <a:pt x="212978" y="105918"/>
                </a:lnTo>
                <a:lnTo>
                  <a:pt x="213302" y="105918"/>
                </a:lnTo>
                <a:lnTo>
                  <a:pt x="213814" y="105160"/>
                </a:lnTo>
                <a:close/>
              </a:path>
              <a:path w="404495" h="173355">
                <a:moveTo>
                  <a:pt x="214939" y="104139"/>
                </a:moveTo>
                <a:lnTo>
                  <a:pt x="214502" y="104139"/>
                </a:lnTo>
                <a:lnTo>
                  <a:pt x="213814" y="105160"/>
                </a:lnTo>
                <a:lnTo>
                  <a:pt x="214939" y="104139"/>
                </a:lnTo>
                <a:close/>
              </a:path>
              <a:path w="404495" h="173355">
                <a:moveTo>
                  <a:pt x="218439" y="100964"/>
                </a:moveTo>
                <a:lnTo>
                  <a:pt x="217169" y="101981"/>
                </a:lnTo>
                <a:lnTo>
                  <a:pt x="217686" y="101648"/>
                </a:lnTo>
                <a:lnTo>
                  <a:pt x="218439" y="100964"/>
                </a:lnTo>
                <a:close/>
              </a:path>
              <a:path w="404495" h="173355">
                <a:moveTo>
                  <a:pt x="217686" y="101648"/>
                </a:moveTo>
                <a:lnTo>
                  <a:pt x="217169" y="101981"/>
                </a:lnTo>
                <a:lnTo>
                  <a:pt x="217319" y="101981"/>
                </a:lnTo>
                <a:lnTo>
                  <a:pt x="217686" y="101648"/>
                </a:lnTo>
                <a:close/>
              </a:path>
              <a:path w="404495" h="173355">
                <a:moveTo>
                  <a:pt x="218747" y="100964"/>
                </a:moveTo>
                <a:lnTo>
                  <a:pt x="218439" y="100964"/>
                </a:lnTo>
                <a:lnTo>
                  <a:pt x="217686" y="101648"/>
                </a:lnTo>
                <a:lnTo>
                  <a:pt x="218747" y="100964"/>
                </a:lnTo>
                <a:close/>
              </a:path>
              <a:path w="404495" h="173355">
                <a:moveTo>
                  <a:pt x="364813" y="54910"/>
                </a:moveTo>
                <a:lnTo>
                  <a:pt x="344375" y="67297"/>
                </a:lnTo>
                <a:lnTo>
                  <a:pt x="348995" y="66801"/>
                </a:lnTo>
                <a:lnTo>
                  <a:pt x="367156" y="65405"/>
                </a:lnTo>
                <a:lnTo>
                  <a:pt x="384937" y="64388"/>
                </a:lnTo>
                <a:lnTo>
                  <a:pt x="384878" y="63246"/>
                </a:lnTo>
                <a:lnTo>
                  <a:pt x="379602" y="63246"/>
                </a:lnTo>
                <a:lnTo>
                  <a:pt x="364813" y="54910"/>
                </a:lnTo>
                <a:close/>
              </a:path>
              <a:path w="404495" h="173355">
                <a:moveTo>
                  <a:pt x="379349" y="46100"/>
                </a:moveTo>
                <a:lnTo>
                  <a:pt x="364813" y="54910"/>
                </a:lnTo>
                <a:lnTo>
                  <a:pt x="379602" y="63246"/>
                </a:lnTo>
                <a:lnTo>
                  <a:pt x="379349" y="46100"/>
                </a:lnTo>
                <a:close/>
              </a:path>
              <a:path w="404495" h="173355">
                <a:moveTo>
                  <a:pt x="383993" y="46100"/>
                </a:moveTo>
                <a:lnTo>
                  <a:pt x="379349" y="46100"/>
                </a:lnTo>
                <a:lnTo>
                  <a:pt x="379602" y="63246"/>
                </a:lnTo>
                <a:lnTo>
                  <a:pt x="384878" y="63246"/>
                </a:lnTo>
                <a:lnTo>
                  <a:pt x="383993" y="46100"/>
                </a:lnTo>
                <a:close/>
              </a:path>
              <a:path w="404495" h="173355">
                <a:moveTo>
                  <a:pt x="383920" y="44703"/>
                </a:moveTo>
                <a:lnTo>
                  <a:pt x="365632" y="45593"/>
                </a:lnTo>
                <a:lnTo>
                  <a:pt x="350304" y="46732"/>
                </a:lnTo>
                <a:lnTo>
                  <a:pt x="364813" y="54910"/>
                </a:lnTo>
                <a:lnTo>
                  <a:pt x="379349" y="46100"/>
                </a:lnTo>
                <a:lnTo>
                  <a:pt x="383993" y="46100"/>
                </a:lnTo>
                <a:lnTo>
                  <a:pt x="383920" y="44703"/>
                </a:lnTo>
                <a:close/>
              </a:path>
              <a:path w="404495" h="173355">
                <a:moveTo>
                  <a:pt x="307593" y="0"/>
                </a:moveTo>
                <a:lnTo>
                  <a:pt x="301625" y="1777"/>
                </a:lnTo>
                <a:lnTo>
                  <a:pt x="298957" y="6476"/>
                </a:lnTo>
                <a:lnTo>
                  <a:pt x="296290" y="11302"/>
                </a:lnTo>
                <a:lnTo>
                  <a:pt x="297941" y="17272"/>
                </a:lnTo>
                <a:lnTo>
                  <a:pt x="302767" y="19938"/>
                </a:lnTo>
                <a:lnTo>
                  <a:pt x="350304" y="46732"/>
                </a:lnTo>
                <a:lnTo>
                  <a:pt x="365632" y="45593"/>
                </a:lnTo>
                <a:lnTo>
                  <a:pt x="383920" y="44703"/>
                </a:lnTo>
                <a:lnTo>
                  <a:pt x="387175" y="44703"/>
                </a:lnTo>
                <a:lnTo>
                  <a:pt x="3075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14039" y="4226686"/>
            <a:ext cx="686435" cy="459740"/>
          </a:xfrm>
          <a:custGeom>
            <a:avLst/>
            <a:gdLst/>
            <a:ahLst/>
            <a:cxnLst/>
            <a:rect l="l" t="t" r="r" b="b"/>
            <a:pathLst>
              <a:path w="686435" h="459739">
                <a:moveTo>
                  <a:pt x="632923" y="46798"/>
                </a:moveTo>
                <a:lnTo>
                  <a:pt x="588263" y="53593"/>
                </a:lnTo>
                <a:lnTo>
                  <a:pt x="526796" y="70231"/>
                </a:lnTo>
                <a:lnTo>
                  <a:pt x="470281" y="93344"/>
                </a:lnTo>
                <a:lnTo>
                  <a:pt x="421005" y="121793"/>
                </a:lnTo>
                <a:lnTo>
                  <a:pt x="389636" y="146176"/>
                </a:lnTo>
                <a:lnTo>
                  <a:pt x="357124" y="182118"/>
                </a:lnTo>
                <a:lnTo>
                  <a:pt x="337312" y="221233"/>
                </a:lnTo>
                <a:lnTo>
                  <a:pt x="332613" y="250825"/>
                </a:lnTo>
                <a:lnTo>
                  <a:pt x="332105" y="259206"/>
                </a:lnTo>
                <a:lnTo>
                  <a:pt x="317246" y="301117"/>
                </a:lnTo>
                <a:lnTo>
                  <a:pt x="290702" y="334010"/>
                </a:lnTo>
                <a:lnTo>
                  <a:pt x="253237" y="364744"/>
                </a:lnTo>
                <a:lnTo>
                  <a:pt x="206375" y="391794"/>
                </a:lnTo>
                <a:lnTo>
                  <a:pt x="152526" y="413893"/>
                </a:lnTo>
                <a:lnTo>
                  <a:pt x="93599" y="429894"/>
                </a:lnTo>
                <a:lnTo>
                  <a:pt x="31623" y="438404"/>
                </a:lnTo>
                <a:lnTo>
                  <a:pt x="0" y="439546"/>
                </a:lnTo>
                <a:lnTo>
                  <a:pt x="253" y="459358"/>
                </a:lnTo>
                <a:lnTo>
                  <a:pt x="65024" y="454787"/>
                </a:lnTo>
                <a:lnTo>
                  <a:pt x="128143" y="441960"/>
                </a:lnTo>
                <a:lnTo>
                  <a:pt x="187198" y="422148"/>
                </a:lnTo>
                <a:lnTo>
                  <a:pt x="240157" y="396367"/>
                </a:lnTo>
                <a:lnTo>
                  <a:pt x="274955" y="373506"/>
                </a:lnTo>
                <a:lnTo>
                  <a:pt x="304291" y="348361"/>
                </a:lnTo>
                <a:lnTo>
                  <a:pt x="333756" y="311785"/>
                </a:lnTo>
                <a:lnTo>
                  <a:pt x="350012" y="272414"/>
                </a:lnTo>
                <a:lnTo>
                  <a:pt x="352806" y="242824"/>
                </a:lnTo>
                <a:lnTo>
                  <a:pt x="354202" y="234569"/>
                </a:lnTo>
                <a:lnTo>
                  <a:pt x="373507" y="193039"/>
                </a:lnTo>
                <a:lnTo>
                  <a:pt x="403098" y="160655"/>
                </a:lnTo>
                <a:lnTo>
                  <a:pt x="455040" y="123825"/>
                </a:lnTo>
                <a:lnTo>
                  <a:pt x="505840" y="99060"/>
                </a:lnTo>
                <a:lnTo>
                  <a:pt x="562737" y="80010"/>
                </a:lnTo>
                <a:lnTo>
                  <a:pt x="623570" y="67563"/>
                </a:lnTo>
                <a:lnTo>
                  <a:pt x="625721" y="67354"/>
                </a:lnTo>
                <a:lnTo>
                  <a:pt x="646718" y="54386"/>
                </a:lnTo>
                <a:lnTo>
                  <a:pt x="632923" y="46798"/>
                </a:lnTo>
                <a:close/>
              </a:path>
              <a:path w="686435" h="459739">
                <a:moveTo>
                  <a:pt x="669021" y="44068"/>
                </a:moveTo>
                <a:lnTo>
                  <a:pt x="665861" y="44068"/>
                </a:lnTo>
                <a:lnTo>
                  <a:pt x="666876" y="63881"/>
                </a:lnTo>
                <a:lnTo>
                  <a:pt x="654812" y="64515"/>
                </a:lnTo>
                <a:lnTo>
                  <a:pt x="625721" y="67354"/>
                </a:lnTo>
                <a:lnTo>
                  <a:pt x="586105" y="91820"/>
                </a:lnTo>
                <a:lnTo>
                  <a:pt x="581406" y="94614"/>
                </a:lnTo>
                <a:lnTo>
                  <a:pt x="580009" y="100711"/>
                </a:lnTo>
                <a:lnTo>
                  <a:pt x="582930" y="105410"/>
                </a:lnTo>
                <a:lnTo>
                  <a:pt x="585724" y="110108"/>
                </a:lnTo>
                <a:lnTo>
                  <a:pt x="591820" y="111506"/>
                </a:lnTo>
                <a:lnTo>
                  <a:pt x="596519" y="108712"/>
                </a:lnTo>
                <a:lnTo>
                  <a:pt x="686053" y="53467"/>
                </a:lnTo>
                <a:lnTo>
                  <a:pt x="669021" y="44068"/>
                </a:lnTo>
                <a:close/>
              </a:path>
              <a:path w="686435" h="459739">
                <a:moveTo>
                  <a:pt x="646718" y="54386"/>
                </a:moveTo>
                <a:lnTo>
                  <a:pt x="625721" y="67354"/>
                </a:lnTo>
                <a:lnTo>
                  <a:pt x="654812" y="64515"/>
                </a:lnTo>
                <a:lnTo>
                  <a:pt x="666876" y="63881"/>
                </a:lnTo>
                <a:lnTo>
                  <a:pt x="666811" y="62611"/>
                </a:lnTo>
                <a:lnTo>
                  <a:pt x="661670" y="62611"/>
                </a:lnTo>
                <a:lnTo>
                  <a:pt x="646718" y="54386"/>
                </a:lnTo>
                <a:close/>
              </a:path>
              <a:path w="686435" h="459739">
                <a:moveTo>
                  <a:pt x="661162" y="45465"/>
                </a:moveTo>
                <a:lnTo>
                  <a:pt x="646718" y="54386"/>
                </a:lnTo>
                <a:lnTo>
                  <a:pt x="661670" y="62611"/>
                </a:lnTo>
                <a:lnTo>
                  <a:pt x="661162" y="45465"/>
                </a:lnTo>
                <a:close/>
              </a:path>
              <a:path w="686435" h="459739">
                <a:moveTo>
                  <a:pt x="665932" y="45465"/>
                </a:moveTo>
                <a:lnTo>
                  <a:pt x="661162" y="45465"/>
                </a:lnTo>
                <a:lnTo>
                  <a:pt x="661670" y="62611"/>
                </a:lnTo>
                <a:lnTo>
                  <a:pt x="666811" y="62611"/>
                </a:lnTo>
                <a:lnTo>
                  <a:pt x="665932" y="45465"/>
                </a:lnTo>
                <a:close/>
              </a:path>
              <a:path w="686435" h="459739">
                <a:moveTo>
                  <a:pt x="665861" y="44068"/>
                </a:moveTo>
                <a:lnTo>
                  <a:pt x="652780" y="44704"/>
                </a:lnTo>
                <a:lnTo>
                  <a:pt x="632923" y="46798"/>
                </a:lnTo>
                <a:lnTo>
                  <a:pt x="646718" y="54386"/>
                </a:lnTo>
                <a:lnTo>
                  <a:pt x="661162" y="45465"/>
                </a:lnTo>
                <a:lnTo>
                  <a:pt x="665932" y="45465"/>
                </a:lnTo>
                <a:lnTo>
                  <a:pt x="665861" y="44068"/>
                </a:lnTo>
                <a:close/>
              </a:path>
              <a:path w="686435" h="459739">
                <a:moveTo>
                  <a:pt x="589152" y="0"/>
                </a:moveTo>
                <a:lnTo>
                  <a:pt x="583184" y="1777"/>
                </a:lnTo>
                <a:lnTo>
                  <a:pt x="580516" y="6604"/>
                </a:lnTo>
                <a:lnTo>
                  <a:pt x="577850" y="11302"/>
                </a:lnTo>
                <a:lnTo>
                  <a:pt x="579627" y="17399"/>
                </a:lnTo>
                <a:lnTo>
                  <a:pt x="584326" y="20065"/>
                </a:lnTo>
                <a:lnTo>
                  <a:pt x="632923" y="46798"/>
                </a:lnTo>
                <a:lnTo>
                  <a:pt x="652780" y="44704"/>
                </a:lnTo>
                <a:lnTo>
                  <a:pt x="665861" y="44068"/>
                </a:lnTo>
                <a:lnTo>
                  <a:pt x="669021" y="44068"/>
                </a:lnTo>
                <a:lnTo>
                  <a:pt x="589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92290" y="3938778"/>
            <a:ext cx="341630" cy="469900"/>
          </a:xfrm>
          <a:custGeom>
            <a:avLst/>
            <a:gdLst/>
            <a:ahLst/>
            <a:cxnLst/>
            <a:rect l="l" t="t" r="r" b="b"/>
            <a:pathLst>
              <a:path w="341629" h="469900">
                <a:moveTo>
                  <a:pt x="0" y="234696"/>
                </a:moveTo>
                <a:lnTo>
                  <a:pt x="4509" y="180867"/>
                </a:lnTo>
                <a:lnTo>
                  <a:pt x="17354" y="131461"/>
                </a:lnTo>
                <a:lnTo>
                  <a:pt x="37509" y="87885"/>
                </a:lnTo>
                <a:lnTo>
                  <a:pt x="63945" y="51544"/>
                </a:lnTo>
                <a:lnTo>
                  <a:pt x="95638" y="23846"/>
                </a:lnTo>
                <a:lnTo>
                  <a:pt x="131561" y="6195"/>
                </a:lnTo>
                <a:lnTo>
                  <a:pt x="170687" y="0"/>
                </a:lnTo>
                <a:lnTo>
                  <a:pt x="209814" y="6195"/>
                </a:lnTo>
                <a:lnTo>
                  <a:pt x="245737" y="23846"/>
                </a:lnTo>
                <a:lnTo>
                  <a:pt x="277430" y="51544"/>
                </a:lnTo>
                <a:lnTo>
                  <a:pt x="303866" y="87885"/>
                </a:lnTo>
                <a:lnTo>
                  <a:pt x="324021" y="131461"/>
                </a:lnTo>
                <a:lnTo>
                  <a:pt x="336866" y="180867"/>
                </a:lnTo>
                <a:lnTo>
                  <a:pt x="341375" y="234696"/>
                </a:lnTo>
                <a:lnTo>
                  <a:pt x="336866" y="288524"/>
                </a:lnTo>
                <a:lnTo>
                  <a:pt x="324021" y="337930"/>
                </a:lnTo>
                <a:lnTo>
                  <a:pt x="303866" y="381506"/>
                </a:lnTo>
                <a:lnTo>
                  <a:pt x="277430" y="417847"/>
                </a:lnTo>
                <a:lnTo>
                  <a:pt x="245737" y="445545"/>
                </a:lnTo>
                <a:lnTo>
                  <a:pt x="209814" y="463196"/>
                </a:lnTo>
                <a:lnTo>
                  <a:pt x="170687" y="469392"/>
                </a:lnTo>
                <a:lnTo>
                  <a:pt x="131561" y="463196"/>
                </a:lnTo>
                <a:lnTo>
                  <a:pt x="95638" y="445545"/>
                </a:lnTo>
                <a:lnTo>
                  <a:pt x="63945" y="417847"/>
                </a:lnTo>
                <a:lnTo>
                  <a:pt x="37509" y="381506"/>
                </a:lnTo>
                <a:lnTo>
                  <a:pt x="17354" y="337930"/>
                </a:lnTo>
                <a:lnTo>
                  <a:pt x="4509" y="288524"/>
                </a:lnTo>
                <a:lnTo>
                  <a:pt x="0" y="23469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4301997" y="2116582"/>
            <a:ext cx="1434465" cy="1303020"/>
            <a:chOff x="4301997" y="2116582"/>
            <a:chExt cx="1434465" cy="1303020"/>
          </a:xfrm>
        </p:grpSpPr>
        <p:sp>
          <p:nvSpPr>
            <p:cNvPr id="11" name="object 11"/>
            <p:cNvSpPr/>
            <p:nvPr/>
          </p:nvSpPr>
          <p:spPr>
            <a:xfrm>
              <a:off x="5136387" y="2971800"/>
              <a:ext cx="600075" cy="447675"/>
            </a:xfrm>
            <a:custGeom>
              <a:avLst/>
              <a:gdLst/>
              <a:ahLst/>
              <a:cxnLst/>
              <a:rect l="l" t="t" r="r" b="b"/>
              <a:pathLst>
                <a:path w="600075" h="447675">
                  <a:moveTo>
                    <a:pt x="522999" y="418863"/>
                  </a:moveTo>
                  <a:lnTo>
                    <a:pt x="520446" y="447675"/>
                  </a:lnTo>
                  <a:lnTo>
                    <a:pt x="589063" y="420624"/>
                  </a:lnTo>
                  <a:lnTo>
                    <a:pt x="535177" y="420624"/>
                  </a:lnTo>
                  <a:lnTo>
                    <a:pt x="522999" y="418863"/>
                  </a:lnTo>
                  <a:close/>
                </a:path>
                <a:path w="600075" h="447675">
                  <a:moveTo>
                    <a:pt x="524748" y="399130"/>
                  </a:moveTo>
                  <a:lnTo>
                    <a:pt x="522999" y="418863"/>
                  </a:lnTo>
                  <a:lnTo>
                    <a:pt x="535177" y="420624"/>
                  </a:lnTo>
                  <a:lnTo>
                    <a:pt x="537845" y="400938"/>
                  </a:lnTo>
                  <a:lnTo>
                    <a:pt x="524748" y="399130"/>
                  </a:lnTo>
                  <a:close/>
                </a:path>
                <a:path w="600075" h="447675">
                  <a:moveTo>
                    <a:pt x="527176" y="371728"/>
                  </a:moveTo>
                  <a:lnTo>
                    <a:pt x="524748" y="399130"/>
                  </a:lnTo>
                  <a:lnTo>
                    <a:pt x="537845" y="400938"/>
                  </a:lnTo>
                  <a:lnTo>
                    <a:pt x="535177" y="420624"/>
                  </a:lnTo>
                  <a:lnTo>
                    <a:pt x="589063" y="420624"/>
                  </a:lnTo>
                  <a:lnTo>
                    <a:pt x="599694" y="416433"/>
                  </a:lnTo>
                  <a:lnTo>
                    <a:pt x="527176" y="371728"/>
                  </a:lnTo>
                  <a:close/>
                </a:path>
                <a:path w="600075" h="447675">
                  <a:moveTo>
                    <a:pt x="508" y="0"/>
                  </a:moveTo>
                  <a:lnTo>
                    <a:pt x="0" y="19812"/>
                  </a:lnTo>
                  <a:lnTo>
                    <a:pt x="12064" y="20065"/>
                  </a:lnTo>
                  <a:lnTo>
                    <a:pt x="23875" y="20954"/>
                  </a:lnTo>
                  <a:lnTo>
                    <a:pt x="69976" y="29590"/>
                  </a:lnTo>
                  <a:lnTo>
                    <a:pt x="113919" y="45720"/>
                  </a:lnTo>
                  <a:lnTo>
                    <a:pt x="154304" y="68199"/>
                  </a:lnTo>
                  <a:lnTo>
                    <a:pt x="189229" y="95885"/>
                  </a:lnTo>
                  <a:lnTo>
                    <a:pt x="217550" y="127253"/>
                  </a:lnTo>
                  <a:lnTo>
                    <a:pt x="237616" y="161036"/>
                  </a:lnTo>
                  <a:lnTo>
                    <a:pt x="249047" y="204850"/>
                  </a:lnTo>
                  <a:lnTo>
                    <a:pt x="249300" y="213613"/>
                  </a:lnTo>
                  <a:lnTo>
                    <a:pt x="249809" y="223138"/>
                  </a:lnTo>
                  <a:lnTo>
                    <a:pt x="262000" y="264413"/>
                  </a:lnTo>
                  <a:lnTo>
                    <a:pt x="288163" y="303022"/>
                  </a:lnTo>
                  <a:lnTo>
                    <a:pt x="315595" y="329564"/>
                  </a:lnTo>
                  <a:lnTo>
                    <a:pt x="360172" y="361188"/>
                  </a:lnTo>
                  <a:lnTo>
                    <a:pt x="413003" y="387858"/>
                  </a:lnTo>
                  <a:lnTo>
                    <a:pt x="471804" y="408304"/>
                  </a:lnTo>
                  <a:lnTo>
                    <a:pt x="522999" y="418863"/>
                  </a:lnTo>
                  <a:lnTo>
                    <a:pt x="524748" y="399130"/>
                  </a:lnTo>
                  <a:lnTo>
                    <a:pt x="507491" y="396748"/>
                  </a:lnTo>
                  <a:lnTo>
                    <a:pt x="477647" y="389509"/>
                  </a:lnTo>
                  <a:lnTo>
                    <a:pt x="421259" y="369950"/>
                  </a:lnTo>
                  <a:lnTo>
                    <a:pt x="371094" y="344550"/>
                  </a:lnTo>
                  <a:lnTo>
                    <a:pt x="338327" y="322579"/>
                  </a:lnTo>
                  <a:lnTo>
                    <a:pt x="303402" y="290449"/>
                  </a:lnTo>
                  <a:lnTo>
                    <a:pt x="280035" y="256412"/>
                  </a:lnTo>
                  <a:lnTo>
                    <a:pt x="269113" y="212725"/>
                  </a:lnTo>
                  <a:lnTo>
                    <a:pt x="268732" y="202437"/>
                  </a:lnTo>
                  <a:lnTo>
                    <a:pt x="267462" y="192277"/>
                  </a:lnTo>
                  <a:lnTo>
                    <a:pt x="255397" y="152273"/>
                  </a:lnTo>
                  <a:lnTo>
                    <a:pt x="232917" y="114680"/>
                  </a:lnTo>
                  <a:lnTo>
                    <a:pt x="202184" y="80772"/>
                  </a:lnTo>
                  <a:lnTo>
                    <a:pt x="164591" y="51308"/>
                  </a:lnTo>
                  <a:lnTo>
                    <a:pt x="121538" y="27432"/>
                  </a:lnTo>
                  <a:lnTo>
                    <a:pt x="74549" y="10413"/>
                  </a:lnTo>
                  <a:lnTo>
                    <a:pt x="25273" y="1142"/>
                  </a:lnTo>
                  <a:lnTo>
                    <a:pt x="12573" y="253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08347" y="2122932"/>
              <a:ext cx="794385" cy="302260"/>
            </a:xfrm>
            <a:custGeom>
              <a:avLst/>
              <a:gdLst/>
              <a:ahLst/>
              <a:cxnLst/>
              <a:rect l="l" t="t" r="r" b="b"/>
              <a:pathLst>
                <a:path w="794385" h="302260">
                  <a:moveTo>
                    <a:pt x="794003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794003" y="301751"/>
                  </a:lnTo>
                  <a:lnTo>
                    <a:pt x="794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08347" y="2122932"/>
              <a:ext cx="794385" cy="302260"/>
            </a:xfrm>
            <a:custGeom>
              <a:avLst/>
              <a:gdLst/>
              <a:ahLst/>
              <a:cxnLst/>
              <a:rect l="l" t="t" r="r" b="b"/>
              <a:pathLst>
                <a:path w="794385" h="302260">
                  <a:moveTo>
                    <a:pt x="694689" y="0"/>
                  </a:moveTo>
                  <a:lnTo>
                    <a:pt x="694689" y="301751"/>
                  </a:lnTo>
                </a:path>
                <a:path w="794385" h="302260">
                  <a:moveTo>
                    <a:pt x="0" y="301751"/>
                  </a:moveTo>
                  <a:lnTo>
                    <a:pt x="794003" y="301751"/>
                  </a:lnTo>
                  <a:lnTo>
                    <a:pt x="794003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7298435" y="4026408"/>
            <a:ext cx="306705" cy="273050"/>
            <a:chOff x="7298435" y="4026408"/>
            <a:chExt cx="306705" cy="273050"/>
          </a:xfrm>
        </p:grpSpPr>
        <p:sp>
          <p:nvSpPr>
            <p:cNvPr id="15" name="object 15"/>
            <p:cNvSpPr/>
            <p:nvPr/>
          </p:nvSpPr>
          <p:spPr>
            <a:xfrm>
              <a:off x="7308341" y="4036314"/>
              <a:ext cx="287020" cy="253365"/>
            </a:xfrm>
            <a:custGeom>
              <a:avLst/>
              <a:gdLst/>
              <a:ahLst/>
              <a:cxnLst/>
              <a:rect l="l" t="t" r="r" b="b"/>
              <a:pathLst>
                <a:path w="287020" h="253364">
                  <a:moveTo>
                    <a:pt x="194182" y="0"/>
                  </a:moveTo>
                  <a:lnTo>
                    <a:pt x="194182" y="63246"/>
                  </a:lnTo>
                  <a:lnTo>
                    <a:pt x="0" y="63246"/>
                  </a:lnTo>
                  <a:lnTo>
                    <a:pt x="0" y="189737"/>
                  </a:lnTo>
                  <a:lnTo>
                    <a:pt x="194182" y="189737"/>
                  </a:lnTo>
                  <a:lnTo>
                    <a:pt x="194182" y="252984"/>
                  </a:lnTo>
                  <a:lnTo>
                    <a:pt x="286511" y="126492"/>
                  </a:lnTo>
                  <a:lnTo>
                    <a:pt x="194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308341" y="4036314"/>
              <a:ext cx="287020" cy="253365"/>
            </a:xfrm>
            <a:custGeom>
              <a:avLst/>
              <a:gdLst/>
              <a:ahLst/>
              <a:cxnLst/>
              <a:rect l="l" t="t" r="r" b="b"/>
              <a:pathLst>
                <a:path w="287020" h="253364">
                  <a:moveTo>
                    <a:pt x="0" y="63246"/>
                  </a:moveTo>
                  <a:lnTo>
                    <a:pt x="194182" y="63246"/>
                  </a:lnTo>
                  <a:lnTo>
                    <a:pt x="194182" y="0"/>
                  </a:lnTo>
                  <a:lnTo>
                    <a:pt x="286511" y="126492"/>
                  </a:lnTo>
                  <a:lnTo>
                    <a:pt x="194182" y="252984"/>
                  </a:lnTo>
                  <a:lnTo>
                    <a:pt x="194182" y="189737"/>
                  </a:lnTo>
                  <a:lnTo>
                    <a:pt x="0" y="189737"/>
                  </a:lnTo>
                  <a:lnTo>
                    <a:pt x="0" y="6324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407534" y="2122932"/>
            <a:ext cx="595630" cy="302260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5405">
              <a:lnSpc>
                <a:spcPts val="235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1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20285" y="2831338"/>
            <a:ext cx="807085" cy="313055"/>
            <a:chOff x="4320285" y="2831338"/>
            <a:chExt cx="807085" cy="313055"/>
          </a:xfrm>
        </p:grpSpPr>
        <p:sp>
          <p:nvSpPr>
            <p:cNvPr id="19" name="object 19"/>
            <p:cNvSpPr/>
            <p:nvPr/>
          </p:nvSpPr>
          <p:spPr>
            <a:xfrm>
              <a:off x="4326635" y="2837688"/>
              <a:ext cx="794385" cy="300355"/>
            </a:xfrm>
            <a:custGeom>
              <a:avLst/>
              <a:gdLst/>
              <a:ahLst/>
              <a:cxnLst/>
              <a:rect l="l" t="t" r="r" b="b"/>
              <a:pathLst>
                <a:path w="794385" h="300355">
                  <a:moveTo>
                    <a:pt x="794003" y="0"/>
                  </a:moveTo>
                  <a:lnTo>
                    <a:pt x="0" y="0"/>
                  </a:lnTo>
                  <a:lnTo>
                    <a:pt x="0" y="300227"/>
                  </a:lnTo>
                  <a:lnTo>
                    <a:pt x="794003" y="300227"/>
                  </a:lnTo>
                  <a:lnTo>
                    <a:pt x="794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326635" y="2837688"/>
              <a:ext cx="794385" cy="300355"/>
            </a:xfrm>
            <a:custGeom>
              <a:avLst/>
              <a:gdLst/>
              <a:ahLst/>
              <a:cxnLst/>
              <a:rect l="l" t="t" r="r" b="b"/>
              <a:pathLst>
                <a:path w="794385" h="300355">
                  <a:moveTo>
                    <a:pt x="694689" y="0"/>
                  </a:moveTo>
                  <a:lnTo>
                    <a:pt x="694689" y="300227"/>
                  </a:lnTo>
                </a:path>
                <a:path w="794385" h="300355">
                  <a:moveTo>
                    <a:pt x="0" y="300227"/>
                  </a:moveTo>
                  <a:lnTo>
                    <a:pt x="794003" y="300227"/>
                  </a:lnTo>
                  <a:lnTo>
                    <a:pt x="794003" y="0"/>
                  </a:lnTo>
                  <a:lnTo>
                    <a:pt x="0" y="0"/>
                  </a:lnTo>
                  <a:lnTo>
                    <a:pt x="0" y="3002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425822" y="2837688"/>
            <a:ext cx="595630" cy="30035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5405">
              <a:lnSpc>
                <a:spcPts val="234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2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294378" y="4120641"/>
            <a:ext cx="807085" cy="313055"/>
            <a:chOff x="4294378" y="4120641"/>
            <a:chExt cx="807085" cy="313055"/>
          </a:xfrm>
        </p:grpSpPr>
        <p:sp>
          <p:nvSpPr>
            <p:cNvPr id="23" name="object 23"/>
            <p:cNvSpPr/>
            <p:nvPr/>
          </p:nvSpPr>
          <p:spPr>
            <a:xfrm>
              <a:off x="4300728" y="4126991"/>
              <a:ext cx="794385" cy="300355"/>
            </a:xfrm>
            <a:custGeom>
              <a:avLst/>
              <a:gdLst/>
              <a:ahLst/>
              <a:cxnLst/>
              <a:rect l="l" t="t" r="r" b="b"/>
              <a:pathLst>
                <a:path w="794385" h="300354">
                  <a:moveTo>
                    <a:pt x="794003" y="0"/>
                  </a:moveTo>
                  <a:lnTo>
                    <a:pt x="0" y="0"/>
                  </a:lnTo>
                  <a:lnTo>
                    <a:pt x="0" y="300228"/>
                  </a:lnTo>
                  <a:lnTo>
                    <a:pt x="794003" y="300228"/>
                  </a:lnTo>
                  <a:lnTo>
                    <a:pt x="794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00728" y="4126991"/>
              <a:ext cx="794385" cy="300355"/>
            </a:xfrm>
            <a:custGeom>
              <a:avLst/>
              <a:gdLst/>
              <a:ahLst/>
              <a:cxnLst/>
              <a:rect l="l" t="t" r="r" b="b"/>
              <a:pathLst>
                <a:path w="794385" h="300354">
                  <a:moveTo>
                    <a:pt x="694689" y="0"/>
                  </a:moveTo>
                  <a:lnTo>
                    <a:pt x="694689" y="300228"/>
                  </a:lnTo>
                </a:path>
                <a:path w="794385" h="300354">
                  <a:moveTo>
                    <a:pt x="0" y="300228"/>
                  </a:moveTo>
                  <a:lnTo>
                    <a:pt x="794003" y="300228"/>
                  </a:lnTo>
                  <a:lnTo>
                    <a:pt x="794003" y="0"/>
                  </a:lnTo>
                  <a:lnTo>
                    <a:pt x="0" y="0"/>
                  </a:lnTo>
                  <a:lnTo>
                    <a:pt x="0" y="3002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399915" y="4126991"/>
            <a:ext cx="595630" cy="30035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ts val="235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M</a:t>
            </a:r>
            <a:endParaRPr baseline="25641" sz="1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87182" y="3889375"/>
            <a:ext cx="1104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Ens</a:t>
            </a:r>
            <a:r>
              <a:rPr dirty="0" sz="1800" spc="-15" b="1">
                <a:latin typeface="Arial"/>
                <a:cs typeface="Arial"/>
              </a:rPr>
              <a:t>e</a:t>
            </a:r>
            <a:r>
              <a:rPr dirty="0" sz="1800" spc="-5" b="1">
                <a:latin typeface="Arial"/>
                <a:cs typeface="Arial"/>
              </a:rPr>
              <a:t>mble  </a:t>
            </a:r>
            <a:r>
              <a:rPr dirty="0" sz="1800" spc="-5" b="1">
                <a:latin typeface="Arial"/>
                <a:cs typeface="Arial"/>
              </a:rPr>
              <a:t>Decision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01844" y="2251201"/>
            <a:ext cx="1476375" cy="2028825"/>
          </a:xfrm>
          <a:custGeom>
            <a:avLst/>
            <a:gdLst/>
            <a:ahLst/>
            <a:cxnLst/>
            <a:rect l="l" t="t" r="r" b="b"/>
            <a:pathLst>
              <a:path w="1476375" h="2028825">
                <a:moveTo>
                  <a:pt x="645922" y="1300492"/>
                </a:moveTo>
                <a:lnTo>
                  <a:pt x="624814" y="1289443"/>
                </a:lnTo>
                <a:lnTo>
                  <a:pt x="570484" y="1260983"/>
                </a:lnTo>
                <a:lnTo>
                  <a:pt x="569950" y="1289735"/>
                </a:lnTo>
                <a:lnTo>
                  <a:pt x="569595" y="1289748"/>
                </a:lnTo>
                <a:lnTo>
                  <a:pt x="569595" y="1309116"/>
                </a:lnTo>
                <a:lnTo>
                  <a:pt x="569493" y="1309255"/>
                </a:lnTo>
                <a:lnTo>
                  <a:pt x="569595" y="1309116"/>
                </a:lnTo>
                <a:lnTo>
                  <a:pt x="569595" y="1289748"/>
                </a:lnTo>
                <a:lnTo>
                  <a:pt x="566801" y="1289812"/>
                </a:lnTo>
                <a:lnTo>
                  <a:pt x="565785" y="1289812"/>
                </a:lnTo>
                <a:lnTo>
                  <a:pt x="564769" y="1290066"/>
                </a:lnTo>
                <a:lnTo>
                  <a:pt x="525780" y="1312799"/>
                </a:lnTo>
                <a:lnTo>
                  <a:pt x="502920" y="1345438"/>
                </a:lnTo>
                <a:lnTo>
                  <a:pt x="488950" y="1388110"/>
                </a:lnTo>
                <a:lnTo>
                  <a:pt x="483235" y="1437005"/>
                </a:lnTo>
                <a:lnTo>
                  <a:pt x="481063" y="1480439"/>
                </a:lnTo>
                <a:lnTo>
                  <a:pt x="479031" y="1573911"/>
                </a:lnTo>
                <a:lnTo>
                  <a:pt x="478282" y="1604645"/>
                </a:lnTo>
                <a:lnTo>
                  <a:pt x="475361" y="1664081"/>
                </a:lnTo>
                <a:lnTo>
                  <a:pt x="471170" y="1702943"/>
                </a:lnTo>
                <a:lnTo>
                  <a:pt x="462026" y="1743075"/>
                </a:lnTo>
                <a:lnTo>
                  <a:pt x="437261" y="1769618"/>
                </a:lnTo>
                <a:lnTo>
                  <a:pt x="437819" y="1769491"/>
                </a:lnTo>
                <a:lnTo>
                  <a:pt x="438277" y="1769402"/>
                </a:lnTo>
                <a:lnTo>
                  <a:pt x="434594" y="1769491"/>
                </a:lnTo>
                <a:lnTo>
                  <a:pt x="390017" y="1751203"/>
                </a:lnTo>
                <a:lnTo>
                  <a:pt x="341630" y="1719326"/>
                </a:lnTo>
                <a:lnTo>
                  <a:pt x="324612" y="1708531"/>
                </a:lnTo>
                <a:lnTo>
                  <a:pt x="313918" y="1702435"/>
                </a:lnTo>
                <a:lnTo>
                  <a:pt x="307467" y="1698752"/>
                </a:lnTo>
                <a:lnTo>
                  <a:pt x="298577" y="1694434"/>
                </a:lnTo>
                <a:lnTo>
                  <a:pt x="254127" y="1682623"/>
                </a:lnTo>
                <a:lnTo>
                  <a:pt x="245110" y="1682877"/>
                </a:lnTo>
                <a:lnTo>
                  <a:pt x="237617" y="1684020"/>
                </a:lnTo>
                <a:lnTo>
                  <a:pt x="236601" y="1684274"/>
                </a:lnTo>
                <a:lnTo>
                  <a:pt x="228854" y="1686687"/>
                </a:lnTo>
                <a:lnTo>
                  <a:pt x="228346" y="1686814"/>
                </a:lnTo>
                <a:lnTo>
                  <a:pt x="227965" y="1687068"/>
                </a:lnTo>
                <a:lnTo>
                  <a:pt x="227457" y="1687195"/>
                </a:lnTo>
                <a:lnTo>
                  <a:pt x="219456" y="1691132"/>
                </a:lnTo>
                <a:lnTo>
                  <a:pt x="175514" y="1726692"/>
                </a:lnTo>
                <a:lnTo>
                  <a:pt x="147345" y="1759712"/>
                </a:lnTo>
                <a:lnTo>
                  <a:pt x="120015" y="1798574"/>
                </a:lnTo>
                <a:lnTo>
                  <a:pt x="92964" y="1842643"/>
                </a:lnTo>
                <a:lnTo>
                  <a:pt x="66294" y="1890395"/>
                </a:lnTo>
                <a:lnTo>
                  <a:pt x="39624" y="1941068"/>
                </a:lnTo>
                <a:lnTo>
                  <a:pt x="0" y="2019935"/>
                </a:lnTo>
                <a:lnTo>
                  <a:pt x="17780" y="2028825"/>
                </a:lnTo>
                <a:lnTo>
                  <a:pt x="44196" y="1975993"/>
                </a:lnTo>
                <a:lnTo>
                  <a:pt x="57404" y="1950085"/>
                </a:lnTo>
                <a:lnTo>
                  <a:pt x="83693" y="1899793"/>
                </a:lnTo>
                <a:lnTo>
                  <a:pt x="110109" y="1852422"/>
                </a:lnTo>
                <a:lnTo>
                  <a:pt x="136779" y="1809115"/>
                </a:lnTo>
                <a:lnTo>
                  <a:pt x="163449" y="1771269"/>
                </a:lnTo>
                <a:lnTo>
                  <a:pt x="190246" y="1739900"/>
                </a:lnTo>
                <a:lnTo>
                  <a:pt x="223266" y="1711960"/>
                </a:lnTo>
                <a:lnTo>
                  <a:pt x="254635" y="1702435"/>
                </a:lnTo>
                <a:lnTo>
                  <a:pt x="261366" y="1703070"/>
                </a:lnTo>
                <a:lnTo>
                  <a:pt x="298577" y="1716532"/>
                </a:lnTo>
                <a:lnTo>
                  <a:pt x="363474" y="1757680"/>
                </a:lnTo>
                <a:lnTo>
                  <a:pt x="379222" y="1767967"/>
                </a:lnTo>
                <a:lnTo>
                  <a:pt x="417576" y="1786509"/>
                </a:lnTo>
                <a:lnTo>
                  <a:pt x="432435" y="1789303"/>
                </a:lnTo>
                <a:lnTo>
                  <a:pt x="439547" y="1789176"/>
                </a:lnTo>
                <a:lnTo>
                  <a:pt x="440817" y="1789176"/>
                </a:lnTo>
                <a:lnTo>
                  <a:pt x="441579" y="1788922"/>
                </a:lnTo>
                <a:lnTo>
                  <a:pt x="447294" y="1787779"/>
                </a:lnTo>
                <a:lnTo>
                  <a:pt x="447802" y="1787652"/>
                </a:lnTo>
                <a:lnTo>
                  <a:pt x="448437" y="1787398"/>
                </a:lnTo>
                <a:lnTo>
                  <a:pt x="448945" y="1787144"/>
                </a:lnTo>
                <a:lnTo>
                  <a:pt x="454787" y="1784731"/>
                </a:lnTo>
                <a:lnTo>
                  <a:pt x="470928" y="1769618"/>
                </a:lnTo>
                <a:lnTo>
                  <a:pt x="471119" y="1769364"/>
                </a:lnTo>
                <a:lnTo>
                  <a:pt x="471385" y="1768983"/>
                </a:lnTo>
                <a:lnTo>
                  <a:pt x="471843" y="1768348"/>
                </a:lnTo>
                <a:lnTo>
                  <a:pt x="472313" y="1767713"/>
                </a:lnTo>
                <a:lnTo>
                  <a:pt x="472846" y="1766697"/>
                </a:lnTo>
                <a:lnTo>
                  <a:pt x="473519" y="1765427"/>
                </a:lnTo>
                <a:lnTo>
                  <a:pt x="474129" y="1764284"/>
                </a:lnTo>
                <a:lnTo>
                  <a:pt x="475272" y="1762125"/>
                </a:lnTo>
                <a:lnTo>
                  <a:pt x="475945" y="1760855"/>
                </a:lnTo>
                <a:lnTo>
                  <a:pt x="476631" y="1759585"/>
                </a:lnTo>
                <a:lnTo>
                  <a:pt x="480441" y="1750568"/>
                </a:lnTo>
                <a:lnTo>
                  <a:pt x="490728" y="1706118"/>
                </a:lnTo>
                <a:lnTo>
                  <a:pt x="495046" y="1665732"/>
                </a:lnTo>
                <a:lnTo>
                  <a:pt x="498094" y="1605534"/>
                </a:lnTo>
                <a:lnTo>
                  <a:pt x="499364" y="1542161"/>
                </a:lnTo>
                <a:lnTo>
                  <a:pt x="500900" y="1479931"/>
                </a:lnTo>
                <a:lnTo>
                  <a:pt x="503047" y="1438275"/>
                </a:lnTo>
                <a:lnTo>
                  <a:pt x="508508" y="1391412"/>
                </a:lnTo>
                <a:lnTo>
                  <a:pt x="521081" y="1353566"/>
                </a:lnTo>
                <a:lnTo>
                  <a:pt x="547624" y="1319911"/>
                </a:lnTo>
                <a:lnTo>
                  <a:pt x="569582" y="1309573"/>
                </a:lnTo>
                <a:lnTo>
                  <a:pt x="569087" y="1337183"/>
                </a:lnTo>
                <a:lnTo>
                  <a:pt x="645922" y="1300492"/>
                </a:lnTo>
                <a:close/>
              </a:path>
              <a:path w="1476375" h="2028825">
                <a:moveTo>
                  <a:pt x="1475854" y="916432"/>
                </a:moveTo>
                <a:lnTo>
                  <a:pt x="1460741" y="895350"/>
                </a:lnTo>
                <a:lnTo>
                  <a:pt x="1426210" y="847217"/>
                </a:lnTo>
                <a:lnTo>
                  <a:pt x="1412925" y="872528"/>
                </a:lnTo>
                <a:lnTo>
                  <a:pt x="1385443" y="858012"/>
                </a:lnTo>
                <a:lnTo>
                  <a:pt x="1338834" y="832739"/>
                </a:lnTo>
                <a:lnTo>
                  <a:pt x="1292987" y="807085"/>
                </a:lnTo>
                <a:lnTo>
                  <a:pt x="1248410" y="781050"/>
                </a:lnTo>
                <a:lnTo>
                  <a:pt x="1205357" y="754253"/>
                </a:lnTo>
                <a:lnTo>
                  <a:pt x="1163955" y="726694"/>
                </a:lnTo>
                <a:lnTo>
                  <a:pt x="1124839" y="698373"/>
                </a:lnTo>
                <a:lnTo>
                  <a:pt x="1090422" y="669290"/>
                </a:lnTo>
                <a:lnTo>
                  <a:pt x="1060704" y="639191"/>
                </a:lnTo>
                <a:lnTo>
                  <a:pt x="1033780" y="607822"/>
                </a:lnTo>
                <a:lnTo>
                  <a:pt x="993902" y="559308"/>
                </a:lnTo>
                <a:lnTo>
                  <a:pt x="979678" y="542798"/>
                </a:lnTo>
                <a:lnTo>
                  <a:pt x="948436" y="509651"/>
                </a:lnTo>
                <a:lnTo>
                  <a:pt x="911606" y="476377"/>
                </a:lnTo>
                <a:lnTo>
                  <a:pt x="879348" y="451739"/>
                </a:lnTo>
                <a:lnTo>
                  <a:pt x="841883" y="427228"/>
                </a:lnTo>
                <a:lnTo>
                  <a:pt x="784098" y="393827"/>
                </a:lnTo>
                <a:lnTo>
                  <a:pt x="719455" y="360045"/>
                </a:lnTo>
                <a:lnTo>
                  <a:pt x="615442" y="309118"/>
                </a:lnTo>
                <a:lnTo>
                  <a:pt x="444119" y="228219"/>
                </a:lnTo>
                <a:lnTo>
                  <a:pt x="383921" y="198501"/>
                </a:lnTo>
                <a:lnTo>
                  <a:pt x="307086" y="157607"/>
                </a:lnTo>
                <a:lnTo>
                  <a:pt x="239395" y="120142"/>
                </a:lnTo>
                <a:lnTo>
                  <a:pt x="198120" y="96774"/>
                </a:lnTo>
                <a:lnTo>
                  <a:pt x="104013" y="41910"/>
                </a:lnTo>
                <a:lnTo>
                  <a:pt x="34163" y="0"/>
                </a:lnTo>
                <a:lnTo>
                  <a:pt x="24384" y="16383"/>
                </a:lnTo>
                <a:lnTo>
                  <a:pt x="59055" y="37211"/>
                </a:lnTo>
                <a:lnTo>
                  <a:pt x="188468" y="113284"/>
                </a:lnTo>
                <a:lnTo>
                  <a:pt x="229997" y="136779"/>
                </a:lnTo>
                <a:lnTo>
                  <a:pt x="322453" y="187579"/>
                </a:lnTo>
                <a:lnTo>
                  <a:pt x="375285" y="215392"/>
                </a:lnTo>
                <a:lnTo>
                  <a:pt x="468503" y="260985"/>
                </a:lnTo>
                <a:lnTo>
                  <a:pt x="607314" y="326390"/>
                </a:lnTo>
                <a:lnTo>
                  <a:pt x="711073" y="377063"/>
                </a:lnTo>
                <a:lnTo>
                  <a:pt x="775081" y="410718"/>
                </a:lnTo>
                <a:lnTo>
                  <a:pt x="832104" y="443611"/>
                </a:lnTo>
                <a:lnTo>
                  <a:pt x="868553" y="467487"/>
                </a:lnTo>
                <a:lnTo>
                  <a:pt x="899922" y="491363"/>
                </a:lnTo>
                <a:lnTo>
                  <a:pt x="935355" y="523494"/>
                </a:lnTo>
                <a:lnTo>
                  <a:pt x="965581" y="555625"/>
                </a:lnTo>
                <a:lnTo>
                  <a:pt x="992759" y="587756"/>
                </a:lnTo>
                <a:lnTo>
                  <a:pt x="1018921" y="619887"/>
                </a:lnTo>
                <a:lnTo>
                  <a:pt x="1032383" y="635889"/>
                </a:lnTo>
                <a:lnTo>
                  <a:pt x="1061212" y="667385"/>
                </a:lnTo>
                <a:lnTo>
                  <a:pt x="1094232" y="698246"/>
                </a:lnTo>
                <a:lnTo>
                  <a:pt x="1132840" y="727837"/>
                </a:lnTo>
                <a:lnTo>
                  <a:pt x="1194816" y="770001"/>
                </a:lnTo>
                <a:lnTo>
                  <a:pt x="1238377" y="797179"/>
                </a:lnTo>
                <a:lnTo>
                  <a:pt x="1283335" y="823468"/>
                </a:lnTo>
                <a:lnTo>
                  <a:pt x="1329436" y="849376"/>
                </a:lnTo>
                <a:lnTo>
                  <a:pt x="1376299" y="874776"/>
                </a:lnTo>
                <a:lnTo>
                  <a:pt x="1404061" y="889431"/>
                </a:lnTo>
                <a:lnTo>
                  <a:pt x="1390777" y="914781"/>
                </a:lnTo>
                <a:lnTo>
                  <a:pt x="1475854" y="916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659371" y="3811130"/>
            <a:ext cx="849630" cy="121348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algn="ctr" marR="34925">
              <a:lnSpc>
                <a:spcPct val="100000"/>
              </a:lnSpc>
              <a:spcBef>
                <a:spcPts val="1485"/>
              </a:spcBef>
            </a:pPr>
            <a:r>
              <a:rPr dirty="0" sz="2000">
                <a:latin typeface="Arial MT"/>
                <a:cs typeface="Arial MT"/>
              </a:rPr>
              <a:t>∑</a:t>
            </a:r>
            <a:endParaRPr sz="2000">
              <a:latin typeface="Arial MT"/>
              <a:cs typeface="Arial MT"/>
            </a:endParaRPr>
          </a:p>
          <a:p>
            <a:pPr algn="ctr" marL="12700" marR="5080" indent="1270">
              <a:lnSpc>
                <a:spcPct val="100000"/>
              </a:lnSpc>
              <a:spcBef>
                <a:spcPts val="1245"/>
              </a:spcBef>
            </a:pPr>
            <a:r>
              <a:rPr dirty="0" sz="1800" spc="-5">
                <a:latin typeface="Arial MT"/>
                <a:cs typeface="Arial MT"/>
              </a:rPr>
              <a:t>Simple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av</a:t>
            </a:r>
            <a:r>
              <a:rPr dirty="0" sz="1800" spc="-15">
                <a:latin typeface="Arial MT"/>
                <a:cs typeface="Arial MT"/>
              </a:rPr>
              <a:t>e</a:t>
            </a:r>
            <a:r>
              <a:rPr dirty="0" sz="1800" spc="-5">
                <a:latin typeface="Arial MT"/>
                <a:cs typeface="Arial MT"/>
              </a:rPr>
              <a:t>ra</a:t>
            </a:r>
            <a:r>
              <a:rPr dirty="0" sz="1800" spc="-15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4211" y="3982211"/>
            <a:ext cx="599440" cy="1412875"/>
          </a:xfrm>
          <a:prstGeom prst="rect">
            <a:avLst/>
          </a:prstGeom>
          <a:solidFill>
            <a:srgbClr val="FFFFFF"/>
          </a:solidFill>
          <a:ln w="15239">
            <a:solidFill>
              <a:srgbClr val="000000"/>
            </a:solidFill>
          </a:ln>
        </p:spPr>
        <p:txBody>
          <a:bodyPr wrap="square" lIns="0" tIns="40640" rIns="0" bIns="0" rtlCol="0" vert="vert270">
            <a:spAutoFit/>
          </a:bodyPr>
          <a:lstStyle/>
          <a:p>
            <a:pPr marL="160020" marR="7620" indent="-146685">
              <a:lnSpc>
                <a:spcPct val="100000"/>
              </a:lnSpc>
              <a:spcBef>
                <a:spcPts val="320"/>
              </a:spcBef>
            </a:pPr>
            <a:r>
              <a:rPr dirty="0" sz="1800" spc="-10" b="1">
                <a:solidFill>
                  <a:srgbClr val="FF0000"/>
                </a:solidFill>
                <a:latin typeface="Arial"/>
                <a:cs typeface="Arial"/>
              </a:rPr>
              <a:t>Diversity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dirty="0" sz="1800" spc="-4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Generator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568249" y="2967037"/>
            <a:ext cx="1076325" cy="549275"/>
            <a:chOff x="6568249" y="2967037"/>
            <a:chExt cx="1076325" cy="549275"/>
          </a:xfrm>
        </p:grpSpPr>
        <p:sp>
          <p:nvSpPr>
            <p:cNvPr id="31" name="object 31"/>
            <p:cNvSpPr/>
            <p:nvPr/>
          </p:nvSpPr>
          <p:spPr>
            <a:xfrm>
              <a:off x="6573011" y="2971800"/>
              <a:ext cx="1066800" cy="539750"/>
            </a:xfrm>
            <a:custGeom>
              <a:avLst/>
              <a:gdLst/>
              <a:ahLst/>
              <a:cxnLst/>
              <a:rect l="l" t="t" r="r" b="b"/>
              <a:pathLst>
                <a:path w="1066800" h="539750">
                  <a:moveTo>
                    <a:pt x="1066800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1066800" y="539496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573011" y="2971800"/>
              <a:ext cx="1066800" cy="539750"/>
            </a:xfrm>
            <a:custGeom>
              <a:avLst/>
              <a:gdLst/>
              <a:ahLst/>
              <a:cxnLst/>
              <a:rect l="l" t="t" r="r" b="b"/>
              <a:pathLst>
                <a:path w="1066800" h="539750">
                  <a:moveTo>
                    <a:pt x="0" y="539496"/>
                  </a:moveTo>
                  <a:lnTo>
                    <a:pt x="1066800" y="539496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577583" y="2976372"/>
            <a:ext cx="1057910" cy="2762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41605">
              <a:lnSpc>
                <a:spcPts val="2075"/>
              </a:lnSpc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NNs</a:t>
            </a:r>
            <a:r>
              <a:rPr dirty="0" sz="18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77583" y="3252372"/>
            <a:ext cx="1057910" cy="2546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2860">
              <a:lnSpc>
                <a:spcPts val="2005"/>
              </a:lnSpc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Ensemble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26608" y="3180588"/>
            <a:ext cx="1567180" cy="687705"/>
            <a:chOff x="5626608" y="3180588"/>
            <a:chExt cx="1567180" cy="687705"/>
          </a:xfrm>
        </p:grpSpPr>
        <p:sp>
          <p:nvSpPr>
            <p:cNvPr id="36" name="object 36"/>
            <p:cNvSpPr/>
            <p:nvPr/>
          </p:nvSpPr>
          <p:spPr>
            <a:xfrm>
              <a:off x="5634228" y="3188208"/>
              <a:ext cx="365760" cy="532130"/>
            </a:xfrm>
            <a:custGeom>
              <a:avLst/>
              <a:gdLst/>
              <a:ahLst/>
              <a:cxnLst/>
              <a:rect l="l" t="t" r="r" b="b"/>
              <a:pathLst>
                <a:path w="365760" h="532129">
                  <a:moveTo>
                    <a:pt x="182880" y="265938"/>
                  </a:moveTo>
                  <a:lnTo>
                    <a:pt x="0" y="531875"/>
                  </a:lnTo>
                  <a:lnTo>
                    <a:pt x="365760" y="531875"/>
                  </a:lnTo>
                  <a:lnTo>
                    <a:pt x="182880" y="265938"/>
                  </a:lnTo>
                  <a:close/>
                </a:path>
                <a:path w="365760" h="532129">
                  <a:moveTo>
                    <a:pt x="365760" y="0"/>
                  </a:moveTo>
                  <a:lnTo>
                    <a:pt x="0" y="0"/>
                  </a:lnTo>
                  <a:lnTo>
                    <a:pt x="182880" y="265938"/>
                  </a:lnTo>
                  <a:lnTo>
                    <a:pt x="3657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634228" y="3188208"/>
              <a:ext cx="365760" cy="532130"/>
            </a:xfrm>
            <a:custGeom>
              <a:avLst/>
              <a:gdLst/>
              <a:ahLst/>
              <a:cxnLst/>
              <a:rect l="l" t="t" r="r" b="b"/>
              <a:pathLst>
                <a:path w="365760" h="532129">
                  <a:moveTo>
                    <a:pt x="0" y="0"/>
                  </a:moveTo>
                  <a:lnTo>
                    <a:pt x="365760" y="0"/>
                  </a:lnTo>
                  <a:lnTo>
                    <a:pt x="182880" y="265938"/>
                  </a:lnTo>
                  <a:lnTo>
                    <a:pt x="365760" y="531875"/>
                  </a:lnTo>
                  <a:lnTo>
                    <a:pt x="0" y="531875"/>
                  </a:lnTo>
                  <a:lnTo>
                    <a:pt x="182880" y="265938"/>
                  </a:lnTo>
                  <a:lnTo>
                    <a:pt x="0" y="0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863463" y="3247136"/>
              <a:ext cx="711200" cy="213360"/>
            </a:xfrm>
            <a:custGeom>
              <a:avLst/>
              <a:gdLst/>
              <a:ahLst/>
              <a:cxnLst/>
              <a:rect l="l" t="t" r="r" b="b"/>
              <a:pathLst>
                <a:path w="711200" h="213360">
                  <a:moveTo>
                    <a:pt x="343091" y="132532"/>
                  </a:moveTo>
                  <a:lnTo>
                    <a:pt x="305053" y="153288"/>
                  </a:lnTo>
                  <a:lnTo>
                    <a:pt x="265557" y="164973"/>
                  </a:lnTo>
                  <a:lnTo>
                    <a:pt x="216535" y="175387"/>
                  </a:lnTo>
                  <a:lnTo>
                    <a:pt x="159892" y="183768"/>
                  </a:lnTo>
                  <a:lnTo>
                    <a:pt x="98044" y="189737"/>
                  </a:lnTo>
                  <a:lnTo>
                    <a:pt x="33274" y="193039"/>
                  </a:lnTo>
                  <a:lnTo>
                    <a:pt x="0" y="193421"/>
                  </a:lnTo>
                  <a:lnTo>
                    <a:pt x="253" y="213233"/>
                  </a:lnTo>
                  <a:lnTo>
                    <a:pt x="66675" y="211454"/>
                  </a:lnTo>
                  <a:lnTo>
                    <a:pt x="131190" y="206755"/>
                  </a:lnTo>
                  <a:lnTo>
                    <a:pt x="191642" y="199389"/>
                  </a:lnTo>
                  <a:lnTo>
                    <a:pt x="245872" y="189737"/>
                  </a:lnTo>
                  <a:lnTo>
                    <a:pt x="292100" y="178308"/>
                  </a:lnTo>
                  <a:lnTo>
                    <a:pt x="328295" y="165353"/>
                  </a:lnTo>
                  <a:lnTo>
                    <a:pt x="358139" y="145287"/>
                  </a:lnTo>
                  <a:lnTo>
                    <a:pt x="361188" y="141350"/>
                  </a:lnTo>
                  <a:lnTo>
                    <a:pt x="364276" y="133476"/>
                  </a:lnTo>
                  <a:lnTo>
                    <a:pt x="342391" y="133476"/>
                  </a:lnTo>
                  <a:lnTo>
                    <a:pt x="343091" y="132532"/>
                  </a:lnTo>
                  <a:close/>
                </a:path>
                <a:path w="711200" h="213360">
                  <a:moveTo>
                    <a:pt x="343281" y="132334"/>
                  </a:moveTo>
                  <a:lnTo>
                    <a:pt x="343091" y="132532"/>
                  </a:lnTo>
                  <a:lnTo>
                    <a:pt x="342391" y="133476"/>
                  </a:lnTo>
                  <a:lnTo>
                    <a:pt x="343281" y="132334"/>
                  </a:lnTo>
                  <a:close/>
                </a:path>
                <a:path w="711200" h="213360">
                  <a:moveTo>
                    <a:pt x="364399" y="132334"/>
                  </a:moveTo>
                  <a:lnTo>
                    <a:pt x="343281" y="132334"/>
                  </a:lnTo>
                  <a:lnTo>
                    <a:pt x="342391" y="133476"/>
                  </a:lnTo>
                  <a:lnTo>
                    <a:pt x="364276" y="133476"/>
                  </a:lnTo>
                  <a:lnTo>
                    <a:pt x="364399" y="132334"/>
                  </a:lnTo>
                  <a:close/>
                </a:path>
                <a:path w="711200" h="213360">
                  <a:moveTo>
                    <a:pt x="344191" y="131048"/>
                  </a:moveTo>
                  <a:lnTo>
                    <a:pt x="343091" y="132532"/>
                  </a:lnTo>
                  <a:lnTo>
                    <a:pt x="343281" y="132334"/>
                  </a:lnTo>
                  <a:lnTo>
                    <a:pt x="364399" y="132334"/>
                  </a:lnTo>
                  <a:lnTo>
                    <a:pt x="364440" y="131952"/>
                  </a:lnTo>
                  <a:lnTo>
                    <a:pt x="343788" y="131952"/>
                  </a:lnTo>
                  <a:lnTo>
                    <a:pt x="344191" y="131048"/>
                  </a:lnTo>
                  <a:close/>
                </a:path>
                <a:path w="711200" h="213360">
                  <a:moveTo>
                    <a:pt x="344662" y="130412"/>
                  </a:moveTo>
                  <a:lnTo>
                    <a:pt x="344191" y="131048"/>
                  </a:lnTo>
                  <a:lnTo>
                    <a:pt x="343788" y="131952"/>
                  </a:lnTo>
                  <a:lnTo>
                    <a:pt x="344646" y="130524"/>
                  </a:lnTo>
                  <a:close/>
                </a:path>
                <a:path w="711200" h="213360">
                  <a:moveTo>
                    <a:pt x="344646" y="130524"/>
                  </a:moveTo>
                  <a:lnTo>
                    <a:pt x="343788" y="131952"/>
                  </a:lnTo>
                  <a:lnTo>
                    <a:pt x="364440" y="131952"/>
                  </a:lnTo>
                  <a:lnTo>
                    <a:pt x="364521" y="131190"/>
                  </a:lnTo>
                  <a:lnTo>
                    <a:pt x="344550" y="131190"/>
                  </a:lnTo>
                  <a:lnTo>
                    <a:pt x="344646" y="130524"/>
                  </a:lnTo>
                  <a:close/>
                </a:path>
                <a:path w="711200" h="213360">
                  <a:moveTo>
                    <a:pt x="344828" y="130221"/>
                  </a:moveTo>
                  <a:lnTo>
                    <a:pt x="344646" y="130524"/>
                  </a:lnTo>
                  <a:lnTo>
                    <a:pt x="344550" y="131190"/>
                  </a:lnTo>
                  <a:lnTo>
                    <a:pt x="344828" y="130221"/>
                  </a:lnTo>
                  <a:close/>
                </a:path>
                <a:path w="711200" h="213360">
                  <a:moveTo>
                    <a:pt x="364653" y="130048"/>
                  </a:moveTo>
                  <a:lnTo>
                    <a:pt x="344932" y="130048"/>
                  </a:lnTo>
                  <a:lnTo>
                    <a:pt x="344550" y="131190"/>
                  </a:lnTo>
                  <a:lnTo>
                    <a:pt x="364521" y="131190"/>
                  </a:lnTo>
                  <a:lnTo>
                    <a:pt x="364653" y="130048"/>
                  </a:lnTo>
                  <a:close/>
                </a:path>
                <a:path w="711200" h="213360">
                  <a:moveTo>
                    <a:pt x="344751" y="129787"/>
                  </a:moveTo>
                  <a:lnTo>
                    <a:pt x="344191" y="131048"/>
                  </a:lnTo>
                  <a:lnTo>
                    <a:pt x="344579" y="130524"/>
                  </a:lnTo>
                  <a:lnTo>
                    <a:pt x="344697" y="130167"/>
                  </a:lnTo>
                  <a:lnTo>
                    <a:pt x="344751" y="129787"/>
                  </a:lnTo>
                  <a:close/>
                </a:path>
                <a:path w="711200" h="213360">
                  <a:moveTo>
                    <a:pt x="344843" y="130167"/>
                  </a:moveTo>
                  <a:lnTo>
                    <a:pt x="344743" y="130301"/>
                  </a:lnTo>
                  <a:lnTo>
                    <a:pt x="344646" y="130524"/>
                  </a:lnTo>
                  <a:lnTo>
                    <a:pt x="344843" y="130167"/>
                  </a:lnTo>
                  <a:close/>
                </a:path>
                <a:path w="711200" h="213360">
                  <a:moveTo>
                    <a:pt x="345313" y="128524"/>
                  </a:moveTo>
                  <a:lnTo>
                    <a:pt x="344751" y="129787"/>
                  </a:lnTo>
                  <a:lnTo>
                    <a:pt x="344662" y="130412"/>
                  </a:lnTo>
                  <a:lnTo>
                    <a:pt x="344843" y="130167"/>
                  </a:lnTo>
                  <a:lnTo>
                    <a:pt x="345313" y="128524"/>
                  </a:lnTo>
                  <a:close/>
                </a:path>
                <a:path w="711200" h="213360">
                  <a:moveTo>
                    <a:pt x="364640" y="128524"/>
                  </a:moveTo>
                  <a:lnTo>
                    <a:pt x="345313" y="128524"/>
                  </a:lnTo>
                  <a:lnTo>
                    <a:pt x="344843" y="130167"/>
                  </a:lnTo>
                  <a:lnTo>
                    <a:pt x="364653" y="130048"/>
                  </a:lnTo>
                  <a:lnTo>
                    <a:pt x="364725" y="129539"/>
                  </a:lnTo>
                  <a:lnTo>
                    <a:pt x="364363" y="129539"/>
                  </a:lnTo>
                  <a:lnTo>
                    <a:pt x="364640" y="128524"/>
                  </a:lnTo>
                  <a:close/>
                </a:path>
                <a:path w="711200" h="213360">
                  <a:moveTo>
                    <a:pt x="655307" y="45991"/>
                  </a:moveTo>
                  <a:lnTo>
                    <a:pt x="610870" y="48513"/>
                  </a:lnTo>
                  <a:lnTo>
                    <a:pt x="547877" y="54610"/>
                  </a:lnTo>
                  <a:lnTo>
                    <a:pt x="490092" y="63118"/>
                  </a:lnTo>
                  <a:lnTo>
                    <a:pt x="451358" y="70865"/>
                  </a:lnTo>
                  <a:lnTo>
                    <a:pt x="407415" y="82803"/>
                  </a:lnTo>
                  <a:lnTo>
                    <a:pt x="367029" y="100075"/>
                  </a:lnTo>
                  <a:lnTo>
                    <a:pt x="356488" y="107568"/>
                  </a:lnTo>
                  <a:lnTo>
                    <a:pt x="356108" y="107823"/>
                  </a:lnTo>
                  <a:lnTo>
                    <a:pt x="345059" y="127635"/>
                  </a:lnTo>
                  <a:lnTo>
                    <a:pt x="344751" y="129787"/>
                  </a:lnTo>
                  <a:lnTo>
                    <a:pt x="345313" y="128524"/>
                  </a:lnTo>
                  <a:lnTo>
                    <a:pt x="364640" y="128524"/>
                  </a:lnTo>
                  <a:lnTo>
                    <a:pt x="364744" y="128015"/>
                  </a:lnTo>
                  <a:lnTo>
                    <a:pt x="364897" y="127579"/>
                  </a:lnTo>
                  <a:lnTo>
                    <a:pt x="365125" y="126746"/>
                  </a:lnTo>
                  <a:lnTo>
                    <a:pt x="365505" y="126746"/>
                  </a:lnTo>
                  <a:lnTo>
                    <a:pt x="365887" y="126111"/>
                  </a:lnTo>
                  <a:lnTo>
                    <a:pt x="366155" y="126111"/>
                  </a:lnTo>
                  <a:lnTo>
                    <a:pt x="367284" y="124587"/>
                  </a:lnTo>
                  <a:lnTo>
                    <a:pt x="369017" y="122936"/>
                  </a:lnTo>
                  <a:lnTo>
                    <a:pt x="368808" y="122936"/>
                  </a:lnTo>
                  <a:lnTo>
                    <a:pt x="369950" y="122047"/>
                  </a:lnTo>
                  <a:lnTo>
                    <a:pt x="373252" y="119634"/>
                  </a:lnTo>
                  <a:lnTo>
                    <a:pt x="377825" y="116586"/>
                  </a:lnTo>
                  <a:lnTo>
                    <a:pt x="413892" y="101473"/>
                  </a:lnTo>
                  <a:lnTo>
                    <a:pt x="468122" y="87502"/>
                  </a:lnTo>
                  <a:lnTo>
                    <a:pt x="521462" y="78104"/>
                  </a:lnTo>
                  <a:lnTo>
                    <a:pt x="581025" y="70865"/>
                  </a:lnTo>
                  <a:lnTo>
                    <a:pt x="644779" y="66166"/>
                  </a:lnTo>
                  <a:lnTo>
                    <a:pt x="653407" y="65833"/>
                  </a:lnTo>
                  <a:lnTo>
                    <a:pt x="671315" y="55107"/>
                  </a:lnTo>
                  <a:lnTo>
                    <a:pt x="655307" y="45991"/>
                  </a:lnTo>
                  <a:close/>
                </a:path>
                <a:path w="711200" h="213360">
                  <a:moveTo>
                    <a:pt x="364991" y="127682"/>
                  </a:moveTo>
                  <a:lnTo>
                    <a:pt x="364798" y="127941"/>
                  </a:lnTo>
                  <a:lnTo>
                    <a:pt x="364363" y="129539"/>
                  </a:lnTo>
                  <a:lnTo>
                    <a:pt x="364897" y="128336"/>
                  </a:lnTo>
                  <a:lnTo>
                    <a:pt x="364991" y="127682"/>
                  </a:lnTo>
                  <a:close/>
                </a:path>
                <a:path w="711200" h="213360">
                  <a:moveTo>
                    <a:pt x="364897" y="128336"/>
                  </a:moveTo>
                  <a:lnTo>
                    <a:pt x="364363" y="129539"/>
                  </a:lnTo>
                  <a:lnTo>
                    <a:pt x="364725" y="129539"/>
                  </a:lnTo>
                  <a:lnTo>
                    <a:pt x="364897" y="128336"/>
                  </a:lnTo>
                  <a:close/>
                </a:path>
                <a:path w="711200" h="213360">
                  <a:moveTo>
                    <a:pt x="365484" y="127015"/>
                  </a:moveTo>
                  <a:lnTo>
                    <a:pt x="364991" y="127682"/>
                  </a:lnTo>
                  <a:lnTo>
                    <a:pt x="364897" y="128336"/>
                  </a:lnTo>
                  <a:lnTo>
                    <a:pt x="365484" y="127015"/>
                  </a:lnTo>
                  <a:close/>
                </a:path>
                <a:path w="711200" h="213360">
                  <a:moveTo>
                    <a:pt x="364798" y="127941"/>
                  </a:moveTo>
                  <a:close/>
                </a:path>
                <a:path w="711200" h="213360">
                  <a:moveTo>
                    <a:pt x="365005" y="127579"/>
                  </a:moveTo>
                  <a:lnTo>
                    <a:pt x="364798" y="127941"/>
                  </a:lnTo>
                  <a:lnTo>
                    <a:pt x="364991" y="127682"/>
                  </a:lnTo>
                  <a:close/>
                </a:path>
                <a:path w="711200" h="213360">
                  <a:moveTo>
                    <a:pt x="365125" y="126746"/>
                  </a:moveTo>
                  <a:lnTo>
                    <a:pt x="364807" y="127910"/>
                  </a:lnTo>
                  <a:lnTo>
                    <a:pt x="365005" y="127579"/>
                  </a:lnTo>
                  <a:lnTo>
                    <a:pt x="365125" y="126746"/>
                  </a:lnTo>
                  <a:close/>
                </a:path>
                <a:path w="711200" h="213360">
                  <a:moveTo>
                    <a:pt x="365887" y="126111"/>
                  </a:moveTo>
                  <a:lnTo>
                    <a:pt x="365005" y="127579"/>
                  </a:lnTo>
                  <a:lnTo>
                    <a:pt x="365484" y="127015"/>
                  </a:lnTo>
                  <a:lnTo>
                    <a:pt x="365887" y="126111"/>
                  </a:lnTo>
                  <a:close/>
                </a:path>
                <a:path w="711200" h="213360">
                  <a:moveTo>
                    <a:pt x="365505" y="126746"/>
                  </a:moveTo>
                  <a:lnTo>
                    <a:pt x="365125" y="126746"/>
                  </a:lnTo>
                  <a:lnTo>
                    <a:pt x="365005" y="127579"/>
                  </a:lnTo>
                  <a:lnTo>
                    <a:pt x="365505" y="126746"/>
                  </a:lnTo>
                  <a:close/>
                </a:path>
                <a:path w="711200" h="213360">
                  <a:moveTo>
                    <a:pt x="366155" y="126111"/>
                  </a:moveTo>
                  <a:lnTo>
                    <a:pt x="365887" y="126111"/>
                  </a:lnTo>
                  <a:lnTo>
                    <a:pt x="365484" y="127015"/>
                  </a:lnTo>
                  <a:lnTo>
                    <a:pt x="366155" y="126111"/>
                  </a:lnTo>
                  <a:close/>
                </a:path>
                <a:path w="711200" h="213360">
                  <a:moveTo>
                    <a:pt x="369950" y="122047"/>
                  </a:moveTo>
                  <a:lnTo>
                    <a:pt x="368808" y="122936"/>
                  </a:lnTo>
                  <a:lnTo>
                    <a:pt x="369760" y="122228"/>
                  </a:lnTo>
                  <a:lnTo>
                    <a:pt x="369950" y="122047"/>
                  </a:lnTo>
                  <a:close/>
                </a:path>
                <a:path w="711200" h="213360">
                  <a:moveTo>
                    <a:pt x="369760" y="122228"/>
                  </a:moveTo>
                  <a:lnTo>
                    <a:pt x="368808" y="122936"/>
                  </a:lnTo>
                  <a:lnTo>
                    <a:pt x="369017" y="122936"/>
                  </a:lnTo>
                  <a:lnTo>
                    <a:pt x="369760" y="122228"/>
                  </a:lnTo>
                  <a:close/>
                </a:path>
                <a:path w="711200" h="213360">
                  <a:moveTo>
                    <a:pt x="370004" y="122047"/>
                  </a:moveTo>
                  <a:lnTo>
                    <a:pt x="369760" y="122228"/>
                  </a:lnTo>
                  <a:lnTo>
                    <a:pt x="370004" y="122047"/>
                  </a:lnTo>
                  <a:close/>
                </a:path>
                <a:path w="711200" h="213360">
                  <a:moveTo>
                    <a:pt x="693677" y="44958"/>
                  </a:moveTo>
                  <a:lnTo>
                    <a:pt x="690880" y="44958"/>
                  </a:lnTo>
                  <a:lnTo>
                    <a:pt x="691134" y="64769"/>
                  </a:lnTo>
                  <a:lnTo>
                    <a:pt x="677671" y="64897"/>
                  </a:lnTo>
                  <a:lnTo>
                    <a:pt x="653407" y="65833"/>
                  </a:lnTo>
                  <a:lnTo>
                    <a:pt x="605536" y="94487"/>
                  </a:lnTo>
                  <a:lnTo>
                    <a:pt x="604012" y="100584"/>
                  </a:lnTo>
                  <a:lnTo>
                    <a:pt x="609600" y="109981"/>
                  </a:lnTo>
                  <a:lnTo>
                    <a:pt x="615696" y="111505"/>
                  </a:lnTo>
                  <a:lnTo>
                    <a:pt x="710691" y="54610"/>
                  </a:lnTo>
                  <a:lnTo>
                    <a:pt x="693677" y="44958"/>
                  </a:lnTo>
                  <a:close/>
                </a:path>
                <a:path w="711200" h="213360">
                  <a:moveTo>
                    <a:pt x="671315" y="55107"/>
                  </a:moveTo>
                  <a:lnTo>
                    <a:pt x="653407" y="65833"/>
                  </a:lnTo>
                  <a:lnTo>
                    <a:pt x="677671" y="64897"/>
                  </a:lnTo>
                  <a:lnTo>
                    <a:pt x="691134" y="64769"/>
                  </a:lnTo>
                  <a:lnTo>
                    <a:pt x="691117" y="63500"/>
                  </a:lnTo>
                  <a:lnTo>
                    <a:pt x="686054" y="63500"/>
                  </a:lnTo>
                  <a:lnTo>
                    <a:pt x="671315" y="55107"/>
                  </a:lnTo>
                  <a:close/>
                </a:path>
                <a:path w="711200" h="213360">
                  <a:moveTo>
                    <a:pt x="685927" y="46354"/>
                  </a:moveTo>
                  <a:lnTo>
                    <a:pt x="671315" y="55107"/>
                  </a:lnTo>
                  <a:lnTo>
                    <a:pt x="686054" y="63500"/>
                  </a:lnTo>
                  <a:lnTo>
                    <a:pt x="685927" y="46354"/>
                  </a:lnTo>
                  <a:close/>
                </a:path>
                <a:path w="711200" h="213360">
                  <a:moveTo>
                    <a:pt x="690897" y="46354"/>
                  </a:moveTo>
                  <a:lnTo>
                    <a:pt x="685927" y="46354"/>
                  </a:lnTo>
                  <a:lnTo>
                    <a:pt x="686054" y="63500"/>
                  </a:lnTo>
                  <a:lnTo>
                    <a:pt x="691117" y="63500"/>
                  </a:lnTo>
                  <a:lnTo>
                    <a:pt x="690897" y="46354"/>
                  </a:lnTo>
                  <a:close/>
                </a:path>
                <a:path w="711200" h="213360">
                  <a:moveTo>
                    <a:pt x="690880" y="44958"/>
                  </a:moveTo>
                  <a:lnTo>
                    <a:pt x="676910" y="45085"/>
                  </a:lnTo>
                  <a:lnTo>
                    <a:pt x="655307" y="45991"/>
                  </a:lnTo>
                  <a:lnTo>
                    <a:pt x="671315" y="55107"/>
                  </a:lnTo>
                  <a:lnTo>
                    <a:pt x="685927" y="46354"/>
                  </a:lnTo>
                  <a:lnTo>
                    <a:pt x="690897" y="46354"/>
                  </a:lnTo>
                  <a:lnTo>
                    <a:pt x="690880" y="44958"/>
                  </a:lnTo>
                  <a:close/>
                </a:path>
                <a:path w="711200" h="213360">
                  <a:moveTo>
                    <a:pt x="614426" y="0"/>
                  </a:moveTo>
                  <a:lnTo>
                    <a:pt x="608329" y="1650"/>
                  </a:lnTo>
                  <a:lnTo>
                    <a:pt x="605663" y="6350"/>
                  </a:lnTo>
                  <a:lnTo>
                    <a:pt x="602996" y="11175"/>
                  </a:lnTo>
                  <a:lnTo>
                    <a:pt x="604647" y="17144"/>
                  </a:lnTo>
                  <a:lnTo>
                    <a:pt x="655307" y="45991"/>
                  </a:lnTo>
                  <a:lnTo>
                    <a:pt x="676910" y="45085"/>
                  </a:lnTo>
                  <a:lnTo>
                    <a:pt x="693677" y="44958"/>
                  </a:lnTo>
                  <a:lnTo>
                    <a:pt x="6144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4774" y="3606546"/>
              <a:ext cx="228600" cy="25145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954774" y="3606546"/>
              <a:ext cx="228600" cy="251460"/>
            </a:xfrm>
            <a:custGeom>
              <a:avLst/>
              <a:gdLst/>
              <a:ahLst/>
              <a:cxnLst/>
              <a:rect l="l" t="t" r="r" b="b"/>
              <a:pathLst>
                <a:path w="228600" h="251460">
                  <a:moveTo>
                    <a:pt x="0" y="161924"/>
                  </a:moveTo>
                  <a:lnTo>
                    <a:pt x="57150" y="161924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161924"/>
                  </a:lnTo>
                  <a:lnTo>
                    <a:pt x="228600" y="161924"/>
                  </a:lnTo>
                  <a:lnTo>
                    <a:pt x="114300" y="251459"/>
                  </a:lnTo>
                  <a:lnTo>
                    <a:pt x="0" y="16192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5513578" y="3782644"/>
            <a:ext cx="67246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NN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 MT"/>
                <a:cs typeface="Arial MT"/>
              </a:rPr>
              <a:t>Check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44011" y="4628388"/>
            <a:ext cx="437515" cy="382905"/>
          </a:xfrm>
          <a:custGeom>
            <a:avLst/>
            <a:gdLst/>
            <a:ahLst/>
            <a:cxnLst/>
            <a:rect l="l" t="t" r="r" b="b"/>
            <a:pathLst>
              <a:path w="437514" h="382904">
                <a:moveTo>
                  <a:pt x="54610" y="0"/>
                </a:moveTo>
                <a:lnTo>
                  <a:pt x="54610" y="382524"/>
                </a:lnTo>
              </a:path>
              <a:path w="437514" h="382904">
                <a:moveTo>
                  <a:pt x="0" y="47751"/>
                </a:moveTo>
                <a:lnTo>
                  <a:pt x="437388" y="47751"/>
                </a:lnTo>
              </a:path>
              <a:path w="437514" h="382904">
                <a:moveTo>
                  <a:pt x="0" y="382524"/>
                </a:moveTo>
                <a:lnTo>
                  <a:pt x="437388" y="382524"/>
                </a:lnTo>
                <a:lnTo>
                  <a:pt x="437388" y="0"/>
                </a:lnTo>
                <a:lnTo>
                  <a:pt x="0" y="0"/>
                </a:lnTo>
                <a:lnTo>
                  <a:pt x="0" y="38252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204717" y="4658359"/>
            <a:ext cx="370840" cy="3467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9"/>
              </a:lnSpc>
            </a:pPr>
            <a:r>
              <a:rPr dirty="0" baseline="-16666" sz="3000" spc="22" i="1">
                <a:latin typeface="Arial"/>
                <a:cs typeface="Arial"/>
              </a:rPr>
              <a:t>D</a:t>
            </a:r>
            <a:r>
              <a:rPr dirty="0" sz="1300" spc="15" i="1"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37661" y="4088638"/>
            <a:ext cx="450215" cy="543560"/>
            <a:chOff x="3137661" y="4088638"/>
            <a:chExt cx="450215" cy="543560"/>
          </a:xfrm>
        </p:grpSpPr>
        <p:sp>
          <p:nvSpPr>
            <p:cNvPr id="45" name="object 45"/>
            <p:cNvSpPr/>
            <p:nvPr/>
          </p:nvSpPr>
          <p:spPr>
            <a:xfrm>
              <a:off x="3144011" y="4094988"/>
              <a:ext cx="437515" cy="530860"/>
            </a:xfrm>
            <a:custGeom>
              <a:avLst/>
              <a:gdLst/>
              <a:ahLst/>
              <a:cxnLst/>
              <a:rect l="l" t="t" r="r" b="b"/>
              <a:pathLst>
                <a:path w="437514" h="530860">
                  <a:moveTo>
                    <a:pt x="437388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437388" y="530351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144011" y="4094988"/>
              <a:ext cx="437515" cy="530860"/>
            </a:xfrm>
            <a:custGeom>
              <a:avLst/>
              <a:gdLst/>
              <a:ahLst/>
              <a:cxnLst/>
              <a:rect l="l" t="t" r="r" b="b"/>
              <a:pathLst>
                <a:path w="437514" h="530860">
                  <a:moveTo>
                    <a:pt x="54610" y="0"/>
                  </a:moveTo>
                  <a:lnTo>
                    <a:pt x="54610" y="530351"/>
                  </a:lnTo>
                </a:path>
                <a:path w="437514" h="530860">
                  <a:moveTo>
                    <a:pt x="0" y="66293"/>
                  </a:moveTo>
                  <a:lnTo>
                    <a:pt x="437388" y="66293"/>
                  </a:lnTo>
                </a:path>
                <a:path w="437514" h="530860">
                  <a:moveTo>
                    <a:pt x="0" y="530351"/>
                  </a:moveTo>
                  <a:lnTo>
                    <a:pt x="437388" y="530351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5303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118611" y="4065270"/>
            <a:ext cx="482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dirty="0" baseline="-16666" sz="3000" spc="15" i="1">
                <a:latin typeface="Arial"/>
                <a:cs typeface="Arial"/>
              </a:rPr>
              <a:t>T</a:t>
            </a:r>
            <a:r>
              <a:rPr dirty="0" sz="1300" spc="10" i="1"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448811" y="3017520"/>
            <a:ext cx="437515" cy="381000"/>
          </a:xfrm>
          <a:custGeom>
            <a:avLst/>
            <a:gdLst/>
            <a:ahLst/>
            <a:cxnLst/>
            <a:rect l="l" t="t" r="r" b="b"/>
            <a:pathLst>
              <a:path w="437514" h="381000">
                <a:moveTo>
                  <a:pt x="54610" y="0"/>
                </a:moveTo>
                <a:lnTo>
                  <a:pt x="54610" y="381000"/>
                </a:lnTo>
              </a:path>
              <a:path w="437514" h="381000">
                <a:moveTo>
                  <a:pt x="0" y="47625"/>
                </a:moveTo>
                <a:lnTo>
                  <a:pt x="437388" y="47625"/>
                </a:lnTo>
              </a:path>
              <a:path w="437514" h="381000">
                <a:moveTo>
                  <a:pt x="0" y="381000"/>
                </a:moveTo>
                <a:lnTo>
                  <a:pt x="437388" y="381000"/>
                </a:lnTo>
                <a:lnTo>
                  <a:pt x="437388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509517" y="3047428"/>
            <a:ext cx="370840" cy="3454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</a:pPr>
            <a:r>
              <a:rPr dirty="0" baseline="-16666" sz="3000" spc="15" i="1">
                <a:latin typeface="Arial"/>
                <a:cs typeface="Arial"/>
              </a:rPr>
              <a:t>D</a:t>
            </a:r>
            <a:r>
              <a:rPr dirty="0" sz="1300" spc="10" i="1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442461" y="2476245"/>
            <a:ext cx="450215" cy="544830"/>
            <a:chOff x="3442461" y="2476245"/>
            <a:chExt cx="450215" cy="544830"/>
          </a:xfrm>
        </p:grpSpPr>
        <p:sp>
          <p:nvSpPr>
            <p:cNvPr id="51" name="object 51"/>
            <p:cNvSpPr/>
            <p:nvPr/>
          </p:nvSpPr>
          <p:spPr>
            <a:xfrm>
              <a:off x="3448811" y="2482595"/>
              <a:ext cx="437515" cy="532130"/>
            </a:xfrm>
            <a:custGeom>
              <a:avLst/>
              <a:gdLst/>
              <a:ahLst/>
              <a:cxnLst/>
              <a:rect l="l" t="t" r="r" b="b"/>
              <a:pathLst>
                <a:path w="437514" h="532130">
                  <a:moveTo>
                    <a:pt x="437388" y="0"/>
                  </a:moveTo>
                  <a:lnTo>
                    <a:pt x="0" y="0"/>
                  </a:lnTo>
                  <a:lnTo>
                    <a:pt x="0" y="531876"/>
                  </a:lnTo>
                  <a:lnTo>
                    <a:pt x="437388" y="531876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448811" y="2482595"/>
              <a:ext cx="437515" cy="532130"/>
            </a:xfrm>
            <a:custGeom>
              <a:avLst/>
              <a:gdLst/>
              <a:ahLst/>
              <a:cxnLst/>
              <a:rect l="l" t="t" r="r" b="b"/>
              <a:pathLst>
                <a:path w="437514" h="532130">
                  <a:moveTo>
                    <a:pt x="54610" y="0"/>
                  </a:moveTo>
                  <a:lnTo>
                    <a:pt x="54610" y="531876"/>
                  </a:lnTo>
                </a:path>
                <a:path w="437514" h="532130">
                  <a:moveTo>
                    <a:pt x="0" y="66420"/>
                  </a:moveTo>
                  <a:lnTo>
                    <a:pt x="437388" y="66420"/>
                  </a:lnTo>
                </a:path>
                <a:path w="437514" h="532130">
                  <a:moveTo>
                    <a:pt x="0" y="531876"/>
                  </a:moveTo>
                  <a:lnTo>
                    <a:pt x="437388" y="531876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5318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3478910" y="2453386"/>
            <a:ext cx="426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536827" y="2862072"/>
            <a:ext cx="2412365" cy="2054225"/>
            <a:chOff x="1536827" y="2862072"/>
            <a:chExt cx="2412365" cy="2054225"/>
          </a:xfrm>
        </p:grpSpPr>
        <p:sp>
          <p:nvSpPr>
            <p:cNvPr id="55" name="object 55"/>
            <p:cNvSpPr/>
            <p:nvPr/>
          </p:nvSpPr>
          <p:spPr>
            <a:xfrm>
              <a:off x="3593591" y="4466844"/>
              <a:ext cx="45720" cy="381000"/>
            </a:xfrm>
            <a:custGeom>
              <a:avLst/>
              <a:gdLst/>
              <a:ahLst/>
              <a:cxnLst/>
              <a:rect l="l" t="t" r="r" b="b"/>
              <a:pathLst>
                <a:path w="45720" h="381000">
                  <a:moveTo>
                    <a:pt x="0" y="0"/>
                  </a:moveTo>
                  <a:lnTo>
                    <a:pt x="0" y="380999"/>
                  </a:lnTo>
                  <a:lnTo>
                    <a:pt x="17805" y="380708"/>
                  </a:lnTo>
                  <a:lnTo>
                    <a:pt x="32337" y="379904"/>
                  </a:lnTo>
                  <a:lnTo>
                    <a:pt x="42130" y="378696"/>
                  </a:lnTo>
                  <a:lnTo>
                    <a:pt x="45720" y="377189"/>
                  </a:lnTo>
                  <a:lnTo>
                    <a:pt x="45720" y="3809"/>
                  </a:lnTo>
                  <a:lnTo>
                    <a:pt x="42130" y="2303"/>
                  </a:lnTo>
                  <a:lnTo>
                    <a:pt x="32337" y="1095"/>
                  </a:lnTo>
                  <a:lnTo>
                    <a:pt x="17805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593591" y="4466844"/>
              <a:ext cx="45720" cy="381000"/>
            </a:xfrm>
            <a:custGeom>
              <a:avLst/>
              <a:gdLst/>
              <a:ahLst/>
              <a:cxnLst/>
              <a:rect l="l" t="t" r="r" b="b"/>
              <a:pathLst>
                <a:path w="45720" h="381000">
                  <a:moveTo>
                    <a:pt x="0" y="0"/>
                  </a:moveTo>
                  <a:lnTo>
                    <a:pt x="17805" y="291"/>
                  </a:lnTo>
                  <a:lnTo>
                    <a:pt x="32337" y="1095"/>
                  </a:lnTo>
                  <a:lnTo>
                    <a:pt x="42130" y="2303"/>
                  </a:lnTo>
                  <a:lnTo>
                    <a:pt x="45720" y="3809"/>
                  </a:lnTo>
                  <a:lnTo>
                    <a:pt x="45720" y="377189"/>
                  </a:lnTo>
                  <a:lnTo>
                    <a:pt x="42130" y="378696"/>
                  </a:lnTo>
                  <a:lnTo>
                    <a:pt x="32337" y="379904"/>
                  </a:lnTo>
                  <a:lnTo>
                    <a:pt x="17805" y="380708"/>
                  </a:lnTo>
                  <a:lnTo>
                    <a:pt x="0" y="3809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898391" y="2866644"/>
              <a:ext cx="45720" cy="382905"/>
            </a:xfrm>
            <a:custGeom>
              <a:avLst/>
              <a:gdLst/>
              <a:ahLst/>
              <a:cxnLst/>
              <a:rect l="l" t="t" r="r" b="b"/>
              <a:pathLst>
                <a:path w="45720" h="382905">
                  <a:moveTo>
                    <a:pt x="0" y="0"/>
                  </a:moveTo>
                  <a:lnTo>
                    <a:pt x="0" y="382523"/>
                  </a:lnTo>
                  <a:lnTo>
                    <a:pt x="17805" y="382232"/>
                  </a:lnTo>
                  <a:lnTo>
                    <a:pt x="32337" y="381428"/>
                  </a:lnTo>
                  <a:lnTo>
                    <a:pt x="42130" y="380220"/>
                  </a:lnTo>
                  <a:lnTo>
                    <a:pt x="45720" y="378713"/>
                  </a:lnTo>
                  <a:lnTo>
                    <a:pt x="45720" y="3809"/>
                  </a:lnTo>
                  <a:lnTo>
                    <a:pt x="42130" y="2303"/>
                  </a:lnTo>
                  <a:lnTo>
                    <a:pt x="32337" y="1095"/>
                  </a:lnTo>
                  <a:lnTo>
                    <a:pt x="17805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898391" y="2866644"/>
              <a:ext cx="45720" cy="382905"/>
            </a:xfrm>
            <a:custGeom>
              <a:avLst/>
              <a:gdLst/>
              <a:ahLst/>
              <a:cxnLst/>
              <a:rect l="l" t="t" r="r" b="b"/>
              <a:pathLst>
                <a:path w="45720" h="382905">
                  <a:moveTo>
                    <a:pt x="0" y="0"/>
                  </a:moveTo>
                  <a:lnTo>
                    <a:pt x="17805" y="291"/>
                  </a:lnTo>
                  <a:lnTo>
                    <a:pt x="32337" y="1095"/>
                  </a:lnTo>
                  <a:lnTo>
                    <a:pt x="42130" y="2303"/>
                  </a:lnTo>
                  <a:lnTo>
                    <a:pt x="45720" y="3809"/>
                  </a:lnTo>
                  <a:lnTo>
                    <a:pt x="45720" y="378713"/>
                  </a:lnTo>
                  <a:lnTo>
                    <a:pt x="42130" y="380220"/>
                  </a:lnTo>
                  <a:lnTo>
                    <a:pt x="32337" y="381428"/>
                  </a:lnTo>
                  <a:lnTo>
                    <a:pt x="17805" y="382232"/>
                  </a:lnTo>
                  <a:lnTo>
                    <a:pt x="0" y="38252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536827" y="3192525"/>
              <a:ext cx="1913255" cy="1724025"/>
            </a:xfrm>
            <a:custGeom>
              <a:avLst/>
              <a:gdLst/>
              <a:ahLst/>
              <a:cxnLst/>
              <a:rect l="l" t="t" r="r" b="b"/>
              <a:pathLst>
                <a:path w="1913254" h="1724025">
                  <a:moveTo>
                    <a:pt x="1607947" y="1666748"/>
                  </a:moveTo>
                  <a:lnTo>
                    <a:pt x="1590954" y="1657096"/>
                  </a:lnTo>
                  <a:lnTo>
                    <a:pt x="1516507" y="1614805"/>
                  </a:lnTo>
                  <a:lnTo>
                    <a:pt x="1511808" y="1612011"/>
                  </a:lnTo>
                  <a:lnTo>
                    <a:pt x="1505712" y="1613662"/>
                  </a:lnTo>
                  <a:lnTo>
                    <a:pt x="1503045" y="1618488"/>
                  </a:lnTo>
                  <a:lnTo>
                    <a:pt x="1500378" y="1623187"/>
                  </a:lnTo>
                  <a:lnTo>
                    <a:pt x="1502029" y="1629283"/>
                  </a:lnTo>
                  <a:lnTo>
                    <a:pt x="1551597" y="1657515"/>
                  </a:lnTo>
                  <a:lnTo>
                    <a:pt x="1506093" y="1657858"/>
                  </a:lnTo>
                  <a:lnTo>
                    <a:pt x="1433195" y="1657477"/>
                  </a:lnTo>
                  <a:lnTo>
                    <a:pt x="1366139" y="1655572"/>
                  </a:lnTo>
                  <a:lnTo>
                    <a:pt x="1325626" y="1653159"/>
                  </a:lnTo>
                  <a:lnTo>
                    <a:pt x="1273175" y="1647317"/>
                  </a:lnTo>
                  <a:lnTo>
                    <a:pt x="1235964" y="1636649"/>
                  </a:lnTo>
                  <a:lnTo>
                    <a:pt x="1234376" y="1635379"/>
                  </a:lnTo>
                  <a:lnTo>
                    <a:pt x="1233678" y="1634832"/>
                  </a:lnTo>
                  <a:lnTo>
                    <a:pt x="1233030" y="1634109"/>
                  </a:lnTo>
                  <a:lnTo>
                    <a:pt x="1230960" y="1631823"/>
                  </a:lnTo>
                  <a:lnTo>
                    <a:pt x="1230109" y="1630895"/>
                  </a:lnTo>
                  <a:lnTo>
                    <a:pt x="1229652" y="1630045"/>
                  </a:lnTo>
                  <a:lnTo>
                    <a:pt x="1228344" y="1627632"/>
                  </a:lnTo>
                  <a:lnTo>
                    <a:pt x="1227582" y="1626235"/>
                  </a:lnTo>
                  <a:lnTo>
                    <a:pt x="1227493" y="1625981"/>
                  </a:lnTo>
                  <a:lnTo>
                    <a:pt x="1226185" y="1622298"/>
                  </a:lnTo>
                  <a:lnTo>
                    <a:pt x="1224661" y="1616329"/>
                  </a:lnTo>
                  <a:lnTo>
                    <a:pt x="1223010" y="1609217"/>
                  </a:lnTo>
                  <a:lnTo>
                    <a:pt x="1222895" y="1608836"/>
                  </a:lnTo>
                  <a:lnTo>
                    <a:pt x="1221968" y="1605788"/>
                  </a:lnTo>
                  <a:lnTo>
                    <a:pt x="1221486" y="1604137"/>
                  </a:lnTo>
                  <a:lnTo>
                    <a:pt x="1221105" y="1602867"/>
                  </a:lnTo>
                  <a:lnTo>
                    <a:pt x="1220851" y="1602486"/>
                  </a:lnTo>
                  <a:lnTo>
                    <a:pt x="1220724" y="1601978"/>
                  </a:lnTo>
                  <a:lnTo>
                    <a:pt x="1220470" y="1601597"/>
                  </a:lnTo>
                  <a:lnTo>
                    <a:pt x="1219733" y="1600073"/>
                  </a:lnTo>
                  <a:lnTo>
                    <a:pt x="1217549" y="1595501"/>
                  </a:lnTo>
                  <a:lnTo>
                    <a:pt x="1217295" y="1594866"/>
                  </a:lnTo>
                  <a:lnTo>
                    <a:pt x="1216914" y="1594231"/>
                  </a:lnTo>
                  <a:lnTo>
                    <a:pt x="1212088" y="1587881"/>
                  </a:lnTo>
                  <a:lnTo>
                    <a:pt x="1210945" y="1586738"/>
                  </a:lnTo>
                  <a:lnTo>
                    <a:pt x="1207262" y="1583309"/>
                  </a:lnTo>
                  <a:lnTo>
                    <a:pt x="1203972" y="1580896"/>
                  </a:lnTo>
                  <a:lnTo>
                    <a:pt x="1202944" y="1580134"/>
                  </a:lnTo>
                  <a:lnTo>
                    <a:pt x="1200404" y="1578610"/>
                  </a:lnTo>
                  <a:lnTo>
                    <a:pt x="1197864" y="1577086"/>
                  </a:lnTo>
                  <a:lnTo>
                    <a:pt x="1192149" y="1574292"/>
                  </a:lnTo>
                  <a:lnTo>
                    <a:pt x="1152398" y="1564640"/>
                  </a:lnTo>
                  <a:lnTo>
                    <a:pt x="1089279" y="1561084"/>
                  </a:lnTo>
                  <a:lnTo>
                    <a:pt x="1074293" y="1561084"/>
                  </a:lnTo>
                  <a:lnTo>
                    <a:pt x="1042035" y="1561592"/>
                  </a:lnTo>
                  <a:lnTo>
                    <a:pt x="1007110" y="1562608"/>
                  </a:lnTo>
                  <a:lnTo>
                    <a:pt x="788035" y="1573657"/>
                  </a:lnTo>
                  <a:lnTo>
                    <a:pt x="704723" y="1577086"/>
                  </a:lnTo>
                  <a:lnTo>
                    <a:pt x="663956" y="1578102"/>
                  </a:lnTo>
                  <a:lnTo>
                    <a:pt x="624332" y="1578610"/>
                  </a:lnTo>
                  <a:lnTo>
                    <a:pt x="586359" y="1578229"/>
                  </a:lnTo>
                  <a:lnTo>
                    <a:pt x="480187" y="1573022"/>
                  </a:lnTo>
                  <a:lnTo>
                    <a:pt x="411226" y="1567307"/>
                  </a:lnTo>
                  <a:lnTo>
                    <a:pt x="343027" y="1560322"/>
                  </a:lnTo>
                  <a:lnTo>
                    <a:pt x="275463" y="1552067"/>
                  </a:lnTo>
                  <a:lnTo>
                    <a:pt x="208407" y="1542923"/>
                  </a:lnTo>
                  <a:lnTo>
                    <a:pt x="9271" y="1512189"/>
                  </a:lnTo>
                  <a:lnTo>
                    <a:pt x="6223" y="1531747"/>
                  </a:lnTo>
                  <a:lnTo>
                    <a:pt x="205613" y="1562481"/>
                  </a:lnTo>
                  <a:lnTo>
                    <a:pt x="272796" y="1571752"/>
                  </a:lnTo>
                  <a:lnTo>
                    <a:pt x="340614" y="1580007"/>
                  </a:lnTo>
                  <a:lnTo>
                    <a:pt x="409194" y="1587119"/>
                  </a:lnTo>
                  <a:lnTo>
                    <a:pt x="478663" y="1592834"/>
                  </a:lnTo>
                  <a:lnTo>
                    <a:pt x="549021" y="1596898"/>
                  </a:lnTo>
                  <a:lnTo>
                    <a:pt x="624205" y="1598422"/>
                  </a:lnTo>
                  <a:lnTo>
                    <a:pt x="664210" y="1597914"/>
                  </a:lnTo>
                  <a:lnTo>
                    <a:pt x="747014" y="1595247"/>
                  </a:lnTo>
                  <a:lnTo>
                    <a:pt x="1007999" y="1582420"/>
                  </a:lnTo>
                  <a:lnTo>
                    <a:pt x="1042543" y="1581404"/>
                  </a:lnTo>
                  <a:lnTo>
                    <a:pt x="1074420" y="1580896"/>
                  </a:lnTo>
                  <a:lnTo>
                    <a:pt x="1089279" y="1580896"/>
                  </a:lnTo>
                  <a:lnTo>
                    <a:pt x="1128776" y="1582293"/>
                  </a:lnTo>
                  <a:lnTo>
                    <a:pt x="1167130" y="1587246"/>
                  </a:lnTo>
                  <a:lnTo>
                    <a:pt x="1202499" y="1609852"/>
                  </a:lnTo>
                  <a:lnTo>
                    <a:pt x="1205357" y="1620774"/>
                  </a:lnTo>
                  <a:lnTo>
                    <a:pt x="1207135" y="1627251"/>
                  </a:lnTo>
                  <a:lnTo>
                    <a:pt x="1209421" y="1634109"/>
                  </a:lnTo>
                  <a:lnTo>
                    <a:pt x="1209548" y="1634617"/>
                  </a:lnTo>
                  <a:lnTo>
                    <a:pt x="1210056" y="1635633"/>
                  </a:lnTo>
                  <a:lnTo>
                    <a:pt x="1213358" y="1641475"/>
                  </a:lnTo>
                  <a:lnTo>
                    <a:pt x="1214120" y="1642745"/>
                  </a:lnTo>
                  <a:lnTo>
                    <a:pt x="1214628" y="1643253"/>
                  </a:lnTo>
                  <a:lnTo>
                    <a:pt x="1219327" y="1648587"/>
                  </a:lnTo>
                  <a:lnTo>
                    <a:pt x="1269619" y="1666748"/>
                  </a:lnTo>
                  <a:lnTo>
                    <a:pt x="1323721" y="1672844"/>
                  </a:lnTo>
                  <a:lnTo>
                    <a:pt x="1364996" y="1675384"/>
                  </a:lnTo>
                  <a:lnTo>
                    <a:pt x="1409573" y="1676781"/>
                  </a:lnTo>
                  <a:lnTo>
                    <a:pt x="1456817" y="1677543"/>
                  </a:lnTo>
                  <a:lnTo>
                    <a:pt x="1505966" y="1677670"/>
                  </a:lnTo>
                  <a:lnTo>
                    <a:pt x="1551724" y="1677327"/>
                  </a:lnTo>
                  <a:lnTo>
                    <a:pt x="1507490" y="1703705"/>
                  </a:lnTo>
                  <a:lnTo>
                    <a:pt x="1502791" y="1706626"/>
                  </a:lnTo>
                  <a:lnTo>
                    <a:pt x="1501267" y="1712595"/>
                  </a:lnTo>
                  <a:lnTo>
                    <a:pt x="1504188" y="1717294"/>
                  </a:lnTo>
                  <a:lnTo>
                    <a:pt x="1506982" y="1721993"/>
                  </a:lnTo>
                  <a:lnTo>
                    <a:pt x="1513078" y="1723517"/>
                  </a:lnTo>
                  <a:lnTo>
                    <a:pt x="1607947" y="1666748"/>
                  </a:lnTo>
                  <a:close/>
                </a:path>
                <a:path w="1913254" h="1724025">
                  <a:moveTo>
                    <a:pt x="1912747" y="63754"/>
                  </a:moveTo>
                  <a:lnTo>
                    <a:pt x="1822323" y="0"/>
                  </a:lnTo>
                  <a:lnTo>
                    <a:pt x="1816100" y="1016"/>
                  </a:lnTo>
                  <a:lnTo>
                    <a:pt x="1812925" y="5461"/>
                  </a:lnTo>
                  <a:lnTo>
                    <a:pt x="1809877" y="10033"/>
                  </a:lnTo>
                  <a:lnTo>
                    <a:pt x="1810893" y="16129"/>
                  </a:lnTo>
                  <a:lnTo>
                    <a:pt x="1815338" y="19304"/>
                  </a:lnTo>
                  <a:lnTo>
                    <a:pt x="1857451" y="48971"/>
                  </a:lnTo>
                  <a:lnTo>
                    <a:pt x="1852295" y="48514"/>
                  </a:lnTo>
                  <a:lnTo>
                    <a:pt x="1821815" y="46609"/>
                  </a:lnTo>
                  <a:lnTo>
                    <a:pt x="1791462" y="45212"/>
                  </a:lnTo>
                  <a:lnTo>
                    <a:pt x="1761617" y="44958"/>
                  </a:lnTo>
                  <a:lnTo>
                    <a:pt x="1732026" y="45847"/>
                  </a:lnTo>
                  <a:lnTo>
                    <a:pt x="1674622" y="52451"/>
                  </a:lnTo>
                  <a:lnTo>
                    <a:pt x="1633728" y="62357"/>
                  </a:lnTo>
                  <a:lnTo>
                    <a:pt x="1594739" y="77851"/>
                  </a:lnTo>
                  <a:lnTo>
                    <a:pt x="1558163" y="99568"/>
                  </a:lnTo>
                  <a:lnTo>
                    <a:pt x="1524762" y="128016"/>
                  </a:lnTo>
                  <a:lnTo>
                    <a:pt x="1494663" y="164338"/>
                  </a:lnTo>
                  <a:lnTo>
                    <a:pt x="1469263" y="212217"/>
                  </a:lnTo>
                  <a:lnTo>
                    <a:pt x="1457579" y="252857"/>
                  </a:lnTo>
                  <a:lnTo>
                    <a:pt x="1449197" y="299466"/>
                  </a:lnTo>
                  <a:lnTo>
                    <a:pt x="1443355" y="351155"/>
                  </a:lnTo>
                  <a:lnTo>
                    <a:pt x="1439494" y="407555"/>
                  </a:lnTo>
                  <a:lnTo>
                    <a:pt x="1436979" y="465582"/>
                  </a:lnTo>
                  <a:lnTo>
                    <a:pt x="1435201" y="525526"/>
                  </a:lnTo>
                  <a:lnTo>
                    <a:pt x="1433283" y="586232"/>
                  </a:lnTo>
                  <a:lnTo>
                    <a:pt x="1431036" y="645414"/>
                  </a:lnTo>
                  <a:lnTo>
                    <a:pt x="1427607" y="703580"/>
                  </a:lnTo>
                  <a:lnTo>
                    <a:pt x="1422273" y="758825"/>
                  </a:lnTo>
                  <a:lnTo>
                    <a:pt x="1414653" y="809879"/>
                  </a:lnTo>
                  <a:lnTo>
                    <a:pt x="1404112" y="855599"/>
                  </a:lnTo>
                  <a:lnTo>
                    <a:pt x="1390142" y="894715"/>
                  </a:lnTo>
                  <a:lnTo>
                    <a:pt x="1362202" y="938657"/>
                  </a:lnTo>
                  <a:lnTo>
                    <a:pt x="1325499" y="962406"/>
                  </a:lnTo>
                  <a:lnTo>
                    <a:pt x="1278255" y="969010"/>
                  </a:lnTo>
                  <a:lnTo>
                    <a:pt x="1260348" y="967740"/>
                  </a:lnTo>
                  <a:lnTo>
                    <a:pt x="1221613" y="960501"/>
                  </a:lnTo>
                  <a:lnTo>
                    <a:pt x="1179703" y="948182"/>
                  </a:lnTo>
                  <a:lnTo>
                    <a:pt x="1135253" y="931799"/>
                  </a:lnTo>
                  <a:lnTo>
                    <a:pt x="1088517" y="912749"/>
                  </a:lnTo>
                  <a:lnTo>
                    <a:pt x="990727" y="870839"/>
                  </a:lnTo>
                  <a:lnTo>
                    <a:pt x="940689" y="850646"/>
                  </a:lnTo>
                  <a:lnTo>
                    <a:pt x="915543" y="841248"/>
                  </a:lnTo>
                  <a:lnTo>
                    <a:pt x="890270" y="832485"/>
                  </a:lnTo>
                  <a:lnTo>
                    <a:pt x="865124" y="824611"/>
                  </a:lnTo>
                  <a:lnTo>
                    <a:pt x="858291" y="822706"/>
                  </a:lnTo>
                  <a:lnTo>
                    <a:pt x="840105" y="817626"/>
                  </a:lnTo>
                  <a:lnTo>
                    <a:pt x="815086" y="811784"/>
                  </a:lnTo>
                  <a:lnTo>
                    <a:pt x="790448" y="807339"/>
                  </a:lnTo>
                  <a:lnTo>
                    <a:pt x="765810" y="804418"/>
                  </a:lnTo>
                  <a:lnTo>
                    <a:pt x="741680" y="802894"/>
                  </a:lnTo>
                  <a:lnTo>
                    <a:pt x="717804" y="803402"/>
                  </a:lnTo>
                  <a:lnTo>
                    <a:pt x="671576" y="810387"/>
                  </a:lnTo>
                  <a:lnTo>
                    <a:pt x="627761" y="825500"/>
                  </a:lnTo>
                  <a:lnTo>
                    <a:pt x="585343" y="845439"/>
                  </a:lnTo>
                  <a:lnTo>
                    <a:pt x="543179" y="869315"/>
                  </a:lnTo>
                  <a:lnTo>
                    <a:pt x="501650" y="897001"/>
                  </a:lnTo>
                  <a:lnTo>
                    <a:pt x="460248" y="927989"/>
                  </a:lnTo>
                  <a:lnTo>
                    <a:pt x="419100" y="962279"/>
                  </a:lnTo>
                  <a:lnTo>
                    <a:pt x="378333" y="999109"/>
                  </a:lnTo>
                  <a:lnTo>
                    <a:pt x="337820" y="1038860"/>
                  </a:lnTo>
                  <a:lnTo>
                    <a:pt x="277495" y="1102487"/>
                  </a:lnTo>
                  <a:lnTo>
                    <a:pt x="237490" y="1147318"/>
                  </a:lnTo>
                  <a:lnTo>
                    <a:pt x="197612" y="1193800"/>
                  </a:lnTo>
                  <a:lnTo>
                    <a:pt x="157861" y="1241679"/>
                  </a:lnTo>
                  <a:lnTo>
                    <a:pt x="118237" y="1290574"/>
                  </a:lnTo>
                  <a:lnTo>
                    <a:pt x="78740" y="1340358"/>
                  </a:lnTo>
                  <a:lnTo>
                    <a:pt x="0" y="1441196"/>
                  </a:lnTo>
                  <a:lnTo>
                    <a:pt x="15494" y="1453388"/>
                  </a:lnTo>
                  <a:lnTo>
                    <a:pt x="94361" y="1352550"/>
                  </a:lnTo>
                  <a:lnTo>
                    <a:pt x="133858" y="1303020"/>
                  </a:lnTo>
                  <a:lnTo>
                    <a:pt x="173228" y="1254125"/>
                  </a:lnTo>
                  <a:lnTo>
                    <a:pt x="212852" y="1206500"/>
                  </a:lnTo>
                  <a:lnTo>
                    <a:pt x="252476" y="1160145"/>
                  </a:lnTo>
                  <a:lnTo>
                    <a:pt x="292227" y="1115695"/>
                  </a:lnTo>
                  <a:lnTo>
                    <a:pt x="332105" y="1073023"/>
                  </a:lnTo>
                  <a:lnTo>
                    <a:pt x="372110" y="1032764"/>
                  </a:lnTo>
                  <a:lnTo>
                    <a:pt x="412242" y="994918"/>
                  </a:lnTo>
                  <a:lnTo>
                    <a:pt x="452501" y="959866"/>
                  </a:lnTo>
                  <a:lnTo>
                    <a:pt x="492887" y="927735"/>
                  </a:lnTo>
                  <a:lnTo>
                    <a:pt x="533654" y="899160"/>
                  </a:lnTo>
                  <a:lnTo>
                    <a:pt x="574421" y="873887"/>
                  </a:lnTo>
                  <a:lnTo>
                    <a:pt x="615315" y="852805"/>
                  </a:lnTo>
                  <a:lnTo>
                    <a:pt x="656463" y="835533"/>
                  </a:lnTo>
                  <a:lnTo>
                    <a:pt x="698119" y="825246"/>
                  </a:lnTo>
                  <a:lnTo>
                    <a:pt x="742061" y="822706"/>
                  </a:lnTo>
                  <a:lnTo>
                    <a:pt x="764667" y="824103"/>
                  </a:lnTo>
                  <a:lnTo>
                    <a:pt x="811657" y="831342"/>
                  </a:lnTo>
                  <a:lnTo>
                    <a:pt x="859917" y="843661"/>
                  </a:lnTo>
                  <a:lnTo>
                    <a:pt x="908939" y="860044"/>
                  </a:lnTo>
                  <a:lnTo>
                    <a:pt x="983361" y="889254"/>
                  </a:lnTo>
                  <a:lnTo>
                    <a:pt x="1104392" y="940816"/>
                  </a:lnTo>
                  <a:lnTo>
                    <a:pt x="1127760" y="950214"/>
                  </a:lnTo>
                  <a:lnTo>
                    <a:pt x="1173226" y="966851"/>
                  </a:lnTo>
                  <a:lnTo>
                    <a:pt x="1216406" y="979678"/>
                  </a:lnTo>
                  <a:lnTo>
                    <a:pt x="1257427" y="987298"/>
                  </a:lnTo>
                  <a:lnTo>
                    <a:pt x="1276731" y="988822"/>
                  </a:lnTo>
                  <a:lnTo>
                    <a:pt x="1295527" y="988441"/>
                  </a:lnTo>
                  <a:lnTo>
                    <a:pt x="1339215" y="978281"/>
                  </a:lnTo>
                  <a:lnTo>
                    <a:pt x="1356283" y="969010"/>
                  </a:lnTo>
                  <a:lnTo>
                    <a:pt x="1362329" y="964946"/>
                  </a:lnTo>
                  <a:lnTo>
                    <a:pt x="1398651" y="922147"/>
                  </a:lnTo>
                  <a:lnTo>
                    <a:pt x="1415923" y="883412"/>
                  </a:lnTo>
                  <a:lnTo>
                    <a:pt x="1429004" y="838454"/>
                  </a:lnTo>
                  <a:lnTo>
                    <a:pt x="1438402" y="788162"/>
                  </a:lnTo>
                  <a:lnTo>
                    <a:pt x="1444879" y="733679"/>
                  </a:lnTo>
                  <a:lnTo>
                    <a:pt x="1449260" y="674878"/>
                  </a:lnTo>
                  <a:lnTo>
                    <a:pt x="1453146" y="585470"/>
                  </a:lnTo>
                  <a:lnTo>
                    <a:pt x="1454924" y="524891"/>
                  </a:lnTo>
                  <a:lnTo>
                    <a:pt x="1456829" y="464947"/>
                  </a:lnTo>
                  <a:lnTo>
                    <a:pt x="1459407" y="406527"/>
                  </a:lnTo>
                  <a:lnTo>
                    <a:pt x="1463167" y="352679"/>
                  </a:lnTo>
                  <a:lnTo>
                    <a:pt x="1468755" y="302006"/>
                  </a:lnTo>
                  <a:lnTo>
                    <a:pt x="1477010" y="256667"/>
                  </a:lnTo>
                  <a:lnTo>
                    <a:pt x="1488186" y="218313"/>
                  </a:lnTo>
                  <a:lnTo>
                    <a:pt x="1511173" y="175387"/>
                  </a:lnTo>
                  <a:lnTo>
                    <a:pt x="1539113" y="141605"/>
                  </a:lnTo>
                  <a:lnTo>
                    <a:pt x="1570101" y="115316"/>
                  </a:lnTo>
                  <a:lnTo>
                    <a:pt x="1603883" y="95504"/>
                  </a:lnTo>
                  <a:lnTo>
                    <a:pt x="1640078" y="81153"/>
                  </a:lnTo>
                  <a:lnTo>
                    <a:pt x="1678940" y="71755"/>
                  </a:lnTo>
                  <a:lnTo>
                    <a:pt x="1733791" y="65532"/>
                  </a:lnTo>
                  <a:lnTo>
                    <a:pt x="1762125" y="64770"/>
                  </a:lnTo>
                  <a:lnTo>
                    <a:pt x="1791335" y="65024"/>
                  </a:lnTo>
                  <a:lnTo>
                    <a:pt x="1820926" y="66294"/>
                  </a:lnTo>
                  <a:lnTo>
                    <a:pt x="1850898" y="68326"/>
                  </a:lnTo>
                  <a:lnTo>
                    <a:pt x="1855863" y="68757"/>
                  </a:lnTo>
                  <a:lnTo>
                    <a:pt x="1864283" y="64770"/>
                  </a:lnTo>
                  <a:lnTo>
                    <a:pt x="1873618" y="60363"/>
                  </a:lnTo>
                  <a:lnTo>
                    <a:pt x="1855863" y="68757"/>
                  </a:lnTo>
                  <a:lnTo>
                    <a:pt x="1809242" y="90805"/>
                  </a:lnTo>
                  <a:lnTo>
                    <a:pt x="1804289" y="93218"/>
                  </a:lnTo>
                  <a:lnTo>
                    <a:pt x="1802257" y="99060"/>
                  </a:lnTo>
                  <a:lnTo>
                    <a:pt x="1806829" y="108966"/>
                  </a:lnTo>
                  <a:lnTo>
                    <a:pt x="1812798" y="111125"/>
                  </a:lnTo>
                  <a:lnTo>
                    <a:pt x="1817751" y="108712"/>
                  </a:lnTo>
                  <a:lnTo>
                    <a:pt x="1895563" y="71882"/>
                  </a:lnTo>
                  <a:lnTo>
                    <a:pt x="1912747" y="63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928116" y="1933955"/>
            <a:ext cx="734695" cy="1859280"/>
          </a:xfrm>
          <a:prstGeom prst="rect">
            <a:avLst/>
          </a:prstGeom>
          <a:solidFill>
            <a:srgbClr val="FFFFFF"/>
          </a:solidFill>
          <a:ln w="15239">
            <a:solidFill>
              <a:srgbClr val="000000"/>
            </a:solidFill>
          </a:ln>
        </p:spPr>
        <p:txBody>
          <a:bodyPr wrap="square" lIns="0" tIns="86360" rIns="0" bIns="0" rtlCol="0" vert="vert270">
            <a:spAutoFit/>
          </a:bodyPr>
          <a:lstStyle/>
          <a:p>
            <a:pPr marL="502920" marR="45720" indent="-514350">
              <a:lnSpc>
                <a:spcPct val="100000"/>
              </a:lnSpc>
              <a:spcBef>
                <a:spcPts val="680"/>
              </a:spcBef>
            </a:pPr>
            <a:r>
              <a:rPr dirty="0" sz="1800" b="1">
                <a:latin typeface="Arial"/>
                <a:cs typeface="Arial"/>
              </a:rPr>
              <a:t>Original</a:t>
            </a:r>
            <a:r>
              <a:rPr dirty="0" sz="1800" spc="-90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Training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</a:t>
            </a:r>
            <a:r>
              <a:rPr dirty="0" sz="1800" b="1" i="1">
                <a:latin typeface="Arial"/>
                <a:cs typeface="Arial"/>
              </a:rPr>
              <a:t>T</a:t>
            </a:r>
            <a:r>
              <a:rPr dirty="0" sz="1800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1027887" y="323468"/>
            <a:ext cx="55892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7.</a:t>
            </a:r>
            <a:r>
              <a:rPr dirty="0" sz="2800"/>
              <a:t> </a:t>
            </a:r>
            <a:r>
              <a:rPr dirty="0" sz="2800" spc="-5"/>
              <a:t>DECORATE</a:t>
            </a:r>
            <a:r>
              <a:rPr dirty="0" sz="2800" spc="10"/>
              <a:t> </a:t>
            </a:r>
            <a:r>
              <a:rPr dirty="0" sz="2000" spc="-5"/>
              <a:t>(Melville</a:t>
            </a:r>
            <a:r>
              <a:rPr dirty="0" sz="2000" spc="-25"/>
              <a:t> </a:t>
            </a:r>
            <a:r>
              <a:rPr dirty="0" sz="2000"/>
              <a:t>&amp;</a:t>
            </a:r>
            <a:r>
              <a:rPr dirty="0" sz="2000" spc="-5"/>
              <a:t> Mooney,</a:t>
            </a:r>
            <a:r>
              <a:rPr dirty="0" sz="2000" spc="5"/>
              <a:t> </a:t>
            </a:r>
            <a:r>
              <a:rPr dirty="0" sz="2000"/>
              <a:t>2005)</a:t>
            </a:r>
            <a:endParaRPr sz="2000"/>
          </a:p>
        </p:txBody>
      </p:sp>
      <p:sp>
        <p:nvSpPr>
          <p:cNvPr id="62" name="object 62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3039" y="5004942"/>
            <a:ext cx="8633460" cy="177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37299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Training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dirty="0" sz="1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with</a:t>
            </a:r>
            <a:endParaRPr sz="1800">
              <a:latin typeface="Arial MT"/>
              <a:cs typeface="Arial MT"/>
            </a:endParaRPr>
          </a:p>
          <a:p>
            <a:pPr algn="ctr" marR="2373630">
              <a:lnSpc>
                <a:spcPct val="100000"/>
              </a:lnSpc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artificial diversity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endParaRPr sz="1800">
              <a:latin typeface="Arial MT"/>
              <a:cs typeface="Arial MT"/>
            </a:endParaRPr>
          </a:p>
          <a:p>
            <a:pPr marL="276225" indent="-226060">
              <a:lnSpc>
                <a:spcPct val="100000"/>
              </a:lnSpc>
              <a:spcBef>
                <a:spcPts val="985"/>
              </a:spcBef>
              <a:buClr>
                <a:srgbClr val="3333CC"/>
              </a:buClr>
              <a:buSzPct val="58333"/>
              <a:buFont typeface="Wingdings"/>
              <a:buChar char=""/>
              <a:tabLst>
                <a:tab pos="276860" algn="l"/>
              </a:tabLst>
            </a:pP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Trains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predefined</a:t>
            </a:r>
            <a:r>
              <a:rPr dirty="0" sz="18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large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NNs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select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NNs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5">
                <a:latin typeface="Arial MT"/>
                <a:cs typeface="Arial MT"/>
              </a:rPr>
              <a:t> final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NNE</a:t>
            </a:r>
            <a:endParaRPr sz="1800">
              <a:latin typeface="Arial MT"/>
              <a:cs typeface="Arial MT"/>
            </a:endParaRPr>
          </a:p>
          <a:p>
            <a:pPr marL="276225" indent="-226060">
              <a:lnSpc>
                <a:spcPct val="100000"/>
              </a:lnSpc>
              <a:spcBef>
                <a:spcPts val="940"/>
              </a:spcBef>
              <a:buClr>
                <a:srgbClr val="3333CC"/>
              </a:buClr>
              <a:buSzPct val="58333"/>
              <a:buFont typeface="Wingdings"/>
              <a:buChar char=""/>
              <a:tabLst>
                <a:tab pos="276860" algn="l"/>
              </a:tabLst>
            </a:pP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parameter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 i="1">
                <a:latin typeface="Arial"/>
                <a:cs typeface="Arial"/>
              </a:rPr>
              <a:t>R</a:t>
            </a:r>
            <a:r>
              <a:rPr dirty="0" baseline="-20833" sz="1800" spc="-15" i="1">
                <a:latin typeface="Arial"/>
                <a:cs typeface="Arial"/>
              </a:rPr>
              <a:t>size</a:t>
            </a:r>
            <a:r>
              <a:rPr dirty="0" baseline="-20833" sz="1800" spc="67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maintains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size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 </a:t>
            </a:r>
            <a:r>
              <a:rPr dirty="0" sz="1800" spc="-5">
                <a:latin typeface="Arial MT"/>
                <a:cs typeface="Arial MT"/>
              </a:rPr>
              <a:t>diversity</a:t>
            </a:r>
            <a:r>
              <a:rPr dirty="0" sz="1800">
                <a:latin typeface="Arial MT"/>
                <a:cs typeface="Arial MT"/>
              </a:rPr>
              <a:t> set.</a:t>
            </a:r>
            <a:endParaRPr sz="1800">
              <a:latin typeface="Arial MT"/>
              <a:cs typeface="Arial MT"/>
            </a:endParaRPr>
          </a:p>
          <a:p>
            <a:pPr marL="276225" indent="-226060">
              <a:lnSpc>
                <a:spcPct val="100000"/>
              </a:lnSpc>
              <a:spcBef>
                <a:spcPts val="1030"/>
              </a:spcBef>
              <a:buClr>
                <a:srgbClr val="3333CC"/>
              </a:buClr>
              <a:buSzPct val="58333"/>
              <a:buFont typeface="Wingdings"/>
              <a:buChar char=""/>
              <a:tabLst>
                <a:tab pos="276860" algn="l"/>
              </a:tabLst>
            </a:pPr>
            <a:r>
              <a:rPr dirty="0" sz="1800" spc="-5">
                <a:latin typeface="Arial MT"/>
                <a:cs typeface="Arial MT"/>
              </a:rPr>
              <a:t>Training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large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NNs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1C1C1C"/>
                </a:solidFill>
                <a:latin typeface="Arial MT"/>
                <a:cs typeface="Arial MT"/>
              </a:rPr>
              <a:t>and</a:t>
            </a:r>
            <a:r>
              <a:rPr dirty="0" sz="1800" spc="1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additional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diversity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increase</a:t>
            </a:r>
            <a:r>
              <a:rPr dirty="0" sz="18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training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93444" y="797432"/>
            <a:ext cx="8178165" cy="1041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0000FF"/>
                </a:solidFill>
                <a:latin typeface="Arial MT"/>
                <a:cs typeface="Arial MT"/>
              </a:rPr>
              <a:t>D</a:t>
            </a:r>
            <a:r>
              <a:rPr dirty="0" sz="1700">
                <a:latin typeface="Arial MT"/>
                <a:cs typeface="Arial MT"/>
              </a:rPr>
              <a:t>iverse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1700">
                <a:latin typeface="Arial MT"/>
                <a:cs typeface="Arial MT"/>
              </a:rPr>
              <a:t>nsemble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dirty="0" sz="1700">
                <a:latin typeface="Arial MT"/>
                <a:cs typeface="Arial MT"/>
              </a:rPr>
              <a:t>reation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by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dirty="0" sz="1700">
                <a:latin typeface="Arial MT"/>
                <a:cs typeface="Arial MT"/>
              </a:rPr>
              <a:t>ppositional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dirty="0" sz="1700">
                <a:latin typeface="Arial MT"/>
                <a:cs typeface="Arial MT"/>
              </a:rPr>
              <a:t>elabeling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of</a:t>
            </a:r>
            <a:r>
              <a:rPr dirty="0" sz="1700" spc="-85"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700" spc="-5">
                <a:latin typeface="Arial MT"/>
                <a:cs typeface="Arial MT"/>
              </a:rPr>
              <a:t>rtificial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5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dirty="0" sz="1700" spc="-5">
                <a:latin typeface="Arial MT"/>
                <a:cs typeface="Arial MT"/>
              </a:rPr>
              <a:t>raining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1700">
                <a:latin typeface="Arial MT"/>
                <a:cs typeface="Arial MT"/>
              </a:rPr>
              <a:t>xamples</a:t>
            </a:r>
            <a:endParaRPr sz="1700">
              <a:latin typeface="Arial MT"/>
              <a:cs typeface="Arial MT"/>
            </a:endParaRPr>
          </a:p>
          <a:p>
            <a:pPr marL="73660" marR="201295">
              <a:lnSpc>
                <a:spcPct val="100000"/>
              </a:lnSpc>
              <a:spcBef>
                <a:spcPts val="1630"/>
              </a:spcBef>
            </a:pPr>
            <a:r>
              <a:rPr dirty="0" sz="1800" spc="-114">
                <a:latin typeface="Arial MT"/>
                <a:cs typeface="Arial MT"/>
              </a:rPr>
              <a:t>P.</a:t>
            </a:r>
            <a:r>
              <a:rPr dirty="0" sz="1800" spc="16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Melville</a:t>
            </a:r>
            <a:r>
              <a:rPr dirty="0" sz="1800" spc="1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1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R.</a:t>
            </a:r>
            <a:r>
              <a:rPr dirty="0" sz="1800" spc="1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J.</a:t>
            </a:r>
            <a:r>
              <a:rPr dirty="0" sz="1800" spc="17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Mooney,</a:t>
            </a:r>
            <a:r>
              <a:rPr dirty="0" sz="1800" spc="17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“Creating</a:t>
            </a:r>
            <a:r>
              <a:rPr dirty="0" sz="1800" spc="1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diversity</a:t>
            </a:r>
            <a:r>
              <a:rPr dirty="0" sz="1800" spc="1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dirty="0" sz="1800" spc="1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ensembles</a:t>
            </a:r>
            <a:r>
              <a:rPr dirty="0" sz="1800" spc="1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using</a:t>
            </a:r>
            <a:r>
              <a:rPr dirty="0" sz="1800" spc="1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artificial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data,”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Information</a:t>
            </a:r>
            <a:r>
              <a:rPr dirty="0" sz="1800" spc="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Fusion, vol.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6,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pp.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45">
                <a:latin typeface="Arial MT"/>
                <a:cs typeface="Arial MT"/>
              </a:rPr>
              <a:t>99–111,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2005.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9681"/>
            <a:ext cx="231013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DECORATE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50912" y="1228803"/>
            <a:ext cx="7180580" cy="5220335"/>
          </a:xfrm>
          <a:custGeom>
            <a:avLst/>
            <a:gdLst/>
            <a:ahLst/>
            <a:cxnLst/>
            <a:rect l="l" t="t" r="r" b="b"/>
            <a:pathLst>
              <a:path w="7180580" h="5220335">
                <a:moveTo>
                  <a:pt x="0" y="5219779"/>
                </a:moveTo>
                <a:lnTo>
                  <a:pt x="7180084" y="5219779"/>
                </a:lnTo>
                <a:lnTo>
                  <a:pt x="7180084" y="0"/>
                </a:lnTo>
                <a:lnTo>
                  <a:pt x="0" y="0"/>
                </a:lnTo>
                <a:lnTo>
                  <a:pt x="0" y="5219779"/>
                </a:lnTo>
                <a:close/>
              </a:path>
            </a:pathLst>
          </a:custGeom>
          <a:ln w="120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31445" marR="43180" indent="-81280">
              <a:lnSpc>
                <a:spcPct val="138800"/>
              </a:lnSpc>
              <a:spcBef>
                <a:spcPts val="50"/>
              </a:spcBef>
            </a:pPr>
            <a:r>
              <a:rPr dirty="0" spc="5"/>
              <a:t>1. </a:t>
            </a:r>
            <a:r>
              <a:rPr dirty="0" spc="-5"/>
              <a:t>Let </a:t>
            </a:r>
            <a:r>
              <a:rPr dirty="0" spc="5" i="1">
                <a:latin typeface="Times New Roman"/>
                <a:cs typeface="Times New Roman"/>
              </a:rPr>
              <a:t>I</a:t>
            </a:r>
            <a:r>
              <a:rPr dirty="0" baseline="-6944" sz="1200" spc="7" i="1">
                <a:latin typeface="Times New Roman"/>
                <a:cs typeface="Times New Roman"/>
              </a:rPr>
              <a:t>max</a:t>
            </a:r>
            <a:r>
              <a:rPr dirty="0" baseline="-6944" sz="1200" spc="15" i="1">
                <a:latin typeface="Times New Roman"/>
                <a:cs typeface="Times New Roman"/>
              </a:rPr>
              <a:t> </a:t>
            </a:r>
            <a:r>
              <a:rPr dirty="0" sz="1250" spc="5"/>
              <a:t>be </a:t>
            </a:r>
            <a:r>
              <a:rPr dirty="0" sz="1250" spc="-5"/>
              <a:t>the number </a:t>
            </a:r>
            <a:r>
              <a:rPr dirty="0" sz="1250" spc="5"/>
              <a:t>of </a:t>
            </a:r>
            <a:r>
              <a:rPr dirty="0" sz="1250" spc="-5"/>
              <a:t>networks </a:t>
            </a:r>
            <a:r>
              <a:rPr dirty="0" sz="1250"/>
              <a:t>to </a:t>
            </a:r>
            <a:r>
              <a:rPr dirty="0" sz="1250" spc="5"/>
              <a:t>be </a:t>
            </a:r>
            <a:r>
              <a:rPr dirty="0" sz="1250"/>
              <a:t>trained </a:t>
            </a:r>
            <a:r>
              <a:rPr dirty="0" sz="1250" spc="-5"/>
              <a:t>for </a:t>
            </a:r>
            <a:r>
              <a:rPr dirty="0" sz="1250"/>
              <a:t>an </a:t>
            </a:r>
            <a:r>
              <a:rPr dirty="0" sz="1250" spc="-5"/>
              <a:t>ensemble </a:t>
            </a:r>
            <a:r>
              <a:rPr dirty="0" sz="1250"/>
              <a:t>and</a:t>
            </a:r>
            <a:r>
              <a:rPr dirty="0" sz="1250" spc="5"/>
              <a:t> </a:t>
            </a:r>
            <a:r>
              <a:rPr dirty="0" sz="1250" spc="5" i="1">
                <a:latin typeface="Times New Roman"/>
                <a:cs typeface="Times New Roman"/>
              </a:rPr>
              <a:t>M </a:t>
            </a:r>
            <a:r>
              <a:rPr dirty="0" sz="1250"/>
              <a:t>is </a:t>
            </a:r>
            <a:r>
              <a:rPr dirty="0" sz="1250" spc="-5"/>
              <a:t>the </a:t>
            </a:r>
            <a:r>
              <a:rPr dirty="0" sz="1250"/>
              <a:t>desired </a:t>
            </a:r>
            <a:r>
              <a:rPr dirty="0" sz="1250" spc="-5"/>
              <a:t>number </a:t>
            </a:r>
            <a:r>
              <a:rPr dirty="0" sz="1250" spc="5"/>
              <a:t>of </a:t>
            </a:r>
            <a:r>
              <a:rPr dirty="0" sz="1250" spc="-5"/>
              <a:t>networks </a:t>
            </a:r>
            <a:r>
              <a:rPr dirty="0" sz="1250" spc="-300"/>
              <a:t> </a:t>
            </a:r>
            <a:r>
              <a:rPr dirty="0" baseline="2222" sz="1875" spc="7"/>
              <a:t>Take </a:t>
            </a:r>
            <a:r>
              <a:rPr dirty="0" baseline="2222" sz="1875"/>
              <a:t>original</a:t>
            </a:r>
            <a:r>
              <a:rPr dirty="0" baseline="2222" sz="1875" spc="15"/>
              <a:t> </a:t>
            </a:r>
            <a:r>
              <a:rPr dirty="0" baseline="2222" sz="1875"/>
              <a:t>training</a:t>
            </a:r>
            <a:r>
              <a:rPr dirty="0" baseline="2222" sz="1875" spc="-7"/>
              <a:t> </a:t>
            </a:r>
            <a:r>
              <a:rPr dirty="0" baseline="2222" sz="1875"/>
              <a:t>set</a:t>
            </a:r>
            <a:r>
              <a:rPr dirty="0" baseline="2222" sz="1875" spc="-60"/>
              <a:t> </a:t>
            </a:r>
            <a:r>
              <a:rPr dirty="0" baseline="2222" sz="1875" i="1">
                <a:latin typeface="Times New Roman"/>
                <a:cs typeface="Times New Roman"/>
              </a:rPr>
              <a:t>T= {(x(1),</a:t>
            </a:r>
            <a:r>
              <a:rPr dirty="0" baseline="2222" sz="1875" spc="15" i="1">
                <a:latin typeface="Times New Roman"/>
                <a:cs typeface="Times New Roman"/>
              </a:rPr>
              <a:t> </a:t>
            </a:r>
            <a:r>
              <a:rPr dirty="0" baseline="2222" sz="1875" i="1">
                <a:latin typeface="Times New Roman"/>
                <a:cs typeface="Times New Roman"/>
              </a:rPr>
              <a:t>d(1)),…,</a:t>
            </a:r>
            <a:r>
              <a:rPr dirty="0" baseline="2222" sz="1875" spc="22" i="1">
                <a:latin typeface="Times New Roman"/>
                <a:cs typeface="Times New Roman"/>
              </a:rPr>
              <a:t> </a:t>
            </a:r>
            <a:r>
              <a:rPr dirty="0" baseline="2222" sz="1875" i="1">
                <a:latin typeface="Times New Roman"/>
                <a:cs typeface="Times New Roman"/>
              </a:rPr>
              <a:t>(x(N),</a:t>
            </a:r>
            <a:r>
              <a:rPr dirty="0" baseline="2222" sz="1875" spc="7" i="1">
                <a:latin typeface="Times New Roman"/>
                <a:cs typeface="Times New Roman"/>
              </a:rPr>
              <a:t> </a:t>
            </a:r>
            <a:r>
              <a:rPr dirty="0" baseline="2222" sz="1875" i="1">
                <a:latin typeface="Times New Roman"/>
                <a:cs typeface="Times New Roman"/>
              </a:rPr>
              <a:t>d(N))}</a:t>
            </a:r>
            <a:r>
              <a:rPr dirty="0" baseline="2222" sz="1875" spc="30" i="1">
                <a:latin typeface="Times New Roman"/>
                <a:cs typeface="Times New Roman"/>
              </a:rPr>
              <a:t> </a:t>
            </a:r>
            <a:r>
              <a:rPr dirty="0" baseline="2222" sz="1875" spc="-7"/>
              <a:t>with</a:t>
            </a:r>
            <a:r>
              <a:rPr dirty="0" baseline="2222" sz="1875" spc="-15"/>
              <a:t> </a:t>
            </a:r>
            <a:r>
              <a:rPr dirty="0" baseline="2222" sz="1875"/>
              <a:t>class label</a:t>
            </a:r>
            <a:r>
              <a:rPr dirty="0" baseline="2222" sz="1875" spc="-37"/>
              <a:t> </a:t>
            </a:r>
            <a:r>
              <a:rPr dirty="0" sz="1350" spc="45" i="1">
                <a:latin typeface="Times New Roman"/>
                <a:cs typeface="Times New Roman"/>
              </a:rPr>
              <a:t>d</a:t>
            </a:r>
            <a:r>
              <a:rPr dirty="0" sz="1350" spc="-190" i="1">
                <a:latin typeface="Times New Roman"/>
                <a:cs typeface="Times New Roman"/>
              </a:rPr>
              <a:t> </a:t>
            </a:r>
            <a:r>
              <a:rPr dirty="0" sz="1350" spc="45"/>
              <a:t>(</a:t>
            </a:r>
            <a:r>
              <a:rPr dirty="0" sz="1350" spc="45" i="1">
                <a:latin typeface="Times New Roman"/>
                <a:cs typeface="Times New Roman"/>
              </a:rPr>
              <a:t>n</a:t>
            </a:r>
            <a:r>
              <a:rPr dirty="0" sz="1350" spc="45"/>
              <a:t>)</a:t>
            </a:r>
            <a:r>
              <a:rPr dirty="0" sz="1350" spc="-170"/>
              <a:t> </a:t>
            </a:r>
            <a:r>
              <a:rPr dirty="0" sz="1350" spc="65">
                <a:latin typeface="Symbol"/>
                <a:cs typeface="Symbol"/>
              </a:rPr>
              <a:t></a:t>
            </a:r>
            <a:r>
              <a:rPr dirty="0" sz="1350" spc="-110"/>
              <a:t> </a:t>
            </a:r>
            <a:r>
              <a:rPr dirty="0" sz="1350" spc="60" i="1">
                <a:latin typeface="Times New Roman"/>
                <a:cs typeface="Times New Roman"/>
              </a:rPr>
              <a:t>K</a:t>
            </a:r>
            <a:r>
              <a:rPr dirty="0" sz="1350" spc="130" i="1">
                <a:latin typeface="Times New Roman"/>
                <a:cs typeface="Times New Roman"/>
              </a:rPr>
              <a:t> </a:t>
            </a:r>
            <a:r>
              <a:rPr dirty="0" sz="1350" spc="50">
                <a:latin typeface="Symbol"/>
                <a:cs typeface="Symbol"/>
              </a:rPr>
              <a:t></a:t>
            </a:r>
            <a:r>
              <a:rPr dirty="0" sz="1350" spc="-135"/>
              <a:t> </a:t>
            </a:r>
            <a:r>
              <a:rPr dirty="0" sz="1350" spc="-10"/>
              <a:t>{1,2,.....,</a:t>
            </a:r>
            <a:r>
              <a:rPr dirty="0" sz="1350" spc="-200"/>
              <a:t> </a:t>
            </a:r>
            <a:r>
              <a:rPr dirty="0" sz="1350" spc="55" i="1">
                <a:latin typeface="Times New Roman"/>
                <a:cs typeface="Times New Roman"/>
              </a:rPr>
              <a:t>k</a:t>
            </a:r>
            <a:r>
              <a:rPr dirty="0" sz="1350" spc="55"/>
              <a:t>}</a:t>
            </a:r>
            <a:endParaRPr sz="135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1185"/>
              </a:spcBef>
            </a:pPr>
            <a:r>
              <a:rPr dirty="0" spc="15"/>
              <a:t>T</a:t>
            </a:r>
            <a:r>
              <a:rPr dirty="0"/>
              <a:t>a</a:t>
            </a:r>
            <a:r>
              <a:rPr dirty="0" spc="-5"/>
              <a:t>k</a:t>
            </a:r>
            <a:r>
              <a:rPr dirty="0"/>
              <a:t>e</a:t>
            </a:r>
            <a:r>
              <a:rPr dirty="0" spc="-85"/>
              <a:t> </a:t>
            </a:r>
            <a:r>
              <a:rPr dirty="0" i="1">
                <a:latin typeface="Times New Roman"/>
                <a:cs typeface="Times New Roman"/>
              </a:rPr>
              <a:t>R</a:t>
            </a:r>
            <a:r>
              <a:rPr dirty="0" baseline="-6944" sz="1200" spc="7" i="1">
                <a:latin typeface="Times New Roman"/>
                <a:cs typeface="Times New Roman"/>
              </a:rPr>
              <a:t>Size</a:t>
            </a:r>
            <a:r>
              <a:rPr dirty="0" baseline="-6944" sz="1200" i="1">
                <a:latin typeface="Times New Roman"/>
                <a:cs typeface="Times New Roman"/>
              </a:rPr>
              <a:t> </a:t>
            </a:r>
            <a:r>
              <a:rPr dirty="0" baseline="-6944" sz="1200" spc="-120" i="1">
                <a:latin typeface="Times New Roman"/>
                <a:cs typeface="Times New Roman"/>
              </a:rPr>
              <a:t> </a:t>
            </a:r>
            <a:r>
              <a:rPr dirty="0" sz="1250" spc="-10"/>
              <a:t>-</a:t>
            </a:r>
            <a:r>
              <a:rPr dirty="0" sz="1250" spc="-15"/>
              <a:t>f</a:t>
            </a:r>
            <a:r>
              <a:rPr dirty="0" sz="1250"/>
              <a:t>act</a:t>
            </a:r>
            <a:r>
              <a:rPr dirty="0" sz="1250" spc="5"/>
              <a:t>o</a:t>
            </a:r>
            <a:r>
              <a:rPr dirty="0" sz="1250"/>
              <a:t>r</a:t>
            </a:r>
            <a:r>
              <a:rPr dirty="0" sz="1250" spc="5"/>
              <a:t> </a:t>
            </a:r>
            <a:r>
              <a:rPr dirty="0" sz="1250"/>
              <a:t>t</a:t>
            </a:r>
            <a:r>
              <a:rPr dirty="0" sz="1250" spc="-10"/>
              <a:t>h</a:t>
            </a:r>
            <a:r>
              <a:rPr dirty="0" sz="1250"/>
              <a:t>at</a:t>
            </a:r>
            <a:r>
              <a:rPr dirty="0" sz="1250" spc="5"/>
              <a:t> </a:t>
            </a:r>
            <a:r>
              <a:rPr dirty="0" sz="1250" spc="5"/>
              <a:t>d</a:t>
            </a:r>
            <a:r>
              <a:rPr dirty="0" sz="1250"/>
              <a:t>ete</a:t>
            </a:r>
            <a:r>
              <a:rPr dirty="0" sz="1250" spc="5"/>
              <a:t>r</a:t>
            </a:r>
            <a:r>
              <a:rPr dirty="0" sz="1250" spc="-20"/>
              <a:t>m</a:t>
            </a:r>
            <a:r>
              <a:rPr dirty="0" sz="1250"/>
              <a:t>i</a:t>
            </a:r>
            <a:r>
              <a:rPr dirty="0" sz="1250" spc="-10"/>
              <a:t>n</a:t>
            </a:r>
            <a:r>
              <a:rPr dirty="0" sz="1250"/>
              <a:t>es</a:t>
            </a:r>
            <a:r>
              <a:rPr dirty="0" sz="1250"/>
              <a:t> </a:t>
            </a:r>
            <a:r>
              <a:rPr dirty="0" sz="1250"/>
              <a:t>s</a:t>
            </a:r>
            <a:r>
              <a:rPr dirty="0" sz="1250" spc="-5"/>
              <a:t>i</a:t>
            </a:r>
            <a:r>
              <a:rPr dirty="0" sz="1250"/>
              <a:t>ze</a:t>
            </a:r>
            <a:r>
              <a:rPr dirty="0" sz="1250" spc="5"/>
              <a:t> </a:t>
            </a:r>
            <a:r>
              <a:rPr dirty="0" sz="1250" spc="5"/>
              <a:t>o</a:t>
            </a:r>
            <a:r>
              <a:rPr dirty="0" sz="1250"/>
              <a:t>f</a:t>
            </a:r>
            <a:r>
              <a:rPr dirty="0" sz="1250" spc="-10"/>
              <a:t> </a:t>
            </a:r>
            <a:r>
              <a:rPr dirty="0" sz="1250" spc="5"/>
              <a:t>d</a:t>
            </a:r>
            <a:r>
              <a:rPr dirty="0" sz="1250"/>
              <a:t>i</a:t>
            </a:r>
            <a:r>
              <a:rPr dirty="0" sz="1250" spc="-10"/>
              <a:t>v</a:t>
            </a:r>
            <a:r>
              <a:rPr dirty="0" sz="1250"/>
              <a:t>e</a:t>
            </a:r>
            <a:r>
              <a:rPr dirty="0" sz="1250" spc="5"/>
              <a:t>r</a:t>
            </a:r>
            <a:r>
              <a:rPr dirty="0" sz="1250" spc="-5"/>
              <a:t>s</a:t>
            </a:r>
            <a:r>
              <a:rPr dirty="0" sz="1250"/>
              <a:t>ity</a:t>
            </a:r>
            <a:r>
              <a:rPr dirty="0" sz="1250" spc="-25"/>
              <a:t> </a:t>
            </a:r>
            <a:r>
              <a:rPr dirty="0" sz="1250" spc="-5"/>
              <a:t>s</a:t>
            </a:r>
            <a:r>
              <a:rPr dirty="0" sz="1250"/>
              <a:t>et</a:t>
            </a:r>
            <a:endParaRPr sz="125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725"/>
              </a:spcBef>
            </a:pPr>
            <a:r>
              <a:rPr dirty="0" i="1">
                <a:latin typeface="Times New Roman"/>
                <a:cs typeface="Times New Roman"/>
              </a:rPr>
              <a:t>i</a:t>
            </a:r>
            <a:r>
              <a:rPr dirty="0"/>
              <a:t>=1</a:t>
            </a:r>
            <a:r>
              <a:rPr dirty="0" spc="10"/>
              <a:t> </a:t>
            </a:r>
            <a:r>
              <a:rPr dirty="0"/>
              <a:t>(for</a:t>
            </a:r>
            <a:r>
              <a:rPr dirty="0" spc="5"/>
              <a:t> </a:t>
            </a:r>
            <a:r>
              <a:rPr dirty="0" spc="-5"/>
              <a:t>network</a:t>
            </a:r>
            <a:r>
              <a:rPr dirty="0"/>
              <a:t> in</a:t>
            </a:r>
            <a:r>
              <a:rPr dirty="0" spc="-5"/>
              <a:t> ensemble)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105"/>
              <a:t> </a:t>
            </a:r>
            <a:r>
              <a:rPr dirty="0" i="1">
                <a:latin typeface="Times New Roman"/>
                <a:cs typeface="Times New Roman"/>
              </a:rPr>
              <a:t>trails</a:t>
            </a:r>
            <a:r>
              <a:rPr dirty="0" spc="5" i="1">
                <a:latin typeface="Times New Roman"/>
                <a:cs typeface="Times New Roman"/>
              </a:rPr>
              <a:t> </a:t>
            </a:r>
            <a:r>
              <a:rPr dirty="0"/>
              <a:t>=1</a:t>
            </a:r>
            <a:r>
              <a:rPr dirty="0" spc="10"/>
              <a:t> </a:t>
            </a:r>
            <a:r>
              <a:rPr dirty="0"/>
              <a:t>(for</a:t>
            </a:r>
            <a:r>
              <a:rPr dirty="0" spc="10"/>
              <a:t> </a:t>
            </a:r>
            <a:r>
              <a:rPr dirty="0"/>
              <a:t>trial </a:t>
            </a:r>
            <a:r>
              <a:rPr dirty="0" spc="-5"/>
              <a:t>network)</a:t>
            </a:r>
          </a:p>
          <a:p>
            <a:pPr marL="131445" marR="1965325" indent="-4445">
              <a:lnSpc>
                <a:spcPct val="148200"/>
              </a:lnSpc>
            </a:pPr>
            <a:r>
              <a:rPr dirty="0" spc="5"/>
              <a:t>Train</a:t>
            </a:r>
            <a:r>
              <a:rPr dirty="0" spc="-5"/>
              <a:t> network</a:t>
            </a:r>
            <a:r>
              <a:rPr dirty="0" spc="-10"/>
              <a:t> </a:t>
            </a:r>
            <a:r>
              <a:rPr dirty="0" i="1">
                <a:latin typeface="Times New Roman"/>
                <a:cs typeface="Times New Roman"/>
              </a:rPr>
              <a:t>NN</a:t>
            </a:r>
            <a:r>
              <a:rPr dirty="0" baseline="-6944" sz="1200" i="1">
                <a:latin typeface="Times New Roman"/>
                <a:cs typeface="Times New Roman"/>
              </a:rPr>
              <a:t>i</a:t>
            </a:r>
            <a:r>
              <a:rPr dirty="0" baseline="-6944" sz="1200" spc="202" i="1">
                <a:latin typeface="Times New Roman"/>
                <a:cs typeface="Times New Roman"/>
              </a:rPr>
              <a:t> </a:t>
            </a:r>
            <a:r>
              <a:rPr dirty="0" sz="1250" spc="-5"/>
              <a:t>with</a:t>
            </a:r>
            <a:r>
              <a:rPr dirty="0" sz="1250" spc="25"/>
              <a:t> </a:t>
            </a:r>
            <a:r>
              <a:rPr dirty="0" sz="1250" i="1">
                <a:latin typeface="Times New Roman"/>
                <a:cs typeface="Times New Roman"/>
              </a:rPr>
              <a:t>T</a:t>
            </a:r>
            <a:r>
              <a:rPr dirty="0" sz="1250" spc="-10" i="1">
                <a:latin typeface="Times New Roman"/>
                <a:cs typeface="Times New Roman"/>
              </a:rPr>
              <a:t> </a:t>
            </a:r>
            <a:r>
              <a:rPr dirty="0" sz="1250" spc="-5"/>
              <a:t>(first</a:t>
            </a:r>
            <a:r>
              <a:rPr dirty="0" sz="1250"/>
              <a:t> </a:t>
            </a:r>
            <a:r>
              <a:rPr dirty="0" sz="1250" spc="-5"/>
              <a:t>network</a:t>
            </a:r>
            <a:r>
              <a:rPr dirty="0" sz="1250"/>
              <a:t> is</a:t>
            </a:r>
            <a:r>
              <a:rPr dirty="0" sz="1250" spc="-5"/>
              <a:t> </a:t>
            </a:r>
            <a:r>
              <a:rPr dirty="0" sz="1250"/>
              <a:t>trained</a:t>
            </a:r>
            <a:r>
              <a:rPr dirty="0" sz="1250" spc="10"/>
              <a:t> </a:t>
            </a:r>
            <a:r>
              <a:rPr dirty="0" sz="1250" spc="-5"/>
              <a:t>with </a:t>
            </a:r>
            <a:r>
              <a:rPr dirty="0" sz="1250"/>
              <a:t>original</a:t>
            </a:r>
            <a:r>
              <a:rPr dirty="0" sz="1250" spc="5"/>
              <a:t> </a:t>
            </a:r>
            <a:r>
              <a:rPr dirty="0" sz="1250"/>
              <a:t>training</a:t>
            </a:r>
            <a:r>
              <a:rPr dirty="0" sz="1250" spc="175"/>
              <a:t> </a:t>
            </a:r>
            <a:r>
              <a:rPr dirty="0" sz="1250"/>
              <a:t>data) </a:t>
            </a:r>
            <a:r>
              <a:rPr dirty="0" sz="1250" spc="-295"/>
              <a:t> </a:t>
            </a:r>
            <a:r>
              <a:rPr dirty="0" sz="1250"/>
              <a:t>Initialize </a:t>
            </a:r>
            <a:r>
              <a:rPr dirty="0" sz="1250" spc="-5"/>
              <a:t>ensemble,</a:t>
            </a:r>
            <a:r>
              <a:rPr dirty="0" sz="1250" spc="45"/>
              <a:t> </a:t>
            </a:r>
            <a:r>
              <a:rPr dirty="0" sz="1250" i="1">
                <a:latin typeface="Times New Roman"/>
                <a:cs typeface="Times New Roman"/>
              </a:rPr>
              <a:t>Ens </a:t>
            </a:r>
            <a:r>
              <a:rPr dirty="0" sz="1250"/>
              <a:t>={</a:t>
            </a:r>
            <a:r>
              <a:rPr dirty="0" sz="1250" spc="20"/>
              <a:t> </a:t>
            </a:r>
            <a:r>
              <a:rPr dirty="0" sz="1250" spc="-5" i="1">
                <a:latin typeface="Times New Roman"/>
                <a:cs typeface="Times New Roman"/>
              </a:rPr>
              <a:t>NN</a:t>
            </a:r>
            <a:r>
              <a:rPr dirty="0" baseline="-6944" sz="1200" spc="-7" i="1">
                <a:latin typeface="Times New Roman"/>
                <a:cs typeface="Times New Roman"/>
              </a:rPr>
              <a:t>i</a:t>
            </a:r>
            <a:r>
              <a:rPr dirty="0" sz="1250" spc="-5"/>
              <a:t>}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5359" y="3080015"/>
            <a:ext cx="38417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5952" sz="2100" spc="37">
                <a:latin typeface="Symbol"/>
                <a:cs typeface="Symbol"/>
              </a:rPr>
              <a:t></a:t>
            </a:r>
            <a:r>
              <a:rPr dirty="0" baseline="5952" sz="2100" spc="-27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/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5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1566" y="2945941"/>
            <a:ext cx="161671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31620" algn="l"/>
              </a:tabLst>
            </a:pPr>
            <a:r>
              <a:rPr dirty="0" sz="1400" spc="25">
                <a:latin typeface="Symbol"/>
                <a:cs typeface="Symbol"/>
              </a:rPr>
              <a:t></a:t>
            </a:r>
            <a:r>
              <a:rPr dirty="0" sz="1400" spc="25">
                <a:latin typeface="Times New Roman"/>
                <a:cs typeface="Times New Roman"/>
              </a:rPr>
              <a:t>	</a:t>
            </a:r>
            <a:r>
              <a:rPr dirty="0" sz="1400" spc="25">
                <a:latin typeface="Symbol"/>
                <a:cs typeface="Symbol"/>
              </a:rPr>
              <a:t>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5278" y="2989396"/>
            <a:ext cx="36766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9259" sz="3150" spc="67">
                <a:latin typeface="Symbol"/>
                <a:cs typeface="Symbol"/>
              </a:rPr>
              <a:t></a:t>
            </a:r>
            <a:r>
              <a:rPr dirty="0" sz="1400" spc="4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6309" y="3050852"/>
            <a:ext cx="2168525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250" spc="-5">
                <a:latin typeface="Times New Roman"/>
                <a:cs typeface="Times New Roman"/>
              </a:rPr>
              <a:t>Compute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ensemble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error,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baseline="-5555" sz="2250" spc="-15">
                <a:latin typeface="Symbol"/>
                <a:cs typeface="Symbol"/>
              </a:rPr>
              <a:t></a:t>
            </a:r>
            <a:r>
              <a:rPr dirty="0" baseline="-5555" sz="2250" spc="862">
                <a:latin typeface="Times New Roman"/>
                <a:cs typeface="Times New Roman"/>
              </a:rPr>
              <a:t> </a:t>
            </a:r>
            <a:r>
              <a:rPr dirty="0" baseline="-5952" sz="2100" spc="60">
                <a:latin typeface="Symbol"/>
                <a:cs typeface="Symbol"/>
              </a:rPr>
              <a:t></a:t>
            </a:r>
            <a:r>
              <a:rPr dirty="0" baseline="-5952" sz="2100" spc="-112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Symbol"/>
                <a:cs typeface="Symbol"/>
              </a:rPr>
              <a:t>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851" y="3236764"/>
            <a:ext cx="3793490" cy="46482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2151380">
              <a:lnSpc>
                <a:spcPct val="100000"/>
              </a:lnSpc>
              <a:spcBef>
                <a:spcPts val="245"/>
              </a:spcBef>
            </a:pPr>
            <a:r>
              <a:rPr dirty="0" baseline="-7936" sz="2100" spc="37">
                <a:latin typeface="Symbol"/>
                <a:cs typeface="Symbol"/>
              </a:rPr>
              <a:t></a:t>
            </a:r>
            <a:r>
              <a:rPr dirty="0" baseline="-7936" sz="2100" spc="-307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(</a:t>
            </a:r>
            <a:r>
              <a:rPr dirty="0" sz="800" spc="-105">
                <a:latin typeface="Times New Roman"/>
                <a:cs typeface="Times New Roman"/>
              </a:rPr>
              <a:t> </a:t>
            </a:r>
            <a:r>
              <a:rPr dirty="0" sz="800" spc="80" i="1">
                <a:latin typeface="Times New Roman"/>
                <a:cs typeface="Times New Roman"/>
              </a:rPr>
              <a:t>x</a:t>
            </a:r>
            <a:r>
              <a:rPr dirty="0" sz="800" spc="80">
                <a:latin typeface="Times New Roman"/>
                <a:cs typeface="Times New Roman"/>
              </a:rPr>
              <a:t>(</a:t>
            </a:r>
            <a:r>
              <a:rPr dirty="0" sz="800" spc="80" i="1">
                <a:latin typeface="Times New Roman"/>
                <a:cs typeface="Times New Roman"/>
              </a:rPr>
              <a:t>n</a:t>
            </a:r>
            <a:r>
              <a:rPr dirty="0" sz="800">
                <a:latin typeface="Times New Roman"/>
                <a:cs typeface="Times New Roman"/>
              </a:rPr>
              <a:t>)</a:t>
            </a:r>
            <a:r>
              <a:rPr dirty="0" sz="800" spc="40">
                <a:latin typeface="Times New Roman"/>
                <a:cs typeface="Times New Roman"/>
              </a:rPr>
              <a:t>,</a:t>
            </a:r>
            <a:r>
              <a:rPr dirty="0" sz="800" spc="30" i="1">
                <a:latin typeface="Times New Roman"/>
                <a:cs typeface="Times New Roman"/>
              </a:rPr>
              <a:t>d</a:t>
            </a:r>
            <a:r>
              <a:rPr dirty="0" sz="800" spc="-75" i="1">
                <a:latin typeface="Times New Roman"/>
                <a:cs typeface="Times New Roman"/>
              </a:rPr>
              <a:t> </a:t>
            </a:r>
            <a:r>
              <a:rPr dirty="0" sz="800" spc="80">
                <a:latin typeface="Times New Roman"/>
                <a:cs typeface="Times New Roman"/>
              </a:rPr>
              <a:t>(</a:t>
            </a:r>
            <a:r>
              <a:rPr dirty="0" sz="800" spc="75" i="1">
                <a:latin typeface="Times New Roman"/>
                <a:cs typeface="Times New Roman"/>
              </a:rPr>
              <a:t>n</a:t>
            </a:r>
            <a:r>
              <a:rPr dirty="0" sz="800">
                <a:latin typeface="Times New Roman"/>
                <a:cs typeface="Times New Roman"/>
              </a:rPr>
              <a:t>)</a:t>
            </a:r>
            <a:r>
              <a:rPr dirty="0" sz="800" spc="-40">
                <a:latin typeface="Times New Roman"/>
                <a:cs typeface="Times New Roman"/>
              </a:rPr>
              <a:t>)</a:t>
            </a:r>
            <a:r>
              <a:rPr dirty="0" sz="800" spc="-75">
                <a:latin typeface="Symbol"/>
                <a:cs typeface="Symbol"/>
              </a:rPr>
              <a:t></a:t>
            </a:r>
            <a:r>
              <a:rPr dirty="0" sz="800" spc="90" i="1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:</a:t>
            </a:r>
            <a:r>
              <a:rPr dirty="0" sz="800" spc="45" i="1">
                <a:latin typeface="Times New Roman"/>
                <a:cs typeface="Times New Roman"/>
              </a:rPr>
              <a:t>E</a:t>
            </a:r>
            <a:r>
              <a:rPr dirty="0" sz="800" spc="45" i="1">
                <a:latin typeface="Times New Roman"/>
                <a:cs typeface="Times New Roman"/>
              </a:rPr>
              <a:t>n</a:t>
            </a:r>
            <a:r>
              <a:rPr dirty="0" sz="800" spc="25" i="1">
                <a:latin typeface="Times New Roman"/>
                <a:cs typeface="Times New Roman"/>
              </a:rPr>
              <a:t>s</a:t>
            </a:r>
            <a:r>
              <a:rPr dirty="0" sz="800" spc="20">
                <a:latin typeface="Times New Roman"/>
                <a:cs typeface="Times New Roman"/>
              </a:rPr>
              <a:t>(</a:t>
            </a:r>
            <a:r>
              <a:rPr dirty="0" sz="800" spc="-105">
                <a:latin typeface="Times New Roman"/>
                <a:cs typeface="Times New Roman"/>
              </a:rPr>
              <a:t> </a:t>
            </a:r>
            <a:r>
              <a:rPr dirty="0" sz="800" spc="80" i="1">
                <a:latin typeface="Times New Roman"/>
                <a:cs typeface="Times New Roman"/>
              </a:rPr>
              <a:t>x</a:t>
            </a:r>
            <a:r>
              <a:rPr dirty="0" sz="800" spc="80">
                <a:latin typeface="Times New Roman"/>
                <a:cs typeface="Times New Roman"/>
              </a:rPr>
              <a:t>(</a:t>
            </a:r>
            <a:r>
              <a:rPr dirty="0" sz="800" spc="80" i="1">
                <a:latin typeface="Times New Roman"/>
                <a:cs typeface="Times New Roman"/>
              </a:rPr>
              <a:t>n</a:t>
            </a:r>
            <a:r>
              <a:rPr dirty="0" sz="800">
                <a:latin typeface="Times New Roman"/>
                <a:cs typeface="Times New Roman"/>
              </a:rPr>
              <a:t>)</a:t>
            </a:r>
            <a:r>
              <a:rPr dirty="0" sz="800" spc="50">
                <a:latin typeface="Times New Roman"/>
                <a:cs typeface="Times New Roman"/>
              </a:rPr>
              <a:t>)</a:t>
            </a:r>
            <a:r>
              <a:rPr dirty="0" sz="800" spc="65">
                <a:latin typeface="Symbol"/>
                <a:cs typeface="Symbol"/>
              </a:rPr>
              <a:t></a:t>
            </a:r>
            <a:r>
              <a:rPr dirty="0" sz="800" spc="30" i="1">
                <a:latin typeface="Times New Roman"/>
                <a:cs typeface="Times New Roman"/>
              </a:rPr>
              <a:t>d</a:t>
            </a:r>
            <a:r>
              <a:rPr dirty="0" sz="800" spc="-75" i="1">
                <a:latin typeface="Times New Roman"/>
                <a:cs typeface="Times New Roman"/>
              </a:rPr>
              <a:t> </a:t>
            </a:r>
            <a:r>
              <a:rPr dirty="0" sz="800" spc="80">
                <a:latin typeface="Times New Roman"/>
                <a:cs typeface="Times New Roman"/>
              </a:rPr>
              <a:t>(</a:t>
            </a:r>
            <a:r>
              <a:rPr dirty="0" sz="800" spc="80" i="1">
                <a:latin typeface="Times New Roman"/>
                <a:cs typeface="Times New Roman"/>
              </a:rPr>
              <a:t>n</a:t>
            </a:r>
            <a:r>
              <a:rPr dirty="0" sz="800" spc="20">
                <a:latin typeface="Times New Roman"/>
                <a:cs typeface="Times New Roman"/>
              </a:rPr>
              <a:t>)</a:t>
            </a:r>
            <a:r>
              <a:rPr dirty="0" sz="800" spc="-60">
                <a:latin typeface="Times New Roman"/>
                <a:cs typeface="Times New Roman"/>
              </a:rPr>
              <a:t> </a:t>
            </a:r>
            <a:r>
              <a:rPr dirty="0" baseline="-7936" sz="2100" spc="37">
                <a:latin typeface="Symbol"/>
                <a:cs typeface="Symbol"/>
              </a:rPr>
              <a:t></a:t>
            </a:r>
            <a:endParaRPr baseline="-7936" sz="2100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latin typeface="Times New Roman"/>
                <a:cs typeface="Times New Roman"/>
              </a:rPr>
              <a:t>2.</a:t>
            </a:r>
            <a:r>
              <a:rPr dirty="0" sz="1250" spc="320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while trials &lt;</a:t>
            </a:r>
            <a:r>
              <a:rPr dirty="0" sz="1250" spc="-5" i="1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I</a:t>
            </a:r>
            <a:r>
              <a:rPr dirty="0" baseline="-6944" sz="1200" spc="7" i="1">
                <a:latin typeface="Times New Roman"/>
                <a:cs typeface="Times New Roman"/>
              </a:rPr>
              <a:t>max </a:t>
            </a:r>
            <a:r>
              <a:rPr dirty="0" baseline="-6944" sz="1200" spc="30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i </a:t>
            </a:r>
            <a:r>
              <a:rPr dirty="0" sz="1250">
                <a:latin typeface="Times New Roman"/>
                <a:cs typeface="Times New Roman"/>
              </a:rPr>
              <a:t>&lt; </a:t>
            </a:r>
            <a:r>
              <a:rPr dirty="0" sz="1250" spc="5" i="1">
                <a:latin typeface="Times New Roman"/>
                <a:cs typeface="Times New Roman"/>
              </a:rPr>
              <a:t>M</a:t>
            </a:r>
            <a:r>
              <a:rPr dirty="0" sz="1250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{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851" y="3677734"/>
            <a:ext cx="7014845" cy="319532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779145" indent="-151765">
              <a:lnSpc>
                <a:spcPct val="100000"/>
              </a:lnSpc>
              <a:spcBef>
                <a:spcPts val="844"/>
              </a:spcBef>
              <a:buAutoNum type="alphaLcPeriod"/>
              <a:tabLst>
                <a:tab pos="779780" algn="l"/>
              </a:tabLst>
            </a:pPr>
            <a:r>
              <a:rPr dirty="0" sz="1250">
                <a:latin typeface="Times New Roman"/>
                <a:cs typeface="Times New Roman"/>
              </a:rPr>
              <a:t>Generate </a:t>
            </a:r>
            <a:r>
              <a:rPr dirty="0" sz="1250" spc="5" i="1">
                <a:latin typeface="Times New Roman"/>
                <a:cs typeface="Times New Roman"/>
              </a:rPr>
              <a:t>R</a:t>
            </a:r>
            <a:r>
              <a:rPr dirty="0" baseline="-6944" sz="1200" spc="7" i="1">
                <a:latin typeface="Times New Roman"/>
                <a:cs typeface="Times New Roman"/>
              </a:rPr>
              <a:t>Size </a:t>
            </a:r>
            <a:r>
              <a:rPr dirty="0" sz="1300" spc="-25">
                <a:latin typeface="Symbol"/>
                <a:cs typeface="Symbol"/>
              </a:rPr>
              <a:t>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|T| </a:t>
            </a:r>
            <a:r>
              <a:rPr dirty="0" sz="1250">
                <a:latin typeface="Times New Roman"/>
                <a:cs typeface="Times New Roman"/>
              </a:rPr>
              <a:t>training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examples,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  <a:p>
            <a:pPr marL="788670" indent="-161290">
              <a:lnSpc>
                <a:spcPct val="100000"/>
              </a:lnSpc>
              <a:spcBef>
                <a:spcPts val="695"/>
              </a:spcBef>
              <a:buAutoNum type="alphaLcPeriod"/>
              <a:tabLst>
                <a:tab pos="789305" algn="l"/>
              </a:tabLst>
            </a:pPr>
            <a:r>
              <a:rPr dirty="0" sz="1250">
                <a:latin typeface="Times New Roman"/>
                <a:cs typeface="Times New Roman"/>
              </a:rPr>
              <a:t>Label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examples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R</a:t>
            </a:r>
            <a:r>
              <a:rPr dirty="0" sz="1250" spc="35" i="1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with </a:t>
            </a:r>
            <a:r>
              <a:rPr dirty="0" sz="1250">
                <a:latin typeface="Times New Roman"/>
                <a:cs typeface="Times New Roman"/>
              </a:rPr>
              <a:t>probability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of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 labels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inversely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proportional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predictions</a:t>
            </a:r>
            <a:r>
              <a:rPr dirty="0" sz="1250" spc="5">
                <a:latin typeface="Times New Roman"/>
                <a:cs typeface="Times New Roman"/>
              </a:rPr>
              <a:t> of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Ens</a:t>
            </a:r>
            <a:endParaRPr sz="1250">
              <a:latin typeface="Times New Roman"/>
              <a:cs typeface="Times New Roman"/>
            </a:endParaRPr>
          </a:p>
          <a:p>
            <a:pPr marL="779145" indent="-151765">
              <a:lnSpc>
                <a:spcPct val="100000"/>
              </a:lnSpc>
              <a:spcBef>
                <a:spcPts val="409"/>
              </a:spcBef>
              <a:buAutoNum type="alphaLcPeriod"/>
              <a:tabLst>
                <a:tab pos="779780" algn="l"/>
              </a:tabLst>
            </a:pPr>
            <a:r>
              <a:rPr dirty="0" sz="1250" spc="10">
                <a:latin typeface="Times New Roman"/>
                <a:cs typeface="Times New Roman"/>
              </a:rPr>
              <a:t>P</a:t>
            </a:r>
            <a:r>
              <a:rPr dirty="0" sz="1250">
                <a:latin typeface="Times New Roman"/>
                <a:cs typeface="Times New Roman"/>
              </a:rPr>
              <a:t>re</a:t>
            </a:r>
            <a:r>
              <a:rPr dirty="0" sz="1250" spc="5">
                <a:latin typeface="Times New Roman"/>
                <a:cs typeface="Times New Roman"/>
              </a:rPr>
              <a:t>p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5">
                <a:latin typeface="Times New Roman"/>
                <a:cs typeface="Times New Roman"/>
              </a:rPr>
              <a:t>r</a:t>
            </a:r>
            <a:r>
              <a:rPr dirty="0" sz="1250">
                <a:latin typeface="Times New Roman"/>
                <a:cs typeface="Times New Roman"/>
              </a:rPr>
              <a:t>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trai</a:t>
            </a:r>
            <a:r>
              <a:rPr dirty="0" sz="1250" spc="-10">
                <a:latin typeface="Times New Roman"/>
                <a:cs typeface="Times New Roman"/>
              </a:rPr>
              <a:t>n</a:t>
            </a:r>
            <a:r>
              <a:rPr dirty="0" sz="1250">
                <a:latin typeface="Times New Roman"/>
                <a:cs typeface="Times New Roman"/>
              </a:rPr>
              <a:t>i</a:t>
            </a:r>
            <a:r>
              <a:rPr dirty="0" sz="1250" spc="-10">
                <a:latin typeface="Times New Roman"/>
                <a:cs typeface="Times New Roman"/>
              </a:rPr>
              <a:t>n</a:t>
            </a:r>
            <a:r>
              <a:rPr dirty="0" sz="1250">
                <a:latin typeface="Times New Roman"/>
                <a:cs typeface="Times New Roman"/>
              </a:rPr>
              <a:t>g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s</a:t>
            </a:r>
            <a:r>
              <a:rPr dirty="0" sz="1250">
                <a:latin typeface="Times New Roman"/>
                <a:cs typeface="Times New Roman"/>
              </a:rPr>
              <a:t>et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T</a:t>
            </a:r>
            <a:r>
              <a:rPr dirty="0" baseline="-6944" sz="1200" i="1">
                <a:latin typeface="Times New Roman"/>
                <a:cs typeface="Times New Roman"/>
              </a:rPr>
              <a:t>i</a:t>
            </a:r>
            <a:r>
              <a:rPr dirty="0" sz="1250" i="1">
                <a:latin typeface="Times New Roman"/>
                <a:cs typeface="Times New Roman"/>
              </a:rPr>
              <a:t>,</a:t>
            </a:r>
            <a:r>
              <a:rPr dirty="0" sz="1250" spc="-100" i="1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T</a:t>
            </a:r>
            <a:r>
              <a:rPr dirty="0" baseline="-6944" sz="1200" spc="7" i="1">
                <a:latin typeface="Times New Roman"/>
                <a:cs typeface="Times New Roman"/>
              </a:rPr>
              <a:t>i=</a:t>
            </a:r>
            <a:r>
              <a:rPr dirty="0" baseline="-6944" sz="1200" i="1">
                <a:latin typeface="Times New Roman"/>
                <a:cs typeface="Times New Roman"/>
              </a:rPr>
              <a:t> </a:t>
            </a:r>
            <a:r>
              <a:rPr dirty="0" baseline="-6944" sz="1200" spc="-127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T</a:t>
            </a:r>
            <a:r>
              <a:rPr dirty="0" sz="1250" i="1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Cambria Math"/>
                <a:cs typeface="Cambria Math"/>
              </a:rPr>
              <a:t>𝖴</a:t>
            </a:r>
            <a:r>
              <a:rPr dirty="0" sz="1250" i="1">
                <a:latin typeface="Times New Roman"/>
                <a:cs typeface="Times New Roman"/>
              </a:rPr>
              <a:t>R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-5">
                <a:latin typeface="Times New Roman"/>
                <a:cs typeface="Times New Roman"/>
              </a:rPr>
              <a:t>n</a:t>
            </a:r>
            <a:r>
              <a:rPr dirty="0" sz="1250">
                <a:latin typeface="Times New Roman"/>
                <a:cs typeface="Times New Roman"/>
              </a:rPr>
              <a:t>d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train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</a:t>
            </a:r>
            <a:r>
              <a:rPr dirty="0" sz="1250">
                <a:latin typeface="Times New Roman"/>
                <a:cs typeface="Times New Roman"/>
              </a:rPr>
              <a:t>et</a:t>
            </a:r>
            <a:r>
              <a:rPr dirty="0" sz="1250" spc="-30">
                <a:latin typeface="Times New Roman"/>
                <a:cs typeface="Times New Roman"/>
              </a:rPr>
              <a:t>w</a:t>
            </a:r>
            <a:r>
              <a:rPr dirty="0" sz="1250" spc="5">
                <a:latin typeface="Times New Roman"/>
                <a:cs typeface="Times New Roman"/>
              </a:rPr>
              <a:t>o</a:t>
            </a:r>
            <a:r>
              <a:rPr dirty="0" sz="1250">
                <a:latin typeface="Times New Roman"/>
                <a:cs typeface="Times New Roman"/>
              </a:rPr>
              <a:t>rk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10" i="1">
                <a:latin typeface="Times New Roman"/>
                <a:cs typeface="Times New Roman"/>
              </a:rPr>
              <a:t>N</a:t>
            </a:r>
            <a:r>
              <a:rPr dirty="0" sz="1250" spc="10" i="1">
                <a:latin typeface="Times New Roman"/>
                <a:cs typeface="Times New Roman"/>
              </a:rPr>
              <a:t>N</a:t>
            </a:r>
            <a:r>
              <a:rPr dirty="0" baseline="-6944" sz="1200" i="1">
                <a:latin typeface="Times New Roman"/>
                <a:cs typeface="Times New Roman"/>
              </a:rPr>
              <a:t>i</a:t>
            </a:r>
            <a:r>
              <a:rPr dirty="0" baseline="-6944" sz="1200" i="1">
                <a:latin typeface="Times New Roman"/>
                <a:cs typeface="Times New Roman"/>
              </a:rPr>
              <a:t> </a:t>
            </a:r>
            <a:r>
              <a:rPr dirty="0" baseline="-6944" sz="1200" spc="-104" i="1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w</a:t>
            </a:r>
            <a:r>
              <a:rPr dirty="0" sz="1250">
                <a:latin typeface="Times New Roman"/>
                <a:cs typeface="Times New Roman"/>
              </a:rPr>
              <a:t>ith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T</a:t>
            </a:r>
            <a:r>
              <a:rPr dirty="0" baseline="-6944" sz="1200" i="1">
                <a:latin typeface="Times New Roman"/>
                <a:cs typeface="Times New Roman"/>
              </a:rPr>
              <a:t>i</a:t>
            </a:r>
            <a:endParaRPr baseline="-6944" sz="1200">
              <a:latin typeface="Times New Roman"/>
              <a:cs typeface="Times New Roman"/>
            </a:endParaRPr>
          </a:p>
          <a:p>
            <a:pPr marL="789305" indent="-161925">
              <a:lnSpc>
                <a:spcPct val="100000"/>
              </a:lnSpc>
              <a:spcBef>
                <a:spcPts val="710"/>
              </a:spcBef>
              <a:buFont typeface="Times New Roman"/>
              <a:buAutoNum type="alphaLcPeriod"/>
              <a:tabLst>
                <a:tab pos="789940" algn="l"/>
              </a:tabLst>
            </a:pPr>
            <a:r>
              <a:rPr dirty="0" sz="1250" i="1">
                <a:latin typeface="Times New Roman"/>
                <a:cs typeface="Times New Roman"/>
              </a:rPr>
              <a:t>Ens</a:t>
            </a:r>
            <a:r>
              <a:rPr dirty="0" sz="1250" spc="-10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Ens</a:t>
            </a:r>
            <a:r>
              <a:rPr dirty="0" sz="1250" spc="-20" i="1">
                <a:latin typeface="Times New Roman"/>
                <a:cs typeface="Times New Roman"/>
              </a:rPr>
              <a:t> </a:t>
            </a:r>
            <a:r>
              <a:rPr dirty="0" sz="1400" spc="55">
                <a:latin typeface="Cambria Math"/>
                <a:cs typeface="Cambria Math"/>
              </a:rPr>
              <a:t>𝖴</a:t>
            </a:r>
            <a:r>
              <a:rPr dirty="0" sz="1400" spc="-30">
                <a:latin typeface="Cambria Math"/>
                <a:cs typeface="Cambria Math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{ </a:t>
            </a:r>
            <a:r>
              <a:rPr dirty="0" sz="1250" i="1">
                <a:latin typeface="Times New Roman"/>
                <a:cs typeface="Times New Roman"/>
              </a:rPr>
              <a:t>NN</a:t>
            </a:r>
            <a:r>
              <a:rPr dirty="0" baseline="-6944" sz="120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}</a:t>
            </a:r>
            <a:endParaRPr sz="1250">
              <a:latin typeface="Times New Roman"/>
              <a:cs typeface="Times New Roman"/>
            </a:endParaRPr>
          </a:p>
          <a:p>
            <a:pPr marL="779145" indent="-151765">
              <a:lnSpc>
                <a:spcPct val="100000"/>
              </a:lnSpc>
              <a:spcBef>
                <a:spcPts val="630"/>
              </a:spcBef>
              <a:buAutoNum type="alphaLcPeriod"/>
              <a:tabLst>
                <a:tab pos="779780" algn="l"/>
              </a:tabLst>
            </a:pPr>
            <a:r>
              <a:rPr dirty="0" sz="1250" spc="-5">
                <a:latin typeface="Times New Roman"/>
                <a:cs typeface="Times New Roman"/>
              </a:rPr>
              <a:t>C</a:t>
            </a:r>
            <a:r>
              <a:rPr dirty="0" sz="1250" spc="5">
                <a:latin typeface="Times New Roman"/>
                <a:cs typeface="Times New Roman"/>
              </a:rPr>
              <a:t>o</a:t>
            </a:r>
            <a:r>
              <a:rPr dirty="0" sz="1250" spc="-20">
                <a:latin typeface="Times New Roman"/>
                <a:cs typeface="Times New Roman"/>
              </a:rPr>
              <a:t>m</a:t>
            </a:r>
            <a:r>
              <a:rPr dirty="0" sz="1250" spc="5">
                <a:latin typeface="Times New Roman"/>
                <a:cs typeface="Times New Roman"/>
              </a:rPr>
              <a:t>p</a:t>
            </a:r>
            <a:r>
              <a:rPr dirty="0" sz="1250" spc="-10">
                <a:latin typeface="Times New Roman"/>
                <a:cs typeface="Times New Roman"/>
              </a:rPr>
              <a:t>u</a:t>
            </a:r>
            <a:r>
              <a:rPr dirty="0" sz="1250">
                <a:latin typeface="Times New Roman"/>
                <a:cs typeface="Times New Roman"/>
              </a:rPr>
              <a:t>te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650" spc="-5" i="1">
                <a:latin typeface="Times New Roman"/>
                <a:cs typeface="Times New Roman"/>
              </a:rPr>
              <a:t>ε</a:t>
            </a:r>
            <a:r>
              <a:rPr dirty="0" sz="1650" spc="-5" i="1">
                <a:latin typeface="Times New Roman"/>
                <a:cs typeface="Times New Roman"/>
              </a:rPr>
              <a:t>’</a:t>
            </a:r>
            <a:r>
              <a:rPr dirty="0" sz="1650" spc="-9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b</a:t>
            </a:r>
            <a:r>
              <a:rPr dirty="0" sz="1250">
                <a:latin typeface="Times New Roman"/>
                <a:cs typeface="Times New Roman"/>
              </a:rPr>
              <a:t>ased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o</a:t>
            </a:r>
            <a:r>
              <a:rPr dirty="0" sz="1250">
                <a:latin typeface="Times New Roman"/>
                <a:cs typeface="Times New Roman"/>
              </a:rPr>
              <a:t>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Step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760095" indent="-132715">
              <a:lnSpc>
                <a:spcPct val="100000"/>
              </a:lnSpc>
              <a:spcBef>
                <a:spcPts val="685"/>
              </a:spcBef>
              <a:buFont typeface="Times New Roman"/>
              <a:buAutoNum type="alphaLcPeriod"/>
              <a:tabLst>
                <a:tab pos="760730" algn="l"/>
              </a:tabLst>
            </a:pPr>
            <a:r>
              <a:rPr dirty="0" sz="1250" i="1">
                <a:latin typeface="Times New Roman"/>
                <a:cs typeface="Times New Roman"/>
              </a:rPr>
              <a:t>if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sz="1650" spc="-5" i="1">
                <a:latin typeface="Times New Roman"/>
                <a:cs typeface="Times New Roman"/>
              </a:rPr>
              <a:t>ε’≤</a:t>
            </a:r>
            <a:r>
              <a:rPr dirty="0" sz="1650" spc="-10" i="1">
                <a:latin typeface="Times New Roman"/>
                <a:cs typeface="Times New Roman"/>
              </a:rPr>
              <a:t> ε</a:t>
            </a:r>
            <a:r>
              <a:rPr dirty="0" sz="1650" spc="229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then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i =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+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1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and</a:t>
            </a:r>
            <a:r>
              <a:rPr dirty="0" sz="1250" spc="315" i="1">
                <a:latin typeface="Times New Roman"/>
                <a:cs typeface="Times New Roman"/>
              </a:rPr>
              <a:t> </a:t>
            </a:r>
            <a:r>
              <a:rPr dirty="0" sz="1650" spc="-10" i="1">
                <a:latin typeface="Times New Roman"/>
                <a:cs typeface="Times New Roman"/>
              </a:rPr>
              <a:t>ε</a:t>
            </a:r>
            <a:r>
              <a:rPr dirty="0" sz="1650" i="1">
                <a:latin typeface="Times New Roman"/>
                <a:cs typeface="Times New Roman"/>
              </a:rPr>
              <a:t> </a:t>
            </a:r>
            <a:r>
              <a:rPr dirty="0" sz="1650" spc="-10" i="1">
                <a:latin typeface="Times New Roman"/>
                <a:cs typeface="Times New Roman"/>
              </a:rPr>
              <a:t>=</a:t>
            </a:r>
            <a:r>
              <a:rPr dirty="0" sz="1650" spc="-5" i="1">
                <a:latin typeface="Times New Roman"/>
                <a:cs typeface="Times New Roman"/>
              </a:rPr>
              <a:t> ε’,</a:t>
            </a:r>
            <a:r>
              <a:rPr dirty="0" sz="1650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otherwise</a:t>
            </a:r>
            <a:r>
              <a:rPr dirty="0" sz="1250" spc="330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Ens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Ens </a:t>
            </a:r>
            <a:r>
              <a:rPr dirty="0" sz="1250">
                <a:latin typeface="Times New Roman"/>
                <a:cs typeface="Times New Roman"/>
              </a:rPr>
              <a:t>-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{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NN</a:t>
            </a:r>
            <a:r>
              <a:rPr dirty="0" baseline="-6944" sz="1200" i="1">
                <a:latin typeface="Times New Roman"/>
                <a:cs typeface="Times New Roman"/>
              </a:rPr>
              <a:t>i</a:t>
            </a:r>
            <a:r>
              <a:rPr dirty="0" sz="1250">
                <a:latin typeface="Times New Roman"/>
                <a:cs typeface="Times New Roman"/>
              </a:rPr>
              <a:t>}</a:t>
            </a:r>
            <a:endParaRPr sz="1250">
              <a:latin typeface="Times New Roman"/>
              <a:cs typeface="Times New Roman"/>
            </a:endParaRPr>
          </a:p>
          <a:p>
            <a:pPr marL="787400" indent="-160020">
              <a:lnSpc>
                <a:spcPts val="1480"/>
              </a:lnSpc>
              <a:spcBef>
                <a:spcPts val="720"/>
              </a:spcBef>
              <a:buFont typeface="Times New Roman"/>
              <a:buAutoNum type="alphaLcPeriod"/>
              <a:tabLst>
                <a:tab pos="788035" algn="l"/>
              </a:tabLst>
            </a:pPr>
            <a:r>
              <a:rPr dirty="0" sz="1250" i="1">
                <a:latin typeface="Times New Roman"/>
                <a:cs typeface="Times New Roman"/>
              </a:rPr>
              <a:t>trials</a:t>
            </a:r>
            <a:r>
              <a:rPr dirty="0" sz="1250" spc="-1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=</a:t>
            </a:r>
            <a:r>
              <a:rPr dirty="0" sz="1250" spc="-10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trials</a:t>
            </a:r>
            <a:r>
              <a:rPr dirty="0" sz="1250" spc="-10" i="1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+1</a:t>
            </a:r>
            <a:endParaRPr sz="1250">
              <a:latin typeface="Times New Roman"/>
              <a:cs typeface="Times New Roman"/>
            </a:endParaRPr>
          </a:p>
          <a:p>
            <a:pPr marL="50800">
              <a:lnSpc>
                <a:spcPts val="1480"/>
              </a:lnSpc>
            </a:pPr>
            <a:r>
              <a:rPr dirty="0" sz="1250">
                <a:latin typeface="Times New Roman"/>
                <a:cs typeface="Times New Roman"/>
              </a:rPr>
              <a:t>}</a:t>
            </a:r>
            <a:endParaRPr sz="12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980"/>
              </a:spcBef>
            </a:pPr>
            <a:r>
              <a:rPr dirty="0" sz="1250" spc="5">
                <a:latin typeface="Times New Roman"/>
                <a:cs typeface="Times New Roman"/>
              </a:rPr>
              <a:t>3.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Ensemble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decision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 </a:t>
            </a:r>
            <a:r>
              <a:rPr dirty="0" sz="1250" spc="-5">
                <a:latin typeface="Times New Roman"/>
                <a:cs typeface="Times New Roman"/>
              </a:rPr>
              <a:t>made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</a:t>
            </a:r>
            <a:r>
              <a:rPr dirty="0" sz="1250" spc="-5">
                <a:latin typeface="Times New Roman"/>
                <a:cs typeface="Times New Roman"/>
              </a:rPr>
              <a:t> simple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average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way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ctr" marL="30480">
              <a:lnSpc>
                <a:spcPct val="100000"/>
              </a:lnSpc>
              <a:spcBef>
                <a:spcPts val="950"/>
              </a:spcBef>
            </a:pPr>
            <a:r>
              <a:rPr dirty="0" sz="1650" spc="-15" b="1">
                <a:latin typeface="Times New Roman"/>
                <a:cs typeface="Times New Roman"/>
              </a:rPr>
              <a:t>DECORATE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6753" y="2387917"/>
            <a:ext cx="6950075" cy="2602230"/>
            <a:chOff x="1206753" y="2387917"/>
            <a:chExt cx="6950075" cy="2602230"/>
          </a:xfrm>
        </p:grpSpPr>
        <p:sp>
          <p:nvSpPr>
            <p:cNvPr id="3" name="object 3"/>
            <p:cNvSpPr/>
            <p:nvPr/>
          </p:nvSpPr>
          <p:spPr>
            <a:xfrm>
              <a:off x="5900927" y="2392679"/>
              <a:ext cx="2251075" cy="2438400"/>
            </a:xfrm>
            <a:custGeom>
              <a:avLst/>
              <a:gdLst/>
              <a:ahLst/>
              <a:cxnLst/>
              <a:rect l="l" t="t" r="r" b="b"/>
              <a:pathLst>
                <a:path w="2251075" h="2438400">
                  <a:moveTo>
                    <a:pt x="1125474" y="0"/>
                  </a:moveTo>
                  <a:lnTo>
                    <a:pt x="1079085" y="1016"/>
                  </a:lnTo>
                  <a:lnTo>
                    <a:pt x="1033173" y="4041"/>
                  </a:lnTo>
                  <a:lnTo>
                    <a:pt x="987775" y="9034"/>
                  </a:lnTo>
                  <a:lnTo>
                    <a:pt x="942926" y="15957"/>
                  </a:lnTo>
                  <a:lnTo>
                    <a:pt x="898664" y="24769"/>
                  </a:lnTo>
                  <a:lnTo>
                    <a:pt x="855023" y="35432"/>
                  </a:lnTo>
                  <a:lnTo>
                    <a:pt x="812041" y="47907"/>
                  </a:lnTo>
                  <a:lnTo>
                    <a:pt x="769754" y="62154"/>
                  </a:lnTo>
                  <a:lnTo>
                    <a:pt x="728197" y="78135"/>
                  </a:lnTo>
                  <a:lnTo>
                    <a:pt x="687407" y="95809"/>
                  </a:lnTo>
                  <a:lnTo>
                    <a:pt x="647420" y="115138"/>
                  </a:lnTo>
                  <a:lnTo>
                    <a:pt x="608273" y="136083"/>
                  </a:lnTo>
                  <a:lnTo>
                    <a:pt x="570001" y="158604"/>
                  </a:lnTo>
                  <a:lnTo>
                    <a:pt x="532641" y="182662"/>
                  </a:lnTo>
                  <a:lnTo>
                    <a:pt x="496230" y="208217"/>
                  </a:lnTo>
                  <a:lnTo>
                    <a:pt x="460802" y="235232"/>
                  </a:lnTo>
                  <a:lnTo>
                    <a:pt x="426395" y="263666"/>
                  </a:lnTo>
                  <a:lnTo>
                    <a:pt x="393045" y="293480"/>
                  </a:lnTo>
                  <a:lnTo>
                    <a:pt x="360788" y="324635"/>
                  </a:lnTo>
                  <a:lnTo>
                    <a:pt x="329660" y="357092"/>
                  </a:lnTo>
                  <a:lnTo>
                    <a:pt x="299697" y="390811"/>
                  </a:lnTo>
                  <a:lnTo>
                    <a:pt x="270936" y="425754"/>
                  </a:lnTo>
                  <a:lnTo>
                    <a:pt x="243413" y="461881"/>
                  </a:lnTo>
                  <a:lnTo>
                    <a:pt x="217163" y="499152"/>
                  </a:lnTo>
                  <a:lnTo>
                    <a:pt x="192224" y="537529"/>
                  </a:lnTo>
                  <a:lnTo>
                    <a:pt x="168632" y="576973"/>
                  </a:lnTo>
                  <a:lnTo>
                    <a:pt x="146422" y="617444"/>
                  </a:lnTo>
                  <a:lnTo>
                    <a:pt x="125631" y="658903"/>
                  </a:lnTo>
                  <a:lnTo>
                    <a:pt x="106295" y="701311"/>
                  </a:lnTo>
                  <a:lnTo>
                    <a:pt x="88451" y="744628"/>
                  </a:lnTo>
                  <a:lnTo>
                    <a:pt x="72134" y="788816"/>
                  </a:lnTo>
                  <a:lnTo>
                    <a:pt x="57381" y="833835"/>
                  </a:lnTo>
                  <a:lnTo>
                    <a:pt x="44228" y="879645"/>
                  </a:lnTo>
                  <a:lnTo>
                    <a:pt x="32711" y="926209"/>
                  </a:lnTo>
                  <a:lnTo>
                    <a:pt x="22867" y="973486"/>
                  </a:lnTo>
                  <a:lnTo>
                    <a:pt x="14731" y="1021437"/>
                  </a:lnTo>
                  <a:lnTo>
                    <a:pt x="8340" y="1070023"/>
                  </a:lnTo>
                  <a:lnTo>
                    <a:pt x="3731" y="1119205"/>
                  </a:lnTo>
                  <a:lnTo>
                    <a:pt x="938" y="1168944"/>
                  </a:lnTo>
                  <a:lnTo>
                    <a:pt x="0" y="1219200"/>
                  </a:lnTo>
                  <a:lnTo>
                    <a:pt x="938" y="1269455"/>
                  </a:lnTo>
                  <a:lnTo>
                    <a:pt x="3731" y="1319194"/>
                  </a:lnTo>
                  <a:lnTo>
                    <a:pt x="8340" y="1368376"/>
                  </a:lnTo>
                  <a:lnTo>
                    <a:pt x="14731" y="1416962"/>
                  </a:lnTo>
                  <a:lnTo>
                    <a:pt x="22867" y="1464913"/>
                  </a:lnTo>
                  <a:lnTo>
                    <a:pt x="32711" y="1512190"/>
                  </a:lnTo>
                  <a:lnTo>
                    <a:pt x="44228" y="1558754"/>
                  </a:lnTo>
                  <a:lnTo>
                    <a:pt x="57381" y="1604564"/>
                  </a:lnTo>
                  <a:lnTo>
                    <a:pt x="72134" y="1649583"/>
                  </a:lnTo>
                  <a:lnTo>
                    <a:pt x="88451" y="1693771"/>
                  </a:lnTo>
                  <a:lnTo>
                    <a:pt x="106295" y="1737088"/>
                  </a:lnTo>
                  <a:lnTo>
                    <a:pt x="125631" y="1779496"/>
                  </a:lnTo>
                  <a:lnTo>
                    <a:pt x="146422" y="1820955"/>
                  </a:lnTo>
                  <a:lnTo>
                    <a:pt x="168632" y="1861426"/>
                  </a:lnTo>
                  <a:lnTo>
                    <a:pt x="192224" y="1900870"/>
                  </a:lnTo>
                  <a:lnTo>
                    <a:pt x="217163" y="1939247"/>
                  </a:lnTo>
                  <a:lnTo>
                    <a:pt x="243413" y="1976518"/>
                  </a:lnTo>
                  <a:lnTo>
                    <a:pt x="270936" y="2012645"/>
                  </a:lnTo>
                  <a:lnTo>
                    <a:pt x="299697" y="2047588"/>
                  </a:lnTo>
                  <a:lnTo>
                    <a:pt x="329660" y="2081307"/>
                  </a:lnTo>
                  <a:lnTo>
                    <a:pt x="360788" y="2113764"/>
                  </a:lnTo>
                  <a:lnTo>
                    <a:pt x="393045" y="2144919"/>
                  </a:lnTo>
                  <a:lnTo>
                    <a:pt x="426395" y="2174733"/>
                  </a:lnTo>
                  <a:lnTo>
                    <a:pt x="460802" y="2203167"/>
                  </a:lnTo>
                  <a:lnTo>
                    <a:pt x="496230" y="2230182"/>
                  </a:lnTo>
                  <a:lnTo>
                    <a:pt x="532641" y="2255737"/>
                  </a:lnTo>
                  <a:lnTo>
                    <a:pt x="570001" y="2279795"/>
                  </a:lnTo>
                  <a:lnTo>
                    <a:pt x="608273" y="2302316"/>
                  </a:lnTo>
                  <a:lnTo>
                    <a:pt x="647420" y="2323261"/>
                  </a:lnTo>
                  <a:lnTo>
                    <a:pt x="687407" y="2342590"/>
                  </a:lnTo>
                  <a:lnTo>
                    <a:pt x="728197" y="2360264"/>
                  </a:lnTo>
                  <a:lnTo>
                    <a:pt x="769754" y="2376245"/>
                  </a:lnTo>
                  <a:lnTo>
                    <a:pt x="812041" y="2390492"/>
                  </a:lnTo>
                  <a:lnTo>
                    <a:pt x="855023" y="2402967"/>
                  </a:lnTo>
                  <a:lnTo>
                    <a:pt x="898664" y="2413630"/>
                  </a:lnTo>
                  <a:lnTo>
                    <a:pt x="942926" y="2422442"/>
                  </a:lnTo>
                  <a:lnTo>
                    <a:pt x="987775" y="2429365"/>
                  </a:lnTo>
                  <a:lnTo>
                    <a:pt x="1033173" y="2434358"/>
                  </a:lnTo>
                  <a:lnTo>
                    <a:pt x="1079085" y="2437383"/>
                  </a:lnTo>
                  <a:lnTo>
                    <a:pt x="1125474" y="2438400"/>
                  </a:lnTo>
                  <a:lnTo>
                    <a:pt x="1171862" y="2437383"/>
                  </a:lnTo>
                  <a:lnTo>
                    <a:pt x="1217774" y="2434358"/>
                  </a:lnTo>
                  <a:lnTo>
                    <a:pt x="1263172" y="2429365"/>
                  </a:lnTo>
                  <a:lnTo>
                    <a:pt x="1308021" y="2422442"/>
                  </a:lnTo>
                  <a:lnTo>
                    <a:pt x="1352283" y="2413630"/>
                  </a:lnTo>
                  <a:lnTo>
                    <a:pt x="1395924" y="2402967"/>
                  </a:lnTo>
                  <a:lnTo>
                    <a:pt x="1438906" y="2390492"/>
                  </a:lnTo>
                  <a:lnTo>
                    <a:pt x="1481193" y="2376245"/>
                  </a:lnTo>
                  <a:lnTo>
                    <a:pt x="1522750" y="2360264"/>
                  </a:lnTo>
                  <a:lnTo>
                    <a:pt x="1563540" y="2342590"/>
                  </a:lnTo>
                  <a:lnTo>
                    <a:pt x="1603527" y="2323261"/>
                  </a:lnTo>
                  <a:lnTo>
                    <a:pt x="1642674" y="2302316"/>
                  </a:lnTo>
                  <a:lnTo>
                    <a:pt x="1680946" y="2279795"/>
                  </a:lnTo>
                  <a:lnTo>
                    <a:pt x="1718306" y="2255737"/>
                  </a:lnTo>
                  <a:lnTo>
                    <a:pt x="1754717" y="2230182"/>
                  </a:lnTo>
                  <a:lnTo>
                    <a:pt x="1790145" y="2203167"/>
                  </a:lnTo>
                  <a:lnTo>
                    <a:pt x="1824552" y="2174733"/>
                  </a:lnTo>
                  <a:lnTo>
                    <a:pt x="1857902" y="2144919"/>
                  </a:lnTo>
                  <a:lnTo>
                    <a:pt x="1890159" y="2113764"/>
                  </a:lnTo>
                  <a:lnTo>
                    <a:pt x="1921287" y="2081307"/>
                  </a:lnTo>
                  <a:lnTo>
                    <a:pt x="1951250" y="2047588"/>
                  </a:lnTo>
                  <a:lnTo>
                    <a:pt x="1980011" y="2012645"/>
                  </a:lnTo>
                  <a:lnTo>
                    <a:pt x="2007534" y="1976518"/>
                  </a:lnTo>
                  <a:lnTo>
                    <a:pt x="2033784" y="1939247"/>
                  </a:lnTo>
                  <a:lnTo>
                    <a:pt x="2058723" y="1900870"/>
                  </a:lnTo>
                  <a:lnTo>
                    <a:pt x="2082315" y="1861426"/>
                  </a:lnTo>
                  <a:lnTo>
                    <a:pt x="2104525" y="1820955"/>
                  </a:lnTo>
                  <a:lnTo>
                    <a:pt x="2125316" y="1779496"/>
                  </a:lnTo>
                  <a:lnTo>
                    <a:pt x="2144652" y="1737088"/>
                  </a:lnTo>
                  <a:lnTo>
                    <a:pt x="2162496" y="1693771"/>
                  </a:lnTo>
                  <a:lnTo>
                    <a:pt x="2178813" y="1649583"/>
                  </a:lnTo>
                  <a:lnTo>
                    <a:pt x="2193566" y="1604564"/>
                  </a:lnTo>
                  <a:lnTo>
                    <a:pt x="2206719" y="1558754"/>
                  </a:lnTo>
                  <a:lnTo>
                    <a:pt x="2218236" y="1512190"/>
                  </a:lnTo>
                  <a:lnTo>
                    <a:pt x="2228080" y="1464913"/>
                  </a:lnTo>
                  <a:lnTo>
                    <a:pt x="2236216" y="1416962"/>
                  </a:lnTo>
                  <a:lnTo>
                    <a:pt x="2242607" y="1368376"/>
                  </a:lnTo>
                  <a:lnTo>
                    <a:pt x="2247216" y="1319194"/>
                  </a:lnTo>
                  <a:lnTo>
                    <a:pt x="2250009" y="1269455"/>
                  </a:lnTo>
                  <a:lnTo>
                    <a:pt x="2250948" y="1219200"/>
                  </a:lnTo>
                  <a:lnTo>
                    <a:pt x="2250009" y="1168944"/>
                  </a:lnTo>
                  <a:lnTo>
                    <a:pt x="2247216" y="1119205"/>
                  </a:lnTo>
                  <a:lnTo>
                    <a:pt x="2242607" y="1070023"/>
                  </a:lnTo>
                  <a:lnTo>
                    <a:pt x="2236216" y="1021437"/>
                  </a:lnTo>
                  <a:lnTo>
                    <a:pt x="2228080" y="973486"/>
                  </a:lnTo>
                  <a:lnTo>
                    <a:pt x="2218236" y="926209"/>
                  </a:lnTo>
                  <a:lnTo>
                    <a:pt x="2206719" y="879645"/>
                  </a:lnTo>
                  <a:lnTo>
                    <a:pt x="2193566" y="833835"/>
                  </a:lnTo>
                  <a:lnTo>
                    <a:pt x="2178813" y="788816"/>
                  </a:lnTo>
                  <a:lnTo>
                    <a:pt x="2162496" y="744628"/>
                  </a:lnTo>
                  <a:lnTo>
                    <a:pt x="2144652" y="701311"/>
                  </a:lnTo>
                  <a:lnTo>
                    <a:pt x="2125316" y="658903"/>
                  </a:lnTo>
                  <a:lnTo>
                    <a:pt x="2104525" y="617444"/>
                  </a:lnTo>
                  <a:lnTo>
                    <a:pt x="2082315" y="576973"/>
                  </a:lnTo>
                  <a:lnTo>
                    <a:pt x="2058723" y="537529"/>
                  </a:lnTo>
                  <a:lnTo>
                    <a:pt x="2033784" y="499152"/>
                  </a:lnTo>
                  <a:lnTo>
                    <a:pt x="2007534" y="461881"/>
                  </a:lnTo>
                  <a:lnTo>
                    <a:pt x="1980011" y="425754"/>
                  </a:lnTo>
                  <a:lnTo>
                    <a:pt x="1951250" y="390811"/>
                  </a:lnTo>
                  <a:lnTo>
                    <a:pt x="1921287" y="357092"/>
                  </a:lnTo>
                  <a:lnTo>
                    <a:pt x="1890159" y="324635"/>
                  </a:lnTo>
                  <a:lnTo>
                    <a:pt x="1857902" y="293480"/>
                  </a:lnTo>
                  <a:lnTo>
                    <a:pt x="1824552" y="263666"/>
                  </a:lnTo>
                  <a:lnTo>
                    <a:pt x="1790145" y="235232"/>
                  </a:lnTo>
                  <a:lnTo>
                    <a:pt x="1754717" y="208217"/>
                  </a:lnTo>
                  <a:lnTo>
                    <a:pt x="1718306" y="182662"/>
                  </a:lnTo>
                  <a:lnTo>
                    <a:pt x="1680946" y="158604"/>
                  </a:lnTo>
                  <a:lnTo>
                    <a:pt x="1642674" y="136083"/>
                  </a:lnTo>
                  <a:lnTo>
                    <a:pt x="1603527" y="115138"/>
                  </a:lnTo>
                  <a:lnTo>
                    <a:pt x="1563540" y="95809"/>
                  </a:lnTo>
                  <a:lnTo>
                    <a:pt x="1522750" y="78135"/>
                  </a:lnTo>
                  <a:lnTo>
                    <a:pt x="1481193" y="62154"/>
                  </a:lnTo>
                  <a:lnTo>
                    <a:pt x="1438906" y="47907"/>
                  </a:lnTo>
                  <a:lnTo>
                    <a:pt x="1395924" y="35432"/>
                  </a:lnTo>
                  <a:lnTo>
                    <a:pt x="1352283" y="24769"/>
                  </a:lnTo>
                  <a:lnTo>
                    <a:pt x="1308021" y="15957"/>
                  </a:lnTo>
                  <a:lnTo>
                    <a:pt x="1263172" y="9034"/>
                  </a:lnTo>
                  <a:lnTo>
                    <a:pt x="1217774" y="4041"/>
                  </a:lnTo>
                  <a:lnTo>
                    <a:pt x="1171862" y="1016"/>
                  </a:lnTo>
                  <a:lnTo>
                    <a:pt x="1125474" y="0"/>
                  </a:lnTo>
                  <a:close/>
                </a:path>
              </a:pathLst>
            </a:custGeom>
            <a:solidFill>
              <a:srgbClr val="00E3A8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00927" y="2392679"/>
              <a:ext cx="2251075" cy="2438400"/>
            </a:xfrm>
            <a:custGeom>
              <a:avLst/>
              <a:gdLst/>
              <a:ahLst/>
              <a:cxnLst/>
              <a:rect l="l" t="t" r="r" b="b"/>
              <a:pathLst>
                <a:path w="2251075" h="2438400">
                  <a:moveTo>
                    <a:pt x="0" y="1219200"/>
                  </a:moveTo>
                  <a:lnTo>
                    <a:pt x="938" y="1168944"/>
                  </a:lnTo>
                  <a:lnTo>
                    <a:pt x="3731" y="1119205"/>
                  </a:lnTo>
                  <a:lnTo>
                    <a:pt x="8340" y="1070023"/>
                  </a:lnTo>
                  <a:lnTo>
                    <a:pt x="14731" y="1021437"/>
                  </a:lnTo>
                  <a:lnTo>
                    <a:pt x="22867" y="973486"/>
                  </a:lnTo>
                  <a:lnTo>
                    <a:pt x="32711" y="926209"/>
                  </a:lnTo>
                  <a:lnTo>
                    <a:pt x="44228" y="879645"/>
                  </a:lnTo>
                  <a:lnTo>
                    <a:pt x="57381" y="833835"/>
                  </a:lnTo>
                  <a:lnTo>
                    <a:pt x="72134" y="788816"/>
                  </a:lnTo>
                  <a:lnTo>
                    <a:pt x="88451" y="744628"/>
                  </a:lnTo>
                  <a:lnTo>
                    <a:pt x="106295" y="701311"/>
                  </a:lnTo>
                  <a:lnTo>
                    <a:pt x="125631" y="658903"/>
                  </a:lnTo>
                  <a:lnTo>
                    <a:pt x="146422" y="617444"/>
                  </a:lnTo>
                  <a:lnTo>
                    <a:pt x="168632" y="576973"/>
                  </a:lnTo>
                  <a:lnTo>
                    <a:pt x="192224" y="537529"/>
                  </a:lnTo>
                  <a:lnTo>
                    <a:pt x="217163" y="499152"/>
                  </a:lnTo>
                  <a:lnTo>
                    <a:pt x="243413" y="461881"/>
                  </a:lnTo>
                  <a:lnTo>
                    <a:pt x="270936" y="425754"/>
                  </a:lnTo>
                  <a:lnTo>
                    <a:pt x="299697" y="390811"/>
                  </a:lnTo>
                  <a:lnTo>
                    <a:pt x="329660" y="357092"/>
                  </a:lnTo>
                  <a:lnTo>
                    <a:pt x="360788" y="324635"/>
                  </a:lnTo>
                  <a:lnTo>
                    <a:pt x="393045" y="293480"/>
                  </a:lnTo>
                  <a:lnTo>
                    <a:pt x="426395" y="263666"/>
                  </a:lnTo>
                  <a:lnTo>
                    <a:pt x="460802" y="235232"/>
                  </a:lnTo>
                  <a:lnTo>
                    <a:pt x="496230" y="208217"/>
                  </a:lnTo>
                  <a:lnTo>
                    <a:pt x="532641" y="182662"/>
                  </a:lnTo>
                  <a:lnTo>
                    <a:pt x="570001" y="158604"/>
                  </a:lnTo>
                  <a:lnTo>
                    <a:pt x="608273" y="136083"/>
                  </a:lnTo>
                  <a:lnTo>
                    <a:pt x="647420" y="115138"/>
                  </a:lnTo>
                  <a:lnTo>
                    <a:pt x="687407" y="95809"/>
                  </a:lnTo>
                  <a:lnTo>
                    <a:pt x="728197" y="78135"/>
                  </a:lnTo>
                  <a:lnTo>
                    <a:pt x="769754" y="62154"/>
                  </a:lnTo>
                  <a:lnTo>
                    <a:pt x="812041" y="47907"/>
                  </a:lnTo>
                  <a:lnTo>
                    <a:pt x="855023" y="35432"/>
                  </a:lnTo>
                  <a:lnTo>
                    <a:pt x="898664" y="24769"/>
                  </a:lnTo>
                  <a:lnTo>
                    <a:pt x="942926" y="15957"/>
                  </a:lnTo>
                  <a:lnTo>
                    <a:pt x="987775" y="9034"/>
                  </a:lnTo>
                  <a:lnTo>
                    <a:pt x="1033173" y="4041"/>
                  </a:lnTo>
                  <a:lnTo>
                    <a:pt x="1079085" y="1016"/>
                  </a:lnTo>
                  <a:lnTo>
                    <a:pt x="1125474" y="0"/>
                  </a:lnTo>
                  <a:lnTo>
                    <a:pt x="1171862" y="1016"/>
                  </a:lnTo>
                  <a:lnTo>
                    <a:pt x="1217774" y="4041"/>
                  </a:lnTo>
                  <a:lnTo>
                    <a:pt x="1263172" y="9034"/>
                  </a:lnTo>
                  <a:lnTo>
                    <a:pt x="1308021" y="15957"/>
                  </a:lnTo>
                  <a:lnTo>
                    <a:pt x="1352283" y="24769"/>
                  </a:lnTo>
                  <a:lnTo>
                    <a:pt x="1395924" y="35432"/>
                  </a:lnTo>
                  <a:lnTo>
                    <a:pt x="1438906" y="47907"/>
                  </a:lnTo>
                  <a:lnTo>
                    <a:pt x="1481193" y="62154"/>
                  </a:lnTo>
                  <a:lnTo>
                    <a:pt x="1522750" y="78135"/>
                  </a:lnTo>
                  <a:lnTo>
                    <a:pt x="1563540" y="95809"/>
                  </a:lnTo>
                  <a:lnTo>
                    <a:pt x="1603527" y="115138"/>
                  </a:lnTo>
                  <a:lnTo>
                    <a:pt x="1642674" y="136083"/>
                  </a:lnTo>
                  <a:lnTo>
                    <a:pt x="1680946" y="158604"/>
                  </a:lnTo>
                  <a:lnTo>
                    <a:pt x="1718306" y="182662"/>
                  </a:lnTo>
                  <a:lnTo>
                    <a:pt x="1754717" y="208217"/>
                  </a:lnTo>
                  <a:lnTo>
                    <a:pt x="1790145" y="235232"/>
                  </a:lnTo>
                  <a:lnTo>
                    <a:pt x="1824552" y="263666"/>
                  </a:lnTo>
                  <a:lnTo>
                    <a:pt x="1857902" y="293480"/>
                  </a:lnTo>
                  <a:lnTo>
                    <a:pt x="1890159" y="324635"/>
                  </a:lnTo>
                  <a:lnTo>
                    <a:pt x="1921287" y="357092"/>
                  </a:lnTo>
                  <a:lnTo>
                    <a:pt x="1951250" y="390811"/>
                  </a:lnTo>
                  <a:lnTo>
                    <a:pt x="1980011" y="425754"/>
                  </a:lnTo>
                  <a:lnTo>
                    <a:pt x="2007534" y="461881"/>
                  </a:lnTo>
                  <a:lnTo>
                    <a:pt x="2033784" y="499152"/>
                  </a:lnTo>
                  <a:lnTo>
                    <a:pt x="2058723" y="537529"/>
                  </a:lnTo>
                  <a:lnTo>
                    <a:pt x="2082315" y="576973"/>
                  </a:lnTo>
                  <a:lnTo>
                    <a:pt x="2104525" y="617444"/>
                  </a:lnTo>
                  <a:lnTo>
                    <a:pt x="2125316" y="658903"/>
                  </a:lnTo>
                  <a:lnTo>
                    <a:pt x="2144652" y="701311"/>
                  </a:lnTo>
                  <a:lnTo>
                    <a:pt x="2162496" y="744628"/>
                  </a:lnTo>
                  <a:lnTo>
                    <a:pt x="2178813" y="788816"/>
                  </a:lnTo>
                  <a:lnTo>
                    <a:pt x="2193566" y="833835"/>
                  </a:lnTo>
                  <a:lnTo>
                    <a:pt x="2206719" y="879645"/>
                  </a:lnTo>
                  <a:lnTo>
                    <a:pt x="2218236" y="926209"/>
                  </a:lnTo>
                  <a:lnTo>
                    <a:pt x="2228080" y="973486"/>
                  </a:lnTo>
                  <a:lnTo>
                    <a:pt x="2236216" y="1021437"/>
                  </a:lnTo>
                  <a:lnTo>
                    <a:pt x="2242607" y="1070023"/>
                  </a:lnTo>
                  <a:lnTo>
                    <a:pt x="2247216" y="1119205"/>
                  </a:lnTo>
                  <a:lnTo>
                    <a:pt x="2250009" y="1168944"/>
                  </a:lnTo>
                  <a:lnTo>
                    <a:pt x="2250948" y="1219200"/>
                  </a:lnTo>
                  <a:lnTo>
                    <a:pt x="2250009" y="1269455"/>
                  </a:lnTo>
                  <a:lnTo>
                    <a:pt x="2247216" y="1319194"/>
                  </a:lnTo>
                  <a:lnTo>
                    <a:pt x="2242607" y="1368376"/>
                  </a:lnTo>
                  <a:lnTo>
                    <a:pt x="2236216" y="1416962"/>
                  </a:lnTo>
                  <a:lnTo>
                    <a:pt x="2228080" y="1464913"/>
                  </a:lnTo>
                  <a:lnTo>
                    <a:pt x="2218236" y="1512190"/>
                  </a:lnTo>
                  <a:lnTo>
                    <a:pt x="2206719" y="1558754"/>
                  </a:lnTo>
                  <a:lnTo>
                    <a:pt x="2193566" y="1604564"/>
                  </a:lnTo>
                  <a:lnTo>
                    <a:pt x="2178813" y="1649583"/>
                  </a:lnTo>
                  <a:lnTo>
                    <a:pt x="2162496" y="1693771"/>
                  </a:lnTo>
                  <a:lnTo>
                    <a:pt x="2144652" y="1737088"/>
                  </a:lnTo>
                  <a:lnTo>
                    <a:pt x="2125316" y="1779496"/>
                  </a:lnTo>
                  <a:lnTo>
                    <a:pt x="2104525" y="1820955"/>
                  </a:lnTo>
                  <a:lnTo>
                    <a:pt x="2082315" y="1861426"/>
                  </a:lnTo>
                  <a:lnTo>
                    <a:pt x="2058723" y="1900870"/>
                  </a:lnTo>
                  <a:lnTo>
                    <a:pt x="2033784" y="1939247"/>
                  </a:lnTo>
                  <a:lnTo>
                    <a:pt x="2007534" y="1976518"/>
                  </a:lnTo>
                  <a:lnTo>
                    <a:pt x="1980011" y="2012645"/>
                  </a:lnTo>
                  <a:lnTo>
                    <a:pt x="1951250" y="2047588"/>
                  </a:lnTo>
                  <a:lnTo>
                    <a:pt x="1921287" y="2081307"/>
                  </a:lnTo>
                  <a:lnTo>
                    <a:pt x="1890159" y="2113764"/>
                  </a:lnTo>
                  <a:lnTo>
                    <a:pt x="1857902" y="2144919"/>
                  </a:lnTo>
                  <a:lnTo>
                    <a:pt x="1824552" y="2174733"/>
                  </a:lnTo>
                  <a:lnTo>
                    <a:pt x="1790145" y="2203167"/>
                  </a:lnTo>
                  <a:lnTo>
                    <a:pt x="1754717" y="2230182"/>
                  </a:lnTo>
                  <a:lnTo>
                    <a:pt x="1718306" y="2255737"/>
                  </a:lnTo>
                  <a:lnTo>
                    <a:pt x="1680946" y="2279795"/>
                  </a:lnTo>
                  <a:lnTo>
                    <a:pt x="1642674" y="2302316"/>
                  </a:lnTo>
                  <a:lnTo>
                    <a:pt x="1603527" y="2323261"/>
                  </a:lnTo>
                  <a:lnTo>
                    <a:pt x="1563540" y="2342590"/>
                  </a:lnTo>
                  <a:lnTo>
                    <a:pt x="1522750" y="2360264"/>
                  </a:lnTo>
                  <a:lnTo>
                    <a:pt x="1481193" y="2376245"/>
                  </a:lnTo>
                  <a:lnTo>
                    <a:pt x="1438906" y="2390492"/>
                  </a:lnTo>
                  <a:lnTo>
                    <a:pt x="1395924" y="2402967"/>
                  </a:lnTo>
                  <a:lnTo>
                    <a:pt x="1352283" y="2413630"/>
                  </a:lnTo>
                  <a:lnTo>
                    <a:pt x="1308021" y="2422442"/>
                  </a:lnTo>
                  <a:lnTo>
                    <a:pt x="1263172" y="2429365"/>
                  </a:lnTo>
                  <a:lnTo>
                    <a:pt x="1217774" y="2434358"/>
                  </a:lnTo>
                  <a:lnTo>
                    <a:pt x="1171862" y="2437383"/>
                  </a:lnTo>
                  <a:lnTo>
                    <a:pt x="1125474" y="2438400"/>
                  </a:lnTo>
                  <a:lnTo>
                    <a:pt x="1079085" y="2437383"/>
                  </a:lnTo>
                  <a:lnTo>
                    <a:pt x="1033173" y="2434358"/>
                  </a:lnTo>
                  <a:lnTo>
                    <a:pt x="987775" y="2429365"/>
                  </a:lnTo>
                  <a:lnTo>
                    <a:pt x="942926" y="2422442"/>
                  </a:lnTo>
                  <a:lnTo>
                    <a:pt x="898664" y="2413630"/>
                  </a:lnTo>
                  <a:lnTo>
                    <a:pt x="855023" y="2402967"/>
                  </a:lnTo>
                  <a:lnTo>
                    <a:pt x="812041" y="2390492"/>
                  </a:lnTo>
                  <a:lnTo>
                    <a:pt x="769754" y="2376245"/>
                  </a:lnTo>
                  <a:lnTo>
                    <a:pt x="728197" y="2360264"/>
                  </a:lnTo>
                  <a:lnTo>
                    <a:pt x="687407" y="2342590"/>
                  </a:lnTo>
                  <a:lnTo>
                    <a:pt x="647420" y="2323261"/>
                  </a:lnTo>
                  <a:lnTo>
                    <a:pt x="608273" y="2302316"/>
                  </a:lnTo>
                  <a:lnTo>
                    <a:pt x="570001" y="2279795"/>
                  </a:lnTo>
                  <a:lnTo>
                    <a:pt x="532641" y="2255737"/>
                  </a:lnTo>
                  <a:lnTo>
                    <a:pt x="496230" y="2230182"/>
                  </a:lnTo>
                  <a:lnTo>
                    <a:pt x="460802" y="2203167"/>
                  </a:lnTo>
                  <a:lnTo>
                    <a:pt x="426395" y="2174733"/>
                  </a:lnTo>
                  <a:lnTo>
                    <a:pt x="393045" y="2144919"/>
                  </a:lnTo>
                  <a:lnTo>
                    <a:pt x="360788" y="2113764"/>
                  </a:lnTo>
                  <a:lnTo>
                    <a:pt x="329660" y="2081307"/>
                  </a:lnTo>
                  <a:lnTo>
                    <a:pt x="299697" y="2047588"/>
                  </a:lnTo>
                  <a:lnTo>
                    <a:pt x="270936" y="2012645"/>
                  </a:lnTo>
                  <a:lnTo>
                    <a:pt x="243413" y="1976518"/>
                  </a:lnTo>
                  <a:lnTo>
                    <a:pt x="217163" y="1939247"/>
                  </a:lnTo>
                  <a:lnTo>
                    <a:pt x="192224" y="1900870"/>
                  </a:lnTo>
                  <a:lnTo>
                    <a:pt x="168632" y="1861426"/>
                  </a:lnTo>
                  <a:lnTo>
                    <a:pt x="146422" y="1820955"/>
                  </a:lnTo>
                  <a:lnTo>
                    <a:pt x="125631" y="1779496"/>
                  </a:lnTo>
                  <a:lnTo>
                    <a:pt x="106295" y="1737088"/>
                  </a:lnTo>
                  <a:lnTo>
                    <a:pt x="88451" y="1693771"/>
                  </a:lnTo>
                  <a:lnTo>
                    <a:pt x="72134" y="1649583"/>
                  </a:lnTo>
                  <a:lnTo>
                    <a:pt x="57381" y="1604564"/>
                  </a:lnTo>
                  <a:lnTo>
                    <a:pt x="44228" y="1558754"/>
                  </a:lnTo>
                  <a:lnTo>
                    <a:pt x="32711" y="1512190"/>
                  </a:lnTo>
                  <a:lnTo>
                    <a:pt x="22867" y="1464913"/>
                  </a:lnTo>
                  <a:lnTo>
                    <a:pt x="14731" y="1416962"/>
                  </a:lnTo>
                  <a:lnTo>
                    <a:pt x="8340" y="1368376"/>
                  </a:lnTo>
                  <a:lnTo>
                    <a:pt x="3731" y="1319194"/>
                  </a:lnTo>
                  <a:lnTo>
                    <a:pt x="938" y="1269455"/>
                  </a:lnTo>
                  <a:lnTo>
                    <a:pt x="0" y="1219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406133" y="3288029"/>
              <a:ext cx="452755" cy="615950"/>
            </a:xfrm>
            <a:custGeom>
              <a:avLst/>
              <a:gdLst/>
              <a:ahLst/>
              <a:cxnLst/>
              <a:rect l="l" t="t" r="r" b="b"/>
              <a:pathLst>
                <a:path w="452754" h="615950">
                  <a:moveTo>
                    <a:pt x="0" y="307848"/>
                  </a:moveTo>
                  <a:lnTo>
                    <a:pt x="3646" y="252503"/>
                  </a:lnTo>
                  <a:lnTo>
                    <a:pt x="14161" y="200416"/>
                  </a:lnTo>
                  <a:lnTo>
                    <a:pt x="30903" y="152456"/>
                  </a:lnTo>
                  <a:lnTo>
                    <a:pt x="53233" y="109491"/>
                  </a:lnTo>
                  <a:lnTo>
                    <a:pt x="80511" y="72391"/>
                  </a:lnTo>
                  <a:lnTo>
                    <a:pt x="112098" y="42022"/>
                  </a:lnTo>
                  <a:lnTo>
                    <a:pt x="147354" y="19255"/>
                  </a:lnTo>
                  <a:lnTo>
                    <a:pt x="185639" y="4958"/>
                  </a:lnTo>
                  <a:lnTo>
                    <a:pt x="226313" y="0"/>
                  </a:lnTo>
                  <a:lnTo>
                    <a:pt x="266988" y="4958"/>
                  </a:lnTo>
                  <a:lnTo>
                    <a:pt x="305273" y="19255"/>
                  </a:lnTo>
                  <a:lnTo>
                    <a:pt x="340529" y="42022"/>
                  </a:lnTo>
                  <a:lnTo>
                    <a:pt x="372116" y="72391"/>
                  </a:lnTo>
                  <a:lnTo>
                    <a:pt x="399394" y="109491"/>
                  </a:lnTo>
                  <a:lnTo>
                    <a:pt x="421724" y="152456"/>
                  </a:lnTo>
                  <a:lnTo>
                    <a:pt x="438466" y="200416"/>
                  </a:lnTo>
                  <a:lnTo>
                    <a:pt x="448981" y="252503"/>
                  </a:lnTo>
                  <a:lnTo>
                    <a:pt x="452627" y="307848"/>
                  </a:lnTo>
                  <a:lnTo>
                    <a:pt x="448981" y="363192"/>
                  </a:lnTo>
                  <a:lnTo>
                    <a:pt x="438466" y="415279"/>
                  </a:lnTo>
                  <a:lnTo>
                    <a:pt x="421724" y="463239"/>
                  </a:lnTo>
                  <a:lnTo>
                    <a:pt x="399394" y="506204"/>
                  </a:lnTo>
                  <a:lnTo>
                    <a:pt x="372116" y="543304"/>
                  </a:lnTo>
                  <a:lnTo>
                    <a:pt x="340529" y="573673"/>
                  </a:lnTo>
                  <a:lnTo>
                    <a:pt x="305273" y="596440"/>
                  </a:lnTo>
                  <a:lnTo>
                    <a:pt x="266988" y="610737"/>
                  </a:lnTo>
                  <a:lnTo>
                    <a:pt x="226313" y="615696"/>
                  </a:lnTo>
                  <a:lnTo>
                    <a:pt x="185639" y="610737"/>
                  </a:lnTo>
                  <a:lnTo>
                    <a:pt x="147354" y="596440"/>
                  </a:lnTo>
                  <a:lnTo>
                    <a:pt x="112098" y="573673"/>
                  </a:lnTo>
                  <a:lnTo>
                    <a:pt x="80511" y="543304"/>
                  </a:lnTo>
                  <a:lnTo>
                    <a:pt x="53233" y="506204"/>
                  </a:lnTo>
                  <a:lnTo>
                    <a:pt x="30903" y="463239"/>
                  </a:lnTo>
                  <a:lnTo>
                    <a:pt x="14161" y="415279"/>
                  </a:lnTo>
                  <a:lnTo>
                    <a:pt x="3646" y="363192"/>
                  </a:lnTo>
                  <a:lnTo>
                    <a:pt x="0" y="307848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5908" y="2446400"/>
              <a:ext cx="2515108" cy="25434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6913" y="3690365"/>
              <a:ext cx="401320" cy="287020"/>
            </a:xfrm>
            <a:custGeom>
              <a:avLst/>
              <a:gdLst/>
              <a:ahLst/>
              <a:cxnLst/>
              <a:rect l="l" t="t" r="r" b="b"/>
              <a:pathLst>
                <a:path w="401319" h="287020">
                  <a:moveTo>
                    <a:pt x="183769" y="0"/>
                  </a:moveTo>
                  <a:lnTo>
                    <a:pt x="183769" y="71627"/>
                  </a:lnTo>
                  <a:lnTo>
                    <a:pt x="0" y="71627"/>
                  </a:lnTo>
                  <a:lnTo>
                    <a:pt x="0" y="214883"/>
                  </a:lnTo>
                  <a:lnTo>
                    <a:pt x="183769" y="214883"/>
                  </a:lnTo>
                  <a:lnTo>
                    <a:pt x="183769" y="286511"/>
                  </a:lnTo>
                  <a:lnTo>
                    <a:pt x="400812" y="143255"/>
                  </a:lnTo>
                  <a:lnTo>
                    <a:pt x="1837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16913" y="3690365"/>
              <a:ext cx="401320" cy="287020"/>
            </a:xfrm>
            <a:custGeom>
              <a:avLst/>
              <a:gdLst/>
              <a:ahLst/>
              <a:cxnLst/>
              <a:rect l="l" t="t" r="r" b="b"/>
              <a:pathLst>
                <a:path w="401319" h="287020">
                  <a:moveTo>
                    <a:pt x="0" y="71627"/>
                  </a:moveTo>
                  <a:lnTo>
                    <a:pt x="183769" y="71627"/>
                  </a:lnTo>
                  <a:lnTo>
                    <a:pt x="183769" y="0"/>
                  </a:lnTo>
                  <a:lnTo>
                    <a:pt x="400812" y="143255"/>
                  </a:lnTo>
                  <a:lnTo>
                    <a:pt x="183769" y="286511"/>
                  </a:lnTo>
                  <a:lnTo>
                    <a:pt x="183769" y="214883"/>
                  </a:lnTo>
                  <a:lnTo>
                    <a:pt x="0" y="214883"/>
                  </a:lnTo>
                  <a:lnTo>
                    <a:pt x="0" y="7162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56809" y="3672077"/>
              <a:ext cx="1270" cy="995044"/>
            </a:xfrm>
            <a:custGeom>
              <a:avLst/>
              <a:gdLst/>
              <a:ahLst/>
              <a:cxnLst/>
              <a:rect l="l" t="t" r="r" b="b"/>
              <a:pathLst>
                <a:path w="1270" h="995045">
                  <a:moveTo>
                    <a:pt x="0" y="0"/>
                  </a:moveTo>
                  <a:lnTo>
                    <a:pt x="762" y="994791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8. Ensemble</a:t>
            </a:r>
            <a:r>
              <a:rPr dirty="0" spc="5"/>
              <a:t> </a:t>
            </a:r>
            <a:r>
              <a:rPr dirty="0"/>
              <a:t>through</a:t>
            </a:r>
            <a:r>
              <a:rPr dirty="0" spc="-25"/>
              <a:t> </a:t>
            </a:r>
            <a:r>
              <a:rPr dirty="0"/>
              <a:t>Input</a:t>
            </a:r>
            <a:r>
              <a:rPr dirty="0" spc="-20"/>
              <a:t> </a:t>
            </a:r>
            <a:r>
              <a:rPr dirty="0" spc="-5"/>
              <a:t>Values</a:t>
            </a:r>
            <a:r>
              <a:rPr dirty="0"/>
              <a:t> </a:t>
            </a:r>
            <a:r>
              <a:rPr dirty="0" spc="-5"/>
              <a:t>Alteration</a:t>
            </a:r>
            <a:r>
              <a:rPr dirty="0" spc="-15"/>
              <a:t> </a:t>
            </a:r>
            <a:r>
              <a:rPr dirty="0"/>
              <a:t>(EIVA)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9578" y="3358134"/>
            <a:ext cx="207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∑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60575" y="2679192"/>
            <a:ext cx="5629910" cy="2354580"/>
            <a:chOff x="1560575" y="2679192"/>
            <a:chExt cx="5629910" cy="2354580"/>
          </a:xfrm>
        </p:grpSpPr>
        <p:sp>
          <p:nvSpPr>
            <p:cNvPr id="14" name="object 14"/>
            <p:cNvSpPr/>
            <p:nvPr/>
          </p:nvSpPr>
          <p:spPr>
            <a:xfrm>
              <a:off x="5612003" y="3343656"/>
              <a:ext cx="784860" cy="287020"/>
            </a:xfrm>
            <a:custGeom>
              <a:avLst/>
              <a:gdLst/>
              <a:ahLst/>
              <a:cxnLst/>
              <a:rect l="l" t="t" r="r" b="b"/>
              <a:pathLst>
                <a:path w="784860" h="287020">
                  <a:moveTo>
                    <a:pt x="710057" y="210820"/>
                  </a:moveTo>
                  <a:lnTo>
                    <a:pt x="708901" y="238510"/>
                  </a:lnTo>
                  <a:lnTo>
                    <a:pt x="721868" y="239522"/>
                  </a:lnTo>
                  <a:lnTo>
                    <a:pt x="720344" y="259207"/>
                  </a:lnTo>
                  <a:lnTo>
                    <a:pt x="708037" y="259207"/>
                  </a:lnTo>
                  <a:lnTo>
                    <a:pt x="706882" y="286893"/>
                  </a:lnTo>
                  <a:lnTo>
                    <a:pt x="768495" y="259207"/>
                  </a:lnTo>
                  <a:lnTo>
                    <a:pt x="720344" y="259207"/>
                  </a:lnTo>
                  <a:lnTo>
                    <a:pt x="708076" y="258271"/>
                  </a:lnTo>
                  <a:lnTo>
                    <a:pt x="770578" y="258271"/>
                  </a:lnTo>
                  <a:lnTo>
                    <a:pt x="784606" y="251968"/>
                  </a:lnTo>
                  <a:lnTo>
                    <a:pt x="710057" y="210820"/>
                  </a:lnTo>
                  <a:close/>
                </a:path>
                <a:path w="784860" h="287020">
                  <a:moveTo>
                    <a:pt x="708901" y="238510"/>
                  </a:moveTo>
                  <a:lnTo>
                    <a:pt x="708076" y="258271"/>
                  </a:lnTo>
                  <a:lnTo>
                    <a:pt x="720344" y="259207"/>
                  </a:lnTo>
                  <a:lnTo>
                    <a:pt x="721868" y="239522"/>
                  </a:lnTo>
                  <a:lnTo>
                    <a:pt x="708901" y="238510"/>
                  </a:lnTo>
                  <a:close/>
                </a:path>
                <a:path w="784860" h="287020">
                  <a:moveTo>
                    <a:pt x="405945" y="126238"/>
                  </a:moveTo>
                  <a:lnTo>
                    <a:pt x="386080" y="126238"/>
                  </a:lnTo>
                  <a:lnTo>
                    <a:pt x="386461" y="128143"/>
                  </a:lnTo>
                  <a:lnTo>
                    <a:pt x="386249" y="128143"/>
                  </a:lnTo>
                  <a:lnTo>
                    <a:pt x="386588" y="131953"/>
                  </a:lnTo>
                  <a:lnTo>
                    <a:pt x="387350" y="138811"/>
                  </a:lnTo>
                  <a:lnTo>
                    <a:pt x="387514" y="139573"/>
                  </a:lnTo>
                  <a:lnTo>
                    <a:pt x="389127" y="145034"/>
                  </a:lnTo>
                  <a:lnTo>
                    <a:pt x="389255" y="145542"/>
                  </a:lnTo>
                  <a:lnTo>
                    <a:pt x="415925" y="177673"/>
                  </a:lnTo>
                  <a:lnTo>
                    <a:pt x="453009" y="199771"/>
                  </a:lnTo>
                  <a:lnTo>
                    <a:pt x="501014" y="219202"/>
                  </a:lnTo>
                  <a:lnTo>
                    <a:pt x="543433" y="231775"/>
                  </a:lnTo>
                  <a:lnTo>
                    <a:pt x="606679" y="245745"/>
                  </a:lnTo>
                  <a:lnTo>
                    <a:pt x="675386" y="255778"/>
                  </a:lnTo>
                  <a:lnTo>
                    <a:pt x="708076" y="258271"/>
                  </a:lnTo>
                  <a:lnTo>
                    <a:pt x="708901" y="238510"/>
                  </a:lnTo>
                  <a:lnTo>
                    <a:pt x="677926" y="236093"/>
                  </a:lnTo>
                  <a:lnTo>
                    <a:pt x="643763" y="231775"/>
                  </a:lnTo>
                  <a:lnTo>
                    <a:pt x="578866" y="219964"/>
                  </a:lnTo>
                  <a:lnTo>
                    <a:pt x="520826" y="204724"/>
                  </a:lnTo>
                  <a:lnTo>
                    <a:pt x="483362" y="191389"/>
                  </a:lnTo>
                  <a:lnTo>
                    <a:pt x="443484" y="172339"/>
                  </a:lnTo>
                  <a:lnTo>
                    <a:pt x="413385" y="147955"/>
                  </a:lnTo>
                  <a:lnTo>
                    <a:pt x="408368" y="139573"/>
                  </a:lnTo>
                  <a:lnTo>
                    <a:pt x="408177" y="139573"/>
                  </a:lnTo>
                  <a:lnTo>
                    <a:pt x="407543" y="137922"/>
                  </a:lnTo>
                  <a:lnTo>
                    <a:pt x="407690" y="137922"/>
                  </a:lnTo>
                  <a:lnTo>
                    <a:pt x="407014" y="135636"/>
                  </a:lnTo>
                  <a:lnTo>
                    <a:pt x="406526" y="133985"/>
                  </a:lnTo>
                  <a:lnTo>
                    <a:pt x="406724" y="133985"/>
                  </a:lnTo>
                  <a:lnTo>
                    <a:pt x="406273" y="129921"/>
                  </a:lnTo>
                  <a:lnTo>
                    <a:pt x="406114" y="128143"/>
                  </a:lnTo>
                  <a:lnTo>
                    <a:pt x="386461" y="128143"/>
                  </a:lnTo>
                  <a:lnTo>
                    <a:pt x="386167" y="127219"/>
                  </a:lnTo>
                  <a:lnTo>
                    <a:pt x="406032" y="127219"/>
                  </a:lnTo>
                  <a:lnTo>
                    <a:pt x="405945" y="126238"/>
                  </a:lnTo>
                  <a:close/>
                </a:path>
                <a:path w="784860" h="287020">
                  <a:moveTo>
                    <a:pt x="407543" y="137922"/>
                  </a:moveTo>
                  <a:lnTo>
                    <a:pt x="408177" y="139573"/>
                  </a:lnTo>
                  <a:lnTo>
                    <a:pt x="407902" y="138641"/>
                  </a:lnTo>
                  <a:lnTo>
                    <a:pt x="407543" y="137922"/>
                  </a:lnTo>
                  <a:close/>
                </a:path>
                <a:path w="784860" h="287020">
                  <a:moveTo>
                    <a:pt x="407902" y="138641"/>
                  </a:moveTo>
                  <a:lnTo>
                    <a:pt x="408177" y="139573"/>
                  </a:lnTo>
                  <a:lnTo>
                    <a:pt x="408368" y="139573"/>
                  </a:lnTo>
                  <a:lnTo>
                    <a:pt x="407902" y="138641"/>
                  </a:lnTo>
                  <a:close/>
                </a:path>
                <a:path w="784860" h="287020">
                  <a:moveTo>
                    <a:pt x="407690" y="137922"/>
                  </a:moveTo>
                  <a:lnTo>
                    <a:pt x="407543" y="137922"/>
                  </a:lnTo>
                  <a:lnTo>
                    <a:pt x="407902" y="138641"/>
                  </a:lnTo>
                  <a:lnTo>
                    <a:pt x="407690" y="137922"/>
                  </a:lnTo>
                  <a:close/>
                </a:path>
                <a:path w="784860" h="287020">
                  <a:moveTo>
                    <a:pt x="406526" y="133985"/>
                  </a:moveTo>
                  <a:lnTo>
                    <a:pt x="406908" y="135636"/>
                  </a:lnTo>
                  <a:lnTo>
                    <a:pt x="406843" y="135056"/>
                  </a:lnTo>
                  <a:lnTo>
                    <a:pt x="406526" y="133985"/>
                  </a:lnTo>
                  <a:close/>
                </a:path>
                <a:path w="784860" h="287020">
                  <a:moveTo>
                    <a:pt x="406843" y="135056"/>
                  </a:moveTo>
                  <a:lnTo>
                    <a:pt x="406908" y="135636"/>
                  </a:lnTo>
                  <a:lnTo>
                    <a:pt x="406843" y="135056"/>
                  </a:lnTo>
                  <a:close/>
                </a:path>
                <a:path w="784860" h="287020">
                  <a:moveTo>
                    <a:pt x="406724" y="133985"/>
                  </a:moveTo>
                  <a:lnTo>
                    <a:pt x="406526" y="133985"/>
                  </a:lnTo>
                  <a:lnTo>
                    <a:pt x="406843" y="135056"/>
                  </a:lnTo>
                  <a:lnTo>
                    <a:pt x="406724" y="133985"/>
                  </a:lnTo>
                  <a:close/>
                </a:path>
                <a:path w="784860" h="287020">
                  <a:moveTo>
                    <a:pt x="386080" y="126238"/>
                  </a:moveTo>
                  <a:lnTo>
                    <a:pt x="386167" y="127219"/>
                  </a:lnTo>
                  <a:lnTo>
                    <a:pt x="386461" y="128143"/>
                  </a:lnTo>
                  <a:lnTo>
                    <a:pt x="386080" y="126238"/>
                  </a:lnTo>
                  <a:close/>
                </a:path>
                <a:path w="784860" h="287020">
                  <a:moveTo>
                    <a:pt x="405434" y="122555"/>
                  </a:moveTo>
                  <a:lnTo>
                    <a:pt x="384683" y="122555"/>
                  </a:lnTo>
                  <a:lnTo>
                    <a:pt x="385318" y="123952"/>
                  </a:lnTo>
                  <a:lnTo>
                    <a:pt x="385208" y="124206"/>
                  </a:lnTo>
                  <a:lnTo>
                    <a:pt x="386167" y="127219"/>
                  </a:lnTo>
                  <a:lnTo>
                    <a:pt x="386080" y="126238"/>
                  </a:lnTo>
                  <a:lnTo>
                    <a:pt x="405945" y="126238"/>
                  </a:lnTo>
                  <a:lnTo>
                    <a:pt x="405764" y="124206"/>
                  </a:lnTo>
                  <a:lnTo>
                    <a:pt x="405714" y="123952"/>
                  </a:lnTo>
                  <a:lnTo>
                    <a:pt x="385318" y="123952"/>
                  </a:lnTo>
                  <a:lnTo>
                    <a:pt x="384794" y="122904"/>
                  </a:lnTo>
                  <a:lnTo>
                    <a:pt x="405504" y="122904"/>
                  </a:lnTo>
                  <a:lnTo>
                    <a:pt x="405434" y="122555"/>
                  </a:lnTo>
                  <a:close/>
                </a:path>
                <a:path w="784860" h="287020">
                  <a:moveTo>
                    <a:pt x="384683" y="122555"/>
                  </a:moveTo>
                  <a:lnTo>
                    <a:pt x="384794" y="122904"/>
                  </a:lnTo>
                  <a:lnTo>
                    <a:pt x="385318" y="123952"/>
                  </a:lnTo>
                  <a:lnTo>
                    <a:pt x="384683" y="122555"/>
                  </a:lnTo>
                  <a:close/>
                </a:path>
                <a:path w="784860" h="287020">
                  <a:moveTo>
                    <a:pt x="254" y="0"/>
                  </a:moveTo>
                  <a:lnTo>
                    <a:pt x="0" y="19812"/>
                  </a:lnTo>
                  <a:lnTo>
                    <a:pt x="37084" y="20447"/>
                  </a:lnTo>
                  <a:lnTo>
                    <a:pt x="73533" y="22606"/>
                  </a:lnTo>
                  <a:lnTo>
                    <a:pt x="144399" y="30099"/>
                  </a:lnTo>
                  <a:lnTo>
                    <a:pt x="210693" y="42037"/>
                  </a:lnTo>
                  <a:lnTo>
                    <a:pt x="255905" y="53213"/>
                  </a:lnTo>
                  <a:lnTo>
                    <a:pt x="296037" y="65913"/>
                  </a:lnTo>
                  <a:lnTo>
                    <a:pt x="340106" y="84963"/>
                  </a:lnTo>
                  <a:lnTo>
                    <a:pt x="375920" y="110109"/>
                  </a:lnTo>
                  <a:lnTo>
                    <a:pt x="384794" y="122904"/>
                  </a:lnTo>
                  <a:lnTo>
                    <a:pt x="384683" y="122555"/>
                  </a:lnTo>
                  <a:lnTo>
                    <a:pt x="405434" y="122555"/>
                  </a:lnTo>
                  <a:lnTo>
                    <a:pt x="405384" y="122301"/>
                  </a:lnTo>
                  <a:lnTo>
                    <a:pt x="403606" y="116713"/>
                  </a:lnTo>
                  <a:lnTo>
                    <a:pt x="403351" y="115697"/>
                  </a:lnTo>
                  <a:lnTo>
                    <a:pt x="403098" y="115316"/>
                  </a:lnTo>
                  <a:lnTo>
                    <a:pt x="399669" y="108458"/>
                  </a:lnTo>
                  <a:lnTo>
                    <a:pt x="395097" y="101854"/>
                  </a:lnTo>
                  <a:lnTo>
                    <a:pt x="358648" y="72517"/>
                  </a:lnTo>
                  <a:lnTo>
                    <a:pt x="315213" y="51943"/>
                  </a:lnTo>
                  <a:lnTo>
                    <a:pt x="275336" y="38227"/>
                  </a:lnTo>
                  <a:lnTo>
                    <a:pt x="214502" y="22606"/>
                  </a:lnTo>
                  <a:lnTo>
                    <a:pt x="146938" y="10414"/>
                  </a:lnTo>
                  <a:lnTo>
                    <a:pt x="74549" y="2794"/>
                  </a:lnTo>
                  <a:lnTo>
                    <a:pt x="37464" y="63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96861" y="3428238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79">
                  <a:moveTo>
                    <a:pt x="180086" y="0"/>
                  </a:moveTo>
                  <a:lnTo>
                    <a:pt x="180086" y="77342"/>
                  </a:lnTo>
                  <a:lnTo>
                    <a:pt x="0" y="77342"/>
                  </a:lnTo>
                  <a:lnTo>
                    <a:pt x="0" y="232029"/>
                  </a:lnTo>
                  <a:lnTo>
                    <a:pt x="180086" y="232029"/>
                  </a:lnTo>
                  <a:lnTo>
                    <a:pt x="180086" y="309372"/>
                  </a:lnTo>
                  <a:lnTo>
                    <a:pt x="283464" y="154686"/>
                  </a:lnTo>
                  <a:lnTo>
                    <a:pt x="1800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96861" y="3428238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79">
                  <a:moveTo>
                    <a:pt x="0" y="77342"/>
                  </a:moveTo>
                  <a:lnTo>
                    <a:pt x="180086" y="77342"/>
                  </a:lnTo>
                  <a:lnTo>
                    <a:pt x="180086" y="0"/>
                  </a:lnTo>
                  <a:lnTo>
                    <a:pt x="283464" y="154686"/>
                  </a:lnTo>
                  <a:lnTo>
                    <a:pt x="180086" y="309372"/>
                  </a:lnTo>
                  <a:lnTo>
                    <a:pt x="180086" y="232029"/>
                  </a:lnTo>
                  <a:lnTo>
                    <a:pt x="0" y="232029"/>
                  </a:lnTo>
                  <a:lnTo>
                    <a:pt x="0" y="7734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68195" y="2686812"/>
              <a:ext cx="736600" cy="2339340"/>
            </a:xfrm>
            <a:custGeom>
              <a:avLst/>
              <a:gdLst/>
              <a:ahLst/>
              <a:cxnLst/>
              <a:rect l="l" t="t" r="r" b="b"/>
              <a:pathLst>
                <a:path w="736600" h="2339340">
                  <a:moveTo>
                    <a:pt x="588898" y="0"/>
                  </a:moveTo>
                  <a:lnTo>
                    <a:pt x="147192" y="0"/>
                  </a:lnTo>
                  <a:lnTo>
                    <a:pt x="0" y="1169670"/>
                  </a:lnTo>
                  <a:lnTo>
                    <a:pt x="147192" y="2339340"/>
                  </a:lnTo>
                  <a:lnTo>
                    <a:pt x="588898" y="2339340"/>
                  </a:lnTo>
                  <a:lnTo>
                    <a:pt x="736091" y="1169670"/>
                  </a:lnTo>
                  <a:lnTo>
                    <a:pt x="5888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68195" y="2686812"/>
              <a:ext cx="736600" cy="2339340"/>
            </a:xfrm>
            <a:custGeom>
              <a:avLst/>
              <a:gdLst/>
              <a:ahLst/>
              <a:cxnLst/>
              <a:rect l="l" t="t" r="r" b="b"/>
              <a:pathLst>
                <a:path w="736600" h="2339340">
                  <a:moveTo>
                    <a:pt x="0" y="1169670"/>
                  </a:moveTo>
                  <a:lnTo>
                    <a:pt x="147192" y="0"/>
                  </a:lnTo>
                  <a:lnTo>
                    <a:pt x="588898" y="0"/>
                  </a:lnTo>
                  <a:lnTo>
                    <a:pt x="736091" y="1169670"/>
                  </a:lnTo>
                  <a:lnTo>
                    <a:pt x="588898" y="2339340"/>
                  </a:lnTo>
                  <a:lnTo>
                    <a:pt x="147192" y="2339340"/>
                  </a:lnTo>
                  <a:lnTo>
                    <a:pt x="0" y="116967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717952" y="2851017"/>
            <a:ext cx="495934" cy="2012950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535305" marR="5080" indent="-523240">
              <a:lnSpc>
                <a:spcPts val="1920"/>
              </a:lnSpc>
              <a:spcBef>
                <a:spcPts val="5"/>
              </a:spcBef>
            </a:pP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Input Feature </a:t>
            </a:r>
            <a:r>
              <a:rPr dirty="0" sz="1600" spc="-20" b="1">
                <a:solidFill>
                  <a:srgbClr val="FF0000"/>
                </a:solidFill>
                <a:latin typeface="Arial"/>
                <a:cs typeface="Arial"/>
              </a:rPr>
              <a:t>Values </a:t>
            </a:r>
            <a:r>
              <a:rPr dirty="0" sz="1600" spc="-4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Alteration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15358" y="2380233"/>
            <a:ext cx="1064260" cy="320675"/>
            <a:chOff x="4515358" y="2380233"/>
            <a:chExt cx="1064260" cy="320675"/>
          </a:xfrm>
        </p:grpSpPr>
        <p:sp>
          <p:nvSpPr>
            <p:cNvPr id="21" name="object 21"/>
            <p:cNvSpPr/>
            <p:nvPr/>
          </p:nvSpPr>
          <p:spPr>
            <a:xfrm>
              <a:off x="4521708" y="2386583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10515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1560" y="307848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21708" y="2386583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131444" y="0"/>
                  </a:moveTo>
                  <a:lnTo>
                    <a:pt x="131444" y="307848"/>
                  </a:lnTo>
                </a:path>
                <a:path w="1051560" h="307975">
                  <a:moveTo>
                    <a:pt x="920114" y="0"/>
                  </a:moveTo>
                  <a:lnTo>
                    <a:pt x="920114" y="307848"/>
                  </a:lnTo>
                </a:path>
                <a:path w="1051560" h="307975">
                  <a:moveTo>
                    <a:pt x="0" y="307848"/>
                  </a:moveTo>
                  <a:lnTo>
                    <a:pt x="1051560" y="307848"/>
                  </a:lnTo>
                  <a:lnTo>
                    <a:pt x="105156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659248" y="2386583"/>
            <a:ext cx="776605" cy="307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56845">
              <a:lnSpc>
                <a:spcPts val="234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1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07182" y="2157729"/>
            <a:ext cx="1032510" cy="1346200"/>
            <a:chOff x="3107182" y="2157729"/>
            <a:chExt cx="1032510" cy="1346200"/>
          </a:xfrm>
        </p:grpSpPr>
        <p:sp>
          <p:nvSpPr>
            <p:cNvPr id="25" name="object 25"/>
            <p:cNvSpPr/>
            <p:nvPr/>
          </p:nvSpPr>
          <p:spPr>
            <a:xfrm>
              <a:off x="3113532" y="2164079"/>
              <a:ext cx="485140" cy="695325"/>
            </a:xfrm>
            <a:custGeom>
              <a:avLst/>
              <a:gdLst/>
              <a:ahLst/>
              <a:cxnLst/>
              <a:rect l="l" t="t" r="r" b="b"/>
              <a:pathLst>
                <a:path w="485139" h="695325">
                  <a:moveTo>
                    <a:pt x="484631" y="0"/>
                  </a:moveTo>
                  <a:lnTo>
                    <a:pt x="0" y="0"/>
                  </a:lnTo>
                  <a:lnTo>
                    <a:pt x="0" y="694944"/>
                  </a:lnTo>
                  <a:lnTo>
                    <a:pt x="484631" y="694944"/>
                  </a:lnTo>
                  <a:lnTo>
                    <a:pt x="4846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13532" y="2164079"/>
              <a:ext cx="485140" cy="695325"/>
            </a:xfrm>
            <a:custGeom>
              <a:avLst/>
              <a:gdLst/>
              <a:ahLst/>
              <a:cxnLst/>
              <a:rect l="l" t="t" r="r" b="b"/>
              <a:pathLst>
                <a:path w="485139" h="695325">
                  <a:moveTo>
                    <a:pt x="60579" y="0"/>
                  </a:moveTo>
                  <a:lnTo>
                    <a:pt x="60579" y="694944"/>
                  </a:lnTo>
                </a:path>
                <a:path w="485139" h="695325">
                  <a:moveTo>
                    <a:pt x="0" y="86868"/>
                  </a:moveTo>
                  <a:lnTo>
                    <a:pt x="484631" y="86868"/>
                  </a:lnTo>
                </a:path>
                <a:path w="485139" h="695325">
                  <a:moveTo>
                    <a:pt x="0" y="694944"/>
                  </a:moveTo>
                  <a:lnTo>
                    <a:pt x="484631" y="694944"/>
                  </a:lnTo>
                  <a:lnTo>
                    <a:pt x="484631" y="0"/>
                  </a:lnTo>
                  <a:lnTo>
                    <a:pt x="0" y="0"/>
                  </a:lnTo>
                  <a:lnTo>
                    <a:pt x="0" y="6949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66744" y="2802635"/>
              <a:ext cx="466725" cy="695325"/>
            </a:xfrm>
            <a:custGeom>
              <a:avLst/>
              <a:gdLst/>
              <a:ahLst/>
              <a:cxnLst/>
              <a:rect l="l" t="t" r="r" b="b"/>
              <a:pathLst>
                <a:path w="466725" h="695325">
                  <a:moveTo>
                    <a:pt x="466344" y="0"/>
                  </a:moveTo>
                  <a:lnTo>
                    <a:pt x="0" y="0"/>
                  </a:lnTo>
                  <a:lnTo>
                    <a:pt x="0" y="694944"/>
                  </a:lnTo>
                  <a:lnTo>
                    <a:pt x="466344" y="694944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666744" y="2802635"/>
              <a:ext cx="466725" cy="695325"/>
            </a:xfrm>
            <a:custGeom>
              <a:avLst/>
              <a:gdLst/>
              <a:ahLst/>
              <a:cxnLst/>
              <a:rect l="l" t="t" r="r" b="b"/>
              <a:pathLst>
                <a:path w="466725" h="695325">
                  <a:moveTo>
                    <a:pt x="58292" y="0"/>
                  </a:moveTo>
                  <a:lnTo>
                    <a:pt x="58292" y="694944"/>
                  </a:lnTo>
                </a:path>
                <a:path w="466725" h="695325">
                  <a:moveTo>
                    <a:pt x="0" y="86868"/>
                  </a:moveTo>
                  <a:lnTo>
                    <a:pt x="466343" y="86868"/>
                  </a:lnTo>
                </a:path>
                <a:path w="466725" h="695325">
                  <a:moveTo>
                    <a:pt x="0" y="694944"/>
                  </a:moveTo>
                  <a:lnTo>
                    <a:pt x="466344" y="694944"/>
                  </a:lnTo>
                  <a:lnTo>
                    <a:pt x="466344" y="0"/>
                  </a:lnTo>
                  <a:lnTo>
                    <a:pt x="0" y="0"/>
                  </a:lnTo>
                  <a:lnTo>
                    <a:pt x="0" y="6949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731133" y="2895600"/>
            <a:ext cx="396240" cy="6019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00">
              <a:lnSpc>
                <a:spcPts val="1695"/>
              </a:lnSpc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68726" y="4411726"/>
            <a:ext cx="490220" cy="709295"/>
            <a:chOff x="3268726" y="4411726"/>
            <a:chExt cx="490220" cy="709295"/>
          </a:xfrm>
        </p:grpSpPr>
        <p:sp>
          <p:nvSpPr>
            <p:cNvPr id="31" name="object 31"/>
            <p:cNvSpPr/>
            <p:nvPr/>
          </p:nvSpPr>
          <p:spPr>
            <a:xfrm>
              <a:off x="3275076" y="4418076"/>
              <a:ext cx="477520" cy="696595"/>
            </a:xfrm>
            <a:custGeom>
              <a:avLst/>
              <a:gdLst/>
              <a:ahLst/>
              <a:cxnLst/>
              <a:rect l="l" t="t" r="r" b="b"/>
              <a:pathLst>
                <a:path w="477520" h="696595">
                  <a:moveTo>
                    <a:pt x="477012" y="0"/>
                  </a:moveTo>
                  <a:lnTo>
                    <a:pt x="0" y="0"/>
                  </a:lnTo>
                  <a:lnTo>
                    <a:pt x="0" y="696468"/>
                  </a:lnTo>
                  <a:lnTo>
                    <a:pt x="477012" y="696468"/>
                  </a:lnTo>
                  <a:lnTo>
                    <a:pt x="477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275076" y="4418076"/>
              <a:ext cx="477520" cy="696595"/>
            </a:xfrm>
            <a:custGeom>
              <a:avLst/>
              <a:gdLst/>
              <a:ahLst/>
              <a:cxnLst/>
              <a:rect l="l" t="t" r="r" b="b"/>
              <a:pathLst>
                <a:path w="477520" h="696595">
                  <a:moveTo>
                    <a:pt x="59562" y="0"/>
                  </a:moveTo>
                  <a:lnTo>
                    <a:pt x="59562" y="696468"/>
                  </a:lnTo>
                </a:path>
                <a:path w="477520" h="696595">
                  <a:moveTo>
                    <a:pt x="0" y="86994"/>
                  </a:moveTo>
                  <a:lnTo>
                    <a:pt x="477012" y="86994"/>
                  </a:lnTo>
                </a:path>
                <a:path w="477520" h="696595">
                  <a:moveTo>
                    <a:pt x="0" y="696468"/>
                  </a:moveTo>
                  <a:lnTo>
                    <a:pt x="477012" y="696468"/>
                  </a:lnTo>
                  <a:lnTo>
                    <a:pt x="477012" y="0"/>
                  </a:lnTo>
                  <a:lnTo>
                    <a:pt x="0" y="0"/>
                  </a:lnTo>
                  <a:lnTo>
                    <a:pt x="0" y="6964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310382" y="4409008"/>
            <a:ext cx="46735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baseline="-16666" sz="3000" spc="15" i="1">
                <a:latin typeface="Arial"/>
                <a:cs typeface="Arial"/>
              </a:rPr>
              <a:t>T</a:t>
            </a:r>
            <a:r>
              <a:rPr dirty="0" sz="1300" spc="10" i="1">
                <a:latin typeface="Arial"/>
                <a:cs typeface="Arial"/>
              </a:rPr>
              <a:t>M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39741" y="3223005"/>
            <a:ext cx="1064260" cy="320675"/>
            <a:chOff x="4539741" y="3223005"/>
            <a:chExt cx="1064260" cy="320675"/>
          </a:xfrm>
        </p:grpSpPr>
        <p:sp>
          <p:nvSpPr>
            <p:cNvPr id="35" name="object 35"/>
            <p:cNvSpPr/>
            <p:nvPr/>
          </p:nvSpPr>
          <p:spPr>
            <a:xfrm>
              <a:off x="4546091" y="3229355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1051560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51560" y="307848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46091" y="3229355"/>
              <a:ext cx="1051560" cy="307975"/>
            </a:xfrm>
            <a:custGeom>
              <a:avLst/>
              <a:gdLst/>
              <a:ahLst/>
              <a:cxnLst/>
              <a:rect l="l" t="t" r="r" b="b"/>
              <a:pathLst>
                <a:path w="1051560" h="307975">
                  <a:moveTo>
                    <a:pt x="131445" y="0"/>
                  </a:moveTo>
                  <a:lnTo>
                    <a:pt x="131445" y="307848"/>
                  </a:lnTo>
                </a:path>
                <a:path w="1051560" h="307975">
                  <a:moveTo>
                    <a:pt x="920115" y="0"/>
                  </a:moveTo>
                  <a:lnTo>
                    <a:pt x="920115" y="307848"/>
                  </a:lnTo>
                </a:path>
                <a:path w="1051560" h="307975">
                  <a:moveTo>
                    <a:pt x="0" y="307848"/>
                  </a:moveTo>
                  <a:lnTo>
                    <a:pt x="1051560" y="307848"/>
                  </a:lnTo>
                  <a:lnTo>
                    <a:pt x="1051560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683633" y="3229355"/>
            <a:ext cx="776605" cy="307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56845">
              <a:lnSpc>
                <a:spcPts val="2350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2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73270" y="4803394"/>
            <a:ext cx="1066165" cy="320675"/>
            <a:chOff x="4573270" y="4803394"/>
            <a:chExt cx="1066165" cy="320675"/>
          </a:xfrm>
        </p:grpSpPr>
        <p:sp>
          <p:nvSpPr>
            <p:cNvPr id="39" name="object 39"/>
            <p:cNvSpPr/>
            <p:nvPr/>
          </p:nvSpPr>
          <p:spPr>
            <a:xfrm>
              <a:off x="4579620" y="4809744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1053084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1053084" y="307847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579620" y="4809744"/>
              <a:ext cx="1053465" cy="307975"/>
            </a:xfrm>
            <a:custGeom>
              <a:avLst/>
              <a:gdLst/>
              <a:ahLst/>
              <a:cxnLst/>
              <a:rect l="l" t="t" r="r" b="b"/>
              <a:pathLst>
                <a:path w="1053464" h="307975">
                  <a:moveTo>
                    <a:pt x="131571" y="0"/>
                  </a:moveTo>
                  <a:lnTo>
                    <a:pt x="131571" y="307847"/>
                  </a:lnTo>
                </a:path>
                <a:path w="1053464" h="307975">
                  <a:moveTo>
                    <a:pt x="921384" y="0"/>
                  </a:moveTo>
                  <a:lnTo>
                    <a:pt x="921384" y="307847"/>
                  </a:lnTo>
                </a:path>
                <a:path w="1053464" h="307975">
                  <a:moveTo>
                    <a:pt x="0" y="307847"/>
                  </a:moveTo>
                  <a:lnTo>
                    <a:pt x="1053084" y="307847"/>
                  </a:lnTo>
                  <a:lnTo>
                    <a:pt x="1053084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4717288" y="4809744"/>
            <a:ext cx="777875" cy="307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34620">
              <a:lnSpc>
                <a:spcPts val="2350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M</a:t>
            </a:r>
            <a:endParaRPr baseline="25641" sz="1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89723" y="3233166"/>
            <a:ext cx="122682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2550" marR="5080" indent="-7048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Ense</a:t>
            </a:r>
            <a:r>
              <a:rPr dirty="0" sz="2000" spc="-10" b="1">
                <a:latin typeface="Arial"/>
                <a:cs typeface="Arial"/>
              </a:rPr>
              <a:t>m</a:t>
            </a:r>
            <a:r>
              <a:rPr dirty="0" sz="2000" b="1">
                <a:latin typeface="Arial"/>
                <a:cs typeface="Arial"/>
              </a:rPr>
              <a:t>ble  </a:t>
            </a:r>
            <a:r>
              <a:rPr dirty="0" sz="2000" b="1">
                <a:latin typeface="Arial"/>
                <a:cs typeface="Arial"/>
              </a:rPr>
              <a:t>Decision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578221" y="2530347"/>
            <a:ext cx="875665" cy="2402840"/>
          </a:xfrm>
          <a:custGeom>
            <a:avLst/>
            <a:gdLst/>
            <a:ahLst/>
            <a:cxnLst/>
            <a:rect l="l" t="t" r="r" b="b"/>
            <a:pathLst>
              <a:path w="875664" h="2402840">
                <a:moveTo>
                  <a:pt x="873633" y="1281049"/>
                </a:moveTo>
                <a:lnTo>
                  <a:pt x="800862" y="1236726"/>
                </a:lnTo>
                <a:lnTo>
                  <a:pt x="798499" y="1264831"/>
                </a:lnTo>
                <a:lnTo>
                  <a:pt x="798068" y="1264793"/>
                </a:lnTo>
                <a:lnTo>
                  <a:pt x="796417" y="1264793"/>
                </a:lnTo>
                <a:lnTo>
                  <a:pt x="782574" y="1267079"/>
                </a:lnTo>
                <a:lnTo>
                  <a:pt x="744855" y="1283462"/>
                </a:lnTo>
                <a:lnTo>
                  <a:pt x="717550" y="1310767"/>
                </a:lnTo>
                <a:lnTo>
                  <a:pt x="694309" y="1353185"/>
                </a:lnTo>
                <a:lnTo>
                  <a:pt x="679577" y="1401953"/>
                </a:lnTo>
                <a:lnTo>
                  <a:pt x="672592" y="1452753"/>
                </a:lnTo>
                <a:lnTo>
                  <a:pt x="669620" y="1493266"/>
                </a:lnTo>
                <a:lnTo>
                  <a:pt x="667613" y="1536319"/>
                </a:lnTo>
                <a:lnTo>
                  <a:pt x="666369" y="1581658"/>
                </a:lnTo>
                <a:lnTo>
                  <a:pt x="664324" y="1703197"/>
                </a:lnTo>
                <a:lnTo>
                  <a:pt x="663295" y="1751838"/>
                </a:lnTo>
                <a:lnTo>
                  <a:pt x="661746" y="1799209"/>
                </a:lnTo>
                <a:lnTo>
                  <a:pt x="659422" y="1844421"/>
                </a:lnTo>
                <a:lnTo>
                  <a:pt x="656336" y="1884553"/>
                </a:lnTo>
                <a:lnTo>
                  <a:pt x="649097" y="1938401"/>
                </a:lnTo>
                <a:lnTo>
                  <a:pt x="638429" y="1979041"/>
                </a:lnTo>
                <a:lnTo>
                  <a:pt x="614921" y="2009457"/>
                </a:lnTo>
                <a:lnTo>
                  <a:pt x="604139" y="2010791"/>
                </a:lnTo>
                <a:lnTo>
                  <a:pt x="598678" y="2010029"/>
                </a:lnTo>
                <a:lnTo>
                  <a:pt x="557276" y="1989074"/>
                </a:lnTo>
                <a:lnTo>
                  <a:pt x="486410" y="1932940"/>
                </a:lnTo>
                <a:lnTo>
                  <a:pt x="464947" y="1916430"/>
                </a:lnTo>
                <a:lnTo>
                  <a:pt x="454152" y="1908683"/>
                </a:lnTo>
                <a:lnTo>
                  <a:pt x="443103" y="1901444"/>
                </a:lnTo>
                <a:lnTo>
                  <a:pt x="434594" y="1896364"/>
                </a:lnTo>
                <a:lnTo>
                  <a:pt x="432054" y="1894840"/>
                </a:lnTo>
                <a:lnTo>
                  <a:pt x="387223" y="1877695"/>
                </a:lnTo>
                <a:lnTo>
                  <a:pt x="375920" y="1876552"/>
                </a:lnTo>
                <a:lnTo>
                  <a:pt x="366141" y="1876933"/>
                </a:lnTo>
                <a:lnTo>
                  <a:pt x="365125" y="1876933"/>
                </a:lnTo>
                <a:lnTo>
                  <a:pt x="364617" y="1877060"/>
                </a:lnTo>
                <a:lnTo>
                  <a:pt x="354965" y="1878838"/>
                </a:lnTo>
                <a:lnTo>
                  <a:pt x="354457" y="1878965"/>
                </a:lnTo>
                <a:lnTo>
                  <a:pt x="353822" y="1879092"/>
                </a:lnTo>
                <a:lnTo>
                  <a:pt x="353314" y="1879346"/>
                </a:lnTo>
                <a:lnTo>
                  <a:pt x="343916" y="1882902"/>
                </a:lnTo>
                <a:lnTo>
                  <a:pt x="343408" y="1883029"/>
                </a:lnTo>
                <a:lnTo>
                  <a:pt x="343027" y="1883283"/>
                </a:lnTo>
                <a:lnTo>
                  <a:pt x="342519" y="1883537"/>
                </a:lnTo>
                <a:lnTo>
                  <a:pt x="304673" y="1912874"/>
                </a:lnTo>
                <a:lnTo>
                  <a:pt x="277495" y="1943481"/>
                </a:lnTo>
                <a:lnTo>
                  <a:pt x="250952" y="1980311"/>
                </a:lnTo>
                <a:lnTo>
                  <a:pt x="224663" y="2022856"/>
                </a:lnTo>
                <a:lnTo>
                  <a:pt x="190246" y="2086737"/>
                </a:lnTo>
                <a:lnTo>
                  <a:pt x="173101" y="2121535"/>
                </a:lnTo>
                <a:lnTo>
                  <a:pt x="156083" y="2157730"/>
                </a:lnTo>
                <a:lnTo>
                  <a:pt x="139192" y="2195322"/>
                </a:lnTo>
                <a:lnTo>
                  <a:pt x="122301" y="2234057"/>
                </a:lnTo>
                <a:lnTo>
                  <a:pt x="105537" y="2273554"/>
                </a:lnTo>
                <a:lnTo>
                  <a:pt x="88773" y="2313813"/>
                </a:lnTo>
                <a:lnTo>
                  <a:pt x="55245" y="2395220"/>
                </a:lnTo>
                <a:lnTo>
                  <a:pt x="73533" y="2402840"/>
                </a:lnTo>
                <a:lnTo>
                  <a:pt x="107061" y="2321306"/>
                </a:lnTo>
                <a:lnTo>
                  <a:pt x="123825" y="2281174"/>
                </a:lnTo>
                <a:lnTo>
                  <a:pt x="140589" y="2241804"/>
                </a:lnTo>
                <a:lnTo>
                  <a:pt x="157353" y="2203196"/>
                </a:lnTo>
                <a:lnTo>
                  <a:pt x="174244" y="2165985"/>
                </a:lnTo>
                <a:lnTo>
                  <a:pt x="191135" y="2129917"/>
                </a:lnTo>
                <a:lnTo>
                  <a:pt x="208026" y="2095500"/>
                </a:lnTo>
                <a:lnTo>
                  <a:pt x="242062" y="2032508"/>
                </a:lnTo>
                <a:lnTo>
                  <a:pt x="267589" y="1990979"/>
                </a:lnTo>
                <a:lnTo>
                  <a:pt x="293243" y="1955546"/>
                </a:lnTo>
                <a:lnTo>
                  <a:pt x="318897" y="1926717"/>
                </a:lnTo>
                <a:lnTo>
                  <a:pt x="351294" y="1901317"/>
                </a:lnTo>
                <a:lnTo>
                  <a:pt x="376555" y="1896364"/>
                </a:lnTo>
                <a:lnTo>
                  <a:pt x="385191" y="1897380"/>
                </a:lnTo>
                <a:lnTo>
                  <a:pt x="422910" y="1912366"/>
                </a:lnTo>
                <a:lnTo>
                  <a:pt x="474472" y="1948688"/>
                </a:lnTo>
                <a:lnTo>
                  <a:pt x="515620" y="1982216"/>
                </a:lnTo>
                <a:lnTo>
                  <a:pt x="535686" y="1997837"/>
                </a:lnTo>
                <a:lnTo>
                  <a:pt x="574421" y="2022348"/>
                </a:lnTo>
                <a:lnTo>
                  <a:pt x="602361" y="2030476"/>
                </a:lnTo>
                <a:lnTo>
                  <a:pt x="602869" y="2030603"/>
                </a:lnTo>
                <a:lnTo>
                  <a:pt x="604012" y="2030603"/>
                </a:lnTo>
                <a:lnTo>
                  <a:pt x="611505" y="2030349"/>
                </a:lnTo>
                <a:lnTo>
                  <a:pt x="613029" y="2030349"/>
                </a:lnTo>
                <a:lnTo>
                  <a:pt x="613664" y="2030095"/>
                </a:lnTo>
                <a:lnTo>
                  <a:pt x="620903" y="2028317"/>
                </a:lnTo>
                <a:lnTo>
                  <a:pt x="621665" y="2028190"/>
                </a:lnTo>
                <a:lnTo>
                  <a:pt x="622427" y="2027809"/>
                </a:lnTo>
                <a:lnTo>
                  <a:pt x="637921" y="2017649"/>
                </a:lnTo>
                <a:lnTo>
                  <a:pt x="638429" y="2017268"/>
                </a:lnTo>
                <a:lnTo>
                  <a:pt x="638937" y="2016760"/>
                </a:lnTo>
                <a:lnTo>
                  <a:pt x="639318" y="2016252"/>
                </a:lnTo>
                <a:lnTo>
                  <a:pt x="643686" y="2010918"/>
                </a:lnTo>
                <a:lnTo>
                  <a:pt x="643902" y="2010664"/>
                </a:lnTo>
                <a:lnTo>
                  <a:pt x="644525" y="2009902"/>
                </a:lnTo>
                <a:lnTo>
                  <a:pt x="645160" y="2009140"/>
                </a:lnTo>
                <a:lnTo>
                  <a:pt x="645668" y="2008378"/>
                </a:lnTo>
                <a:lnTo>
                  <a:pt x="645922" y="2007870"/>
                </a:lnTo>
                <a:lnTo>
                  <a:pt x="646061" y="2007616"/>
                </a:lnTo>
                <a:lnTo>
                  <a:pt x="646747" y="2006473"/>
                </a:lnTo>
                <a:lnTo>
                  <a:pt x="648322" y="2003806"/>
                </a:lnTo>
                <a:lnTo>
                  <a:pt x="649147" y="2002409"/>
                </a:lnTo>
                <a:lnTo>
                  <a:pt x="651256" y="1998853"/>
                </a:lnTo>
                <a:lnTo>
                  <a:pt x="651700" y="1997837"/>
                </a:lnTo>
                <a:lnTo>
                  <a:pt x="652208" y="1996694"/>
                </a:lnTo>
                <a:lnTo>
                  <a:pt x="664972" y="1958594"/>
                </a:lnTo>
                <a:lnTo>
                  <a:pt x="673862" y="1906397"/>
                </a:lnTo>
                <a:lnTo>
                  <a:pt x="677799" y="1866011"/>
                </a:lnTo>
                <a:lnTo>
                  <a:pt x="680593" y="1822196"/>
                </a:lnTo>
                <a:lnTo>
                  <a:pt x="683133" y="1751203"/>
                </a:lnTo>
                <a:lnTo>
                  <a:pt x="684022" y="1702689"/>
                </a:lnTo>
                <a:lnTo>
                  <a:pt x="684784" y="1654175"/>
                </a:lnTo>
                <a:lnTo>
                  <a:pt x="685673" y="1605407"/>
                </a:lnTo>
                <a:lnTo>
                  <a:pt x="686689" y="1558925"/>
                </a:lnTo>
                <a:lnTo>
                  <a:pt x="688365" y="1513586"/>
                </a:lnTo>
                <a:lnTo>
                  <a:pt x="690981" y="1471930"/>
                </a:lnTo>
                <a:lnTo>
                  <a:pt x="692277" y="1454404"/>
                </a:lnTo>
                <a:lnTo>
                  <a:pt x="699135" y="1405382"/>
                </a:lnTo>
                <a:lnTo>
                  <a:pt x="712724" y="1360297"/>
                </a:lnTo>
                <a:lnTo>
                  <a:pt x="733679" y="1322070"/>
                </a:lnTo>
                <a:lnTo>
                  <a:pt x="767207" y="1293114"/>
                </a:lnTo>
                <a:lnTo>
                  <a:pt x="796836" y="1284782"/>
                </a:lnTo>
                <a:lnTo>
                  <a:pt x="794512" y="1312672"/>
                </a:lnTo>
                <a:lnTo>
                  <a:pt x="862190" y="1285621"/>
                </a:lnTo>
                <a:lnTo>
                  <a:pt x="873633" y="1281049"/>
                </a:lnTo>
                <a:close/>
              </a:path>
              <a:path w="875664" h="2402840">
                <a:moveTo>
                  <a:pt x="875284" y="866521"/>
                </a:moveTo>
                <a:lnTo>
                  <a:pt x="861860" y="851281"/>
                </a:lnTo>
                <a:lnTo>
                  <a:pt x="819023" y="802640"/>
                </a:lnTo>
                <a:lnTo>
                  <a:pt x="808482" y="828573"/>
                </a:lnTo>
                <a:lnTo>
                  <a:pt x="761746" y="805815"/>
                </a:lnTo>
                <a:lnTo>
                  <a:pt x="718312" y="776224"/>
                </a:lnTo>
                <a:lnTo>
                  <a:pt x="681482" y="738886"/>
                </a:lnTo>
                <a:lnTo>
                  <a:pt x="652526" y="690880"/>
                </a:lnTo>
                <a:lnTo>
                  <a:pt x="641604" y="649986"/>
                </a:lnTo>
                <a:lnTo>
                  <a:pt x="638302" y="598170"/>
                </a:lnTo>
                <a:lnTo>
                  <a:pt x="638810" y="569976"/>
                </a:lnTo>
                <a:lnTo>
                  <a:pt x="640207" y="540004"/>
                </a:lnTo>
                <a:lnTo>
                  <a:pt x="642175" y="508127"/>
                </a:lnTo>
                <a:lnTo>
                  <a:pt x="644194" y="477012"/>
                </a:lnTo>
                <a:lnTo>
                  <a:pt x="645922" y="446913"/>
                </a:lnTo>
                <a:lnTo>
                  <a:pt x="646938" y="416179"/>
                </a:lnTo>
                <a:lnTo>
                  <a:pt x="646811" y="386207"/>
                </a:lnTo>
                <a:lnTo>
                  <a:pt x="645287" y="357251"/>
                </a:lnTo>
                <a:lnTo>
                  <a:pt x="639064" y="317119"/>
                </a:lnTo>
                <a:lnTo>
                  <a:pt x="620776" y="270764"/>
                </a:lnTo>
                <a:lnTo>
                  <a:pt x="589026" y="236220"/>
                </a:lnTo>
                <a:lnTo>
                  <a:pt x="534416" y="206375"/>
                </a:lnTo>
                <a:lnTo>
                  <a:pt x="483108" y="190373"/>
                </a:lnTo>
                <a:lnTo>
                  <a:pt x="427736" y="178562"/>
                </a:lnTo>
                <a:lnTo>
                  <a:pt x="317246" y="160147"/>
                </a:lnTo>
                <a:lnTo>
                  <a:pt x="291846" y="155321"/>
                </a:lnTo>
                <a:lnTo>
                  <a:pt x="246380" y="143637"/>
                </a:lnTo>
                <a:lnTo>
                  <a:pt x="209042" y="128270"/>
                </a:lnTo>
                <a:lnTo>
                  <a:pt x="160147" y="103632"/>
                </a:lnTo>
                <a:lnTo>
                  <a:pt x="117602" y="78359"/>
                </a:lnTo>
                <a:lnTo>
                  <a:pt x="79883" y="52578"/>
                </a:lnTo>
                <a:lnTo>
                  <a:pt x="33909" y="17653"/>
                </a:lnTo>
                <a:lnTo>
                  <a:pt x="11811" y="0"/>
                </a:lnTo>
                <a:lnTo>
                  <a:pt x="0" y="14986"/>
                </a:lnTo>
                <a:lnTo>
                  <a:pt x="44831" y="50292"/>
                </a:lnTo>
                <a:lnTo>
                  <a:pt x="93726" y="85471"/>
                </a:lnTo>
                <a:lnTo>
                  <a:pt x="135509" y="111633"/>
                </a:lnTo>
                <a:lnTo>
                  <a:pt x="183261" y="137287"/>
                </a:lnTo>
                <a:lnTo>
                  <a:pt x="219329" y="153797"/>
                </a:lnTo>
                <a:lnTo>
                  <a:pt x="262890" y="168148"/>
                </a:lnTo>
                <a:lnTo>
                  <a:pt x="313690" y="178816"/>
                </a:lnTo>
                <a:lnTo>
                  <a:pt x="424561" y="197358"/>
                </a:lnTo>
                <a:lnTo>
                  <a:pt x="452120" y="202819"/>
                </a:lnTo>
                <a:lnTo>
                  <a:pt x="504317" y="216027"/>
                </a:lnTo>
                <a:lnTo>
                  <a:pt x="550037" y="234188"/>
                </a:lnTo>
                <a:lnTo>
                  <a:pt x="585851" y="258318"/>
                </a:lnTo>
                <a:lnTo>
                  <a:pt x="609727" y="290449"/>
                </a:lnTo>
                <a:lnTo>
                  <a:pt x="623062" y="333883"/>
                </a:lnTo>
                <a:lnTo>
                  <a:pt x="627761" y="387223"/>
                </a:lnTo>
                <a:lnTo>
                  <a:pt x="627888" y="416179"/>
                </a:lnTo>
                <a:lnTo>
                  <a:pt x="626872" y="446278"/>
                </a:lnTo>
                <a:lnTo>
                  <a:pt x="625030" y="478028"/>
                </a:lnTo>
                <a:lnTo>
                  <a:pt x="623112" y="509270"/>
                </a:lnTo>
                <a:lnTo>
                  <a:pt x="621284" y="538734"/>
                </a:lnTo>
                <a:lnTo>
                  <a:pt x="619760" y="568960"/>
                </a:lnTo>
                <a:lnTo>
                  <a:pt x="620141" y="625983"/>
                </a:lnTo>
                <a:lnTo>
                  <a:pt x="624713" y="664464"/>
                </a:lnTo>
                <a:lnTo>
                  <a:pt x="644144" y="716661"/>
                </a:lnTo>
                <a:lnTo>
                  <a:pt x="665988" y="750062"/>
                </a:lnTo>
                <a:lnTo>
                  <a:pt x="705866" y="790575"/>
                </a:lnTo>
                <a:lnTo>
                  <a:pt x="751840" y="822071"/>
                </a:lnTo>
                <a:lnTo>
                  <a:pt x="801319" y="846188"/>
                </a:lnTo>
                <a:lnTo>
                  <a:pt x="790321" y="873252"/>
                </a:lnTo>
                <a:lnTo>
                  <a:pt x="875284" y="866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279007" y="4007865"/>
            <a:ext cx="94551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Simple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v</a:t>
            </a:r>
            <a:r>
              <a:rPr dirty="0" sz="2000">
                <a:latin typeface="Arial MT"/>
                <a:cs typeface="Arial MT"/>
              </a:rPr>
              <a:t>erage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2563" y="2400300"/>
            <a:ext cx="457200" cy="2936875"/>
          </a:xfrm>
          <a:prstGeom prst="rect">
            <a:avLst/>
          </a:prstGeom>
          <a:solidFill>
            <a:srgbClr val="FFFFFF"/>
          </a:solidFill>
          <a:ln w="15239">
            <a:solidFill>
              <a:srgbClr val="000000"/>
            </a:solidFill>
          </a:ln>
        </p:spPr>
        <p:txBody>
          <a:bodyPr wrap="square" lIns="0" tIns="86360" rIns="0" bIns="0" rtlCol="0" vert="vert270">
            <a:spAutoFit/>
          </a:bodyPr>
          <a:lstStyle/>
          <a:p>
            <a:pPr marL="100330">
              <a:lnSpc>
                <a:spcPct val="100000"/>
              </a:lnSpc>
              <a:spcBef>
                <a:spcPts val="680"/>
              </a:spcBef>
            </a:pPr>
            <a:r>
              <a:rPr dirty="0" sz="1800" b="1">
                <a:latin typeface="Arial"/>
                <a:cs typeface="Arial"/>
              </a:rPr>
              <a:t>Original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Training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(</a:t>
            </a:r>
            <a:r>
              <a:rPr dirty="0" sz="1800" spc="5" b="1" i="1">
                <a:latin typeface="Arial"/>
                <a:cs typeface="Arial"/>
              </a:rPr>
              <a:t>T</a:t>
            </a:r>
            <a:r>
              <a:rPr dirty="0" sz="1800" spc="5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7340" y="5051552"/>
            <a:ext cx="8134350" cy="147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3775" marR="4126229" indent="-2794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Training</a:t>
            </a:r>
            <a:r>
              <a:rPr dirty="0" sz="18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sets</a:t>
            </a:r>
            <a:r>
              <a:rPr dirty="0" sz="18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with </a:t>
            </a:r>
            <a:r>
              <a:rPr dirty="0" sz="1800" spc="-48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different</a:t>
            </a:r>
            <a:r>
              <a:rPr dirty="0" sz="18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patterns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 MT"/>
              <a:cs typeface="Arial MT"/>
            </a:endParaRPr>
          </a:p>
          <a:p>
            <a:pPr marL="2360930" marR="5080" indent="-2348865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Feature</a:t>
            </a:r>
            <a:r>
              <a:rPr dirty="0" sz="20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Values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Alteration: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Randomly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selects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 pattern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alter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some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feature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values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value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another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one.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766060" y="2129027"/>
            <a:ext cx="2981325" cy="3220720"/>
            <a:chOff x="2766060" y="2129027"/>
            <a:chExt cx="2981325" cy="3220720"/>
          </a:xfrm>
        </p:grpSpPr>
        <p:sp>
          <p:nvSpPr>
            <p:cNvPr id="48" name="object 48"/>
            <p:cNvSpPr/>
            <p:nvPr/>
          </p:nvSpPr>
          <p:spPr>
            <a:xfrm>
              <a:off x="4405883" y="2133599"/>
              <a:ext cx="1336675" cy="3211195"/>
            </a:xfrm>
            <a:custGeom>
              <a:avLst/>
              <a:gdLst/>
              <a:ahLst/>
              <a:cxnLst/>
              <a:rect l="l" t="t" r="r" b="b"/>
              <a:pathLst>
                <a:path w="1336675" h="3211195">
                  <a:moveTo>
                    <a:pt x="668274" y="0"/>
                  </a:moveTo>
                  <a:lnTo>
                    <a:pt x="613467" y="5322"/>
                  </a:lnTo>
                  <a:lnTo>
                    <a:pt x="559880" y="21013"/>
                  </a:lnTo>
                  <a:lnTo>
                    <a:pt x="507685" y="46660"/>
                  </a:lnTo>
                  <a:lnTo>
                    <a:pt x="457053" y="81850"/>
                  </a:lnTo>
                  <a:lnTo>
                    <a:pt x="408158" y="126170"/>
                  </a:lnTo>
                  <a:lnTo>
                    <a:pt x="361170" y="179206"/>
                  </a:lnTo>
                  <a:lnTo>
                    <a:pt x="316262" y="240545"/>
                  </a:lnTo>
                  <a:lnTo>
                    <a:pt x="294642" y="274199"/>
                  </a:lnTo>
                  <a:lnTo>
                    <a:pt x="273606" y="309774"/>
                  </a:lnTo>
                  <a:lnTo>
                    <a:pt x="253177" y="347218"/>
                  </a:lnTo>
                  <a:lnTo>
                    <a:pt x="233374" y="386480"/>
                  </a:lnTo>
                  <a:lnTo>
                    <a:pt x="214221" y="427507"/>
                  </a:lnTo>
                  <a:lnTo>
                    <a:pt x="195738" y="470249"/>
                  </a:lnTo>
                  <a:lnTo>
                    <a:pt x="177947" y="514653"/>
                  </a:lnTo>
                  <a:lnTo>
                    <a:pt x="160870" y="560668"/>
                  </a:lnTo>
                  <a:lnTo>
                    <a:pt x="144528" y="608243"/>
                  </a:lnTo>
                  <a:lnTo>
                    <a:pt x="128942" y="657325"/>
                  </a:lnTo>
                  <a:lnTo>
                    <a:pt x="114134" y="707863"/>
                  </a:lnTo>
                  <a:lnTo>
                    <a:pt x="100126" y="759806"/>
                  </a:lnTo>
                  <a:lnTo>
                    <a:pt x="86939" y="813101"/>
                  </a:lnTo>
                  <a:lnTo>
                    <a:pt x="74594" y="867697"/>
                  </a:lnTo>
                  <a:lnTo>
                    <a:pt x="63113" y="923543"/>
                  </a:lnTo>
                  <a:lnTo>
                    <a:pt x="52518" y="980586"/>
                  </a:lnTo>
                  <a:lnTo>
                    <a:pt x="42830" y="1038776"/>
                  </a:lnTo>
                  <a:lnTo>
                    <a:pt x="34070" y="1098060"/>
                  </a:lnTo>
                  <a:lnTo>
                    <a:pt x="26260" y="1158387"/>
                  </a:lnTo>
                  <a:lnTo>
                    <a:pt x="19422" y="1219704"/>
                  </a:lnTo>
                  <a:lnTo>
                    <a:pt x="13577" y="1281962"/>
                  </a:lnTo>
                  <a:lnTo>
                    <a:pt x="8746" y="1345107"/>
                  </a:lnTo>
                  <a:lnTo>
                    <a:pt x="4952" y="1409088"/>
                  </a:lnTo>
                  <a:lnTo>
                    <a:pt x="2215" y="1473854"/>
                  </a:lnTo>
                  <a:lnTo>
                    <a:pt x="557" y="1539353"/>
                  </a:lnTo>
                  <a:lnTo>
                    <a:pt x="0" y="1605533"/>
                  </a:lnTo>
                  <a:lnTo>
                    <a:pt x="557" y="1671714"/>
                  </a:lnTo>
                  <a:lnTo>
                    <a:pt x="2215" y="1737213"/>
                  </a:lnTo>
                  <a:lnTo>
                    <a:pt x="4952" y="1801979"/>
                  </a:lnTo>
                  <a:lnTo>
                    <a:pt x="8746" y="1865960"/>
                  </a:lnTo>
                  <a:lnTo>
                    <a:pt x="13577" y="1929105"/>
                  </a:lnTo>
                  <a:lnTo>
                    <a:pt x="19422" y="1991363"/>
                  </a:lnTo>
                  <a:lnTo>
                    <a:pt x="26260" y="2052680"/>
                  </a:lnTo>
                  <a:lnTo>
                    <a:pt x="34070" y="2113007"/>
                  </a:lnTo>
                  <a:lnTo>
                    <a:pt x="42830" y="2172291"/>
                  </a:lnTo>
                  <a:lnTo>
                    <a:pt x="52518" y="2230481"/>
                  </a:lnTo>
                  <a:lnTo>
                    <a:pt x="63113" y="2287524"/>
                  </a:lnTo>
                  <a:lnTo>
                    <a:pt x="74594" y="2343370"/>
                  </a:lnTo>
                  <a:lnTo>
                    <a:pt x="86939" y="2397966"/>
                  </a:lnTo>
                  <a:lnTo>
                    <a:pt x="100126" y="2451261"/>
                  </a:lnTo>
                  <a:lnTo>
                    <a:pt x="114134" y="2503204"/>
                  </a:lnTo>
                  <a:lnTo>
                    <a:pt x="128942" y="2553742"/>
                  </a:lnTo>
                  <a:lnTo>
                    <a:pt x="144528" y="2602824"/>
                  </a:lnTo>
                  <a:lnTo>
                    <a:pt x="160870" y="2650399"/>
                  </a:lnTo>
                  <a:lnTo>
                    <a:pt x="177947" y="2696414"/>
                  </a:lnTo>
                  <a:lnTo>
                    <a:pt x="195738" y="2740818"/>
                  </a:lnTo>
                  <a:lnTo>
                    <a:pt x="214221" y="2783560"/>
                  </a:lnTo>
                  <a:lnTo>
                    <a:pt x="233374" y="2824587"/>
                  </a:lnTo>
                  <a:lnTo>
                    <a:pt x="253177" y="2863849"/>
                  </a:lnTo>
                  <a:lnTo>
                    <a:pt x="273606" y="2901293"/>
                  </a:lnTo>
                  <a:lnTo>
                    <a:pt x="294642" y="2936868"/>
                  </a:lnTo>
                  <a:lnTo>
                    <a:pt x="316262" y="2970522"/>
                  </a:lnTo>
                  <a:lnTo>
                    <a:pt x="338445" y="3002204"/>
                  </a:lnTo>
                  <a:lnTo>
                    <a:pt x="384415" y="3059443"/>
                  </a:lnTo>
                  <a:lnTo>
                    <a:pt x="432378" y="3108172"/>
                  </a:lnTo>
                  <a:lnTo>
                    <a:pt x="482163" y="3147979"/>
                  </a:lnTo>
                  <a:lnTo>
                    <a:pt x="533597" y="3178449"/>
                  </a:lnTo>
                  <a:lnTo>
                    <a:pt x="586510" y="3199170"/>
                  </a:lnTo>
                  <a:lnTo>
                    <a:pt x="640728" y="3209728"/>
                  </a:lnTo>
                  <a:lnTo>
                    <a:pt x="668274" y="3211068"/>
                  </a:lnTo>
                  <a:lnTo>
                    <a:pt x="695819" y="3209728"/>
                  </a:lnTo>
                  <a:lnTo>
                    <a:pt x="750037" y="3199170"/>
                  </a:lnTo>
                  <a:lnTo>
                    <a:pt x="802950" y="3178449"/>
                  </a:lnTo>
                  <a:lnTo>
                    <a:pt x="854384" y="3147979"/>
                  </a:lnTo>
                  <a:lnTo>
                    <a:pt x="904169" y="3108172"/>
                  </a:lnTo>
                  <a:lnTo>
                    <a:pt x="952132" y="3059443"/>
                  </a:lnTo>
                  <a:lnTo>
                    <a:pt x="998102" y="3002204"/>
                  </a:lnTo>
                  <a:lnTo>
                    <a:pt x="1020285" y="2970522"/>
                  </a:lnTo>
                  <a:lnTo>
                    <a:pt x="1041905" y="2936868"/>
                  </a:lnTo>
                  <a:lnTo>
                    <a:pt x="1062941" y="2901293"/>
                  </a:lnTo>
                  <a:lnTo>
                    <a:pt x="1083370" y="2863849"/>
                  </a:lnTo>
                  <a:lnTo>
                    <a:pt x="1103173" y="2824587"/>
                  </a:lnTo>
                  <a:lnTo>
                    <a:pt x="1122326" y="2783560"/>
                  </a:lnTo>
                  <a:lnTo>
                    <a:pt x="1140809" y="2740818"/>
                  </a:lnTo>
                  <a:lnTo>
                    <a:pt x="1158600" y="2696414"/>
                  </a:lnTo>
                  <a:lnTo>
                    <a:pt x="1175677" y="2650399"/>
                  </a:lnTo>
                  <a:lnTo>
                    <a:pt x="1192019" y="2602824"/>
                  </a:lnTo>
                  <a:lnTo>
                    <a:pt x="1207605" y="2553742"/>
                  </a:lnTo>
                  <a:lnTo>
                    <a:pt x="1222413" y="2503204"/>
                  </a:lnTo>
                  <a:lnTo>
                    <a:pt x="1236421" y="2451261"/>
                  </a:lnTo>
                  <a:lnTo>
                    <a:pt x="1249608" y="2397966"/>
                  </a:lnTo>
                  <a:lnTo>
                    <a:pt x="1261953" y="2343370"/>
                  </a:lnTo>
                  <a:lnTo>
                    <a:pt x="1273434" y="2287524"/>
                  </a:lnTo>
                  <a:lnTo>
                    <a:pt x="1284029" y="2230481"/>
                  </a:lnTo>
                  <a:lnTo>
                    <a:pt x="1293717" y="2172291"/>
                  </a:lnTo>
                  <a:lnTo>
                    <a:pt x="1302477" y="2113007"/>
                  </a:lnTo>
                  <a:lnTo>
                    <a:pt x="1310287" y="2052680"/>
                  </a:lnTo>
                  <a:lnTo>
                    <a:pt x="1317125" y="1991363"/>
                  </a:lnTo>
                  <a:lnTo>
                    <a:pt x="1322970" y="1929105"/>
                  </a:lnTo>
                  <a:lnTo>
                    <a:pt x="1327801" y="1865960"/>
                  </a:lnTo>
                  <a:lnTo>
                    <a:pt x="1331595" y="1801979"/>
                  </a:lnTo>
                  <a:lnTo>
                    <a:pt x="1334332" y="1737213"/>
                  </a:lnTo>
                  <a:lnTo>
                    <a:pt x="1335990" y="1671714"/>
                  </a:lnTo>
                  <a:lnTo>
                    <a:pt x="1336548" y="1605533"/>
                  </a:lnTo>
                  <a:lnTo>
                    <a:pt x="1335990" y="1539353"/>
                  </a:lnTo>
                  <a:lnTo>
                    <a:pt x="1334332" y="1473854"/>
                  </a:lnTo>
                  <a:lnTo>
                    <a:pt x="1331595" y="1409088"/>
                  </a:lnTo>
                  <a:lnTo>
                    <a:pt x="1327801" y="1345107"/>
                  </a:lnTo>
                  <a:lnTo>
                    <a:pt x="1322970" y="1281962"/>
                  </a:lnTo>
                  <a:lnTo>
                    <a:pt x="1317125" y="1219704"/>
                  </a:lnTo>
                  <a:lnTo>
                    <a:pt x="1310287" y="1158387"/>
                  </a:lnTo>
                  <a:lnTo>
                    <a:pt x="1302477" y="1098060"/>
                  </a:lnTo>
                  <a:lnTo>
                    <a:pt x="1293717" y="1038776"/>
                  </a:lnTo>
                  <a:lnTo>
                    <a:pt x="1284029" y="980586"/>
                  </a:lnTo>
                  <a:lnTo>
                    <a:pt x="1273434" y="923543"/>
                  </a:lnTo>
                  <a:lnTo>
                    <a:pt x="1261953" y="867697"/>
                  </a:lnTo>
                  <a:lnTo>
                    <a:pt x="1249608" y="813101"/>
                  </a:lnTo>
                  <a:lnTo>
                    <a:pt x="1236421" y="759806"/>
                  </a:lnTo>
                  <a:lnTo>
                    <a:pt x="1222413" y="707863"/>
                  </a:lnTo>
                  <a:lnTo>
                    <a:pt x="1207605" y="657325"/>
                  </a:lnTo>
                  <a:lnTo>
                    <a:pt x="1192019" y="608243"/>
                  </a:lnTo>
                  <a:lnTo>
                    <a:pt x="1175677" y="560668"/>
                  </a:lnTo>
                  <a:lnTo>
                    <a:pt x="1158600" y="514653"/>
                  </a:lnTo>
                  <a:lnTo>
                    <a:pt x="1140809" y="470249"/>
                  </a:lnTo>
                  <a:lnTo>
                    <a:pt x="1122326" y="427507"/>
                  </a:lnTo>
                  <a:lnTo>
                    <a:pt x="1103173" y="386480"/>
                  </a:lnTo>
                  <a:lnTo>
                    <a:pt x="1083370" y="347218"/>
                  </a:lnTo>
                  <a:lnTo>
                    <a:pt x="1062941" y="309774"/>
                  </a:lnTo>
                  <a:lnTo>
                    <a:pt x="1041905" y="274199"/>
                  </a:lnTo>
                  <a:lnTo>
                    <a:pt x="1020285" y="240545"/>
                  </a:lnTo>
                  <a:lnTo>
                    <a:pt x="998102" y="208863"/>
                  </a:lnTo>
                  <a:lnTo>
                    <a:pt x="952132" y="151624"/>
                  </a:lnTo>
                  <a:lnTo>
                    <a:pt x="904169" y="102895"/>
                  </a:lnTo>
                  <a:lnTo>
                    <a:pt x="854384" y="63088"/>
                  </a:lnTo>
                  <a:lnTo>
                    <a:pt x="802950" y="32618"/>
                  </a:lnTo>
                  <a:lnTo>
                    <a:pt x="750037" y="11897"/>
                  </a:lnTo>
                  <a:lnTo>
                    <a:pt x="695819" y="1339"/>
                  </a:lnTo>
                  <a:lnTo>
                    <a:pt x="668274" y="0"/>
                  </a:lnTo>
                  <a:close/>
                </a:path>
              </a:pathLst>
            </a:custGeom>
            <a:solidFill>
              <a:srgbClr val="00E3A8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405883" y="2133599"/>
              <a:ext cx="1336675" cy="3211195"/>
            </a:xfrm>
            <a:custGeom>
              <a:avLst/>
              <a:gdLst/>
              <a:ahLst/>
              <a:cxnLst/>
              <a:rect l="l" t="t" r="r" b="b"/>
              <a:pathLst>
                <a:path w="1336675" h="3211195">
                  <a:moveTo>
                    <a:pt x="0" y="1605533"/>
                  </a:moveTo>
                  <a:lnTo>
                    <a:pt x="557" y="1539353"/>
                  </a:lnTo>
                  <a:lnTo>
                    <a:pt x="2215" y="1473854"/>
                  </a:lnTo>
                  <a:lnTo>
                    <a:pt x="4952" y="1409088"/>
                  </a:lnTo>
                  <a:lnTo>
                    <a:pt x="8746" y="1345107"/>
                  </a:lnTo>
                  <a:lnTo>
                    <a:pt x="13577" y="1281962"/>
                  </a:lnTo>
                  <a:lnTo>
                    <a:pt x="19422" y="1219704"/>
                  </a:lnTo>
                  <a:lnTo>
                    <a:pt x="26260" y="1158387"/>
                  </a:lnTo>
                  <a:lnTo>
                    <a:pt x="34070" y="1098060"/>
                  </a:lnTo>
                  <a:lnTo>
                    <a:pt x="42830" y="1038776"/>
                  </a:lnTo>
                  <a:lnTo>
                    <a:pt x="52518" y="980586"/>
                  </a:lnTo>
                  <a:lnTo>
                    <a:pt x="63113" y="923543"/>
                  </a:lnTo>
                  <a:lnTo>
                    <a:pt x="74594" y="867697"/>
                  </a:lnTo>
                  <a:lnTo>
                    <a:pt x="86939" y="813101"/>
                  </a:lnTo>
                  <a:lnTo>
                    <a:pt x="100126" y="759806"/>
                  </a:lnTo>
                  <a:lnTo>
                    <a:pt x="114134" y="707863"/>
                  </a:lnTo>
                  <a:lnTo>
                    <a:pt x="128942" y="657325"/>
                  </a:lnTo>
                  <a:lnTo>
                    <a:pt x="144528" y="608243"/>
                  </a:lnTo>
                  <a:lnTo>
                    <a:pt x="160870" y="560668"/>
                  </a:lnTo>
                  <a:lnTo>
                    <a:pt x="177947" y="514653"/>
                  </a:lnTo>
                  <a:lnTo>
                    <a:pt x="195738" y="470249"/>
                  </a:lnTo>
                  <a:lnTo>
                    <a:pt x="214221" y="427507"/>
                  </a:lnTo>
                  <a:lnTo>
                    <a:pt x="233374" y="386480"/>
                  </a:lnTo>
                  <a:lnTo>
                    <a:pt x="253177" y="347218"/>
                  </a:lnTo>
                  <a:lnTo>
                    <a:pt x="273606" y="309774"/>
                  </a:lnTo>
                  <a:lnTo>
                    <a:pt x="294642" y="274199"/>
                  </a:lnTo>
                  <a:lnTo>
                    <a:pt x="316262" y="240545"/>
                  </a:lnTo>
                  <a:lnTo>
                    <a:pt x="338445" y="208863"/>
                  </a:lnTo>
                  <a:lnTo>
                    <a:pt x="384415" y="151624"/>
                  </a:lnTo>
                  <a:lnTo>
                    <a:pt x="432378" y="102895"/>
                  </a:lnTo>
                  <a:lnTo>
                    <a:pt x="482163" y="63088"/>
                  </a:lnTo>
                  <a:lnTo>
                    <a:pt x="533597" y="32618"/>
                  </a:lnTo>
                  <a:lnTo>
                    <a:pt x="586510" y="11897"/>
                  </a:lnTo>
                  <a:lnTo>
                    <a:pt x="640728" y="1339"/>
                  </a:lnTo>
                  <a:lnTo>
                    <a:pt x="668274" y="0"/>
                  </a:lnTo>
                  <a:lnTo>
                    <a:pt x="695819" y="1339"/>
                  </a:lnTo>
                  <a:lnTo>
                    <a:pt x="750037" y="11897"/>
                  </a:lnTo>
                  <a:lnTo>
                    <a:pt x="802950" y="32618"/>
                  </a:lnTo>
                  <a:lnTo>
                    <a:pt x="854384" y="63088"/>
                  </a:lnTo>
                  <a:lnTo>
                    <a:pt x="904169" y="102895"/>
                  </a:lnTo>
                  <a:lnTo>
                    <a:pt x="952132" y="151624"/>
                  </a:lnTo>
                  <a:lnTo>
                    <a:pt x="998102" y="208863"/>
                  </a:lnTo>
                  <a:lnTo>
                    <a:pt x="1020285" y="240545"/>
                  </a:lnTo>
                  <a:lnTo>
                    <a:pt x="1041905" y="274199"/>
                  </a:lnTo>
                  <a:lnTo>
                    <a:pt x="1062941" y="309774"/>
                  </a:lnTo>
                  <a:lnTo>
                    <a:pt x="1083370" y="347218"/>
                  </a:lnTo>
                  <a:lnTo>
                    <a:pt x="1103173" y="386480"/>
                  </a:lnTo>
                  <a:lnTo>
                    <a:pt x="1122326" y="427507"/>
                  </a:lnTo>
                  <a:lnTo>
                    <a:pt x="1140809" y="470249"/>
                  </a:lnTo>
                  <a:lnTo>
                    <a:pt x="1158600" y="514653"/>
                  </a:lnTo>
                  <a:lnTo>
                    <a:pt x="1175677" y="560668"/>
                  </a:lnTo>
                  <a:lnTo>
                    <a:pt x="1192019" y="608243"/>
                  </a:lnTo>
                  <a:lnTo>
                    <a:pt x="1207605" y="657325"/>
                  </a:lnTo>
                  <a:lnTo>
                    <a:pt x="1222413" y="707863"/>
                  </a:lnTo>
                  <a:lnTo>
                    <a:pt x="1236421" y="759806"/>
                  </a:lnTo>
                  <a:lnTo>
                    <a:pt x="1249608" y="813101"/>
                  </a:lnTo>
                  <a:lnTo>
                    <a:pt x="1261953" y="867697"/>
                  </a:lnTo>
                  <a:lnTo>
                    <a:pt x="1273434" y="923543"/>
                  </a:lnTo>
                  <a:lnTo>
                    <a:pt x="1284029" y="980586"/>
                  </a:lnTo>
                  <a:lnTo>
                    <a:pt x="1293717" y="1038776"/>
                  </a:lnTo>
                  <a:lnTo>
                    <a:pt x="1302477" y="1098060"/>
                  </a:lnTo>
                  <a:lnTo>
                    <a:pt x="1310287" y="1158387"/>
                  </a:lnTo>
                  <a:lnTo>
                    <a:pt x="1317125" y="1219704"/>
                  </a:lnTo>
                  <a:lnTo>
                    <a:pt x="1322970" y="1281962"/>
                  </a:lnTo>
                  <a:lnTo>
                    <a:pt x="1327801" y="1345107"/>
                  </a:lnTo>
                  <a:lnTo>
                    <a:pt x="1331595" y="1409088"/>
                  </a:lnTo>
                  <a:lnTo>
                    <a:pt x="1334332" y="1473854"/>
                  </a:lnTo>
                  <a:lnTo>
                    <a:pt x="1335990" y="1539353"/>
                  </a:lnTo>
                  <a:lnTo>
                    <a:pt x="1336548" y="1605533"/>
                  </a:lnTo>
                  <a:lnTo>
                    <a:pt x="1335990" y="1671714"/>
                  </a:lnTo>
                  <a:lnTo>
                    <a:pt x="1334332" y="1737213"/>
                  </a:lnTo>
                  <a:lnTo>
                    <a:pt x="1331595" y="1801979"/>
                  </a:lnTo>
                  <a:lnTo>
                    <a:pt x="1327801" y="1865960"/>
                  </a:lnTo>
                  <a:lnTo>
                    <a:pt x="1322970" y="1929105"/>
                  </a:lnTo>
                  <a:lnTo>
                    <a:pt x="1317125" y="1991363"/>
                  </a:lnTo>
                  <a:lnTo>
                    <a:pt x="1310287" y="2052680"/>
                  </a:lnTo>
                  <a:lnTo>
                    <a:pt x="1302477" y="2113007"/>
                  </a:lnTo>
                  <a:lnTo>
                    <a:pt x="1293717" y="2172291"/>
                  </a:lnTo>
                  <a:lnTo>
                    <a:pt x="1284029" y="2230481"/>
                  </a:lnTo>
                  <a:lnTo>
                    <a:pt x="1273434" y="2287524"/>
                  </a:lnTo>
                  <a:lnTo>
                    <a:pt x="1261953" y="2343370"/>
                  </a:lnTo>
                  <a:lnTo>
                    <a:pt x="1249608" y="2397966"/>
                  </a:lnTo>
                  <a:lnTo>
                    <a:pt x="1236421" y="2451261"/>
                  </a:lnTo>
                  <a:lnTo>
                    <a:pt x="1222413" y="2503204"/>
                  </a:lnTo>
                  <a:lnTo>
                    <a:pt x="1207605" y="2553742"/>
                  </a:lnTo>
                  <a:lnTo>
                    <a:pt x="1192019" y="2602824"/>
                  </a:lnTo>
                  <a:lnTo>
                    <a:pt x="1175677" y="2650399"/>
                  </a:lnTo>
                  <a:lnTo>
                    <a:pt x="1158600" y="2696414"/>
                  </a:lnTo>
                  <a:lnTo>
                    <a:pt x="1140809" y="2740818"/>
                  </a:lnTo>
                  <a:lnTo>
                    <a:pt x="1122326" y="2783560"/>
                  </a:lnTo>
                  <a:lnTo>
                    <a:pt x="1103173" y="2824587"/>
                  </a:lnTo>
                  <a:lnTo>
                    <a:pt x="1083370" y="2863849"/>
                  </a:lnTo>
                  <a:lnTo>
                    <a:pt x="1062941" y="2901293"/>
                  </a:lnTo>
                  <a:lnTo>
                    <a:pt x="1041905" y="2936868"/>
                  </a:lnTo>
                  <a:lnTo>
                    <a:pt x="1020285" y="2970522"/>
                  </a:lnTo>
                  <a:lnTo>
                    <a:pt x="998102" y="3002204"/>
                  </a:lnTo>
                  <a:lnTo>
                    <a:pt x="952132" y="3059443"/>
                  </a:lnTo>
                  <a:lnTo>
                    <a:pt x="904169" y="3108172"/>
                  </a:lnTo>
                  <a:lnTo>
                    <a:pt x="854384" y="3147979"/>
                  </a:lnTo>
                  <a:lnTo>
                    <a:pt x="802950" y="3178449"/>
                  </a:lnTo>
                  <a:lnTo>
                    <a:pt x="750037" y="3199170"/>
                  </a:lnTo>
                  <a:lnTo>
                    <a:pt x="695819" y="3209728"/>
                  </a:lnTo>
                  <a:lnTo>
                    <a:pt x="668274" y="3211068"/>
                  </a:lnTo>
                  <a:lnTo>
                    <a:pt x="640728" y="3209728"/>
                  </a:lnTo>
                  <a:lnTo>
                    <a:pt x="586510" y="3199170"/>
                  </a:lnTo>
                  <a:lnTo>
                    <a:pt x="533597" y="3178449"/>
                  </a:lnTo>
                  <a:lnTo>
                    <a:pt x="482163" y="3147979"/>
                  </a:lnTo>
                  <a:lnTo>
                    <a:pt x="432378" y="3108172"/>
                  </a:lnTo>
                  <a:lnTo>
                    <a:pt x="384415" y="3059443"/>
                  </a:lnTo>
                  <a:lnTo>
                    <a:pt x="338445" y="3002204"/>
                  </a:lnTo>
                  <a:lnTo>
                    <a:pt x="316262" y="2970522"/>
                  </a:lnTo>
                  <a:lnTo>
                    <a:pt x="294642" y="2936868"/>
                  </a:lnTo>
                  <a:lnTo>
                    <a:pt x="273606" y="2901293"/>
                  </a:lnTo>
                  <a:lnTo>
                    <a:pt x="253177" y="2863849"/>
                  </a:lnTo>
                  <a:lnTo>
                    <a:pt x="233374" y="2824587"/>
                  </a:lnTo>
                  <a:lnTo>
                    <a:pt x="214221" y="2783560"/>
                  </a:lnTo>
                  <a:lnTo>
                    <a:pt x="195738" y="2740818"/>
                  </a:lnTo>
                  <a:lnTo>
                    <a:pt x="177947" y="2696414"/>
                  </a:lnTo>
                  <a:lnTo>
                    <a:pt x="160870" y="2650399"/>
                  </a:lnTo>
                  <a:lnTo>
                    <a:pt x="144528" y="2602824"/>
                  </a:lnTo>
                  <a:lnTo>
                    <a:pt x="128942" y="2553742"/>
                  </a:lnTo>
                  <a:lnTo>
                    <a:pt x="114134" y="2503204"/>
                  </a:lnTo>
                  <a:lnTo>
                    <a:pt x="100126" y="2451261"/>
                  </a:lnTo>
                  <a:lnTo>
                    <a:pt x="86939" y="2397966"/>
                  </a:lnTo>
                  <a:lnTo>
                    <a:pt x="74594" y="2343370"/>
                  </a:lnTo>
                  <a:lnTo>
                    <a:pt x="63113" y="2287524"/>
                  </a:lnTo>
                  <a:lnTo>
                    <a:pt x="52518" y="2230481"/>
                  </a:lnTo>
                  <a:lnTo>
                    <a:pt x="42830" y="2172291"/>
                  </a:lnTo>
                  <a:lnTo>
                    <a:pt x="34070" y="2113007"/>
                  </a:lnTo>
                  <a:lnTo>
                    <a:pt x="26260" y="2052680"/>
                  </a:lnTo>
                  <a:lnTo>
                    <a:pt x="19422" y="1991363"/>
                  </a:lnTo>
                  <a:lnTo>
                    <a:pt x="13577" y="1929105"/>
                  </a:lnTo>
                  <a:lnTo>
                    <a:pt x="8746" y="1865960"/>
                  </a:lnTo>
                  <a:lnTo>
                    <a:pt x="4952" y="1801979"/>
                  </a:lnTo>
                  <a:lnTo>
                    <a:pt x="2215" y="1737213"/>
                  </a:lnTo>
                  <a:lnTo>
                    <a:pt x="557" y="1671714"/>
                  </a:lnTo>
                  <a:lnTo>
                    <a:pt x="0" y="160553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770632" y="2139695"/>
              <a:ext cx="1371600" cy="3205480"/>
            </a:xfrm>
            <a:custGeom>
              <a:avLst/>
              <a:gdLst/>
              <a:ahLst/>
              <a:cxnLst/>
              <a:rect l="l" t="t" r="r" b="b"/>
              <a:pathLst>
                <a:path w="1371600" h="3205479">
                  <a:moveTo>
                    <a:pt x="685800" y="0"/>
                  </a:moveTo>
                  <a:lnTo>
                    <a:pt x="629559" y="5311"/>
                  </a:lnTo>
                  <a:lnTo>
                    <a:pt x="574570" y="20972"/>
                  </a:lnTo>
                  <a:lnTo>
                    <a:pt x="521008" y="46570"/>
                  </a:lnTo>
                  <a:lnTo>
                    <a:pt x="469050" y="81692"/>
                  </a:lnTo>
                  <a:lnTo>
                    <a:pt x="418873" y="125926"/>
                  </a:lnTo>
                  <a:lnTo>
                    <a:pt x="370654" y="178860"/>
                  </a:lnTo>
                  <a:lnTo>
                    <a:pt x="324568" y="240081"/>
                  </a:lnTo>
                  <a:lnTo>
                    <a:pt x="302381" y="273670"/>
                  </a:lnTo>
                  <a:lnTo>
                    <a:pt x="280793" y="309176"/>
                  </a:lnTo>
                  <a:lnTo>
                    <a:pt x="259828" y="346549"/>
                  </a:lnTo>
                  <a:lnTo>
                    <a:pt x="239506" y="385735"/>
                  </a:lnTo>
                  <a:lnTo>
                    <a:pt x="219850" y="426684"/>
                  </a:lnTo>
                  <a:lnTo>
                    <a:pt x="200882" y="469344"/>
                  </a:lnTo>
                  <a:lnTo>
                    <a:pt x="182624" y="513663"/>
                  </a:lnTo>
                  <a:lnTo>
                    <a:pt x="165098" y="559591"/>
                  </a:lnTo>
                  <a:lnTo>
                    <a:pt x="148327" y="607075"/>
                  </a:lnTo>
                  <a:lnTo>
                    <a:pt x="132331" y="656063"/>
                  </a:lnTo>
                  <a:lnTo>
                    <a:pt x="117135" y="706505"/>
                  </a:lnTo>
                  <a:lnTo>
                    <a:pt x="102758" y="758349"/>
                  </a:lnTo>
                  <a:lnTo>
                    <a:pt x="89225" y="811543"/>
                  </a:lnTo>
                  <a:lnTo>
                    <a:pt x="76555" y="866036"/>
                  </a:lnTo>
                  <a:lnTo>
                    <a:pt x="64773" y="921776"/>
                  </a:lnTo>
                  <a:lnTo>
                    <a:pt x="53899" y="978711"/>
                  </a:lnTo>
                  <a:lnTo>
                    <a:pt x="43956" y="1036791"/>
                  </a:lnTo>
                  <a:lnTo>
                    <a:pt x="34966" y="1095963"/>
                  </a:lnTo>
                  <a:lnTo>
                    <a:pt x="26951" y="1156176"/>
                  </a:lnTo>
                  <a:lnTo>
                    <a:pt x="19933" y="1217378"/>
                  </a:lnTo>
                  <a:lnTo>
                    <a:pt x="13934" y="1279519"/>
                  </a:lnTo>
                  <a:lnTo>
                    <a:pt x="8977" y="1342546"/>
                  </a:lnTo>
                  <a:lnTo>
                    <a:pt x="5082" y="1406407"/>
                  </a:lnTo>
                  <a:lnTo>
                    <a:pt x="2273" y="1471052"/>
                  </a:lnTo>
                  <a:lnTo>
                    <a:pt x="572" y="1536429"/>
                  </a:lnTo>
                  <a:lnTo>
                    <a:pt x="0" y="1602485"/>
                  </a:lnTo>
                  <a:lnTo>
                    <a:pt x="572" y="1668542"/>
                  </a:lnTo>
                  <a:lnTo>
                    <a:pt x="2273" y="1733919"/>
                  </a:lnTo>
                  <a:lnTo>
                    <a:pt x="5082" y="1798564"/>
                  </a:lnTo>
                  <a:lnTo>
                    <a:pt x="8977" y="1862425"/>
                  </a:lnTo>
                  <a:lnTo>
                    <a:pt x="13934" y="1925452"/>
                  </a:lnTo>
                  <a:lnTo>
                    <a:pt x="19933" y="1987593"/>
                  </a:lnTo>
                  <a:lnTo>
                    <a:pt x="26951" y="2048795"/>
                  </a:lnTo>
                  <a:lnTo>
                    <a:pt x="34966" y="2109008"/>
                  </a:lnTo>
                  <a:lnTo>
                    <a:pt x="43956" y="2168180"/>
                  </a:lnTo>
                  <a:lnTo>
                    <a:pt x="53899" y="2226260"/>
                  </a:lnTo>
                  <a:lnTo>
                    <a:pt x="64773" y="2283195"/>
                  </a:lnTo>
                  <a:lnTo>
                    <a:pt x="76555" y="2338935"/>
                  </a:lnTo>
                  <a:lnTo>
                    <a:pt x="89225" y="2393428"/>
                  </a:lnTo>
                  <a:lnTo>
                    <a:pt x="102758" y="2446622"/>
                  </a:lnTo>
                  <a:lnTo>
                    <a:pt x="117135" y="2498466"/>
                  </a:lnTo>
                  <a:lnTo>
                    <a:pt x="132331" y="2548908"/>
                  </a:lnTo>
                  <a:lnTo>
                    <a:pt x="148327" y="2597896"/>
                  </a:lnTo>
                  <a:lnTo>
                    <a:pt x="165098" y="2645380"/>
                  </a:lnTo>
                  <a:lnTo>
                    <a:pt x="182624" y="2691308"/>
                  </a:lnTo>
                  <a:lnTo>
                    <a:pt x="200882" y="2735627"/>
                  </a:lnTo>
                  <a:lnTo>
                    <a:pt x="219850" y="2778287"/>
                  </a:lnTo>
                  <a:lnTo>
                    <a:pt x="239506" y="2819236"/>
                  </a:lnTo>
                  <a:lnTo>
                    <a:pt x="259828" y="2858422"/>
                  </a:lnTo>
                  <a:lnTo>
                    <a:pt x="280793" y="2895795"/>
                  </a:lnTo>
                  <a:lnTo>
                    <a:pt x="302381" y="2931301"/>
                  </a:lnTo>
                  <a:lnTo>
                    <a:pt x="324568" y="2964890"/>
                  </a:lnTo>
                  <a:lnTo>
                    <a:pt x="347333" y="2996511"/>
                  </a:lnTo>
                  <a:lnTo>
                    <a:pt x="394508" y="3053640"/>
                  </a:lnTo>
                  <a:lnTo>
                    <a:pt x="443728" y="3102275"/>
                  </a:lnTo>
                  <a:lnTo>
                    <a:pt x="494817" y="3142005"/>
                  </a:lnTo>
                  <a:lnTo>
                    <a:pt x="547599" y="3172416"/>
                  </a:lnTo>
                  <a:lnTo>
                    <a:pt x="601897" y="3193097"/>
                  </a:lnTo>
                  <a:lnTo>
                    <a:pt x="657534" y="3203635"/>
                  </a:lnTo>
                  <a:lnTo>
                    <a:pt x="685800" y="3204972"/>
                  </a:lnTo>
                  <a:lnTo>
                    <a:pt x="714065" y="3203635"/>
                  </a:lnTo>
                  <a:lnTo>
                    <a:pt x="769702" y="3193097"/>
                  </a:lnTo>
                  <a:lnTo>
                    <a:pt x="824000" y="3172416"/>
                  </a:lnTo>
                  <a:lnTo>
                    <a:pt x="876782" y="3142005"/>
                  </a:lnTo>
                  <a:lnTo>
                    <a:pt x="927871" y="3102275"/>
                  </a:lnTo>
                  <a:lnTo>
                    <a:pt x="977091" y="3053640"/>
                  </a:lnTo>
                  <a:lnTo>
                    <a:pt x="1024266" y="2996511"/>
                  </a:lnTo>
                  <a:lnTo>
                    <a:pt x="1047031" y="2964890"/>
                  </a:lnTo>
                  <a:lnTo>
                    <a:pt x="1069218" y="2931301"/>
                  </a:lnTo>
                  <a:lnTo>
                    <a:pt x="1090806" y="2895795"/>
                  </a:lnTo>
                  <a:lnTo>
                    <a:pt x="1111771" y="2858422"/>
                  </a:lnTo>
                  <a:lnTo>
                    <a:pt x="1132093" y="2819236"/>
                  </a:lnTo>
                  <a:lnTo>
                    <a:pt x="1151749" y="2778287"/>
                  </a:lnTo>
                  <a:lnTo>
                    <a:pt x="1170717" y="2735627"/>
                  </a:lnTo>
                  <a:lnTo>
                    <a:pt x="1188975" y="2691308"/>
                  </a:lnTo>
                  <a:lnTo>
                    <a:pt x="1206501" y="2645380"/>
                  </a:lnTo>
                  <a:lnTo>
                    <a:pt x="1223272" y="2597896"/>
                  </a:lnTo>
                  <a:lnTo>
                    <a:pt x="1239268" y="2548908"/>
                  </a:lnTo>
                  <a:lnTo>
                    <a:pt x="1254464" y="2498466"/>
                  </a:lnTo>
                  <a:lnTo>
                    <a:pt x="1268841" y="2446622"/>
                  </a:lnTo>
                  <a:lnTo>
                    <a:pt x="1282374" y="2393428"/>
                  </a:lnTo>
                  <a:lnTo>
                    <a:pt x="1295044" y="2338935"/>
                  </a:lnTo>
                  <a:lnTo>
                    <a:pt x="1306826" y="2283195"/>
                  </a:lnTo>
                  <a:lnTo>
                    <a:pt x="1317700" y="2226260"/>
                  </a:lnTo>
                  <a:lnTo>
                    <a:pt x="1327643" y="2168180"/>
                  </a:lnTo>
                  <a:lnTo>
                    <a:pt x="1336633" y="2109008"/>
                  </a:lnTo>
                  <a:lnTo>
                    <a:pt x="1344648" y="2048795"/>
                  </a:lnTo>
                  <a:lnTo>
                    <a:pt x="1351666" y="1987593"/>
                  </a:lnTo>
                  <a:lnTo>
                    <a:pt x="1357665" y="1925452"/>
                  </a:lnTo>
                  <a:lnTo>
                    <a:pt x="1362622" y="1862425"/>
                  </a:lnTo>
                  <a:lnTo>
                    <a:pt x="1366517" y="1798564"/>
                  </a:lnTo>
                  <a:lnTo>
                    <a:pt x="1369326" y="1733919"/>
                  </a:lnTo>
                  <a:lnTo>
                    <a:pt x="1371027" y="1668542"/>
                  </a:lnTo>
                  <a:lnTo>
                    <a:pt x="1371600" y="1602485"/>
                  </a:lnTo>
                  <a:lnTo>
                    <a:pt x="1371027" y="1536429"/>
                  </a:lnTo>
                  <a:lnTo>
                    <a:pt x="1369326" y="1471052"/>
                  </a:lnTo>
                  <a:lnTo>
                    <a:pt x="1366517" y="1406407"/>
                  </a:lnTo>
                  <a:lnTo>
                    <a:pt x="1362622" y="1342546"/>
                  </a:lnTo>
                  <a:lnTo>
                    <a:pt x="1357665" y="1279519"/>
                  </a:lnTo>
                  <a:lnTo>
                    <a:pt x="1351666" y="1217378"/>
                  </a:lnTo>
                  <a:lnTo>
                    <a:pt x="1344648" y="1156176"/>
                  </a:lnTo>
                  <a:lnTo>
                    <a:pt x="1336633" y="1095963"/>
                  </a:lnTo>
                  <a:lnTo>
                    <a:pt x="1327643" y="1036791"/>
                  </a:lnTo>
                  <a:lnTo>
                    <a:pt x="1317700" y="978711"/>
                  </a:lnTo>
                  <a:lnTo>
                    <a:pt x="1306826" y="921776"/>
                  </a:lnTo>
                  <a:lnTo>
                    <a:pt x="1295044" y="866036"/>
                  </a:lnTo>
                  <a:lnTo>
                    <a:pt x="1282374" y="811543"/>
                  </a:lnTo>
                  <a:lnTo>
                    <a:pt x="1268841" y="758349"/>
                  </a:lnTo>
                  <a:lnTo>
                    <a:pt x="1254464" y="706505"/>
                  </a:lnTo>
                  <a:lnTo>
                    <a:pt x="1239268" y="656063"/>
                  </a:lnTo>
                  <a:lnTo>
                    <a:pt x="1223272" y="607075"/>
                  </a:lnTo>
                  <a:lnTo>
                    <a:pt x="1206501" y="559591"/>
                  </a:lnTo>
                  <a:lnTo>
                    <a:pt x="1188975" y="513663"/>
                  </a:lnTo>
                  <a:lnTo>
                    <a:pt x="1170717" y="469344"/>
                  </a:lnTo>
                  <a:lnTo>
                    <a:pt x="1151749" y="426684"/>
                  </a:lnTo>
                  <a:lnTo>
                    <a:pt x="1132093" y="385735"/>
                  </a:lnTo>
                  <a:lnTo>
                    <a:pt x="1111771" y="346549"/>
                  </a:lnTo>
                  <a:lnTo>
                    <a:pt x="1090806" y="309176"/>
                  </a:lnTo>
                  <a:lnTo>
                    <a:pt x="1069218" y="273670"/>
                  </a:lnTo>
                  <a:lnTo>
                    <a:pt x="1047031" y="240081"/>
                  </a:lnTo>
                  <a:lnTo>
                    <a:pt x="1024266" y="208460"/>
                  </a:lnTo>
                  <a:lnTo>
                    <a:pt x="977091" y="151331"/>
                  </a:lnTo>
                  <a:lnTo>
                    <a:pt x="927871" y="102696"/>
                  </a:lnTo>
                  <a:lnTo>
                    <a:pt x="876782" y="62966"/>
                  </a:lnTo>
                  <a:lnTo>
                    <a:pt x="824000" y="32555"/>
                  </a:lnTo>
                  <a:lnTo>
                    <a:pt x="769702" y="11874"/>
                  </a:lnTo>
                  <a:lnTo>
                    <a:pt x="714065" y="1336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E3A8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770632" y="2139695"/>
              <a:ext cx="1371600" cy="3205480"/>
            </a:xfrm>
            <a:custGeom>
              <a:avLst/>
              <a:gdLst/>
              <a:ahLst/>
              <a:cxnLst/>
              <a:rect l="l" t="t" r="r" b="b"/>
              <a:pathLst>
                <a:path w="1371600" h="3205479">
                  <a:moveTo>
                    <a:pt x="0" y="1602485"/>
                  </a:moveTo>
                  <a:lnTo>
                    <a:pt x="572" y="1536429"/>
                  </a:lnTo>
                  <a:lnTo>
                    <a:pt x="2273" y="1471052"/>
                  </a:lnTo>
                  <a:lnTo>
                    <a:pt x="5082" y="1406407"/>
                  </a:lnTo>
                  <a:lnTo>
                    <a:pt x="8977" y="1342546"/>
                  </a:lnTo>
                  <a:lnTo>
                    <a:pt x="13934" y="1279519"/>
                  </a:lnTo>
                  <a:lnTo>
                    <a:pt x="19933" y="1217378"/>
                  </a:lnTo>
                  <a:lnTo>
                    <a:pt x="26951" y="1156176"/>
                  </a:lnTo>
                  <a:lnTo>
                    <a:pt x="34966" y="1095963"/>
                  </a:lnTo>
                  <a:lnTo>
                    <a:pt x="43956" y="1036791"/>
                  </a:lnTo>
                  <a:lnTo>
                    <a:pt x="53899" y="978711"/>
                  </a:lnTo>
                  <a:lnTo>
                    <a:pt x="64773" y="921776"/>
                  </a:lnTo>
                  <a:lnTo>
                    <a:pt x="76555" y="866036"/>
                  </a:lnTo>
                  <a:lnTo>
                    <a:pt x="89225" y="811543"/>
                  </a:lnTo>
                  <a:lnTo>
                    <a:pt x="102758" y="758349"/>
                  </a:lnTo>
                  <a:lnTo>
                    <a:pt x="117135" y="706505"/>
                  </a:lnTo>
                  <a:lnTo>
                    <a:pt x="132331" y="656063"/>
                  </a:lnTo>
                  <a:lnTo>
                    <a:pt x="148327" y="607075"/>
                  </a:lnTo>
                  <a:lnTo>
                    <a:pt x="165098" y="559591"/>
                  </a:lnTo>
                  <a:lnTo>
                    <a:pt x="182624" y="513663"/>
                  </a:lnTo>
                  <a:lnTo>
                    <a:pt x="200882" y="469344"/>
                  </a:lnTo>
                  <a:lnTo>
                    <a:pt x="219850" y="426684"/>
                  </a:lnTo>
                  <a:lnTo>
                    <a:pt x="239506" y="385735"/>
                  </a:lnTo>
                  <a:lnTo>
                    <a:pt x="259828" y="346549"/>
                  </a:lnTo>
                  <a:lnTo>
                    <a:pt x="280793" y="309176"/>
                  </a:lnTo>
                  <a:lnTo>
                    <a:pt x="302381" y="273670"/>
                  </a:lnTo>
                  <a:lnTo>
                    <a:pt x="324568" y="240081"/>
                  </a:lnTo>
                  <a:lnTo>
                    <a:pt x="347333" y="208460"/>
                  </a:lnTo>
                  <a:lnTo>
                    <a:pt x="394508" y="151331"/>
                  </a:lnTo>
                  <a:lnTo>
                    <a:pt x="443728" y="102696"/>
                  </a:lnTo>
                  <a:lnTo>
                    <a:pt x="494817" y="62966"/>
                  </a:lnTo>
                  <a:lnTo>
                    <a:pt x="547599" y="32555"/>
                  </a:lnTo>
                  <a:lnTo>
                    <a:pt x="601897" y="11874"/>
                  </a:lnTo>
                  <a:lnTo>
                    <a:pt x="657534" y="1336"/>
                  </a:lnTo>
                  <a:lnTo>
                    <a:pt x="685800" y="0"/>
                  </a:lnTo>
                  <a:lnTo>
                    <a:pt x="714065" y="1336"/>
                  </a:lnTo>
                  <a:lnTo>
                    <a:pt x="769702" y="11874"/>
                  </a:lnTo>
                  <a:lnTo>
                    <a:pt x="824000" y="32555"/>
                  </a:lnTo>
                  <a:lnTo>
                    <a:pt x="876782" y="62966"/>
                  </a:lnTo>
                  <a:lnTo>
                    <a:pt x="927871" y="102696"/>
                  </a:lnTo>
                  <a:lnTo>
                    <a:pt x="977091" y="151331"/>
                  </a:lnTo>
                  <a:lnTo>
                    <a:pt x="1024266" y="208460"/>
                  </a:lnTo>
                  <a:lnTo>
                    <a:pt x="1047031" y="240081"/>
                  </a:lnTo>
                  <a:lnTo>
                    <a:pt x="1069218" y="273670"/>
                  </a:lnTo>
                  <a:lnTo>
                    <a:pt x="1090806" y="309176"/>
                  </a:lnTo>
                  <a:lnTo>
                    <a:pt x="1111771" y="346549"/>
                  </a:lnTo>
                  <a:lnTo>
                    <a:pt x="1132093" y="385735"/>
                  </a:lnTo>
                  <a:lnTo>
                    <a:pt x="1151749" y="426684"/>
                  </a:lnTo>
                  <a:lnTo>
                    <a:pt x="1170717" y="469344"/>
                  </a:lnTo>
                  <a:lnTo>
                    <a:pt x="1188975" y="513663"/>
                  </a:lnTo>
                  <a:lnTo>
                    <a:pt x="1206501" y="559591"/>
                  </a:lnTo>
                  <a:lnTo>
                    <a:pt x="1223272" y="607075"/>
                  </a:lnTo>
                  <a:lnTo>
                    <a:pt x="1239268" y="656063"/>
                  </a:lnTo>
                  <a:lnTo>
                    <a:pt x="1254464" y="706505"/>
                  </a:lnTo>
                  <a:lnTo>
                    <a:pt x="1268841" y="758349"/>
                  </a:lnTo>
                  <a:lnTo>
                    <a:pt x="1282374" y="811543"/>
                  </a:lnTo>
                  <a:lnTo>
                    <a:pt x="1295044" y="866036"/>
                  </a:lnTo>
                  <a:lnTo>
                    <a:pt x="1306826" y="921776"/>
                  </a:lnTo>
                  <a:lnTo>
                    <a:pt x="1317700" y="978711"/>
                  </a:lnTo>
                  <a:lnTo>
                    <a:pt x="1327643" y="1036791"/>
                  </a:lnTo>
                  <a:lnTo>
                    <a:pt x="1336633" y="1095963"/>
                  </a:lnTo>
                  <a:lnTo>
                    <a:pt x="1344648" y="1156176"/>
                  </a:lnTo>
                  <a:lnTo>
                    <a:pt x="1351666" y="1217378"/>
                  </a:lnTo>
                  <a:lnTo>
                    <a:pt x="1357665" y="1279519"/>
                  </a:lnTo>
                  <a:lnTo>
                    <a:pt x="1362622" y="1342546"/>
                  </a:lnTo>
                  <a:lnTo>
                    <a:pt x="1366517" y="1406407"/>
                  </a:lnTo>
                  <a:lnTo>
                    <a:pt x="1369326" y="1471052"/>
                  </a:lnTo>
                  <a:lnTo>
                    <a:pt x="1371027" y="1536429"/>
                  </a:lnTo>
                  <a:lnTo>
                    <a:pt x="1371600" y="1602485"/>
                  </a:lnTo>
                  <a:lnTo>
                    <a:pt x="1371027" y="1668542"/>
                  </a:lnTo>
                  <a:lnTo>
                    <a:pt x="1369326" y="1733919"/>
                  </a:lnTo>
                  <a:lnTo>
                    <a:pt x="1366517" y="1798564"/>
                  </a:lnTo>
                  <a:lnTo>
                    <a:pt x="1362622" y="1862425"/>
                  </a:lnTo>
                  <a:lnTo>
                    <a:pt x="1357665" y="1925452"/>
                  </a:lnTo>
                  <a:lnTo>
                    <a:pt x="1351666" y="1987593"/>
                  </a:lnTo>
                  <a:lnTo>
                    <a:pt x="1344648" y="2048795"/>
                  </a:lnTo>
                  <a:lnTo>
                    <a:pt x="1336633" y="2109008"/>
                  </a:lnTo>
                  <a:lnTo>
                    <a:pt x="1327643" y="2168180"/>
                  </a:lnTo>
                  <a:lnTo>
                    <a:pt x="1317700" y="2226260"/>
                  </a:lnTo>
                  <a:lnTo>
                    <a:pt x="1306826" y="2283195"/>
                  </a:lnTo>
                  <a:lnTo>
                    <a:pt x="1295044" y="2338935"/>
                  </a:lnTo>
                  <a:lnTo>
                    <a:pt x="1282374" y="2393428"/>
                  </a:lnTo>
                  <a:lnTo>
                    <a:pt x="1268841" y="2446622"/>
                  </a:lnTo>
                  <a:lnTo>
                    <a:pt x="1254464" y="2498466"/>
                  </a:lnTo>
                  <a:lnTo>
                    <a:pt x="1239268" y="2548908"/>
                  </a:lnTo>
                  <a:lnTo>
                    <a:pt x="1223272" y="2597896"/>
                  </a:lnTo>
                  <a:lnTo>
                    <a:pt x="1206501" y="2645380"/>
                  </a:lnTo>
                  <a:lnTo>
                    <a:pt x="1188975" y="2691308"/>
                  </a:lnTo>
                  <a:lnTo>
                    <a:pt x="1170717" y="2735627"/>
                  </a:lnTo>
                  <a:lnTo>
                    <a:pt x="1151749" y="2778287"/>
                  </a:lnTo>
                  <a:lnTo>
                    <a:pt x="1132093" y="2819236"/>
                  </a:lnTo>
                  <a:lnTo>
                    <a:pt x="1111771" y="2858422"/>
                  </a:lnTo>
                  <a:lnTo>
                    <a:pt x="1090806" y="2895795"/>
                  </a:lnTo>
                  <a:lnTo>
                    <a:pt x="1069218" y="2931301"/>
                  </a:lnTo>
                  <a:lnTo>
                    <a:pt x="1047031" y="2964890"/>
                  </a:lnTo>
                  <a:lnTo>
                    <a:pt x="1024266" y="2996511"/>
                  </a:lnTo>
                  <a:lnTo>
                    <a:pt x="977091" y="3053640"/>
                  </a:lnTo>
                  <a:lnTo>
                    <a:pt x="927871" y="3102275"/>
                  </a:lnTo>
                  <a:lnTo>
                    <a:pt x="876782" y="3142005"/>
                  </a:lnTo>
                  <a:lnTo>
                    <a:pt x="824000" y="3172416"/>
                  </a:lnTo>
                  <a:lnTo>
                    <a:pt x="769702" y="3193097"/>
                  </a:lnTo>
                  <a:lnTo>
                    <a:pt x="714065" y="3203635"/>
                  </a:lnTo>
                  <a:lnTo>
                    <a:pt x="685800" y="3204972"/>
                  </a:lnTo>
                  <a:lnTo>
                    <a:pt x="657534" y="3203635"/>
                  </a:lnTo>
                  <a:lnTo>
                    <a:pt x="601897" y="3193097"/>
                  </a:lnTo>
                  <a:lnTo>
                    <a:pt x="547599" y="3172416"/>
                  </a:lnTo>
                  <a:lnTo>
                    <a:pt x="494817" y="3142005"/>
                  </a:lnTo>
                  <a:lnTo>
                    <a:pt x="443728" y="3102275"/>
                  </a:lnTo>
                  <a:lnTo>
                    <a:pt x="394508" y="3053640"/>
                  </a:lnTo>
                  <a:lnTo>
                    <a:pt x="347333" y="2996511"/>
                  </a:lnTo>
                  <a:lnTo>
                    <a:pt x="324568" y="2964890"/>
                  </a:lnTo>
                  <a:lnTo>
                    <a:pt x="302381" y="2931301"/>
                  </a:lnTo>
                  <a:lnTo>
                    <a:pt x="280793" y="2895795"/>
                  </a:lnTo>
                  <a:lnTo>
                    <a:pt x="259828" y="2858422"/>
                  </a:lnTo>
                  <a:lnTo>
                    <a:pt x="239506" y="2819236"/>
                  </a:lnTo>
                  <a:lnTo>
                    <a:pt x="219850" y="2778287"/>
                  </a:lnTo>
                  <a:lnTo>
                    <a:pt x="200882" y="2735627"/>
                  </a:lnTo>
                  <a:lnTo>
                    <a:pt x="182624" y="2691308"/>
                  </a:lnTo>
                  <a:lnTo>
                    <a:pt x="165098" y="2645380"/>
                  </a:lnTo>
                  <a:lnTo>
                    <a:pt x="148327" y="2597896"/>
                  </a:lnTo>
                  <a:lnTo>
                    <a:pt x="132331" y="2548908"/>
                  </a:lnTo>
                  <a:lnTo>
                    <a:pt x="117135" y="2498466"/>
                  </a:lnTo>
                  <a:lnTo>
                    <a:pt x="102758" y="2446622"/>
                  </a:lnTo>
                  <a:lnTo>
                    <a:pt x="89225" y="2393428"/>
                  </a:lnTo>
                  <a:lnTo>
                    <a:pt x="76555" y="2338935"/>
                  </a:lnTo>
                  <a:lnTo>
                    <a:pt x="64773" y="2283195"/>
                  </a:lnTo>
                  <a:lnTo>
                    <a:pt x="53899" y="2226260"/>
                  </a:lnTo>
                  <a:lnTo>
                    <a:pt x="43956" y="2168180"/>
                  </a:lnTo>
                  <a:lnTo>
                    <a:pt x="34966" y="2109008"/>
                  </a:lnTo>
                  <a:lnTo>
                    <a:pt x="26951" y="2048795"/>
                  </a:lnTo>
                  <a:lnTo>
                    <a:pt x="19933" y="1987593"/>
                  </a:lnTo>
                  <a:lnTo>
                    <a:pt x="13934" y="1925452"/>
                  </a:lnTo>
                  <a:lnTo>
                    <a:pt x="8977" y="1862425"/>
                  </a:lnTo>
                  <a:lnTo>
                    <a:pt x="5082" y="1798564"/>
                  </a:lnTo>
                  <a:lnTo>
                    <a:pt x="2273" y="1733919"/>
                  </a:lnTo>
                  <a:lnTo>
                    <a:pt x="572" y="1668542"/>
                  </a:lnTo>
                  <a:lnTo>
                    <a:pt x="0" y="160248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751840" y="760813"/>
            <a:ext cx="8197215" cy="172529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4770755">
              <a:lnSpc>
                <a:spcPct val="100000"/>
              </a:lnSpc>
              <a:spcBef>
                <a:spcPts val="1110"/>
              </a:spcBef>
            </a:pPr>
            <a:r>
              <a:rPr dirty="0" sz="1600" spc="-10" b="1">
                <a:solidFill>
                  <a:srgbClr val="333399"/>
                </a:solidFill>
                <a:latin typeface="Arial"/>
                <a:cs typeface="Arial"/>
              </a:rPr>
              <a:t>(M.A.H.</a:t>
            </a:r>
            <a:r>
              <a:rPr dirty="0" sz="1600" spc="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333399"/>
                </a:solidFill>
                <a:latin typeface="Arial"/>
                <a:cs typeface="Arial"/>
              </a:rPr>
              <a:t>Akhand</a:t>
            </a:r>
            <a:r>
              <a:rPr dirty="0" sz="1600" spc="5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33399"/>
                </a:solidFill>
                <a:latin typeface="Arial"/>
                <a:cs typeface="Arial"/>
              </a:rPr>
              <a:t>&amp;</a:t>
            </a:r>
            <a:r>
              <a:rPr dirty="0" sz="1600" spc="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33399"/>
                </a:solidFill>
                <a:latin typeface="Arial"/>
                <a:cs typeface="Arial"/>
              </a:rPr>
              <a:t>K. Murase,</a:t>
            </a:r>
            <a:r>
              <a:rPr dirty="0" sz="1600" spc="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333399"/>
                </a:solidFill>
                <a:latin typeface="Arial"/>
                <a:cs typeface="Arial"/>
              </a:rPr>
              <a:t>2012)</a:t>
            </a:r>
            <a:endParaRPr sz="16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  <a:spcBef>
                <a:spcPts val="980"/>
              </a:spcBef>
            </a:pPr>
            <a:r>
              <a:rPr dirty="0" sz="1550" spc="-10">
                <a:latin typeface="Arial MT"/>
                <a:cs typeface="Arial MT"/>
              </a:rPr>
              <a:t>M. </a:t>
            </a:r>
            <a:r>
              <a:rPr dirty="0" sz="1550" spc="-5">
                <a:latin typeface="Arial MT"/>
                <a:cs typeface="Arial MT"/>
              </a:rPr>
              <a:t>A. H. Akhand, and K. Murase , </a:t>
            </a:r>
            <a:r>
              <a:rPr dirty="0" sz="1550" spc="-5">
                <a:solidFill>
                  <a:srgbClr val="0000FF"/>
                </a:solidFill>
                <a:latin typeface="Arial MT"/>
                <a:cs typeface="Arial MT"/>
              </a:rPr>
              <a:t>“Ensembles of Neural </a:t>
            </a:r>
            <a:r>
              <a:rPr dirty="0" sz="1550" spc="-10">
                <a:solidFill>
                  <a:srgbClr val="0000FF"/>
                </a:solidFill>
                <a:latin typeface="Arial MT"/>
                <a:cs typeface="Arial MT"/>
              </a:rPr>
              <a:t>Networks </a:t>
            </a:r>
            <a:r>
              <a:rPr dirty="0" sz="1550" spc="-5">
                <a:solidFill>
                  <a:srgbClr val="0000FF"/>
                </a:solidFill>
                <a:latin typeface="Arial MT"/>
                <a:cs typeface="Arial MT"/>
              </a:rPr>
              <a:t>based on the Alteration </a:t>
            </a:r>
            <a:r>
              <a:rPr dirty="0" sz="1550" spc="-10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1550" spc="-5">
                <a:solidFill>
                  <a:srgbClr val="0000FF"/>
                </a:solidFill>
                <a:latin typeface="Arial MT"/>
                <a:cs typeface="Arial MT"/>
              </a:rPr>
              <a:t> Input</a:t>
            </a:r>
            <a:r>
              <a:rPr dirty="0" sz="155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0000FF"/>
                </a:solidFill>
                <a:latin typeface="Arial MT"/>
                <a:cs typeface="Arial MT"/>
              </a:rPr>
              <a:t>Feature</a:t>
            </a:r>
            <a:r>
              <a:rPr dirty="0" sz="155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0000FF"/>
                </a:solidFill>
                <a:latin typeface="Arial MT"/>
                <a:cs typeface="Arial MT"/>
              </a:rPr>
              <a:t>Values</a:t>
            </a:r>
            <a:r>
              <a:rPr dirty="0" sz="155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50" spc="-5">
                <a:solidFill>
                  <a:srgbClr val="0000FF"/>
                </a:solidFill>
                <a:latin typeface="Arial MT"/>
                <a:cs typeface="Arial MT"/>
              </a:rPr>
              <a:t>”</a:t>
            </a:r>
            <a:r>
              <a:rPr dirty="0" sz="155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50" spc="-5" i="1">
                <a:latin typeface="Arial"/>
                <a:cs typeface="Arial"/>
              </a:rPr>
              <a:t>International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Journal</a:t>
            </a:r>
            <a:r>
              <a:rPr dirty="0" sz="1550" spc="-10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of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Neural</a:t>
            </a:r>
            <a:r>
              <a:rPr dirty="0" sz="1550" spc="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Systems</a:t>
            </a:r>
            <a:r>
              <a:rPr dirty="0" sz="1550">
                <a:latin typeface="Arial MT"/>
                <a:cs typeface="Arial MT"/>
              </a:rPr>
              <a:t>, vol.</a:t>
            </a:r>
            <a:r>
              <a:rPr dirty="0" sz="1550" spc="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22,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no.1,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pp.</a:t>
            </a:r>
            <a:r>
              <a:rPr dirty="0" sz="1550">
                <a:latin typeface="Arial MT"/>
                <a:cs typeface="Arial MT"/>
              </a:rPr>
              <a:t> 77-87,</a:t>
            </a:r>
            <a:r>
              <a:rPr dirty="0" sz="1550" spc="-15">
                <a:latin typeface="Arial MT"/>
                <a:cs typeface="Arial MT"/>
              </a:rPr>
              <a:t> </a:t>
            </a:r>
            <a:r>
              <a:rPr dirty="0" sz="1550" spc="-5">
                <a:latin typeface="Arial MT"/>
                <a:cs typeface="Arial MT"/>
              </a:rPr>
              <a:t>2012.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 marL="2492375">
              <a:lnSpc>
                <a:spcPct val="100000"/>
              </a:lnSpc>
              <a:spcBef>
                <a:spcPts val="1395"/>
              </a:spcBef>
            </a:pPr>
            <a:r>
              <a:rPr dirty="0" baseline="-16666" sz="3000" spc="7" i="1">
                <a:latin typeface="Arial"/>
                <a:cs typeface="Arial"/>
              </a:rPr>
              <a:t>T</a:t>
            </a:r>
            <a:r>
              <a:rPr dirty="0" sz="1300" spc="5" i="1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725169"/>
            <a:ext cx="3617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9.</a:t>
            </a:r>
            <a:r>
              <a:rPr dirty="0" sz="2800" spc="-45"/>
              <a:t> </a:t>
            </a:r>
            <a:r>
              <a:rPr dirty="0" sz="2800" spc="-5"/>
              <a:t>Simple</a:t>
            </a:r>
            <a:r>
              <a:rPr dirty="0" sz="2800" spc="-20"/>
              <a:t> </a:t>
            </a:r>
            <a:r>
              <a:rPr dirty="0" sz="2800" spc="-5"/>
              <a:t>NNE(sNNE)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27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5129" y="1841626"/>
            <a:ext cx="4711065" cy="2276475"/>
            <a:chOff x="1675129" y="1841626"/>
            <a:chExt cx="4711065" cy="2276475"/>
          </a:xfrm>
        </p:grpSpPr>
        <p:sp>
          <p:nvSpPr>
            <p:cNvPr id="5" name="object 5"/>
            <p:cNvSpPr/>
            <p:nvPr/>
          </p:nvSpPr>
          <p:spPr>
            <a:xfrm>
              <a:off x="1675130" y="1841626"/>
              <a:ext cx="1530985" cy="2276475"/>
            </a:xfrm>
            <a:custGeom>
              <a:avLst/>
              <a:gdLst/>
              <a:ahLst/>
              <a:cxnLst/>
              <a:rect l="l" t="t" r="r" b="b"/>
              <a:pathLst>
                <a:path w="1530985" h="2276475">
                  <a:moveTo>
                    <a:pt x="1503172" y="63627"/>
                  </a:moveTo>
                  <a:lnTo>
                    <a:pt x="1417066" y="3175"/>
                  </a:lnTo>
                  <a:lnTo>
                    <a:pt x="1412621" y="0"/>
                  </a:lnTo>
                  <a:lnTo>
                    <a:pt x="1406398" y="1143"/>
                  </a:lnTo>
                  <a:lnTo>
                    <a:pt x="1403350" y="5588"/>
                  </a:lnTo>
                  <a:lnTo>
                    <a:pt x="1400175" y="10033"/>
                  </a:lnTo>
                  <a:lnTo>
                    <a:pt x="1401191" y="16256"/>
                  </a:lnTo>
                  <a:lnTo>
                    <a:pt x="1405763" y="19304"/>
                  </a:lnTo>
                  <a:lnTo>
                    <a:pt x="1448244" y="49161"/>
                  </a:lnTo>
                  <a:lnTo>
                    <a:pt x="1432306" y="48133"/>
                  </a:lnTo>
                  <a:lnTo>
                    <a:pt x="1408557" y="47117"/>
                  </a:lnTo>
                  <a:lnTo>
                    <a:pt x="1362075" y="47625"/>
                  </a:lnTo>
                  <a:lnTo>
                    <a:pt x="1316990" y="52705"/>
                  </a:lnTo>
                  <a:lnTo>
                    <a:pt x="1274191" y="63881"/>
                  </a:lnTo>
                  <a:lnTo>
                    <a:pt x="1234694" y="82931"/>
                  </a:lnTo>
                  <a:lnTo>
                    <a:pt x="1198880" y="111252"/>
                  </a:lnTo>
                  <a:lnTo>
                    <a:pt x="1167892" y="150241"/>
                  </a:lnTo>
                  <a:lnTo>
                    <a:pt x="1150366" y="191516"/>
                  </a:lnTo>
                  <a:lnTo>
                    <a:pt x="1139444" y="243586"/>
                  </a:lnTo>
                  <a:lnTo>
                    <a:pt x="1134872" y="283210"/>
                  </a:lnTo>
                  <a:lnTo>
                    <a:pt x="1131951" y="325755"/>
                  </a:lnTo>
                  <a:lnTo>
                    <a:pt x="1129893" y="371094"/>
                  </a:lnTo>
                  <a:lnTo>
                    <a:pt x="1128496" y="416814"/>
                  </a:lnTo>
                  <a:lnTo>
                    <a:pt x="1126959" y="463296"/>
                  </a:lnTo>
                  <a:lnTo>
                    <a:pt x="1125220" y="508254"/>
                  </a:lnTo>
                  <a:lnTo>
                    <a:pt x="1122553" y="552831"/>
                  </a:lnTo>
                  <a:lnTo>
                    <a:pt x="1118489" y="594868"/>
                  </a:lnTo>
                  <a:lnTo>
                    <a:pt x="1112520" y="633857"/>
                  </a:lnTo>
                  <a:lnTo>
                    <a:pt x="1099439" y="683895"/>
                  </a:lnTo>
                  <a:lnTo>
                    <a:pt x="1080389" y="721487"/>
                  </a:lnTo>
                  <a:lnTo>
                    <a:pt x="1044575" y="748792"/>
                  </a:lnTo>
                  <a:lnTo>
                    <a:pt x="1008380" y="753745"/>
                  </a:lnTo>
                  <a:lnTo>
                    <a:pt x="994537" y="752856"/>
                  </a:lnTo>
                  <a:lnTo>
                    <a:pt x="948690" y="743077"/>
                  </a:lnTo>
                  <a:lnTo>
                    <a:pt x="897509" y="725551"/>
                  </a:lnTo>
                  <a:lnTo>
                    <a:pt x="861060" y="710819"/>
                  </a:lnTo>
                  <a:lnTo>
                    <a:pt x="784860" y="678815"/>
                  </a:lnTo>
                  <a:lnTo>
                    <a:pt x="745744" y="663321"/>
                  </a:lnTo>
                  <a:lnTo>
                    <a:pt x="726059" y="656082"/>
                  </a:lnTo>
                  <a:lnTo>
                    <a:pt x="706247" y="649351"/>
                  </a:lnTo>
                  <a:lnTo>
                    <a:pt x="696810" y="646430"/>
                  </a:lnTo>
                  <a:lnTo>
                    <a:pt x="686562" y="643255"/>
                  </a:lnTo>
                  <a:lnTo>
                    <a:pt x="647319" y="633476"/>
                  </a:lnTo>
                  <a:lnTo>
                    <a:pt x="608711" y="627761"/>
                  </a:lnTo>
                  <a:lnTo>
                    <a:pt x="589661" y="626745"/>
                  </a:lnTo>
                  <a:lnTo>
                    <a:pt x="570992" y="626999"/>
                  </a:lnTo>
                  <a:lnTo>
                    <a:pt x="516890" y="637667"/>
                  </a:lnTo>
                  <a:lnTo>
                    <a:pt x="466852" y="659384"/>
                  </a:lnTo>
                  <a:lnTo>
                    <a:pt x="417449" y="687959"/>
                  </a:lnTo>
                  <a:lnTo>
                    <a:pt x="385064" y="710565"/>
                  </a:lnTo>
                  <a:lnTo>
                    <a:pt x="352933" y="735584"/>
                  </a:lnTo>
                  <a:lnTo>
                    <a:pt x="320802" y="762889"/>
                  </a:lnTo>
                  <a:lnTo>
                    <a:pt x="289052" y="792353"/>
                  </a:lnTo>
                  <a:lnTo>
                    <a:pt x="257429" y="823595"/>
                  </a:lnTo>
                  <a:lnTo>
                    <a:pt x="226060" y="856488"/>
                  </a:lnTo>
                  <a:lnTo>
                    <a:pt x="194945" y="890778"/>
                  </a:lnTo>
                  <a:lnTo>
                    <a:pt x="163703" y="926465"/>
                  </a:lnTo>
                  <a:lnTo>
                    <a:pt x="132842" y="963041"/>
                  </a:lnTo>
                  <a:lnTo>
                    <a:pt x="101854" y="1000379"/>
                  </a:lnTo>
                  <a:lnTo>
                    <a:pt x="70993" y="1038606"/>
                  </a:lnTo>
                  <a:lnTo>
                    <a:pt x="9525" y="1115568"/>
                  </a:lnTo>
                  <a:lnTo>
                    <a:pt x="25019" y="1128014"/>
                  </a:lnTo>
                  <a:lnTo>
                    <a:pt x="86487" y="1050925"/>
                  </a:lnTo>
                  <a:lnTo>
                    <a:pt x="117221" y="1012825"/>
                  </a:lnTo>
                  <a:lnTo>
                    <a:pt x="148082" y="975614"/>
                  </a:lnTo>
                  <a:lnTo>
                    <a:pt x="178816" y="939165"/>
                  </a:lnTo>
                  <a:lnTo>
                    <a:pt x="209804" y="903859"/>
                  </a:lnTo>
                  <a:lnTo>
                    <a:pt x="240665" y="869696"/>
                  </a:lnTo>
                  <a:lnTo>
                    <a:pt x="271780" y="837311"/>
                  </a:lnTo>
                  <a:lnTo>
                    <a:pt x="302895" y="806450"/>
                  </a:lnTo>
                  <a:lnTo>
                    <a:pt x="334264" y="777494"/>
                  </a:lnTo>
                  <a:lnTo>
                    <a:pt x="365506" y="750824"/>
                  </a:lnTo>
                  <a:lnTo>
                    <a:pt x="397002" y="726440"/>
                  </a:lnTo>
                  <a:lnTo>
                    <a:pt x="428625" y="704469"/>
                  </a:lnTo>
                  <a:lnTo>
                    <a:pt x="476250" y="676910"/>
                  </a:lnTo>
                  <a:lnTo>
                    <a:pt x="524002" y="656082"/>
                  </a:lnTo>
                  <a:lnTo>
                    <a:pt x="572897" y="646684"/>
                  </a:lnTo>
                  <a:lnTo>
                    <a:pt x="589915" y="646430"/>
                  </a:lnTo>
                  <a:lnTo>
                    <a:pt x="607695" y="647573"/>
                  </a:lnTo>
                  <a:lnTo>
                    <a:pt x="662559" y="657352"/>
                  </a:lnTo>
                  <a:lnTo>
                    <a:pt x="700405" y="668274"/>
                  </a:lnTo>
                  <a:lnTo>
                    <a:pt x="738886" y="681863"/>
                  </a:lnTo>
                  <a:lnTo>
                    <a:pt x="777494" y="697230"/>
                  </a:lnTo>
                  <a:lnTo>
                    <a:pt x="853440" y="729107"/>
                  </a:lnTo>
                  <a:lnTo>
                    <a:pt x="890143" y="743839"/>
                  </a:lnTo>
                  <a:lnTo>
                    <a:pt x="942848" y="762000"/>
                  </a:lnTo>
                  <a:lnTo>
                    <a:pt x="991616" y="772414"/>
                  </a:lnTo>
                  <a:lnTo>
                    <a:pt x="1006983" y="773557"/>
                  </a:lnTo>
                  <a:lnTo>
                    <a:pt x="1021715" y="773303"/>
                  </a:lnTo>
                  <a:lnTo>
                    <a:pt x="1036066" y="771525"/>
                  </a:lnTo>
                  <a:lnTo>
                    <a:pt x="1049655" y="767969"/>
                  </a:lnTo>
                  <a:lnTo>
                    <a:pt x="1062609" y="762508"/>
                  </a:lnTo>
                  <a:lnTo>
                    <a:pt x="1063117" y="762381"/>
                  </a:lnTo>
                  <a:lnTo>
                    <a:pt x="1063498" y="762127"/>
                  </a:lnTo>
                  <a:lnTo>
                    <a:pt x="1064006" y="761873"/>
                  </a:lnTo>
                  <a:lnTo>
                    <a:pt x="1075055" y="754888"/>
                  </a:lnTo>
                  <a:lnTo>
                    <a:pt x="1075563" y="754634"/>
                  </a:lnTo>
                  <a:lnTo>
                    <a:pt x="1075944" y="754253"/>
                  </a:lnTo>
                  <a:lnTo>
                    <a:pt x="1076515" y="753745"/>
                  </a:lnTo>
                  <a:lnTo>
                    <a:pt x="1085723" y="745617"/>
                  </a:lnTo>
                  <a:lnTo>
                    <a:pt x="1086231" y="745109"/>
                  </a:lnTo>
                  <a:lnTo>
                    <a:pt x="1086358" y="744982"/>
                  </a:lnTo>
                  <a:lnTo>
                    <a:pt x="1086612" y="744601"/>
                  </a:lnTo>
                  <a:lnTo>
                    <a:pt x="1086827" y="744347"/>
                  </a:lnTo>
                  <a:lnTo>
                    <a:pt x="1091044" y="739394"/>
                  </a:lnTo>
                  <a:lnTo>
                    <a:pt x="1091907" y="738378"/>
                  </a:lnTo>
                  <a:lnTo>
                    <a:pt x="1095375" y="734314"/>
                  </a:lnTo>
                  <a:lnTo>
                    <a:pt x="1097038" y="731774"/>
                  </a:lnTo>
                  <a:lnTo>
                    <a:pt x="1097699" y="730758"/>
                  </a:lnTo>
                  <a:lnTo>
                    <a:pt x="1103884" y="721360"/>
                  </a:lnTo>
                  <a:lnTo>
                    <a:pt x="1123188" y="674624"/>
                  </a:lnTo>
                  <a:lnTo>
                    <a:pt x="1135253" y="618109"/>
                  </a:lnTo>
                  <a:lnTo>
                    <a:pt x="1140460" y="576326"/>
                  </a:lnTo>
                  <a:lnTo>
                    <a:pt x="1145032" y="509524"/>
                  </a:lnTo>
                  <a:lnTo>
                    <a:pt x="1146822" y="462534"/>
                  </a:lnTo>
                  <a:lnTo>
                    <a:pt x="1148219" y="416306"/>
                  </a:lnTo>
                  <a:lnTo>
                    <a:pt x="1149756" y="370459"/>
                  </a:lnTo>
                  <a:lnTo>
                    <a:pt x="1151636" y="326771"/>
                  </a:lnTo>
                  <a:lnTo>
                    <a:pt x="1154684" y="284734"/>
                  </a:lnTo>
                  <a:lnTo>
                    <a:pt x="1159002" y="246253"/>
                  </a:lnTo>
                  <a:lnTo>
                    <a:pt x="1169416" y="196596"/>
                  </a:lnTo>
                  <a:lnTo>
                    <a:pt x="1185164" y="159893"/>
                  </a:lnTo>
                  <a:lnTo>
                    <a:pt x="1213231" y="124841"/>
                  </a:lnTo>
                  <a:lnTo>
                    <a:pt x="1245489" y="99441"/>
                  </a:lnTo>
                  <a:lnTo>
                    <a:pt x="1281811" y="82296"/>
                  </a:lnTo>
                  <a:lnTo>
                    <a:pt x="1321308" y="72009"/>
                  </a:lnTo>
                  <a:lnTo>
                    <a:pt x="1363726" y="67310"/>
                  </a:lnTo>
                  <a:lnTo>
                    <a:pt x="1385697" y="66675"/>
                  </a:lnTo>
                  <a:lnTo>
                    <a:pt x="1408430" y="66929"/>
                  </a:lnTo>
                  <a:lnTo>
                    <a:pt x="1431544" y="67945"/>
                  </a:lnTo>
                  <a:lnTo>
                    <a:pt x="1445958" y="68897"/>
                  </a:lnTo>
                  <a:lnTo>
                    <a:pt x="1450606" y="66675"/>
                  </a:lnTo>
                  <a:lnTo>
                    <a:pt x="1464068" y="60274"/>
                  </a:lnTo>
                  <a:lnTo>
                    <a:pt x="1445958" y="68897"/>
                  </a:lnTo>
                  <a:lnTo>
                    <a:pt x="1399667" y="90932"/>
                  </a:lnTo>
                  <a:lnTo>
                    <a:pt x="1394714" y="93218"/>
                  </a:lnTo>
                  <a:lnTo>
                    <a:pt x="1392682" y="99187"/>
                  </a:lnTo>
                  <a:lnTo>
                    <a:pt x="1394968" y="104140"/>
                  </a:lnTo>
                  <a:lnTo>
                    <a:pt x="1397381" y="109093"/>
                  </a:lnTo>
                  <a:lnTo>
                    <a:pt x="1403350" y="111125"/>
                  </a:lnTo>
                  <a:lnTo>
                    <a:pt x="1486077" y="71755"/>
                  </a:lnTo>
                  <a:lnTo>
                    <a:pt x="1503172" y="63627"/>
                  </a:lnTo>
                  <a:close/>
                </a:path>
                <a:path w="1530985" h="2276475">
                  <a:moveTo>
                    <a:pt x="1530604" y="2214880"/>
                  </a:moveTo>
                  <a:lnTo>
                    <a:pt x="1513230" y="2206117"/>
                  </a:lnTo>
                  <a:lnTo>
                    <a:pt x="1436751" y="2167509"/>
                  </a:lnTo>
                  <a:lnTo>
                    <a:pt x="1431925" y="2164969"/>
                  </a:lnTo>
                  <a:lnTo>
                    <a:pt x="1425956" y="2167001"/>
                  </a:lnTo>
                  <a:lnTo>
                    <a:pt x="1423416" y="2171827"/>
                  </a:lnTo>
                  <a:lnTo>
                    <a:pt x="1421003" y="2176653"/>
                  </a:lnTo>
                  <a:lnTo>
                    <a:pt x="1422908" y="2182622"/>
                  </a:lnTo>
                  <a:lnTo>
                    <a:pt x="1473504" y="2208212"/>
                  </a:lnTo>
                  <a:lnTo>
                    <a:pt x="1433449" y="2209800"/>
                  </a:lnTo>
                  <a:lnTo>
                    <a:pt x="1387221" y="2209419"/>
                  </a:lnTo>
                  <a:lnTo>
                    <a:pt x="1343406" y="2205990"/>
                  </a:lnTo>
                  <a:lnTo>
                    <a:pt x="1302512" y="2198370"/>
                  </a:lnTo>
                  <a:lnTo>
                    <a:pt x="1265301" y="2185670"/>
                  </a:lnTo>
                  <a:lnTo>
                    <a:pt x="1217168" y="2155063"/>
                  </a:lnTo>
                  <a:lnTo>
                    <a:pt x="1192403" y="2125091"/>
                  </a:lnTo>
                  <a:lnTo>
                    <a:pt x="1177417" y="2079371"/>
                  </a:lnTo>
                  <a:lnTo>
                    <a:pt x="1171194" y="2036064"/>
                  </a:lnTo>
                  <a:lnTo>
                    <a:pt x="1167892" y="1987804"/>
                  </a:lnTo>
                  <a:lnTo>
                    <a:pt x="1164971" y="1919732"/>
                  </a:lnTo>
                  <a:lnTo>
                    <a:pt x="1163066" y="1885569"/>
                  </a:lnTo>
                  <a:lnTo>
                    <a:pt x="1155827" y="1820164"/>
                  </a:lnTo>
                  <a:lnTo>
                    <a:pt x="1145159" y="1775841"/>
                  </a:lnTo>
                  <a:lnTo>
                    <a:pt x="1127760" y="1737880"/>
                  </a:lnTo>
                  <a:lnTo>
                    <a:pt x="1118616" y="1725549"/>
                  </a:lnTo>
                  <a:lnTo>
                    <a:pt x="1117930" y="1724787"/>
                  </a:lnTo>
                  <a:lnTo>
                    <a:pt x="1111123" y="1717306"/>
                  </a:lnTo>
                  <a:lnTo>
                    <a:pt x="1102233" y="1709674"/>
                  </a:lnTo>
                  <a:lnTo>
                    <a:pt x="1101852" y="1709305"/>
                  </a:lnTo>
                  <a:lnTo>
                    <a:pt x="1101090" y="1708785"/>
                  </a:lnTo>
                  <a:lnTo>
                    <a:pt x="1100251" y="1708277"/>
                  </a:lnTo>
                  <a:lnTo>
                    <a:pt x="1089787" y="1701927"/>
                  </a:lnTo>
                  <a:lnTo>
                    <a:pt x="1051052" y="1689989"/>
                  </a:lnTo>
                  <a:lnTo>
                    <a:pt x="1021969" y="1688604"/>
                  </a:lnTo>
                  <a:lnTo>
                    <a:pt x="1006348" y="1689354"/>
                  </a:lnTo>
                  <a:lnTo>
                    <a:pt x="956691" y="1696974"/>
                  </a:lnTo>
                  <a:lnTo>
                    <a:pt x="902843" y="1710309"/>
                  </a:lnTo>
                  <a:lnTo>
                    <a:pt x="865251" y="1721243"/>
                  </a:lnTo>
                  <a:lnTo>
                    <a:pt x="787273" y="1744726"/>
                  </a:lnTo>
                  <a:lnTo>
                    <a:pt x="747649" y="1756029"/>
                  </a:lnTo>
                  <a:lnTo>
                    <a:pt x="708152" y="1766062"/>
                  </a:lnTo>
                  <a:lnTo>
                    <a:pt x="669036" y="1774317"/>
                  </a:lnTo>
                  <a:lnTo>
                    <a:pt x="630809" y="1779905"/>
                  </a:lnTo>
                  <a:lnTo>
                    <a:pt x="593979" y="1782318"/>
                  </a:lnTo>
                  <a:lnTo>
                    <a:pt x="576199" y="1782191"/>
                  </a:lnTo>
                  <a:lnTo>
                    <a:pt x="525399" y="1775079"/>
                  </a:lnTo>
                  <a:lnTo>
                    <a:pt x="476123" y="1759712"/>
                  </a:lnTo>
                  <a:lnTo>
                    <a:pt x="427228" y="1739265"/>
                  </a:lnTo>
                  <a:lnTo>
                    <a:pt x="362458" y="1705102"/>
                  </a:lnTo>
                  <a:lnTo>
                    <a:pt x="298196" y="1664081"/>
                  </a:lnTo>
                  <a:lnTo>
                    <a:pt x="266319" y="1641221"/>
                  </a:lnTo>
                  <a:lnTo>
                    <a:pt x="234442" y="1617345"/>
                  </a:lnTo>
                  <a:lnTo>
                    <a:pt x="202692" y="1592199"/>
                  </a:lnTo>
                  <a:lnTo>
                    <a:pt x="171069" y="1566164"/>
                  </a:lnTo>
                  <a:lnTo>
                    <a:pt x="139446" y="1539240"/>
                  </a:lnTo>
                  <a:lnTo>
                    <a:pt x="107823" y="1511808"/>
                  </a:lnTo>
                  <a:lnTo>
                    <a:pt x="76327" y="1483741"/>
                  </a:lnTo>
                  <a:lnTo>
                    <a:pt x="13208" y="1426845"/>
                  </a:lnTo>
                  <a:lnTo>
                    <a:pt x="0" y="1441577"/>
                  </a:lnTo>
                  <a:lnTo>
                    <a:pt x="62992" y="1498473"/>
                  </a:lnTo>
                  <a:lnTo>
                    <a:pt x="126365" y="1554226"/>
                  </a:lnTo>
                  <a:lnTo>
                    <a:pt x="158242" y="1581150"/>
                  </a:lnTo>
                  <a:lnTo>
                    <a:pt x="190119" y="1607439"/>
                  </a:lnTo>
                  <a:lnTo>
                    <a:pt x="222250" y="1632839"/>
                  </a:lnTo>
                  <a:lnTo>
                    <a:pt x="254381" y="1657096"/>
                  </a:lnTo>
                  <a:lnTo>
                    <a:pt x="286639" y="1680210"/>
                  </a:lnTo>
                  <a:lnTo>
                    <a:pt x="319405" y="1701800"/>
                  </a:lnTo>
                  <a:lnTo>
                    <a:pt x="352171" y="1722005"/>
                  </a:lnTo>
                  <a:lnTo>
                    <a:pt x="418465" y="1757045"/>
                  </a:lnTo>
                  <a:lnTo>
                    <a:pt x="469011" y="1778127"/>
                  </a:lnTo>
                  <a:lnTo>
                    <a:pt x="520065" y="1794129"/>
                  </a:lnTo>
                  <a:lnTo>
                    <a:pt x="574675" y="1802003"/>
                  </a:lnTo>
                  <a:lnTo>
                    <a:pt x="593852" y="1802130"/>
                  </a:lnTo>
                  <a:lnTo>
                    <a:pt x="613029" y="1801368"/>
                  </a:lnTo>
                  <a:lnTo>
                    <a:pt x="652272" y="1797177"/>
                  </a:lnTo>
                  <a:lnTo>
                    <a:pt x="692277" y="1789938"/>
                  </a:lnTo>
                  <a:lnTo>
                    <a:pt x="725004" y="1782318"/>
                  </a:lnTo>
                  <a:lnTo>
                    <a:pt x="752602" y="1775333"/>
                  </a:lnTo>
                  <a:lnTo>
                    <a:pt x="792734" y="1763776"/>
                  </a:lnTo>
                  <a:lnTo>
                    <a:pt x="870966" y="1740154"/>
                  </a:lnTo>
                  <a:lnTo>
                    <a:pt x="908304" y="1729359"/>
                  </a:lnTo>
                  <a:lnTo>
                    <a:pt x="961009" y="1716278"/>
                  </a:lnTo>
                  <a:lnTo>
                    <a:pt x="1008634" y="1709039"/>
                  </a:lnTo>
                  <a:lnTo>
                    <a:pt x="1022985" y="1708277"/>
                  </a:lnTo>
                  <a:lnTo>
                    <a:pt x="1036447" y="1708543"/>
                  </a:lnTo>
                  <a:lnTo>
                    <a:pt x="1081786" y="1719961"/>
                  </a:lnTo>
                  <a:lnTo>
                    <a:pt x="1111631" y="1749298"/>
                  </a:lnTo>
                  <a:lnTo>
                    <a:pt x="1130427" y="1795653"/>
                  </a:lnTo>
                  <a:lnTo>
                    <a:pt x="1140587" y="1854708"/>
                  </a:lnTo>
                  <a:lnTo>
                    <a:pt x="1145159" y="1920748"/>
                  </a:lnTo>
                  <a:lnTo>
                    <a:pt x="1146556" y="1954911"/>
                  </a:lnTo>
                  <a:lnTo>
                    <a:pt x="1148080" y="1988693"/>
                  </a:lnTo>
                  <a:lnTo>
                    <a:pt x="1151509" y="2037842"/>
                  </a:lnTo>
                  <a:lnTo>
                    <a:pt x="1157859" y="2082800"/>
                  </a:lnTo>
                  <a:lnTo>
                    <a:pt x="1169162" y="2121916"/>
                  </a:lnTo>
                  <a:lnTo>
                    <a:pt x="1203198" y="2169033"/>
                  </a:lnTo>
                  <a:lnTo>
                    <a:pt x="1237488" y="2193798"/>
                  </a:lnTo>
                  <a:lnTo>
                    <a:pt x="1276223" y="2211197"/>
                  </a:lnTo>
                  <a:lnTo>
                    <a:pt x="1318260" y="2222119"/>
                  </a:lnTo>
                  <a:lnTo>
                    <a:pt x="1362964" y="2227834"/>
                  </a:lnTo>
                  <a:lnTo>
                    <a:pt x="1409700" y="2229739"/>
                  </a:lnTo>
                  <a:lnTo>
                    <a:pt x="1433576" y="2229612"/>
                  </a:lnTo>
                  <a:lnTo>
                    <a:pt x="1475320" y="2227973"/>
                  </a:lnTo>
                  <a:lnTo>
                    <a:pt x="1427607" y="2259838"/>
                  </a:lnTo>
                  <a:lnTo>
                    <a:pt x="1426337" y="2265934"/>
                  </a:lnTo>
                  <a:lnTo>
                    <a:pt x="1432433" y="2275078"/>
                  </a:lnTo>
                  <a:lnTo>
                    <a:pt x="1438656" y="2276348"/>
                  </a:lnTo>
                  <a:lnTo>
                    <a:pt x="1443101" y="2273300"/>
                  </a:lnTo>
                  <a:lnTo>
                    <a:pt x="1530604" y="2214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81705" y="2852165"/>
              <a:ext cx="1270" cy="793115"/>
            </a:xfrm>
            <a:custGeom>
              <a:avLst/>
              <a:gdLst/>
              <a:ahLst/>
              <a:cxnLst/>
              <a:rect l="l" t="t" r="r" b="b"/>
              <a:pathLst>
                <a:path w="1269" h="793114">
                  <a:moveTo>
                    <a:pt x="0" y="0"/>
                  </a:moveTo>
                  <a:lnTo>
                    <a:pt x="762" y="792734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96846" y="2591434"/>
              <a:ext cx="1515110" cy="528955"/>
            </a:xfrm>
            <a:custGeom>
              <a:avLst/>
              <a:gdLst/>
              <a:ahLst/>
              <a:cxnLst/>
              <a:rect l="l" t="t" r="r" b="b"/>
              <a:pathLst>
                <a:path w="1515110" h="528955">
                  <a:moveTo>
                    <a:pt x="779318" y="313689"/>
                  </a:moveTo>
                  <a:lnTo>
                    <a:pt x="757301" y="313689"/>
                  </a:lnTo>
                  <a:lnTo>
                    <a:pt x="756538" y="314832"/>
                  </a:lnTo>
                  <a:lnTo>
                    <a:pt x="730757" y="343407"/>
                  </a:lnTo>
                  <a:lnTo>
                    <a:pt x="687196" y="373252"/>
                  </a:lnTo>
                  <a:lnTo>
                    <a:pt x="649604" y="392556"/>
                  </a:lnTo>
                  <a:lnTo>
                    <a:pt x="605916" y="410972"/>
                  </a:lnTo>
                  <a:lnTo>
                    <a:pt x="556767" y="428370"/>
                  </a:lnTo>
                  <a:lnTo>
                    <a:pt x="502665" y="444500"/>
                  </a:lnTo>
                  <a:lnTo>
                    <a:pt x="444372" y="459231"/>
                  </a:lnTo>
                  <a:lnTo>
                    <a:pt x="382269" y="472439"/>
                  </a:lnTo>
                  <a:lnTo>
                    <a:pt x="317119" y="483869"/>
                  </a:lnTo>
                  <a:lnTo>
                    <a:pt x="214629" y="497331"/>
                  </a:lnTo>
                  <a:lnTo>
                    <a:pt x="144144" y="503427"/>
                  </a:lnTo>
                  <a:lnTo>
                    <a:pt x="72389" y="507364"/>
                  </a:lnTo>
                  <a:lnTo>
                    <a:pt x="0" y="508635"/>
                  </a:lnTo>
                  <a:lnTo>
                    <a:pt x="253" y="528447"/>
                  </a:lnTo>
                  <a:lnTo>
                    <a:pt x="73025" y="527176"/>
                  </a:lnTo>
                  <a:lnTo>
                    <a:pt x="145287" y="523239"/>
                  </a:lnTo>
                  <a:lnTo>
                    <a:pt x="216534" y="517016"/>
                  </a:lnTo>
                  <a:lnTo>
                    <a:pt x="285876" y="508507"/>
                  </a:lnTo>
                  <a:lnTo>
                    <a:pt x="353313" y="497966"/>
                  </a:lnTo>
                  <a:lnTo>
                    <a:pt x="417702" y="485520"/>
                  </a:lnTo>
                  <a:lnTo>
                    <a:pt x="478663" y="471297"/>
                  </a:lnTo>
                  <a:lnTo>
                    <a:pt x="535813" y="455549"/>
                  </a:lnTo>
                  <a:lnTo>
                    <a:pt x="588263" y="438657"/>
                  </a:lnTo>
                  <a:lnTo>
                    <a:pt x="635888" y="420242"/>
                  </a:lnTo>
                  <a:lnTo>
                    <a:pt x="677926" y="400812"/>
                  </a:lnTo>
                  <a:lnTo>
                    <a:pt x="713739" y="380364"/>
                  </a:lnTo>
                  <a:lnTo>
                    <a:pt x="755014" y="347979"/>
                  </a:lnTo>
                  <a:lnTo>
                    <a:pt x="773429" y="324992"/>
                  </a:lnTo>
                  <a:lnTo>
                    <a:pt x="773810" y="324612"/>
                  </a:lnTo>
                  <a:lnTo>
                    <a:pt x="773938" y="324230"/>
                  </a:lnTo>
                  <a:lnTo>
                    <a:pt x="779318" y="313689"/>
                  </a:lnTo>
                  <a:close/>
                </a:path>
                <a:path w="1515110" h="528955">
                  <a:moveTo>
                    <a:pt x="756641" y="314630"/>
                  </a:moveTo>
                  <a:lnTo>
                    <a:pt x="756499" y="314832"/>
                  </a:lnTo>
                  <a:lnTo>
                    <a:pt x="756641" y="314630"/>
                  </a:lnTo>
                  <a:close/>
                </a:path>
                <a:path w="1515110" h="528955">
                  <a:moveTo>
                    <a:pt x="757301" y="313689"/>
                  </a:moveTo>
                  <a:lnTo>
                    <a:pt x="756641" y="314630"/>
                  </a:lnTo>
                  <a:lnTo>
                    <a:pt x="756538" y="314832"/>
                  </a:lnTo>
                  <a:lnTo>
                    <a:pt x="757301" y="313689"/>
                  </a:lnTo>
                  <a:close/>
                </a:path>
                <a:path w="1515110" h="528955">
                  <a:moveTo>
                    <a:pt x="761662" y="304705"/>
                  </a:moveTo>
                  <a:lnTo>
                    <a:pt x="756641" y="314630"/>
                  </a:lnTo>
                  <a:lnTo>
                    <a:pt x="757301" y="313689"/>
                  </a:lnTo>
                  <a:lnTo>
                    <a:pt x="779318" y="313689"/>
                  </a:lnTo>
                  <a:lnTo>
                    <a:pt x="780160" y="312038"/>
                  </a:lnTo>
                  <a:lnTo>
                    <a:pt x="780288" y="311403"/>
                  </a:lnTo>
                  <a:lnTo>
                    <a:pt x="782036" y="305688"/>
                  </a:lnTo>
                  <a:lnTo>
                    <a:pt x="761364" y="305688"/>
                  </a:lnTo>
                  <a:lnTo>
                    <a:pt x="761662" y="304705"/>
                  </a:lnTo>
                  <a:close/>
                </a:path>
                <a:path w="1515110" h="528955">
                  <a:moveTo>
                    <a:pt x="762000" y="304038"/>
                  </a:moveTo>
                  <a:lnTo>
                    <a:pt x="761662" y="304705"/>
                  </a:lnTo>
                  <a:lnTo>
                    <a:pt x="761364" y="305688"/>
                  </a:lnTo>
                  <a:lnTo>
                    <a:pt x="762000" y="304038"/>
                  </a:lnTo>
                  <a:close/>
                </a:path>
                <a:path w="1515110" h="528955">
                  <a:moveTo>
                    <a:pt x="782541" y="304038"/>
                  </a:moveTo>
                  <a:lnTo>
                    <a:pt x="762000" y="304038"/>
                  </a:lnTo>
                  <a:lnTo>
                    <a:pt x="761364" y="305688"/>
                  </a:lnTo>
                  <a:lnTo>
                    <a:pt x="782036" y="305688"/>
                  </a:lnTo>
                  <a:lnTo>
                    <a:pt x="782541" y="304038"/>
                  </a:lnTo>
                  <a:close/>
                </a:path>
                <a:path w="1515110" h="528955">
                  <a:moveTo>
                    <a:pt x="764389" y="295685"/>
                  </a:moveTo>
                  <a:lnTo>
                    <a:pt x="761662" y="304705"/>
                  </a:lnTo>
                  <a:lnTo>
                    <a:pt x="762000" y="304038"/>
                  </a:lnTo>
                  <a:lnTo>
                    <a:pt x="782541" y="304038"/>
                  </a:lnTo>
                  <a:lnTo>
                    <a:pt x="783589" y="300609"/>
                  </a:lnTo>
                  <a:lnTo>
                    <a:pt x="783844" y="299974"/>
                  </a:lnTo>
                  <a:lnTo>
                    <a:pt x="784186" y="296672"/>
                  </a:lnTo>
                  <a:lnTo>
                    <a:pt x="764285" y="296672"/>
                  </a:lnTo>
                  <a:lnTo>
                    <a:pt x="764389" y="295685"/>
                  </a:lnTo>
                  <a:close/>
                </a:path>
                <a:path w="1515110" h="528955">
                  <a:moveTo>
                    <a:pt x="764666" y="294766"/>
                  </a:moveTo>
                  <a:lnTo>
                    <a:pt x="764389" y="295685"/>
                  </a:lnTo>
                  <a:lnTo>
                    <a:pt x="764285" y="296672"/>
                  </a:lnTo>
                  <a:lnTo>
                    <a:pt x="764666" y="294766"/>
                  </a:lnTo>
                  <a:close/>
                </a:path>
                <a:path w="1515110" h="528955">
                  <a:moveTo>
                    <a:pt x="784387" y="294766"/>
                  </a:moveTo>
                  <a:lnTo>
                    <a:pt x="764666" y="294766"/>
                  </a:lnTo>
                  <a:lnTo>
                    <a:pt x="764285" y="296672"/>
                  </a:lnTo>
                  <a:lnTo>
                    <a:pt x="784186" y="296672"/>
                  </a:lnTo>
                  <a:lnTo>
                    <a:pt x="784387" y="294766"/>
                  </a:lnTo>
                  <a:close/>
                </a:path>
                <a:path w="1515110" h="528955">
                  <a:moveTo>
                    <a:pt x="1458959" y="46015"/>
                  </a:moveTo>
                  <a:lnTo>
                    <a:pt x="1410208" y="48005"/>
                  </a:lnTo>
                  <a:lnTo>
                    <a:pt x="1341627" y="53086"/>
                  </a:lnTo>
                  <a:lnTo>
                    <a:pt x="1241552" y="65150"/>
                  </a:lnTo>
                  <a:lnTo>
                    <a:pt x="1177416" y="75691"/>
                  </a:lnTo>
                  <a:lnTo>
                    <a:pt x="1115948" y="88137"/>
                  </a:lnTo>
                  <a:lnTo>
                    <a:pt x="1057655" y="102362"/>
                  </a:lnTo>
                  <a:lnTo>
                    <a:pt x="1003172" y="118110"/>
                  </a:lnTo>
                  <a:lnTo>
                    <a:pt x="953007" y="135127"/>
                  </a:lnTo>
                  <a:lnTo>
                    <a:pt x="907669" y="153542"/>
                  </a:lnTo>
                  <a:lnTo>
                    <a:pt x="867409" y="173100"/>
                  </a:lnTo>
                  <a:lnTo>
                    <a:pt x="832992" y="193675"/>
                  </a:lnTo>
                  <a:lnTo>
                    <a:pt x="793369" y="226567"/>
                  </a:lnTo>
                  <a:lnTo>
                    <a:pt x="770635" y="260857"/>
                  </a:lnTo>
                  <a:lnTo>
                    <a:pt x="770382" y="261365"/>
                  </a:lnTo>
                  <a:lnTo>
                    <a:pt x="770254" y="261747"/>
                  </a:lnTo>
                  <a:lnTo>
                    <a:pt x="770127" y="262254"/>
                  </a:lnTo>
                  <a:lnTo>
                    <a:pt x="766826" y="273176"/>
                  </a:lnTo>
                  <a:lnTo>
                    <a:pt x="766698" y="273812"/>
                  </a:lnTo>
                  <a:lnTo>
                    <a:pt x="766571" y="274319"/>
                  </a:lnTo>
                  <a:lnTo>
                    <a:pt x="766444" y="275081"/>
                  </a:lnTo>
                  <a:lnTo>
                    <a:pt x="765428" y="285750"/>
                  </a:lnTo>
                  <a:lnTo>
                    <a:pt x="764389" y="295685"/>
                  </a:lnTo>
                  <a:lnTo>
                    <a:pt x="764666" y="294766"/>
                  </a:lnTo>
                  <a:lnTo>
                    <a:pt x="784387" y="294766"/>
                  </a:lnTo>
                  <a:lnTo>
                    <a:pt x="785113" y="287909"/>
                  </a:lnTo>
                  <a:lnTo>
                    <a:pt x="785954" y="278764"/>
                  </a:lnTo>
                  <a:lnTo>
                    <a:pt x="785748" y="278764"/>
                  </a:lnTo>
                  <a:lnTo>
                    <a:pt x="786129" y="276860"/>
                  </a:lnTo>
                  <a:lnTo>
                    <a:pt x="786331" y="276860"/>
                  </a:lnTo>
                  <a:lnTo>
                    <a:pt x="788623" y="269366"/>
                  </a:lnTo>
                  <a:lnTo>
                    <a:pt x="789051" y="267969"/>
                  </a:lnTo>
                  <a:lnTo>
                    <a:pt x="789200" y="267969"/>
                  </a:lnTo>
                  <a:lnTo>
                    <a:pt x="793622" y="258572"/>
                  </a:lnTo>
                  <a:lnTo>
                    <a:pt x="800100" y="249047"/>
                  </a:lnTo>
                  <a:lnTo>
                    <a:pt x="830707" y="219582"/>
                  </a:lnTo>
                  <a:lnTo>
                    <a:pt x="877188" y="190245"/>
                  </a:lnTo>
                  <a:lnTo>
                    <a:pt x="915923" y="171576"/>
                  </a:lnTo>
                  <a:lnTo>
                    <a:pt x="960119" y="153669"/>
                  </a:lnTo>
                  <a:lnTo>
                    <a:pt x="1009269" y="136905"/>
                  </a:lnTo>
                  <a:lnTo>
                    <a:pt x="1062989" y="121412"/>
                  </a:lnTo>
                  <a:lnTo>
                    <a:pt x="1120394" y="107441"/>
                  </a:lnTo>
                  <a:lnTo>
                    <a:pt x="1181227" y="95123"/>
                  </a:lnTo>
                  <a:lnTo>
                    <a:pt x="1244600" y="84709"/>
                  </a:lnTo>
                  <a:lnTo>
                    <a:pt x="1310258" y="76200"/>
                  </a:lnTo>
                  <a:lnTo>
                    <a:pt x="1377569" y="69976"/>
                  </a:lnTo>
                  <a:lnTo>
                    <a:pt x="1445767" y="66166"/>
                  </a:lnTo>
                  <a:lnTo>
                    <a:pt x="1457530" y="65819"/>
                  </a:lnTo>
                  <a:lnTo>
                    <a:pt x="1475204" y="55309"/>
                  </a:lnTo>
                  <a:lnTo>
                    <a:pt x="1458959" y="46015"/>
                  </a:lnTo>
                  <a:close/>
                </a:path>
                <a:path w="1515110" h="528955">
                  <a:moveTo>
                    <a:pt x="786129" y="276860"/>
                  </a:moveTo>
                  <a:lnTo>
                    <a:pt x="785748" y="278764"/>
                  </a:lnTo>
                  <a:lnTo>
                    <a:pt x="786043" y="277802"/>
                  </a:lnTo>
                  <a:lnTo>
                    <a:pt x="786129" y="276860"/>
                  </a:lnTo>
                  <a:close/>
                </a:path>
                <a:path w="1515110" h="528955">
                  <a:moveTo>
                    <a:pt x="786043" y="277802"/>
                  </a:moveTo>
                  <a:lnTo>
                    <a:pt x="785748" y="278764"/>
                  </a:lnTo>
                  <a:lnTo>
                    <a:pt x="785954" y="278764"/>
                  </a:lnTo>
                  <a:lnTo>
                    <a:pt x="786043" y="277802"/>
                  </a:lnTo>
                  <a:close/>
                </a:path>
                <a:path w="1515110" h="528955">
                  <a:moveTo>
                    <a:pt x="786331" y="276860"/>
                  </a:moveTo>
                  <a:lnTo>
                    <a:pt x="786129" y="276860"/>
                  </a:lnTo>
                  <a:lnTo>
                    <a:pt x="786043" y="277802"/>
                  </a:lnTo>
                  <a:lnTo>
                    <a:pt x="786331" y="276860"/>
                  </a:lnTo>
                  <a:close/>
                </a:path>
                <a:path w="1515110" h="528955">
                  <a:moveTo>
                    <a:pt x="789051" y="267969"/>
                  </a:moveTo>
                  <a:lnTo>
                    <a:pt x="788542" y="269366"/>
                  </a:lnTo>
                  <a:lnTo>
                    <a:pt x="788773" y="268877"/>
                  </a:lnTo>
                  <a:lnTo>
                    <a:pt x="789051" y="267969"/>
                  </a:lnTo>
                  <a:close/>
                </a:path>
                <a:path w="1515110" h="528955">
                  <a:moveTo>
                    <a:pt x="788773" y="268877"/>
                  </a:moveTo>
                  <a:lnTo>
                    <a:pt x="788542" y="269366"/>
                  </a:lnTo>
                  <a:lnTo>
                    <a:pt x="788773" y="268877"/>
                  </a:lnTo>
                  <a:close/>
                </a:path>
                <a:path w="1515110" h="528955">
                  <a:moveTo>
                    <a:pt x="789200" y="267969"/>
                  </a:moveTo>
                  <a:lnTo>
                    <a:pt x="789051" y="267969"/>
                  </a:lnTo>
                  <a:lnTo>
                    <a:pt x="788773" y="268877"/>
                  </a:lnTo>
                  <a:lnTo>
                    <a:pt x="789200" y="267969"/>
                  </a:lnTo>
                  <a:close/>
                </a:path>
                <a:path w="1515110" h="528955">
                  <a:moveTo>
                    <a:pt x="1497494" y="45212"/>
                  </a:moveTo>
                  <a:lnTo>
                    <a:pt x="1494789" y="45212"/>
                  </a:lnTo>
                  <a:lnTo>
                    <a:pt x="1494916" y="65024"/>
                  </a:lnTo>
                  <a:lnTo>
                    <a:pt x="1480184" y="65150"/>
                  </a:lnTo>
                  <a:lnTo>
                    <a:pt x="1457530" y="65819"/>
                  </a:lnTo>
                  <a:lnTo>
                    <a:pt x="1409319" y="94487"/>
                  </a:lnTo>
                  <a:lnTo>
                    <a:pt x="1407795" y="100584"/>
                  </a:lnTo>
                  <a:lnTo>
                    <a:pt x="1413383" y="109981"/>
                  </a:lnTo>
                  <a:lnTo>
                    <a:pt x="1419478" y="111505"/>
                  </a:lnTo>
                  <a:lnTo>
                    <a:pt x="1514602" y="54990"/>
                  </a:lnTo>
                  <a:lnTo>
                    <a:pt x="1497494" y="45212"/>
                  </a:lnTo>
                  <a:close/>
                </a:path>
                <a:path w="1515110" h="528955">
                  <a:moveTo>
                    <a:pt x="1475204" y="55309"/>
                  </a:moveTo>
                  <a:lnTo>
                    <a:pt x="1457530" y="65819"/>
                  </a:lnTo>
                  <a:lnTo>
                    <a:pt x="1480184" y="65150"/>
                  </a:lnTo>
                  <a:lnTo>
                    <a:pt x="1494916" y="65024"/>
                  </a:lnTo>
                  <a:lnTo>
                    <a:pt x="1494908" y="63753"/>
                  </a:lnTo>
                  <a:lnTo>
                    <a:pt x="1489964" y="63753"/>
                  </a:lnTo>
                  <a:lnTo>
                    <a:pt x="1475204" y="55309"/>
                  </a:lnTo>
                  <a:close/>
                </a:path>
                <a:path w="1515110" h="528955">
                  <a:moveTo>
                    <a:pt x="1489836" y="46609"/>
                  </a:moveTo>
                  <a:lnTo>
                    <a:pt x="1475204" y="55309"/>
                  </a:lnTo>
                  <a:lnTo>
                    <a:pt x="1489964" y="63753"/>
                  </a:lnTo>
                  <a:lnTo>
                    <a:pt x="1489836" y="46609"/>
                  </a:lnTo>
                  <a:close/>
                </a:path>
                <a:path w="1515110" h="528955">
                  <a:moveTo>
                    <a:pt x="1494798" y="46609"/>
                  </a:moveTo>
                  <a:lnTo>
                    <a:pt x="1489836" y="46609"/>
                  </a:lnTo>
                  <a:lnTo>
                    <a:pt x="1489964" y="63753"/>
                  </a:lnTo>
                  <a:lnTo>
                    <a:pt x="1494908" y="63753"/>
                  </a:lnTo>
                  <a:lnTo>
                    <a:pt x="1494798" y="46609"/>
                  </a:lnTo>
                  <a:close/>
                </a:path>
                <a:path w="1515110" h="528955">
                  <a:moveTo>
                    <a:pt x="1494789" y="45212"/>
                  </a:moveTo>
                  <a:lnTo>
                    <a:pt x="1479550" y="45338"/>
                  </a:lnTo>
                  <a:lnTo>
                    <a:pt x="1458959" y="46015"/>
                  </a:lnTo>
                  <a:lnTo>
                    <a:pt x="1475204" y="55309"/>
                  </a:lnTo>
                  <a:lnTo>
                    <a:pt x="1489836" y="46609"/>
                  </a:lnTo>
                  <a:lnTo>
                    <a:pt x="1494798" y="46609"/>
                  </a:lnTo>
                  <a:lnTo>
                    <a:pt x="1494789" y="45212"/>
                  </a:lnTo>
                  <a:close/>
                </a:path>
                <a:path w="1515110" h="528955">
                  <a:moveTo>
                    <a:pt x="1418463" y="0"/>
                  </a:moveTo>
                  <a:lnTo>
                    <a:pt x="1412494" y="1650"/>
                  </a:lnTo>
                  <a:lnTo>
                    <a:pt x="1409700" y="6350"/>
                  </a:lnTo>
                  <a:lnTo>
                    <a:pt x="1407033" y="11175"/>
                  </a:lnTo>
                  <a:lnTo>
                    <a:pt x="1408683" y="17272"/>
                  </a:lnTo>
                  <a:lnTo>
                    <a:pt x="1458959" y="46015"/>
                  </a:lnTo>
                  <a:lnTo>
                    <a:pt x="1479550" y="45338"/>
                  </a:lnTo>
                  <a:lnTo>
                    <a:pt x="1497494" y="45212"/>
                  </a:lnTo>
                  <a:lnTo>
                    <a:pt x="14184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932170" y="2583941"/>
              <a:ext cx="443865" cy="612775"/>
            </a:xfrm>
            <a:custGeom>
              <a:avLst/>
              <a:gdLst/>
              <a:ahLst/>
              <a:cxnLst/>
              <a:rect l="l" t="t" r="r" b="b"/>
              <a:pathLst>
                <a:path w="443864" h="612775">
                  <a:moveTo>
                    <a:pt x="0" y="306324"/>
                  </a:moveTo>
                  <a:lnTo>
                    <a:pt x="3573" y="251265"/>
                  </a:lnTo>
                  <a:lnTo>
                    <a:pt x="13876" y="199443"/>
                  </a:lnTo>
                  <a:lnTo>
                    <a:pt x="30282" y="151722"/>
                  </a:lnTo>
                  <a:lnTo>
                    <a:pt x="52163" y="108969"/>
                  </a:lnTo>
                  <a:lnTo>
                    <a:pt x="78891" y="72048"/>
                  </a:lnTo>
                  <a:lnTo>
                    <a:pt x="109840" y="41825"/>
                  </a:lnTo>
                  <a:lnTo>
                    <a:pt x="144383" y="19166"/>
                  </a:lnTo>
                  <a:lnTo>
                    <a:pt x="181893" y="4935"/>
                  </a:lnTo>
                  <a:lnTo>
                    <a:pt x="221741" y="0"/>
                  </a:lnTo>
                  <a:lnTo>
                    <a:pt x="261590" y="4935"/>
                  </a:lnTo>
                  <a:lnTo>
                    <a:pt x="299100" y="19166"/>
                  </a:lnTo>
                  <a:lnTo>
                    <a:pt x="333643" y="41825"/>
                  </a:lnTo>
                  <a:lnTo>
                    <a:pt x="364592" y="72048"/>
                  </a:lnTo>
                  <a:lnTo>
                    <a:pt x="391320" y="108969"/>
                  </a:lnTo>
                  <a:lnTo>
                    <a:pt x="413201" y="151722"/>
                  </a:lnTo>
                  <a:lnTo>
                    <a:pt x="429607" y="199443"/>
                  </a:lnTo>
                  <a:lnTo>
                    <a:pt x="439910" y="251265"/>
                  </a:lnTo>
                  <a:lnTo>
                    <a:pt x="443483" y="306324"/>
                  </a:lnTo>
                  <a:lnTo>
                    <a:pt x="439910" y="361382"/>
                  </a:lnTo>
                  <a:lnTo>
                    <a:pt x="429607" y="413204"/>
                  </a:lnTo>
                  <a:lnTo>
                    <a:pt x="413201" y="460925"/>
                  </a:lnTo>
                  <a:lnTo>
                    <a:pt x="391320" y="503678"/>
                  </a:lnTo>
                  <a:lnTo>
                    <a:pt x="364592" y="540599"/>
                  </a:lnTo>
                  <a:lnTo>
                    <a:pt x="333643" y="570822"/>
                  </a:lnTo>
                  <a:lnTo>
                    <a:pt x="299100" y="593481"/>
                  </a:lnTo>
                  <a:lnTo>
                    <a:pt x="261590" y="607712"/>
                  </a:lnTo>
                  <a:lnTo>
                    <a:pt x="221741" y="612648"/>
                  </a:lnTo>
                  <a:lnTo>
                    <a:pt x="181893" y="607712"/>
                  </a:lnTo>
                  <a:lnTo>
                    <a:pt x="144383" y="593481"/>
                  </a:lnTo>
                  <a:lnTo>
                    <a:pt x="109840" y="570822"/>
                  </a:lnTo>
                  <a:lnTo>
                    <a:pt x="78891" y="540599"/>
                  </a:lnTo>
                  <a:lnTo>
                    <a:pt x="52163" y="503678"/>
                  </a:lnTo>
                  <a:lnTo>
                    <a:pt x="30282" y="460925"/>
                  </a:lnTo>
                  <a:lnTo>
                    <a:pt x="13876" y="413204"/>
                  </a:lnTo>
                  <a:lnTo>
                    <a:pt x="3573" y="361382"/>
                  </a:lnTo>
                  <a:lnTo>
                    <a:pt x="0" y="30632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050026" y="2683840"/>
            <a:ext cx="2076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∑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05956" y="2796539"/>
            <a:ext cx="281940" cy="200025"/>
            <a:chOff x="6505956" y="2796539"/>
            <a:chExt cx="281940" cy="200025"/>
          </a:xfrm>
        </p:grpSpPr>
        <p:sp>
          <p:nvSpPr>
            <p:cNvPr id="11" name="object 11"/>
            <p:cNvSpPr/>
            <p:nvPr/>
          </p:nvSpPr>
          <p:spPr>
            <a:xfrm>
              <a:off x="6512052" y="2802635"/>
              <a:ext cx="269875" cy="187960"/>
            </a:xfrm>
            <a:custGeom>
              <a:avLst/>
              <a:gdLst/>
              <a:ahLst/>
              <a:cxnLst/>
              <a:rect l="l" t="t" r="r" b="b"/>
              <a:pathLst>
                <a:path w="269875" h="187960">
                  <a:moveTo>
                    <a:pt x="201422" y="0"/>
                  </a:moveTo>
                  <a:lnTo>
                    <a:pt x="201422" y="46862"/>
                  </a:lnTo>
                  <a:lnTo>
                    <a:pt x="0" y="46862"/>
                  </a:lnTo>
                  <a:lnTo>
                    <a:pt x="0" y="140588"/>
                  </a:lnTo>
                  <a:lnTo>
                    <a:pt x="201422" y="140588"/>
                  </a:lnTo>
                  <a:lnTo>
                    <a:pt x="201422" y="187451"/>
                  </a:lnTo>
                  <a:lnTo>
                    <a:pt x="269748" y="93725"/>
                  </a:lnTo>
                  <a:lnTo>
                    <a:pt x="2014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12052" y="2802635"/>
              <a:ext cx="269875" cy="187960"/>
            </a:xfrm>
            <a:custGeom>
              <a:avLst/>
              <a:gdLst/>
              <a:ahLst/>
              <a:cxnLst/>
              <a:rect l="l" t="t" r="r" b="b"/>
              <a:pathLst>
                <a:path w="269875" h="187960">
                  <a:moveTo>
                    <a:pt x="0" y="46862"/>
                  </a:moveTo>
                  <a:lnTo>
                    <a:pt x="201422" y="46862"/>
                  </a:lnTo>
                  <a:lnTo>
                    <a:pt x="201422" y="0"/>
                  </a:lnTo>
                  <a:lnTo>
                    <a:pt x="269748" y="93725"/>
                  </a:lnTo>
                  <a:lnTo>
                    <a:pt x="201422" y="187451"/>
                  </a:lnTo>
                  <a:lnTo>
                    <a:pt x="201422" y="140588"/>
                  </a:lnTo>
                  <a:lnTo>
                    <a:pt x="0" y="140588"/>
                  </a:lnTo>
                  <a:lnTo>
                    <a:pt x="0" y="4686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158998" y="1756917"/>
            <a:ext cx="2762250" cy="1172210"/>
            <a:chOff x="3158998" y="1756917"/>
            <a:chExt cx="2762250" cy="1172210"/>
          </a:xfrm>
        </p:grpSpPr>
        <p:sp>
          <p:nvSpPr>
            <p:cNvPr id="14" name="object 14"/>
            <p:cNvSpPr/>
            <p:nvPr/>
          </p:nvSpPr>
          <p:spPr>
            <a:xfrm>
              <a:off x="3165348" y="1763267"/>
              <a:ext cx="1033780" cy="306705"/>
            </a:xfrm>
            <a:custGeom>
              <a:avLst/>
              <a:gdLst/>
              <a:ahLst/>
              <a:cxnLst/>
              <a:rect l="l" t="t" r="r" b="b"/>
              <a:pathLst>
                <a:path w="1033779" h="306705">
                  <a:moveTo>
                    <a:pt x="1033272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1033272" y="306324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65348" y="1763267"/>
              <a:ext cx="1033780" cy="306705"/>
            </a:xfrm>
            <a:custGeom>
              <a:avLst/>
              <a:gdLst/>
              <a:ahLst/>
              <a:cxnLst/>
              <a:rect l="l" t="t" r="r" b="b"/>
              <a:pathLst>
                <a:path w="1033779" h="306705">
                  <a:moveTo>
                    <a:pt x="904113" y="0"/>
                  </a:moveTo>
                  <a:lnTo>
                    <a:pt x="904113" y="306324"/>
                  </a:lnTo>
                </a:path>
                <a:path w="1033779" h="306705">
                  <a:moveTo>
                    <a:pt x="0" y="306324"/>
                  </a:moveTo>
                  <a:lnTo>
                    <a:pt x="1033272" y="306324"/>
                  </a:lnTo>
                  <a:lnTo>
                    <a:pt x="1033272" y="0"/>
                  </a:lnTo>
                  <a:lnTo>
                    <a:pt x="0" y="0"/>
                  </a:lnTo>
                  <a:lnTo>
                    <a:pt x="0" y="3063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255643" y="2636519"/>
              <a:ext cx="1665605" cy="292735"/>
            </a:xfrm>
            <a:custGeom>
              <a:avLst/>
              <a:gdLst/>
              <a:ahLst/>
              <a:cxnLst/>
              <a:rect l="l" t="t" r="r" b="b"/>
              <a:pathLst>
                <a:path w="1665604" h="292735">
                  <a:moveTo>
                    <a:pt x="1589786" y="216280"/>
                  </a:moveTo>
                  <a:lnTo>
                    <a:pt x="1589503" y="244486"/>
                  </a:lnTo>
                  <a:lnTo>
                    <a:pt x="1602232" y="244601"/>
                  </a:lnTo>
                  <a:lnTo>
                    <a:pt x="1601978" y="264413"/>
                  </a:lnTo>
                  <a:lnTo>
                    <a:pt x="1589304" y="264413"/>
                  </a:lnTo>
                  <a:lnTo>
                    <a:pt x="1589024" y="292480"/>
                  </a:lnTo>
                  <a:lnTo>
                    <a:pt x="1646394" y="264413"/>
                  </a:lnTo>
                  <a:lnTo>
                    <a:pt x="1601978" y="264413"/>
                  </a:lnTo>
                  <a:lnTo>
                    <a:pt x="1589306" y="264187"/>
                  </a:lnTo>
                  <a:lnTo>
                    <a:pt x="1646857" y="264187"/>
                  </a:lnTo>
                  <a:lnTo>
                    <a:pt x="1665605" y="255015"/>
                  </a:lnTo>
                  <a:lnTo>
                    <a:pt x="1589786" y="216280"/>
                  </a:lnTo>
                  <a:close/>
                </a:path>
                <a:path w="1665604" h="292735">
                  <a:moveTo>
                    <a:pt x="1589503" y="244486"/>
                  </a:moveTo>
                  <a:lnTo>
                    <a:pt x="1589306" y="264187"/>
                  </a:lnTo>
                  <a:lnTo>
                    <a:pt x="1601978" y="264413"/>
                  </a:lnTo>
                  <a:lnTo>
                    <a:pt x="1602232" y="244601"/>
                  </a:lnTo>
                  <a:lnTo>
                    <a:pt x="1589503" y="244486"/>
                  </a:lnTo>
                  <a:close/>
                </a:path>
                <a:path w="1665604" h="292735">
                  <a:moveTo>
                    <a:pt x="827380" y="131841"/>
                  </a:moveTo>
                  <a:lnTo>
                    <a:pt x="827786" y="136397"/>
                  </a:lnTo>
                  <a:lnTo>
                    <a:pt x="828040" y="137794"/>
                  </a:lnTo>
                  <a:lnTo>
                    <a:pt x="828294" y="138429"/>
                  </a:lnTo>
                  <a:lnTo>
                    <a:pt x="829310" y="141731"/>
                  </a:lnTo>
                  <a:lnTo>
                    <a:pt x="829564" y="142239"/>
                  </a:lnTo>
                  <a:lnTo>
                    <a:pt x="829691" y="142620"/>
                  </a:lnTo>
                  <a:lnTo>
                    <a:pt x="831469" y="146050"/>
                  </a:lnTo>
                  <a:lnTo>
                    <a:pt x="831723" y="146430"/>
                  </a:lnTo>
                  <a:lnTo>
                    <a:pt x="834517" y="150240"/>
                  </a:lnTo>
                  <a:lnTo>
                    <a:pt x="834771" y="150621"/>
                  </a:lnTo>
                  <a:lnTo>
                    <a:pt x="841375" y="157099"/>
                  </a:lnTo>
                  <a:lnTo>
                    <a:pt x="841756" y="157352"/>
                  </a:lnTo>
                  <a:lnTo>
                    <a:pt x="842137" y="157733"/>
                  </a:lnTo>
                  <a:lnTo>
                    <a:pt x="889000" y="181228"/>
                  </a:lnTo>
                  <a:lnTo>
                    <a:pt x="943483" y="197612"/>
                  </a:lnTo>
                  <a:lnTo>
                    <a:pt x="988060" y="207899"/>
                  </a:lnTo>
                  <a:lnTo>
                    <a:pt x="1038733" y="217550"/>
                  </a:lnTo>
                  <a:lnTo>
                    <a:pt x="1094740" y="226567"/>
                  </a:lnTo>
                  <a:lnTo>
                    <a:pt x="1155573" y="234822"/>
                  </a:lnTo>
                  <a:lnTo>
                    <a:pt x="1220470" y="242315"/>
                  </a:lnTo>
                  <a:lnTo>
                    <a:pt x="1324610" y="251713"/>
                  </a:lnTo>
                  <a:lnTo>
                    <a:pt x="1397508" y="256793"/>
                  </a:lnTo>
                  <a:lnTo>
                    <a:pt x="1510792" y="262254"/>
                  </a:lnTo>
                  <a:lnTo>
                    <a:pt x="1589306" y="264187"/>
                  </a:lnTo>
                  <a:lnTo>
                    <a:pt x="1589503" y="244486"/>
                  </a:lnTo>
                  <a:lnTo>
                    <a:pt x="1588262" y="244475"/>
                  </a:lnTo>
                  <a:lnTo>
                    <a:pt x="1511554" y="242442"/>
                  </a:lnTo>
                  <a:lnTo>
                    <a:pt x="1435989" y="239140"/>
                  </a:lnTo>
                  <a:lnTo>
                    <a:pt x="1362202" y="234568"/>
                  </a:lnTo>
                  <a:lnTo>
                    <a:pt x="1290955" y="229107"/>
                  </a:lnTo>
                  <a:lnTo>
                    <a:pt x="1222756" y="222503"/>
                  </a:lnTo>
                  <a:lnTo>
                    <a:pt x="1127379" y="211200"/>
                  </a:lnTo>
                  <a:lnTo>
                    <a:pt x="1069467" y="202564"/>
                  </a:lnTo>
                  <a:lnTo>
                    <a:pt x="1016508" y="193420"/>
                  </a:lnTo>
                  <a:lnTo>
                    <a:pt x="969772" y="183514"/>
                  </a:lnTo>
                  <a:lnTo>
                    <a:pt x="929259" y="173227"/>
                  </a:lnTo>
                  <a:lnTo>
                    <a:pt x="882523" y="157606"/>
                  </a:lnTo>
                  <a:lnTo>
                    <a:pt x="855116" y="142620"/>
                  </a:lnTo>
                  <a:lnTo>
                    <a:pt x="854837" y="142620"/>
                  </a:lnTo>
                  <a:lnTo>
                    <a:pt x="853694" y="141604"/>
                  </a:lnTo>
                  <a:lnTo>
                    <a:pt x="850265" y="138049"/>
                  </a:lnTo>
                  <a:lnTo>
                    <a:pt x="850138" y="138049"/>
                  </a:lnTo>
                  <a:lnTo>
                    <a:pt x="849122" y="136905"/>
                  </a:lnTo>
                  <a:lnTo>
                    <a:pt x="849254" y="136905"/>
                  </a:lnTo>
                  <a:lnTo>
                    <a:pt x="849058" y="136651"/>
                  </a:lnTo>
                  <a:lnTo>
                    <a:pt x="848868" y="136651"/>
                  </a:lnTo>
                  <a:lnTo>
                    <a:pt x="847979" y="135254"/>
                  </a:lnTo>
                  <a:lnTo>
                    <a:pt x="848199" y="135254"/>
                  </a:lnTo>
                  <a:lnTo>
                    <a:pt x="847979" y="135127"/>
                  </a:lnTo>
                  <a:lnTo>
                    <a:pt x="847701" y="134365"/>
                  </a:lnTo>
                  <a:lnTo>
                    <a:pt x="847471" y="134365"/>
                  </a:lnTo>
                  <a:lnTo>
                    <a:pt x="847179" y="132714"/>
                  </a:lnTo>
                  <a:lnTo>
                    <a:pt x="827659" y="132714"/>
                  </a:lnTo>
                  <a:lnTo>
                    <a:pt x="827380" y="131841"/>
                  </a:lnTo>
                  <a:close/>
                </a:path>
                <a:path w="1665604" h="292735">
                  <a:moveTo>
                    <a:pt x="853694" y="141604"/>
                  </a:moveTo>
                  <a:lnTo>
                    <a:pt x="854837" y="142620"/>
                  </a:lnTo>
                  <a:lnTo>
                    <a:pt x="854138" y="141922"/>
                  </a:lnTo>
                  <a:lnTo>
                    <a:pt x="853694" y="141604"/>
                  </a:lnTo>
                  <a:close/>
                </a:path>
                <a:path w="1665604" h="292735">
                  <a:moveTo>
                    <a:pt x="854138" y="141922"/>
                  </a:moveTo>
                  <a:lnTo>
                    <a:pt x="854837" y="142620"/>
                  </a:lnTo>
                  <a:lnTo>
                    <a:pt x="855116" y="142620"/>
                  </a:lnTo>
                  <a:lnTo>
                    <a:pt x="854138" y="141922"/>
                  </a:lnTo>
                  <a:close/>
                </a:path>
                <a:path w="1665604" h="292735">
                  <a:moveTo>
                    <a:pt x="853821" y="141604"/>
                  </a:moveTo>
                  <a:lnTo>
                    <a:pt x="854138" y="141922"/>
                  </a:lnTo>
                  <a:lnTo>
                    <a:pt x="853821" y="141604"/>
                  </a:lnTo>
                  <a:close/>
                </a:path>
                <a:path w="1665604" h="292735">
                  <a:moveTo>
                    <a:pt x="849122" y="136905"/>
                  </a:moveTo>
                  <a:lnTo>
                    <a:pt x="850138" y="138049"/>
                  </a:lnTo>
                  <a:lnTo>
                    <a:pt x="849706" y="137490"/>
                  </a:lnTo>
                  <a:lnTo>
                    <a:pt x="849122" y="136905"/>
                  </a:lnTo>
                  <a:close/>
                </a:path>
                <a:path w="1665604" h="292735">
                  <a:moveTo>
                    <a:pt x="849706" y="137490"/>
                  </a:moveTo>
                  <a:lnTo>
                    <a:pt x="850138" y="138049"/>
                  </a:lnTo>
                  <a:lnTo>
                    <a:pt x="850265" y="138049"/>
                  </a:lnTo>
                  <a:lnTo>
                    <a:pt x="849706" y="137490"/>
                  </a:lnTo>
                  <a:close/>
                </a:path>
                <a:path w="1665604" h="292735">
                  <a:moveTo>
                    <a:pt x="849254" y="136905"/>
                  </a:moveTo>
                  <a:lnTo>
                    <a:pt x="849122" y="136905"/>
                  </a:lnTo>
                  <a:lnTo>
                    <a:pt x="849706" y="137490"/>
                  </a:lnTo>
                  <a:lnTo>
                    <a:pt x="849254" y="136905"/>
                  </a:lnTo>
                  <a:close/>
                </a:path>
                <a:path w="1665604" h="292735">
                  <a:moveTo>
                    <a:pt x="847979" y="135254"/>
                  </a:moveTo>
                  <a:lnTo>
                    <a:pt x="848868" y="136651"/>
                  </a:lnTo>
                  <a:lnTo>
                    <a:pt x="848558" y="136005"/>
                  </a:lnTo>
                  <a:lnTo>
                    <a:pt x="847979" y="135254"/>
                  </a:lnTo>
                  <a:close/>
                </a:path>
                <a:path w="1665604" h="292735">
                  <a:moveTo>
                    <a:pt x="848558" y="136005"/>
                  </a:moveTo>
                  <a:lnTo>
                    <a:pt x="848868" y="136651"/>
                  </a:lnTo>
                  <a:lnTo>
                    <a:pt x="849058" y="136651"/>
                  </a:lnTo>
                  <a:lnTo>
                    <a:pt x="848558" y="136005"/>
                  </a:lnTo>
                  <a:close/>
                </a:path>
                <a:path w="1665604" h="292735">
                  <a:moveTo>
                    <a:pt x="848199" y="135254"/>
                  </a:moveTo>
                  <a:lnTo>
                    <a:pt x="847979" y="135254"/>
                  </a:lnTo>
                  <a:lnTo>
                    <a:pt x="848558" y="136005"/>
                  </a:lnTo>
                  <a:lnTo>
                    <a:pt x="848199" y="135254"/>
                  </a:lnTo>
                  <a:close/>
                </a:path>
                <a:path w="1665604" h="292735">
                  <a:moveTo>
                    <a:pt x="847471" y="133730"/>
                  </a:moveTo>
                  <a:lnTo>
                    <a:pt x="847979" y="135127"/>
                  </a:lnTo>
                  <a:lnTo>
                    <a:pt x="847698" y="134207"/>
                  </a:lnTo>
                  <a:lnTo>
                    <a:pt x="847471" y="133730"/>
                  </a:lnTo>
                  <a:close/>
                </a:path>
                <a:path w="1665604" h="292735">
                  <a:moveTo>
                    <a:pt x="847698" y="134207"/>
                  </a:moveTo>
                  <a:lnTo>
                    <a:pt x="847979" y="135127"/>
                  </a:lnTo>
                  <a:lnTo>
                    <a:pt x="848139" y="135127"/>
                  </a:lnTo>
                  <a:lnTo>
                    <a:pt x="847698" y="134207"/>
                  </a:lnTo>
                  <a:close/>
                </a:path>
                <a:path w="1665604" h="292735">
                  <a:moveTo>
                    <a:pt x="847090" y="132206"/>
                  </a:moveTo>
                  <a:lnTo>
                    <a:pt x="847471" y="134365"/>
                  </a:lnTo>
                  <a:lnTo>
                    <a:pt x="847357" y="133084"/>
                  </a:lnTo>
                  <a:lnTo>
                    <a:pt x="847090" y="132206"/>
                  </a:lnTo>
                  <a:close/>
                </a:path>
                <a:path w="1665604" h="292735">
                  <a:moveTo>
                    <a:pt x="847357" y="133084"/>
                  </a:moveTo>
                  <a:lnTo>
                    <a:pt x="847471" y="134365"/>
                  </a:lnTo>
                  <a:lnTo>
                    <a:pt x="847701" y="134365"/>
                  </a:lnTo>
                  <a:lnTo>
                    <a:pt x="847644" y="134207"/>
                  </a:lnTo>
                  <a:lnTo>
                    <a:pt x="847553" y="133730"/>
                  </a:lnTo>
                  <a:lnTo>
                    <a:pt x="847357" y="133084"/>
                  </a:lnTo>
                  <a:close/>
                </a:path>
                <a:path w="1665604" h="292735">
                  <a:moveTo>
                    <a:pt x="847553" y="133730"/>
                  </a:moveTo>
                  <a:lnTo>
                    <a:pt x="847698" y="134207"/>
                  </a:lnTo>
                  <a:lnTo>
                    <a:pt x="847553" y="133730"/>
                  </a:lnTo>
                  <a:close/>
                </a:path>
                <a:path w="1665604" h="292735">
                  <a:moveTo>
                    <a:pt x="847279" y="132206"/>
                  </a:moveTo>
                  <a:lnTo>
                    <a:pt x="847090" y="132206"/>
                  </a:lnTo>
                  <a:lnTo>
                    <a:pt x="847357" y="133084"/>
                  </a:lnTo>
                  <a:lnTo>
                    <a:pt x="847279" y="132206"/>
                  </a:lnTo>
                  <a:close/>
                </a:path>
                <a:path w="1665604" h="292735">
                  <a:moveTo>
                    <a:pt x="827278" y="130682"/>
                  </a:moveTo>
                  <a:lnTo>
                    <a:pt x="827380" y="131841"/>
                  </a:lnTo>
                  <a:lnTo>
                    <a:pt x="827659" y="132714"/>
                  </a:lnTo>
                  <a:lnTo>
                    <a:pt x="827278" y="130682"/>
                  </a:lnTo>
                  <a:close/>
                </a:path>
                <a:path w="1665604" h="292735">
                  <a:moveTo>
                    <a:pt x="847143" y="130682"/>
                  </a:moveTo>
                  <a:lnTo>
                    <a:pt x="827278" y="130682"/>
                  </a:lnTo>
                  <a:lnTo>
                    <a:pt x="827659" y="132714"/>
                  </a:lnTo>
                  <a:lnTo>
                    <a:pt x="847179" y="132714"/>
                  </a:lnTo>
                  <a:lnTo>
                    <a:pt x="847090" y="132206"/>
                  </a:lnTo>
                  <a:lnTo>
                    <a:pt x="847279" y="132206"/>
                  </a:lnTo>
                  <a:lnTo>
                    <a:pt x="847143" y="130682"/>
                  </a:lnTo>
                  <a:close/>
                </a:path>
                <a:path w="1665604" h="292735">
                  <a:moveTo>
                    <a:pt x="827334" y="131317"/>
                  </a:moveTo>
                  <a:lnTo>
                    <a:pt x="827380" y="131841"/>
                  </a:lnTo>
                  <a:lnTo>
                    <a:pt x="827334" y="131317"/>
                  </a:lnTo>
                  <a:close/>
                </a:path>
                <a:path w="1665604" h="292735">
                  <a:moveTo>
                    <a:pt x="827115" y="131006"/>
                  </a:moveTo>
                  <a:lnTo>
                    <a:pt x="827214" y="131317"/>
                  </a:lnTo>
                  <a:lnTo>
                    <a:pt x="827115" y="131006"/>
                  </a:lnTo>
                  <a:close/>
                </a:path>
                <a:path w="1665604" h="292735">
                  <a:moveTo>
                    <a:pt x="826770" y="129920"/>
                  </a:moveTo>
                  <a:lnTo>
                    <a:pt x="827115" y="131006"/>
                  </a:lnTo>
                  <a:lnTo>
                    <a:pt x="827278" y="131317"/>
                  </a:lnTo>
                  <a:lnTo>
                    <a:pt x="826770" y="129920"/>
                  </a:lnTo>
                  <a:close/>
                </a:path>
                <a:path w="1665604" h="292735">
                  <a:moveTo>
                    <a:pt x="847075" y="129920"/>
                  </a:moveTo>
                  <a:lnTo>
                    <a:pt x="826770" y="129920"/>
                  </a:lnTo>
                  <a:lnTo>
                    <a:pt x="827278" y="131317"/>
                  </a:lnTo>
                  <a:lnTo>
                    <a:pt x="827278" y="130682"/>
                  </a:lnTo>
                  <a:lnTo>
                    <a:pt x="847143" y="130682"/>
                  </a:lnTo>
                  <a:lnTo>
                    <a:pt x="847075" y="129920"/>
                  </a:lnTo>
                  <a:close/>
                </a:path>
                <a:path w="1665604" h="292735">
                  <a:moveTo>
                    <a:pt x="825858" y="128597"/>
                  </a:moveTo>
                  <a:lnTo>
                    <a:pt x="827115" y="131006"/>
                  </a:lnTo>
                  <a:lnTo>
                    <a:pt x="826770" y="129920"/>
                  </a:lnTo>
                  <a:lnTo>
                    <a:pt x="847075" y="129920"/>
                  </a:lnTo>
                  <a:lnTo>
                    <a:pt x="847053" y="129666"/>
                  </a:lnTo>
                  <a:lnTo>
                    <a:pt x="826643" y="129666"/>
                  </a:lnTo>
                  <a:lnTo>
                    <a:pt x="825858" y="128597"/>
                  </a:lnTo>
                  <a:close/>
                </a:path>
                <a:path w="1665604" h="292735">
                  <a:moveTo>
                    <a:pt x="825754" y="128396"/>
                  </a:moveTo>
                  <a:lnTo>
                    <a:pt x="825897" y="128650"/>
                  </a:lnTo>
                  <a:lnTo>
                    <a:pt x="826643" y="129666"/>
                  </a:lnTo>
                  <a:lnTo>
                    <a:pt x="825754" y="128396"/>
                  </a:lnTo>
                  <a:close/>
                </a:path>
                <a:path w="1665604" h="292735">
                  <a:moveTo>
                    <a:pt x="846916" y="128396"/>
                  </a:moveTo>
                  <a:lnTo>
                    <a:pt x="825754" y="128396"/>
                  </a:lnTo>
                  <a:lnTo>
                    <a:pt x="826643" y="129666"/>
                  </a:lnTo>
                  <a:lnTo>
                    <a:pt x="847053" y="129666"/>
                  </a:lnTo>
                  <a:lnTo>
                    <a:pt x="846953" y="128597"/>
                  </a:lnTo>
                  <a:lnTo>
                    <a:pt x="846916" y="128396"/>
                  </a:lnTo>
                  <a:close/>
                </a:path>
                <a:path w="1665604" h="292735">
                  <a:moveTo>
                    <a:pt x="254" y="0"/>
                  </a:moveTo>
                  <a:lnTo>
                    <a:pt x="0" y="19812"/>
                  </a:lnTo>
                  <a:lnTo>
                    <a:pt x="78486" y="20446"/>
                  </a:lnTo>
                  <a:lnTo>
                    <a:pt x="156083" y="22605"/>
                  </a:lnTo>
                  <a:lnTo>
                    <a:pt x="232410" y="25907"/>
                  </a:lnTo>
                  <a:lnTo>
                    <a:pt x="343408" y="32892"/>
                  </a:lnTo>
                  <a:lnTo>
                    <a:pt x="414020" y="38988"/>
                  </a:lnTo>
                  <a:lnTo>
                    <a:pt x="513334" y="49783"/>
                  </a:lnTo>
                  <a:lnTo>
                    <a:pt x="574294" y="58038"/>
                  </a:lnTo>
                  <a:lnTo>
                    <a:pt x="630428" y="66928"/>
                  </a:lnTo>
                  <a:lnTo>
                    <a:pt x="680974" y="76453"/>
                  </a:lnTo>
                  <a:lnTo>
                    <a:pt x="725170" y="86613"/>
                  </a:lnTo>
                  <a:lnTo>
                    <a:pt x="762635" y="97027"/>
                  </a:lnTo>
                  <a:lnTo>
                    <a:pt x="804291" y="113029"/>
                  </a:lnTo>
                  <a:lnTo>
                    <a:pt x="825858" y="128597"/>
                  </a:lnTo>
                  <a:lnTo>
                    <a:pt x="825754" y="128396"/>
                  </a:lnTo>
                  <a:lnTo>
                    <a:pt x="846916" y="128396"/>
                  </a:lnTo>
                  <a:lnTo>
                    <a:pt x="846709" y="127253"/>
                  </a:lnTo>
                  <a:lnTo>
                    <a:pt x="845566" y="123697"/>
                  </a:lnTo>
                  <a:lnTo>
                    <a:pt x="845312" y="123189"/>
                  </a:lnTo>
                  <a:lnTo>
                    <a:pt x="845185" y="122681"/>
                  </a:lnTo>
                  <a:lnTo>
                    <a:pt x="843407" y="119252"/>
                  </a:lnTo>
                  <a:lnTo>
                    <a:pt x="843153" y="118871"/>
                  </a:lnTo>
                  <a:lnTo>
                    <a:pt x="842899" y="118363"/>
                  </a:lnTo>
                  <a:lnTo>
                    <a:pt x="812419" y="94995"/>
                  </a:lnTo>
                  <a:lnTo>
                    <a:pt x="768223" y="77977"/>
                  </a:lnTo>
                  <a:lnTo>
                    <a:pt x="729742" y="67309"/>
                  </a:lnTo>
                  <a:lnTo>
                    <a:pt x="684784" y="57022"/>
                  </a:lnTo>
                  <a:lnTo>
                    <a:pt x="633603" y="47370"/>
                  </a:lnTo>
                  <a:lnTo>
                    <a:pt x="577088" y="38353"/>
                  </a:lnTo>
                  <a:lnTo>
                    <a:pt x="483362" y="26288"/>
                  </a:lnTo>
                  <a:lnTo>
                    <a:pt x="415671" y="19303"/>
                  </a:lnTo>
                  <a:lnTo>
                    <a:pt x="344805" y="13207"/>
                  </a:lnTo>
                  <a:lnTo>
                    <a:pt x="233299" y="6095"/>
                  </a:lnTo>
                  <a:lnTo>
                    <a:pt x="156591" y="2793"/>
                  </a:lnTo>
                  <a:lnTo>
                    <a:pt x="78612" y="634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294507" y="1763267"/>
            <a:ext cx="775335" cy="30670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55575">
              <a:lnSpc>
                <a:spcPts val="234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1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06242" y="2515870"/>
            <a:ext cx="1044575" cy="319405"/>
            <a:chOff x="3206242" y="2515870"/>
            <a:chExt cx="1044575" cy="319405"/>
          </a:xfrm>
        </p:grpSpPr>
        <p:sp>
          <p:nvSpPr>
            <p:cNvPr id="19" name="object 19"/>
            <p:cNvSpPr/>
            <p:nvPr/>
          </p:nvSpPr>
          <p:spPr>
            <a:xfrm>
              <a:off x="3212592" y="2522220"/>
              <a:ext cx="1031875" cy="306705"/>
            </a:xfrm>
            <a:custGeom>
              <a:avLst/>
              <a:gdLst/>
              <a:ahLst/>
              <a:cxnLst/>
              <a:rect l="l" t="t" r="r" b="b"/>
              <a:pathLst>
                <a:path w="1031875" h="306705">
                  <a:moveTo>
                    <a:pt x="1031747" y="0"/>
                  </a:moveTo>
                  <a:lnTo>
                    <a:pt x="0" y="0"/>
                  </a:lnTo>
                  <a:lnTo>
                    <a:pt x="0" y="306324"/>
                  </a:lnTo>
                  <a:lnTo>
                    <a:pt x="1031747" y="306324"/>
                  </a:lnTo>
                  <a:lnTo>
                    <a:pt x="10317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12592" y="2522220"/>
              <a:ext cx="1031875" cy="306705"/>
            </a:xfrm>
            <a:custGeom>
              <a:avLst/>
              <a:gdLst/>
              <a:ahLst/>
              <a:cxnLst/>
              <a:rect l="l" t="t" r="r" b="b"/>
              <a:pathLst>
                <a:path w="1031875" h="306705">
                  <a:moveTo>
                    <a:pt x="902716" y="0"/>
                  </a:moveTo>
                  <a:lnTo>
                    <a:pt x="902716" y="306324"/>
                  </a:lnTo>
                </a:path>
                <a:path w="1031875" h="306705">
                  <a:moveTo>
                    <a:pt x="0" y="306324"/>
                  </a:moveTo>
                  <a:lnTo>
                    <a:pt x="1031747" y="306324"/>
                  </a:lnTo>
                  <a:lnTo>
                    <a:pt x="1031747" y="0"/>
                  </a:lnTo>
                  <a:lnTo>
                    <a:pt x="0" y="0"/>
                  </a:lnTo>
                  <a:lnTo>
                    <a:pt x="0" y="3063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341496" y="2522220"/>
            <a:ext cx="774065" cy="30670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54305">
              <a:lnSpc>
                <a:spcPts val="234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2</a:t>
            </a:r>
            <a:endParaRPr baseline="25641" sz="19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98622" y="3914902"/>
            <a:ext cx="1046480" cy="320675"/>
            <a:chOff x="3198622" y="3914902"/>
            <a:chExt cx="1046480" cy="320675"/>
          </a:xfrm>
        </p:grpSpPr>
        <p:sp>
          <p:nvSpPr>
            <p:cNvPr id="23" name="object 23"/>
            <p:cNvSpPr/>
            <p:nvPr/>
          </p:nvSpPr>
          <p:spPr>
            <a:xfrm>
              <a:off x="3204972" y="3921252"/>
              <a:ext cx="1033780" cy="307975"/>
            </a:xfrm>
            <a:custGeom>
              <a:avLst/>
              <a:gdLst/>
              <a:ahLst/>
              <a:cxnLst/>
              <a:rect l="l" t="t" r="r" b="b"/>
              <a:pathLst>
                <a:path w="1033779" h="307975">
                  <a:moveTo>
                    <a:pt x="1033272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1033272" y="307848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204972" y="3921252"/>
              <a:ext cx="1033780" cy="307975"/>
            </a:xfrm>
            <a:custGeom>
              <a:avLst/>
              <a:gdLst/>
              <a:ahLst/>
              <a:cxnLst/>
              <a:rect l="l" t="t" r="r" b="b"/>
              <a:pathLst>
                <a:path w="1033779" h="307975">
                  <a:moveTo>
                    <a:pt x="904113" y="0"/>
                  </a:moveTo>
                  <a:lnTo>
                    <a:pt x="904113" y="307848"/>
                  </a:lnTo>
                </a:path>
                <a:path w="1033779" h="307975">
                  <a:moveTo>
                    <a:pt x="0" y="307848"/>
                  </a:moveTo>
                  <a:lnTo>
                    <a:pt x="1033272" y="307848"/>
                  </a:lnTo>
                  <a:lnTo>
                    <a:pt x="1033272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334130" y="3921252"/>
            <a:ext cx="775335" cy="307975"/>
          </a:xfrm>
          <a:prstGeom prst="rect">
            <a:avLst/>
          </a:prstGeom>
          <a:solidFill>
            <a:srgbClr val="FFFFFF"/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2715">
              <a:lnSpc>
                <a:spcPts val="2355"/>
              </a:lnSpc>
            </a:pPr>
            <a:r>
              <a:rPr dirty="0" sz="2000" spc="10" i="1">
                <a:latin typeface="Arial"/>
                <a:cs typeface="Arial"/>
              </a:rPr>
              <a:t>NN</a:t>
            </a:r>
            <a:r>
              <a:rPr dirty="0" baseline="25641" sz="1950" spc="15" i="1">
                <a:latin typeface="Arial"/>
                <a:cs typeface="Arial"/>
              </a:rPr>
              <a:t>M</a:t>
            </a:r>
            <a:endParaRPr baseline="25641" sz="1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43090" y="2603754"/>
            <a:ext cx="122872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Ens</a:t>
            </a:r>
            <a:r>
              <a:rPr dirty="0" sz="2000" spc="5" b="1">
                <a:latin typeface="Arial"/>
                <a:cs typeface="Arial"/>
              </a:rPr>
              <a:t>e</a:t>
            </a:r>
            <a:r>
              <a:rPr dirty="0" sz="2000" b="1">
                <a:latin typeface="Arial"/>
                <a:cs typeface="Arial"/>
              </a:rPr>
              <a:t>mble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Decision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03827" y="1933320"/>
            <a:ext cx="1753235" cy="2117090"/>
          </a:xfrm>
          <a:custGeom>
            <a:avLst/>
            <a:gdLst/>
            <a:ahLst/>
            <a:cxnLst/>
            <a:rect l="l" t="t" r="r" b="b"/>
            <a:pathLst>
              <a:path w="1753235" h="2117090">
                <a:moveTo>
                  <a:pt x="1742059" y="1129665"/>
                </a:moveTo>
                <a:lnTo>
                  <a:pt x="1666367" y="1090549"/>
                </a:lnTo>
                <a:lnTo>
                  <a:pt x="1665973" y="1119174"/>
                </a:lnTo>
                <a:lnTo>
                  <a:pt x="1658620" y="1119124"/>
                </a:lnTo>
                <a:lnTo>
                  <a:pt x="1603883" y="1120394"/>
                </a:lnTo>
                <a:lnTo>
                  <a:pt x="1551051" y="1124966"/>
                </a:lnTo>
                <a:lnTo>
                  <a:pt x="1500632" y="1133856"/>
                </a:lnTo>
                <a:lnTo>
                  <a:pt x="1453515" y="1148461"/>
                </a:lnTo>
                <a:lnTo>
                  <a:pt x="1410843" y="1170305"/>
                </a:lnTo>
                <a:lnTo>
                  <a:pt x="1373378" y="1200277"/>
                </a:lnTo>
                <a:lnTo>
                  <a:pt x="1348994" y="1230376"/>
                </a:lnTo>
                <a:lnTo>
                  <a:pt x="1332865" y="1270254"/>
                </a:lnTo>
                <a:lnTo>
                  <a:pt x="1324356" y="1318387"/>
                </a:lnTo>
                <a:lnTo>
                  <a:pt x="1320787" y="1372870"/>
                </a:lnTo>
                <a:lnTo>
                  <a:pt x="1320038" y="1410843"/>
                </a:lnTo>
                <a:lnTo>
                  <a:pt x="1320279" y="1489837"/>
                </a:lnTo>
                <a:lnTo>
                  <a:pt x="1319911" y="1528826"/>
                </a:lnTo>
                <a:lnTo>
                  <a:pt x="1318260" y="1566926"/>
                </a:lnTo>
                <a:lnTo>
                  <a:pt x="1312799" y="1619885"/>
                </a:lnTo>
                <a:lnTo>
                  <a:pt x="1301750" y="1665859"/>
                </a:lnTo>
                <a:lnTo>
                  <a:pt x="1283589" y="1702308"/>
                </a:lnTo>
                <a:lnTo>
                  <a:pt x="1246124" y="1733296"/>
                </a:lnTo>
                <a:lnTo>
                  <a:pt x="1205865" y="1743202"/>
                </a:lnTo>
                <a:lnTo>
                  <a:pt x="1190244" y="1744091"/>
                </a:lnTo>
                <a:lnTo>
                  <a:pt x="1173734" y="1743964"/>
                </a:lnTo>
                <a:lnTo>
                  <a:pt x="1119251" y="1737741"/>
                </a:lnTo>
                <a:lnTo>
                  <a:pt x="1079373" y="1729994"/>
                </a:lnTo>
                <a:lnTo>
                  <a:pt x="1015492" y="1714627"/>
                </a:lnTo>
                <a:lnTo>
                  <a:pt x="925322" y="1691132"/>
                </a:lnTo>
                <a:lnTo>
                  <a:pt x="879221" y="1679829"/>
                </a:lnTo>
                <a:lnTo>
                  <a:pt x="832993" y="1670062"/>
                </a:lnTo>
                <a:lnTo>
                  <a:pt x="787019" y="1662303"/>
                </a:lnTo>
                <a:lnTo>
                  <a:pt x="741680" y="1657477"/>
                </a:lnTo>
                <a:lnTo>
                  <a:pt x="719455" y="1656600"/>
                </a:lnTo>
                <a:lnTo>
                  <a:pt x="697611" y="1656600"/>
                </a:lnTo>
                <a:lnTo>
                  <a:pt x="654939" y="1660271"/>
                </a:lnTo>
                <a:lnTo>
                  <a:pt x="614553" y="1669415"/>
                </a:lnTo>
                <a:lnTo>
                  <a:pt x="576326" y="1682750"/>
                </a:lnTo>
                <a:lnTo>
                  <a:pt x="538607" y="1698752"/>
                </a:lnTo>
                <a:lnTo>
                  <a:pt x="501142" y="1717294"/>
                </a:lnTo>
                <a:lnTo>
                  <a:pt x="464185" y="1738249"/>
                </a:lnTo>
                <a:lnTo>
                  <a:pt x="427482" y="1761236"/>
                </a:lnTo>
                <a:lnTo>
                  <a:pt x="391414" y="1786128"/>
                </a:lnTo>
                <a:lnTo>
                  <a:pt x="355473" y="1812798"/>
                </a:lnTo>
                <a:lnTo>
                  <a:pt x="319913" y="1841246"/>
                </a:lnTo>
                <a:lnTo>
                  <a:pt x="284480" y="1870837"/>
                </a:lnTo>
                <a:lnTo>
                  <a:pt x="249301" y="1901825"/>
                </a:lnTo>
                <a:lnTo>
                  <a:pt x="214376" y="1933829"/>
                </a:lnTo>
                <a:lnTo>
                  <a:pt x="179578" y="1966722"/>
                </a:lnTo>
                <a:lnTo>
                  <a:pt x="145034" y="2000250"/>
                </a:lnTo>
                <a:lnTo>
                  <a:pt x="110490" y="2034413"/>
                </a:lnTo>
                <a:lnTo>
                  <a:pt x="41529" y="2103501"/>
                </a:lnTo>
                <a:lnTo>
                  <a:pt x="55118" y="2116963"/>
                </a:lnTo>
                <a:lnTo>
                  <a:pt x="123952" y="2047875"/>
                </a:lnTo>
                <a:lnTo>
                  <a:pt x="158369" y="2013839"/>
                </a:lnTo>
                <a:lnTo>
                  <a:pt x="192913" y="1980438"/>
                </a:lnTo>
                <a:lnTo>
                  <a:pt x="227457" y="1947672"/>
                </a:lnTo>
                <a:lnTo>
                  <a:pt x="262255" y="1915922"/>
                </a:lnTo>
                <a:lnTo>
                  <a:pt x="297053" y="1885188"/>
                </a:lnTo>
                <a:lnTo>
                  <a:pt x="332105" y="1855724"/>
                </a:lnTo>
                <a:lnTo>
                  <a:pt x="367284" y="1827784"/>
                </a:lnTo>
                <a:lnTo>
                  <a:pt x="402717" y="1801495"/>
                </a:lnTo>
                <a:lnTo>
                  <a:pt x="438404" y="1776857"/>
                </a:lnTo>
                <a:lnTo>
                  <a:pt x="474345" y="1754378"/>
                </a:lnTo>
                <a:lnTo>
                  <a:pt x="510286" y="1734058"/>
                </a:lnTo>
                <a:lnTo>
                  <a:pt x="546735" y="1716024"/>
                </a:lnTo>
                <a:lnTo>
                  <a:pt x="583438" y="1700403"/>
                </a:lnTo>
                <a:lnTo>
                  <a:pt x="620522" y="1687576"/>
                </a:lnTo>
                <a:lnTo>
                  <a:pt x="658368" y="1679067"/>
                </a:lnTo>
                <a:lnTo>
                  <a:pt x="698627" y="1675638"/>
                </a:lnTo>
                <a:lnTo>
                  <a:pt x="719455" y="1675638"/>
                </a:lnTo>
                <a:lnTo>
                  <a:pt x="762508" y="1678559"/>
                </a:lnTo>
                <a:lnTo>
                  <a:pt x="807085" y="1684655"/>
                </a:lnTo>
                <a:lnTo>
                  <a:pt x="875157" y="1698498"/>
                </a:lnTo>
                <a:lnTo>
                  <a:pt x="920877" y="1709674"/>
                </a:lnTo>
                <a:lnTo>
                  <a:pt x="1010666" y="1733042"/>
                </a:lnTo>
                <a:lnTo>
                  <a:pt x="1053973" y="1743837"/>
                </a:lnTo>
                <a:lnTo>
                  <a:pt x="1095756" y="1752854"/>
                </a:lnTo>
                <a:lnTo>
                  <a:pt x="1135253" y="1759458"/>
                </a:lnTo>
                <a:lnTo>
                  <a:pt x="1190117" y="1763141"/>
                </a:lnTo>
                <a:lnTo>
                  <a:pt x="1206881" y="1762125"/>
                </a:lnTo>
                <a:lnTo>
                  <a:pt x="1252601" y="1751203"/>
                </a:lnTo>
                <a:lnTo>
                  <a:pt x="1266317" y="1744218"/>
                </a:lnTo>
                <a:lnTo>
                  <a:pt x="1266698" y="1744091"/>
                </a:lnTo>
                <a:lnTo>
                  <a:pt x="1267079" y="1743710"/>
                </a:lnTo>
                <a:lnTo>
                  <a:pt x="1278128" y="1735963"/>
                </a:lnTo>
                <a:lnTo>
                  <a:pt x="1286560" y="1728216"/>
                </a:lnTo>
                <a:lnTo>
                  <a:pt x="1287386" y="1727454"/>
                </a:lnTo>
                <a:lnTo>
                  <a:pt x="1289050" y="1725930"/>
                </a:lnTo>
                <a:lnTo>
                  <a:pt x="1298448" y="1714246"/>
                </a:lnTo>
                <a:lnTo>
                  <a:pt x="1319403" y="1672971"/>
                </a:lnTo>
                <a:lnTo>
                  <a:pt x="1331595" y="1623441"/>
                </a:lnTo>
                <a:lnTo>
                  <a:pt x="1337310" y="1568323"/>
                </a:lnTo>
                <a:lnTo>
                  <a:pt x="1338961" y="1529588"/>
                </a:lnTo>
                <a:lnTo>
                  <a:pt x="1339329" y="1489710"/>
                </a:lnTo>
                <a:lnTo>
                  <a:pt x="1339088" y="1410843"/>
                </a:lnTo>
                <a:lnTo>
                  <a:pt x="1339862" y="1372489"/>
                </a:lnTo>
                <a:lnTo>
                  <a:pt x="1343279" y="1320165"/>
                </a:lnTo>
                <a:lnTo>
                  <a:pt x="1351534" y="1274572"/>
                </a:lnTo>
                <a:lnTo>
                  <a:pt x="1365885" y="1239012"/>
                </a:lnTo>
                <a:lnTo>
                  <a:pt x="1403858" y="1198372"/>
                </a:lnTo>
                <a:lnTo>
                  <a:pt x="1441069" y="1175004"/>
                </a:lnTo>
                <a:lnTo>
                  <a:pt x="1482979" y="1158367"/>
                </a:lnTo>
                <a:lnTo>
                  <a:pt x="1529334" y="1147445"/>
                </a:lnTo>
                <a:lnTo>
                  <a:pt x="1579118" y="1141222"/>
                </a:lnTo>
                <a:lnTo>
                  <a:pt x="1631696" y="1138428"/>
                </a:lnTo>
                <a:lnTo>
                  <a:pt x="1658874" y="1138047"/>
                </a:lnTo>
                <a:lnTo>
                  <a:pt x="1665732" y="1138148"/>
                </a:lnTo>
                <a:lnTo>
                  <a:pt x="1665351" y="1166749"/>
                </a:lnTo>
                <a:lnTo>
                  <a:pt x="1724190" y="1138301"/>
                </a:lnTo>
                <a:lnTo>
                  <a:pt x="1742059" y="1129665"/>
                </a:lnTo>
                <a:close/>
              </a:path>
              <a:path w="1753235" h="2117090">
                <a:moveTo>
                  <a:pt x="1752854" y="770890"/>
                </a:moveTo>
                <a:lnTo>
                  <a:pt x="1737296" y="743077"/>
                </a:lnTo>
                <a:lnTo>
                  <a:pt x="1711325" y="696595"/>
                </a:lnTo>
                <a:lnTo>
                  <a:pt x="1695221" y="720293"/>
                </a:lnTo>
                <a:lnTo>
                  <a:pt x="1659128" y="696087"/>
                </a:lnTo>
                <a:lnTo>
                  <a:pt x="1609090" y="664337"/>
                </a:lnTo>
                <a:lnTo>
                  <a:pt x="1558290" y="634619"/>
                </a:lnTo>
                <a:lnTo>
                  <a:pt x="1506728" y="607568"/>
                </a:lnTo>
                <a:lnTo>
                  <a:pt x="1454150" y="583946"/>
                </a:lnTo>
                <a:lnTo>
                  <a:pt x="1400556" y="564642"/>
                </a:lnTo>
                <a:lnTo>
                  <a:pt x="1396644" y="563499"/>
                </a:lnTo>
                <a:lnTo>
                  <a:pt x="1373251" y="556641"/>
                </a:lnTo>
                <a:lnTo>
                  <a:pt x="1331214" y="547497"/>
                </a:lnTo>
                <a:lnTo>
                  <a:pt x="1288415" y="544576"/>
                </a:lnTo>
                <a:lnTo>
                  <a:pt x="1274064" y="544830"/>
                </a:lnTo>
                <a:lnTo>
                  <a:pt x="1231011" y="549148"/>
                </a:lnTo>
                <a:lnTo>
                  <a:pt x="1173607" y="559943"/>
                </a:lnTo>
                <a:lnTo>
                  <a:pt x="1087120" y="579501"/>
                </a:lnTo>
                <a:lnTo>
                  <a:pt x="1058164" y="584962"/>
                </a:lnTo>
                <a:lnTo>
                  <a:pt x="1029081" y="589280"/>
                </a:lnTo>
                <a:lnTo>
                  <a:pt x="999871" y="591820"/>
                </a:lnTo>
                <a:lnTo>
                  <a:pt x="985266" y="592328"/>
                </a:lnTo>
                <a:lnTo>
                  <a:pt x="970788" y="592201"/>
                </a:lnTo>
                <a:lnTo>
                  <a:pt x="926846" y="588010"/>
                </a:lnTo>
                <a:lnTo>
                  <a:pt x="882650" y="576326"/>
                </a:lnTo>
                <a:lnTo>
                  <a:pt x="836676" y="556387"/>
                </a:lnTo>
                <a:lnTo>
                  <a:pt x="788543" y="529209"/>
                </a:lnTo>
                <a:lnTo>
                  <a:pt x="755777" y="507873"/>
                </a:lnTo>
                <a:lnTo>
                  <a:pt x="722376" y="484251"/>
                </a:lnTo>
                <a:lnTo>
                  <a:pt x="688721" y="458978"/>
                </a:lnTo>
                <a:lnTo>
                  <a:pt x="654939" y="432308"/>
                </a:lnTo>
                <a:lnTo>
                  <a:pt x="621157" y="404876"/>
                </a:lnTo>
                <a:lnTo>
                  <a:pt x="489331" y="294005"/>
                </a:lnTo>
                <a:lnTo>
                  <a:pt x="457962" y="268478"/>
                </a:lnTo>
                <a:lnTo>
                  <a:pt x="427482" y="244348"/>
                </a:lnTo>
                <a:lnTo>
                  <a:pt x="383540" y="212090"/>
                </a:lnTo>
                <a:lnTo>
                  <a:pt x="342773" y="185166"/>
                </a:lnTo>
                <a:lnTo>
                  <a:pt x="266700" y="137922"/>
                </a:lnTo>
                <a:lnTo>
                  <a:pt x="219456" y="110363"/>
                </a:lnTo>
                <a:lnTo>
                  <a:pt x="174498" y="85344"/>
                </a:lnTo>
                <a:lnTo>
                  <a:pt x="131318" y="62230"/>
                </a:lnTo>
                <a:lnTo>
                  <a:pt x="89535" y="40640"/>
                </a:lnTo>
                <a:lnTo>
                  <a:pt x="8509" y="0"/>
                </a:lnTo>
                <a:lnTo>
                  <a:pt x="0" y="17018"/>
                </a:lnTo>
                <a:lnTo>
                  <a:pt x="81026" y="57658"/>
                </a:lnTo>
                <a:lnTo>
                  <a:pt x="122682" y="79121"/>
                </a:lnTo>
                <a:lnTo>
                  <a:pt x="187579" y="114173"/>
                </a:lnTo>
                <a:lnTo>
                  <a:pt x="233299" y="140335"/>
                </a:lnTo>
                <a:lnTo>
                  <a:pt x="281432" y="169164"/>
                </a:lnTo>
                <a:lnTo>
                  <a:pt x="332486" y="201295"/>
                </a:lnTo>
                <a:lnTo>
                  <a:pt x="372872" y="227838"/>
                </a:lnTo>
                <a:lnTo>
                  <a:pt x="415925" y="259461"/>
                </a:lnTo>
                <a:lnTo>
                  <a:pt x="446024" y="283337"/>
                </a:lnTo>
                <a:lnTo>
                  <a:pt x="477266" y="308864"/>
                </a:lnTo>
                <a:lnTo>
                  <a:pt x="608965" y="419354"/>
                </a:lnTo>
                <a:lnTo>
                  <a:pt x="643001" y="447167"/>
                </a:lnTo>
                <a:lnTo>
                  <a:pt x="677037" y="473837"/>
                </a:lnTo>
                <a:lnTo>
                  <a:pt x="710946" y="499491"/>
                </a:lnTo>
                <a:lnTo>
                  <a:pt x="744855" y="523367"/>
                </a:lnTo>
                <a:lnTo>
                  <a:pt x="778383" y="545338"/>
                </a:lnTo>
                <a:lnTo>
                  <a:pt x="811403" y="564642"/>
                </a:lnTo>
                <a:lnTo>
                  <a:pt x="859917" y="588010"/>
                </a:lnTo>
                <a:lnTo>
                  <a:pt x="907288" y="603377"/>
                </a:lnTo>
                <a:lnTo>
                  <a:pt x="954278" y="610489"/>
                </a:lnTo>
                <a:lnTo>
                  <a:pt x="985139" y="611378"/>
                </a:lnTo>
                <a:lnTo>
                  <a:pt x="1000506" y="610870"/>
                </a:lnTo>
                <a:lnTo>
                  <a:pt x="1030859" y="608203"/>
                </a:lnTo>
                <a:lnTo>
                  <a:pt x="1060831" y="603885"/>
                </a:lnTo>
                <a:lnTo>
                  <a:pt x="1090549" y="598297"/>
                </a:lnTo>
                <a:lnTo>
                  <a:pt x="1117815" y="592328"/>
                </a:lnTo>
                <a:lnTo>
                  <a:pt x="1120140" y="591820"/>
                </a:lnTo>
                <a:lnTo>
                  <a:pt x="1177798" y="578612"/>
                </a:lnTo>
                <a:lnTo>
                  <a:pt x="1234313" y="567944"/>
                </a:lnTo>
                <a:lnTo>
                  <a:pt x="1275334" y="563880"/>
                </a:lnTo>
                <a:lnTo>
                  <a:pt x="1288923" y="563499"/>
                </a:lnTo>
                <a:lnTo>
                  <a:pt x="1302258" y="563880"/>
                </a:lnTo>
                <a:lnTo>
                  <a:pt x="1342136" y="568833"/>
                </a:lnTo>
                <a:lnTo>
                  <a:pt x="1395222" y="582930"/>
                </a:lnTo>
                <a:lnTo>
                  <a:pt x="1447419" y="601853"/>
                </a:lnTo>
                <a:lnTo>
                  <a:pt x="1498600" y="624840"/>
                </a:lnTo>
                <a:lnTo>
                  <a:pt x="1549146" y="651383"/>
                </a:lnTo>
                <a:lnTo>
                  <a:pt x="1599184" y="680720"/>
                </a:lnTo>
                <a:lnTo>
                  <a:pt x="1648968" y="712216"/>
                </a:lnTo>
                <a:lnTo>
                  <a:pt x="1684528" y="736028"/>
                </a:lnTo>
                <a:lnTo>
                  <a:pt x="1668526" y="759587"/>
                </a:lnTo>
                <a:lnTo>
                  <a:pt x="1752854" y="770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8739" y="4199585"/>
            <a:ext cx="8985885" cy="2147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637664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Initial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weight</a:t>
            </a:r>
            <a:r>
              <a:rPr dirty="0" sz="1800" spc="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sets</a:t>
            </a:r>
            <a:r>
              <a:rPr dirty="0" sz="1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only</a:t>
            </a:r>
            <a:endParaRPr sz="1800">
              <a:latin typeface="Arial MT"/>
              <a:cs typeface="Arial MT"/>
            </a:endParaRPr>
          </a:p>
          <a:p>
            <a:pPr algn="ctr" marR="1640839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different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 for</a:t>
            </a:r>
            <a:r>
              <a:rPr dirty="0" sz="18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NNs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355600" marR="396240" indent="-342900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6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To evaluate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performance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sampling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based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NNE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methods,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sNNE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considered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C1C1C"/>
                </a:solidFill>
                <a:latin typeface="Arial MT"/>
                <a:cs typeface="Arial MT"/>
              </a:rPr>
              <a:t>as</a:t>
            </a:r>
            <a:r>
              <a:rPr dirty="0" sz="2000" spc="-1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base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line</a:t>
            </a:r>
            <a:r>
              <a:rPr dirty="0" sz="20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3333CC"/>
              </a:buClr>
              <a:buSzPct val="60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Less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diversity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due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same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all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NNs;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therefore,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performance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worse</a:t>
            </a:r>
            <a:r>
              <a:rPr dirty="0" sz="200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9732" y="3251961"/>
            <a:ext cx="94551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Simple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average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66132" y="251917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762" y="76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295400" y="1676400"/>
            <a:ext cx="457200" cy="2936875"/>
          </a:xfrm>
          <a:prstGeom prst="rect">
            <a:avLst/>
          </a:prstGeom>
          <a:solidFill>
            <a:srgbClr val="FFFFFF"/>
          </a:solidFill>
          <a:ln w="15239">
            <a:solidFill>
              <a:srgbClr val="000000"/>
            </a:solidFill>
          </a:ln>
        </p:spPr>
        <p:txBody>
          <a:bodyPr wrap="square" lIns="0" tIns="85090" rIns="0" bIns="0" rtlCol="0" vert="vert270">
            <a:spAutoFit/>
          </a:bodyPr>
          <a:lstStyle/>
          <a:p>
            <a:pPr marL="100965">
              <a:lnSpc>
                <a:spcPct val="100000"/>
              </a:lnSpc>
              <a:spcBef>
                <a:spcPts val="670"/>
              </a:spcBef>
            </a:pPr>
            <a:r>
              <a:rPr dirty="0" sz="1800" b="1">
                <a:latin typeface="Arial"/>
                <a:cs typeface="Arial"/>
              </a:rPr>
              <a:t>Original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Training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(</a:t>
            </a:r>
            <a:r>
              <a:rPr dirty="0" sz="1800" spc="5" b="1" i="1">
                <a:latin typeface="Arial"/>
                <a:cs typeface="Arial"/>
              </a:rPr>
              <a:t>T</a:t>
            </a:r>
            <a:r>
              <a:rPr dirty="0" sz="1800" spc="5" b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118" y="713689"/>
            <a:ext cx="55791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Motivation</a:t>
            </a:r>
            <a:r>
              <a:rPr dirty="0" sz="2800"/>
              <a:t> </a:t>
            </a:r>
            <a:r>
              <a:rPr dirty="0" sz="2800" spc="-5"/>
              <a:t>to</a:t>
            </a:r>
            <a:r>
              <a:rPr dirty="0" sz="2800"/>
              <a:t> </a:t>
            </a:r>
            <a:r>
              <a:rPr dirty="0" sz="2800" spc="-5"/>
              <a:t>Comparative</a:t>
            </a:r>
            <a:r>
              <a:rPr dirty="0" sz="2800" spc="20"/>
              <a:t> </a:t>
            </a:r>
            <a:r>
              <a:rPr dirty="0" sz="2800" spc="-5"/>
              <a:t>Study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" y="4267200"/>
            <a:ext cx="9089390" cy="1066800"/>
          </a:xfrm>
          <a:custGeom>
            <a:avLst/>
            <a:gdLst/>
            <a:ahLst/>
            <a:cxnLst/>
            <a:rect l="l" t="t" r="r" b="b"/>
            <a:pathLst>
              <a:path w="9089390" h="1066800">
                <a:moveTo>
                  <a:pt x="9089123" y="0"/>
                </a:moveTo>
                <a:lnTo>
                  <a:pt x="0" y="0"/>
                </a:lnTo>
                <a:lnTo>
                  <a:pt x="0" y="708660"/>
                </a:lnTo>
                <a:lnTo>
                  <a:pt x="838200" y="708660"/>
                </a:lnTo>
                <a:lnTo>
                  <a:pt x="838200" y="1066800"/>
                </a:lnTo>
                <a:lnTo>
                  <a:pt x="8382000" y="1066800"/>
                </a:lnTo>
                <a:lnTo>
                  <a:pt x="8382000" y="708660"/>
                </a:lnTo>
                <a:lnTo>
                  <a:pt x="9089123" y="708660"/>
                </a:lnTo>
                <a:lnTo>
                  <a:pt x="9089123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3111" y="1777949"/>
            <a:ext cx="8883650" cy="3514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5475" indent="-231140">
              <a:lnSpc>
                <a:spcPct val="100000"/>
              </a:lnSpc>
              <a:spcBef>
                <a:spcPts val="105"/>
              </a:spcBef>
              <a:buClr>
                <a:srgbClr val="333399"/>
              </a:buClr>
              <a:buFont typeface="Wingdings"/>
              <a:buChar char=""/>
              <a:tabLst>
                <a:tab pos="626110" algn="l"/>
              </a:tabLst>
            </a:pP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2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number</a:t>
            </a:r>
            <a:r>
              <a:rPr dirty="0" sz="2000" spc="3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3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ensemble</a:t>
            </a:r>
            <a:r>
              <a:rPr dirty="0" sz="2000" spc="3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methods</a:t>
            </a:r>
            <a:r>
              <a:rPr dirty="0" sz="2000" spc="3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already</a:t>
            </a:r>
            <a:r>
              <a:rPr dirty="0" sz="2000" spc="3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proposed</a:t>
            </a:r>
            <a:r>
              <a:rPr dirty="0" sz="2000" spc="38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using</a:t>
            </a:r>
            <a:r>
              <a:rPr dirty="0" sz="2000" spc="3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various</a:t>
            </a:r>
            <a:r>
              <a:rPr dirty="0" sz="2000" spc="4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62547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sampling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techniques.</a:t>
            </a:r>
            <a:endParaRPr sz="2000">
              <a:latin typeface="Arial MT"/>
              <a:cs typeface="Arial MT"/>
            </a:endParaRPr>
          </a:p>
          <a:p>
            <a:pPr marL="625475" indent="-231140">
              <a:lnSpc>
                <a:spcPct val="100000"/>
              </a:lnSpc>
              <a:spcBef>
                <a:spcPts val="1800"/>
              </a:spcBef>
              <a:buClr>
                <a:srgbClr val="333399"/>
              </a:buClr>
              <a:buFont typeface="Wingdings"/>
              <a:buChar char=""/>
              <a:tabLst>
                <a:tab pos="626110" algn="l"/>
              </a:tabLst>
            </a:pPr>
            <a:r>
              <a:rPr dirty="0" sz="2000">
                <a:latin typeface="Arial MT"/>
                <a:cs typeface="Arial MT"/>
              </a:rPr>
              <a:t>Proposed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methods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are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investigated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heterogeneous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test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bed.</a:t>
            </a:r>
            <a:endParaRPr sz="2000">
              <a:latin typeface="Arial MT"/>
              <a:cs typeface="Arial MT"/>
            </a:endParaRPr>
          </a:p>
          <a:p>
            <a:pPr marL="625475" indent="-231140">
              <a:lnSpc>
                <a:spcPct val="100000"/>
              </a:lnSpc>
              <a:spcBef>
                <a:spcPts val="1800"/>
              </a:spcBef>
              <a:buClr>
                <a:srgbClr val="333399"/>
              </a:buClr>
              <a:buFont typeface="Wingdings"/>
              <a:buChar char=""/>
              <a:tabLst>
                <a:tab pos="626110" algn="l"/>
              </a:tabLst>
            </a:pPr>
            <a:r>
              <a:rPr dirty="0" sz="2000">
                <a:latin typeface="Arial MT"/>
                <a:cs typeface="Arial MT"/>
              </a:rPr>
              <a:t>Some</a:t>
            </a:r>
            <a:r>
              <a:rPr dirty="0" sz="2000" spc="2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methods</a:t>
            </a:r>
            <a:r>
              <a:rPr dirty="0" sz="2000" spc="2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are</a:t>
            </a:r>
            <a:r>
              <a:rPr dirty="0" sz="2000" spc="2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proposed</a:t>
            </a:r>
            <a:r>
              <a:rPr dirty="0" sz="2000" spc="2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for</a:t>
            </a:r>
            <a:r>
              <a:rPr dirty="0" sz="2000" spc="2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decision</a:t>
            </a:r>
            <a:r>
              <a:rPr dirty="0" sz="2000" spc="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trees</a:t>
            </a:r>
            <a:r>
              <a:rPr dirty="0" sz="2000" spc="2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2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empirical</a:t>
            </a:r>
            <a:r>
              <a:rPr dirty="0" sz="2000" spc="2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result</a:t>
            </a:r>
            <a:r>
              <a:rPr dirty="0" sz="2000" spc="2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for</a:t>
            </a:r>
            <a:endParaRPr sz="2000">
              <a:latin typeface="Arial MT"/>
              <a:cs typeface="Arial MT"/>
            </a:endParaRPr>
          </a:p>
          <a:p>
            <a:pPr marL="625475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NN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available.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18415" marR="5080" indent="-6350">
              <a:lnSpc>
                <a:spcPct val="100000"/>
              </a:lnSpc>
              <a:spcBef>
                <a:spcPts val="1670"/>
              </a:spcBef>
            </a:pP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Comparative</a:t>
            </a:r>
            <a:r>
              <a:rPr dirty="0" sz="2000" spc="39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5" b="1">
                <a:solidFill>
                  <a:srgbClr val="0000FF"/>
                </a:solidFill>
                <a:latin typeface="Arial"/>
                <a:cs typeface="Arial"/>
              </a:rPr>
              <a:t>study</a:t>
            </a:r>
            <a:r>
              <a:rPr dirty="0" sz="2000" spc="3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of</a:t>
            </a:r>
            <a:r>
              <a:rPr dirty="0" sz="2000" spc="4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the</a:t>
            </a:r>
            <a:r>
              <a:rPr dirty="0" sz="2000" spc="3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proposed</a:t>
            </a:r>
            <a:r>
              <a:rPr dirty="0" sz="2000" spc="3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methods</a:t>
            </a:r>
            <a:r>
              <a:rPr dirty="0" sz="2000" spc="3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on</a:t>
            </a:r>
            <a:r>
              <a:rPr dirty="0" sz="2000" spc="3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395" b="1"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common</a:t>
            </a:r>
            <a:r>
              <a:rPr dirty="0" sz="2000" spc="39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ground</a:t>
            </a:r>
            <a:r>
              <a:rPr dirty="0" sz="2000" spc="39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is </a:t>
            </a:r>
            <a:r>
              <a:rPr dirty="0" sz="2000" spc="-5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necessary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evaluate</a:t>
            </a:r>
            <a:r>
              <a:rPr dirty="0" sz="20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their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effectiveness.</a:t>
            </a:r>
            <a:endParaRPr sz="2000">
              <a:latin typeface="Arial"/>
              <a:cs typeface="Arial"/>
            </a:endParaRPr>
          </a:p>
          <a:p>
            <a:pPr algn="ctr" marL="132715">
              <a:lnSpc>
                <a:spcPct val="100000"/>
              </a:lnSpc>
              <a:spcBef>
                <a:spcPts val="695"/>
              </a:spcBef>
            </a:pP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(Eight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prominent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NNE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methods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 considered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investigation</a:t>
            </a:r>
            <a:r>
              <a:rPr dirty="0" sz="1800" spc="-5">
                <a:latin typeface="Arial MT"/>
                <a:cs typeface="Arial MT"/>
              </a:rPr>
              <a:t>.)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917" y="665479"/>
            <a:ext cx="36391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Experimental</a:t>
            </a:r>
            <a:r>
              <a:rPr dirty="0" sz="2800" spc="-35"/>
              <a:t> </a:t>
            </a:r>
            <a:r>
              <a:rPr dirty="0" sz="2800" spc="-5"/>
              <a:t>Studies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07212" y="1627270"/>
            <a:ext cx="7569834" cy="3513454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235"/>
              </a:spcBef>
            </a:pPr>
            <a:r>
              <a:rPr dirty="0" sz="1800" spc="-5" b="1">
                <a:latin typeface="Arial"/>
                <a:cs typeface="Arial"/>
              </a:rPr>
              <a:t>Common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Settings:</a:t>
            </a:r>
            <a:endParaRPr sz="1800">
              <a:latin typeface="Arial"/>
              <a:cs typeface="Arial"/>
            </a:endParaRPr>
          </a:p>
          <a:p>
            <a:pPr marL="664845" indent="-161925">
              <a:lnSpc>
                <a:spcPct val="100000"/>
              </a:lnSpc>
              <a:spcBef>
                <a:spcPts val="1005"/>
              </a:spcBef>
              <a:buSzPct val="93750"/>
              <a:buFont typeface="Wingdings"/>
              <a:buChar char=""/>
              <a:tabLst>
                <a:tab pos="665480" algn="l"/>
              </a:tabLst>
            </a:pPr>
            <a:r>
              <a:rPr dirty="0" sz="1600" spc="-5">
                <a:latin typeface="Arial MT"/>
                <a:cs typeface="Arial MT"/>
              </a:rPr>
              <a:t>For an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NNE 20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NNs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considered.</a:t>
            </a:r>
            <a:endParaRPr sz="1600">
              <a:latin typeface="Arial MT"/>
              <a:cs typeface="Arial MT"/>
            </a:endParaRPr>
          </a:p>
          <a:p>
            <a:pPr marL="721360" indent="-21844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721995" algn="l"/>
              </a:tabLst>
            </a:pPr>
            <a:r>
              <a:rPr dirty="0" sz="1600" spc="-5">
                <a:latin typeface="Arial MT"/>
                <a:cs typeface="Arial MT"/>
              </a:rPr>
              <a:t>Each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NN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trained</a:t>
            </a:r>
            <a:r>
              <a:rPr dirty="0" sz="16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equal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50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/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75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/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100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iteration</a:t>
            </a:r>
            <a:r>
              <a:rPr dirty="0" sz="1600" spc="-5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664845" indent="-161925">
              <a:lnSpc>
                <a:spcPct val="100000"/>
              </a:lnSpc>
              <a:spcBef>
                <a:spcPts val="960"/>
              </a:spcBef>
              <a:buSzPct val="93750"/>
              <a:buFont typeface="Wingdings"/>
              <a:buChar char=""/>
              <a:tabLst>
                <a:tab pos="665480" algn="l"/>
              </a:tabLst>
            </a:pP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Learning rate</a:t>
            </a:r>
            <a:r>
              <a:rPr dirty="0" sz="16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back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propagation </a:t>
            </a:r>
            <a:r>
              <a:rPr dirty="0" sz="1600" spc="-10">
                <a:latin typeface="Arial MT"/>
                <a:cs typeface="Arial MT"/>
              </a:rPr>
              <a:t>was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set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0.15</a:t>
            </a:r>
            <a:r>
              <a:rPr dirty="0" sz="1600" spc="-5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664845" indent="-161925">
              <a:lnSpc>
                <a:spcPct val="100000"/>
              </a:lnSpc>
              <a:spcBef>
                <a:spcPts val="960"/>
              </a:spcBef>
              <a:buSzPct val="93750"/>
              <a:buFont typeface="Wingdings"/>
              <a:buChar char=""/>
              <a:tabLst>
                <a:tab pos="665480" algn="l"/>
              </a:tabLst>
            </a:pP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10-fold</a:t>
            </a:r>
            <a:r>
              <a:rPr dirty="0" sz="16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cross</a:t>
            </a:r>
            <a:r>
              <a:rPr dirty="0" sz="16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validations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was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followed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result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presentation.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"/>
            </a:pPr>
            <a:endParaRPr sz="175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Built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in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Parameter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Settings:</a:t>
            </a:r>
            <a:endParaRPr sz="1600">
              <a:latin typeface="Arial"/>
              <a:cs typeface="Arial"/>
            </a:endParaRPr>
          </a:p>
          <a:p>
            <a:pPr marL="721360" indent="-21844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721995" algn="l"/>
              </a:tabLst>
            </a:pP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DECORATE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R</a:t>
            </a:r>
            <a:r>
              <a:rPr dirty="0" baseline="-21164" sz="1575" spc="-7" i="1">
                <a:latin typeface="Arial"/>
                <a:cs typeface="Arial"/>
              </a:rPr>
              <a:t>Size</a:t>
            </a:r>
            <a:r>
              <a:rPr dirty="0" baseline="-21164" sz="1575" spc="277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value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was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0.5,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0.75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1.</a:t>
            </a:r>
            <a:r>
              <a:rPr dirty="0" sz="1600" spc="47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Maximum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trial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NNs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was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30.</a:t>
            </a:r>
            <a:endParaRPr sz="1600">
              <a:latin typeface="Arial MT"/>
              <a:cs typeface="Arial MT"/>
            </a:endParaRPr>
          </a:p>
          <a:p>
            <a:pPr marL="721360" indent="-21844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721995" algn="l"/>
              </a:tabLst>
            </a:pPr>
            <a:r>
              <a:rPr dirty="0" sz="1600" spc="-5">
                <a:latin typeface="Arial MT"/>
                <a:cs typeface="Arial MT"/>
              </a:rPr>
              <a:t>In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class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label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switching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5" i="1">
                <a:latin typeface="Arial"/>
                <a:cs typeface="Arial"/>
              </a:rPr>
              <a:t>S</a:t>
            </a:r>
            <a:r>
              <a:rPr dirty="0" baseline="-21164" sz="1575" spc="7" i="1">
                <a:latin typeface="Arial"/>
                <a:cs typeface="Arial"/>
              </a:rPr>
              <a:t>fraction</a:t>
            </a:r>
            <a:r>
              <a:rPr dirty="0" baseline="-21164" sz="1575" spc="202" i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was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0.1,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0.2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0.3.</a:t>
            </a:r>
            <a:endParaRPr sz="1600">
              <a:latin typeface="Arial MT"/>
              <a:cs typeface="Arial MT"/>
            </a:endParaRPr>
          </a:p>
          <a:p>
            <a:pPr marL="721360" indent="-218440">
              <a:lnSpc>
                <a:spcPct val="100000"/>
              </a:lnSpc>
              <a:spcBef>
                <a:spcPts val="960"/>
              </a:spcBef>
              <a:buFont typeface="Wingdings"/>
              <a:buChar char=""/>
              <a:tabLst>
                <a:tab pos="721995" algn="l"/>
              </a:tabLst>
            </a:pPr>
            <a:r>
              <a:rPr dirty="0" sz="1600" spc="-5">
                <a:latin typeface="Arial MT"/>
                <a:cs typeface="Arial MT"/>
              </a:rPr>
              <a:t>NCL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was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tested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with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λ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value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0.25,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0.5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or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0.75.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699338"/>
            <a:ext cx="41560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Artificial</a:t>
            </a:r>
            <a:r>
              <a:rPr dirty="0" sz="2800" spc="-30"/>
              <a:t> </a:t>
            </a:r>
            <a:r>
              <a:rPr dirty="0" sz="2800" spc="-5"/>
              <a:t>Neural</a:t>
            </a:r>
            <a:r>
              <a:rPr dirty="0" sz="2800" spc="-15"/>
              <a:t> </a:t>
            </a:r>
            <a:r>
              <a:rPr dirty="0" sz="2800" spc="-5"/>
              <a:t>Network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606676"/>
            <a:ext cx="5175250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According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Haykin</a:t>
            </a:r>
            <a:r>
              <a:rPr dirty="0" sz="1800" spc="-5">
                <a:latin typeface="Arial MT"/>
                <a:cs typeface="Arial MT"/>
              </a:rPr>
              <a:t>, an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artificial neural network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(NN)</a:t>
            </a:r>
            <a:r>
              <a:rPr dirty="0" sz="1800" spc="1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1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9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collection</a:t>
            </a:r>
            <a:r>
              <a:rPr dirty="0" sz="1800" spc="10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10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simple</a:t>
            </a:r>
            <a:r>
              <a:rPr dirty="0" sz="1800" spc="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processing</a:t>
            </a:r>
            <a:r>
              <a:rPr dirty="0" sz="1800" spc="1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units</a:t>
            </a:r>
            <a:r>
              <a:rPr dirty="0" sz="1800" spc="10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and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has ability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store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experimental</a:t>
            </a:r>
            <a:r>
              <a:rPr dirty="0" sz="18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knowledge.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8133" y="2860624"/>
            <a:ext cx="6902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Neu</a:t>
            </a:r>
            <a:r>
              <a:rPr dirty="0" sz="1600" spc="-15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3201" y="943102"/>
            <a:ext cx="577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Inputs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6663" y="1220724"/>
            <a:ext cx="2569844" cy="30739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78804" y="2327529"/>
            <a:ext cx="80200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 MT"/>
                <a:cs typeface="Arial MT"/>
              </a:rPr>
              <a:t>S</a:t>
            </a:r>
            <a:r>
              <a:rPr dirty="0" sz="1600" spc="-20">
                <a:latin typeface="Arial MT"/>
                <a:cs typeface="Arial MT"/>
              </a:rPr>
              <a:t>y</a:t>
            </a:r>
            <a:r>
              <a:rPr dirty="0" sz="1600" spc="-5">
                <a:latin typeface="Arial MT"/>
                <a:cs typeface="Arial MT"/>
              </a:rPr>
              <a:t>napt</a:t>
            </a:r>
            <a:r>
              <a:rPr dirty="0" sz="1600">
                <a:latin typeface="Arial MT"/>
                <a:cs typeface="Arial MT"/>
              </a:rPr>
              <a:t>i</a:t>
            </a:r>
            <a:r>
              <a:rPr dirty="0" sz="1600" spc="-5">
                <a:latin typeface="Arial MT"/>
                <a:cs typeface="Arial MT"/>
              </a:rPr>
              <a:t>c  </a:t>
            </a:r>
            <a:r>
              <a:rPr dirty="0" sz="1600" spc="-5">
                <a:latin typeface="Arial MT"/>
                <a:cs typeface="Arial MT"/>
              </a:rPr>
              <a:t>weight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3403" y="4171567"/>
            <a:ext cx="2458085" cy="72644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109345">
              <a:lnSpc>
                <a:spcPct val="100000"/>
              </a:lnSpc>
              <a:spcBef>
                <a:spcPts val="775"/>
              </a:spcBef>
            </a:pPr>
            <a:r>
              <a:rPr dirty="0" sz="1600" spc="-5">
                <a:latin typeface="Arial MT"/>
                <a:cs typeface="Arial MT"/>
              </a:rPr>
              <a:t>Outputs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 spc="-5">
                <a:solidFill>
                  <a:srgbClr val="252525"/>
                </a:solidFill>
                <a:latin typeface="Arial MT"/>
                <a:cs typeface="Arial MT"/>
              </a:rPr>
              <a:t>Artificial Neural </a:t>
            </a:r>
            <a:r>
              <a:rPr dirty="0" sz="1800" spc="-10">
                <a:solidFill>
                  <a:srgbClr val="252525"/>
                </a:solidFill>
                <a:latin typeface="Arial MT"/>
                <a:cs typeface="Arial MT"/>
              </a:rPr>
              <a:t>Network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73267" y="1202436"/>
            <a:ext cx="1905" cy="3808729"/>
          </a:xfrm>
          <a:custGeom>
            <a:avLst/>
            <a:gdLst/>
            <a:ahLst/>
            <a:cxnLst/>
            <a:rect l="l" t="t" r="r" b="b"/>
            <a:pathLst>
              <a:path w="1904" h="3808729">
                <a:moveTo>
                  <a:pt x="1651" y="0"/>
                </a:moveTo>
                <a:lnTo>
                  <a:pt x="0" y="380834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7340" y="5137759"/>
            <a:ext cx="837565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0"/>
              </a:spcBef>
              <a:buFont typeface="Wingdings"/>
              <a:buChar char=""/>
              <a:tabLst>
                <a:tab pos="241300" algn="l"/>
              </a:tabLst>
            </a:pP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Functionality</a:t>
            </a:r>
            <a:r>
              <a:rPr dirty="0" sz="1800" spc="3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3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3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NN</a:t>
            </a:r>
            <a:r>
              <a:rPr dirty="0" sz="1800" spc="30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depends</a:t>
            </a:r>
            <a:r>
              <a:rPr dirty="0" sz="1800" spc="3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</a:t>
            </a:r>
            <a:r>
              <a:rPr dirty="0" sz="1800" spc="3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30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synaptic</a:t>
            </a:r>
            <a:r>
              <a:rPr dirty="0" sz="1800" spc="3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weight</a:t>
            </a:r>
            <a:r>
              <a:rPr dirty="0" sz="1800" spc="30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values</a:t>
            </a:r>
            <a:r>
              <a:rPr dirty="0" sz="1800" spc="3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3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31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aim</a:t>
            </a:r>
            <a:r>
              <a:rPr dirty="0" sz="1800" spc="3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1800" spc="-484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learning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to</a:t>
            </a:r>
            <a:r>
              <a:rPr dirty="0" sz="1800" spc="-5">
                <a:latin typeface="Arial MT"/>
                <a:cs typeface="Arial MT"/>
              </a:rPr>
              <a:t> get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proper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weight</a:t>
            </a:r>
            <a:r>
              <a:rPr dirty="0" sz="1800" spc="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6172200"/>
            <a:ext cx="8763000" cy="462280"/>
          </a:xfrm>
          <a:prstGeom prst="rect">
            <a:avLst/>
          </a:prstGeom>
          <a:solidFill>
            <a:srgbClr val="C6FFEF"/>
          </a:solidFill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1600" spc="-10" b="1">
                <a:solidFill>
                  <a:srgbClr val="0000FF"/>
                </a:solidFill>
                <a:latin typeface="Arial"/>
                <a:cs typeface="Arial"/>
              </a:rPr>
              <a:t>NNs</a:t>
            </a:r>
            <a:r>
              <a:rPr dirty="0" sz="1600" spc="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00FF"/>
                </a:solidFill>
                <a:latin typeface="Arial"/>
                <a:cs typeface="Arial"/>
              </a:rPr>
              <a:t>have</a:t>
            </a:r>
            <a:r>
              <a:rPr dirty="0" sz="1600" spc="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been</a:t>
            </a:r>
            <a:r>
              <a:rPr dirty="0" sz="1600" spc="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successfully</a:t>
            </a:r>
            <a:r>
              <a:rPr dirty="0" sz="1600" spc="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applied</a:t>
            </a:r>
            <a:r>
              <a:rPr dirty="0" sz="1600" spc="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dirty="0" sz="1600" spc="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00FF"/>
                </a:solidFill>
                <a:latin typeface="Arial"/>
                <a:cs typeface="Arial"/>
              </a:rPr>
              <a:t>various</a:t>
            </a:r>
            <a:r>
              <a:rPr dirty="0" sz="1600" spc="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task;</a:t>
            </a:r>
            <a:r>
              <a:rPr dirty="0" sz="1600" spc="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dirty="0" sz="1600" spc="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dirty="0" sz="1600" spc="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it</a:t>
            </a:r>
            <a:r>
              <a:rPr dirty="0" sz="1600" spc="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performs</a:t>
            </a:r>
            <a:r>
              <a:rPr dirty="0" sz="1600" spc="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5" b="1">
                <a:solidFill>
                  <a:srgbClr val="0000FF"/>
                </a:solidFill>
                <a:latin typeface="Arial"/>
                <a:cs typeface="Arial"/>
              </a:rPr>
              <a:t>well.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2849702"/>
            <a:ext cx="51930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NN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resembles</a:t>
            </a:r>
            <a:r>
              <a:rPr dirty="0" sz="1800" spc="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human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brain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10" b="1">
                <a:latin typeface="Arial"/>
                <a:cs typeface="Arial"/>
              </a:rPr>
              <a:t>two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respects: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011" y="3284601"/>
            <a:ext cx="51352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100"/>
              </a:spcBef>
              <a:tabLst>
                <a:tab pos="1557655" algn="l"/>
                <a:tab pos="1621790" algn="l"/>
                <a:tab pos="1913255" algn="l"/>
                <a:tab pos="2976880" algn="l"/>
                <a:tab pos="3409950" algn="l"/>
                <a:tab pos="3726815" algn="l"/>
                <a:tab pos="4244975" algn="l"/>
                <a:tab pos="4893310" algn="l"/>
              </a:tabLst>
            </a:pPr>
            <a:r>
              <a:rPr dirty="0" sz="1800" spc="-10" i="1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dirty="0" sz="1800" spc="-22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dirty="0" sz="1800" spc="-15" i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owle</a:t>
            </a:r>
            <a:r>
              <a:rPr dirty="0" sz="1800" spc="-15" i="1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dirty="0" sz="1800" i="1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dirty="0" sz="18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1800" spc="-10" i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z="18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ac</a:t>
            </a:r>
            <a:r>
              <a:rPr dirty="0" sz="1800" spc="-15" i="1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dirty="0" sz="1800" spc="-15" i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red</a:t>
            </a:r>
            <a:r>
              <a:rPr dirty="0" sz="18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1800" spc="-10" i="1">
                <a:latin typeface="Arial"/>
                <a:cs typeface="Arial"/>
              </a:rPr>
              <a:t>b</a:t>
            </a:r>
            <a:r>
              <a:rPr dirty="0" sz="1800" spc="-5" i="1">
                <a:latin typeface="Arial"/>
                <a:cs typeface="Arial"/>
              </a:rPr>
              <a:t>y</a:t>
            </a:r>
            <a:r>
              <a:rPr dirty="0" sz="1800" i="1">
                <a:latin typeface="Arial"/>
                <a:cs typeface="Arial"/>
              </a:rPr>
              <a:t>	</a:t>
            </a:r>
            <a:r>
              <a:rPr dirty="0" sz="1800" spc="-5" i="1">
                <a:latin typeface="Arial"/>
                <a:cs typeface="Arial"/>
              </a:rPr>
              <a:t>a</a:t>
            </a:r>
            <a:r>
              <a:rPr dirty="0" sz="1800" i="1">
                <a:latin typeface="Arial"/>
                <a:cs typeface="Arial"/>
              </a:rPr>
              <a:t>	</a:t>
            </a:r>
            <a:r>
              <a:rPr dirty="0" sz="1800" spc="-10" i="1">
                <a:latin typeface="Arial"/>
                <a:cs typeface="Arial"/>
              </a:rPr>
              <a:t>N</a:t>
            </a:r>
            <a:r>
              <a:rPr dirty="0" sz="1800" spc="-5" i="1">
                <a:latin typeface="Arial"/>
                <a:cs typeface="Arial"/>
              </a:rPr>
              <a:t>N</a:t>
            </a:r>
            <a:r>
              <a:rPr dirty="0" sz="1800" i="1">
                <a:latin typeface="Arial"/>
                <a:cs typeface="Arial"/>
              </a:rPr>
              <a:t>	from	</a:t>
            </a:r>
            <a:r>
              <a:rPr dirty="0" sz="1800" spc="-5" i="1">
                <a:latin typeface="Arial"/>
                <a:cs typeface="Arial"/>
              </a:rPr>
              <a:t>its  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environment		</a:t>
            </a:r>
            <a:r>
              <a:rPr dirty="0" sz="1800" spc="-5" i="1">
                <a:latin typeface="Arial"/>
                <a:cs typeface="Arial"/>
              </a:rPr>
              <a:t>through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learning</a:t>
            </a:r>
            <a:r>
              <a:rPr dirty="0" sz="1800" spc="1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process</a:t>
            </a:r>
            <a:r>
              <a:rPr dirty="0" sz="1800" spc="-5" i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0103" y="3970401"/>
            <a:ext cx="11029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" marR="5080" indent="-22860">
              <a:lnSpc>
                <a:spcPct val="100000"/>
              </a:lnSpc>
              <a:spcBef>
                <a:spcPts val="100"/>
              </a:spcBef>
              <a:tabLst>
                <a:tab pos="771525" algn="l"/>
                <a:tab pos="848994" algn="l"/>
              </a:tabLst>
            </a:pPr>
            <a:r>
              <a:rPr dirty="0" sz="1800" spc="-5" i="1">
                <a:latin typeface="Arial"/>
                <a:cs typeface="Arial"/>
              </a:rPr>
              <a:t>kn</a:t>
            </a:r>
            <a:r>
              <a:rPr dirty="0" sz="1800" spc="-15" i="1">
                <a:latin typeface="Arial"/>
                <a:cs typeface="Arial"/>
              </a:rPr>
              <a:t>o</a:t>
            </a:r>
            <a:r>
              <a:rPr dirty="0" sz="1800" i="1">
                <a:latin typeface="Arial"/>
                <a:cs typeface="Arial"/>
              </a:rPr>
              <a:t>w</a:t>
            </a:r>
            <a:r>
              <a:rPr dirty="0" sz="1800" spc="-5" i="1">
                <a:latin typeface="Arial"/>
                <a:cs typeface="Arial"/>
              </a:rPr>
              <a:t>n</a:t>
            </a:r>
            <a:r>
              <a:rPr dirty="0" sz="1800" i="1">
                <a:latin typeface="Arial"/>
                <a:cs typeface="Arial"/>
              </a:rPr>
              <a:t>		</a:t>
            </a:r>
            <a:r>
              <a:rPr dirty="0" sz="1800" spc="-10" i="1">
                <a:latin typeface="Arial"/>
                <a:cs typeface="Arial"/>
              </a:rPr>
              <a:t>as  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store</a:t>
            </a:r>
            <a:r>
              <a:rPr dirty="0" sz="1800" i="1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011" y="3970401"/>
            <a:ext cx="38785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38125" marR="5080" indent="-22606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2. Interneuron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connection</a:t>
            </a:r>
            <a:r>
              <a:rPr dirty="0" sz="18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strengths</a:t>
            </a:r>
            <a:r>
              <a:rPr dirty="0" sz="1800" spc="-5" i="1">
                <a:latin typeface="Arial"/>
                <a:cs typeface="Arial"/>
              </a:rPr>
              <a:t>, 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synaptic</a:t>
            </a:r>
            <a:r>
              <a:rPr dirty="0" sz="18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weights</a:t>
            </a:r>
            <a:r>
              <a:rPr dirty="0" sz="1800" spc="-5" i="1">
                <a:latin typeface="Arial"/>
                <a:cs typeface="Arial"/>
              </a:rPr>
              <a:t>,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are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used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to 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FF"/>
                </a:solidFill>
                <a:latin typeface="Arial"/>
                <a:cs typeface="Arial"/>
              </a:rPr>
              <a:t>knowledge</a:t>
            </a:r>
            <a:r>
              <a:rPr dirty="0" sz="1800" spc="-5" i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6492" y="490727"/>
          <a:ext cx="8742044" cy="6281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635"/>
                <a:gridCol w="160019"/>
                <a:gridCol w="264795"/>
                <a:gridCol w="142875"/>
                <a:gridCol w="424180"/>
                <a:gridCol w="290194"/>
                <a:gridCol w="808355"/>
                <a:gridCol w="808355"/>
                <a:gridCol w="889000"/>
                <a:gridCol w="1212214"/>
                <a:gridCol w="808354"/>
                <a:gridCol w="969644"/>
                <a:gridCol w="889000"/>
                <a:gridCol w="808354"/>
              </a:tblGrid>
              <a:tr h="477647">
                <a:tc rowSpan="20"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600" b="1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1C1C1C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11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800" spc="-1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TER</a:t>
                      </a:r>
                      <a:r>
                        <a:rPr dirty="0" sz="2800" spc="-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Comparison</a:t>
                      </a:r>
                      <a:r>
                        <a:rPr dirty="0" sz="2800" spc="2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over</a:t>
                      </a:r>
                      <a:r>
                        <a:rPr dirty="0" sz="2800" spc="1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50</a:t>
                      </a:r>
                      <a:r>
                        <a:rPr dirty="0" sz="28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Indp.</a:t>
                      </a:r>
                      <a:r>
                        <a:rPr dirty="0" sz="28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Runs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38100">
                      <a:solidFill>
                        <a:srgbClr val="1C1C1C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597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75"/>
                        </a:lnSpc>
                        <a:spcBef>
                          <a:spcPts val="795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R w="381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1275"/>
                        </a:lnSpc>
                        <a:spcBef>
                          <a:spcPts val="795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L w="38100">
                      <a:solidFill>
                        <a:srgbClr val="1C1C1C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5"/>
                        </a:lnSpc>
                        <a:spcBef>
                          <a:spcPts val="795"/>
                        </a:spcBef>
                      </a:pP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sNNE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Bagging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AdaBoost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639"/>
                        </a:lnSpc>
                      </a:pPr>
                      <a:r>
                        <a:rPr dirty="0" sz="1400" spc="-2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DECORATE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RSM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Switching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Smearing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4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NCL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1507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1C1C1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1C1C1C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ts val="919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20NNs/NNE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950"/>
                        </a:lnSpc>
                      </a:pPr>
                      <a:r>
                        <a:rPr dirty="0" sz="1050" b="1">
                          <a:latin typeface="Arial"/>
                          <a:cs typeface="Arial"/>
                        </a:rPr>
                        <a:t>20NNs/NNE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97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20NNs/NNE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1085"/>
                        </a:lnSpc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(NNs/NNE)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ts val="975"/>
                        </a:lnSpc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20NNs/NNE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20NNs/NNE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ts val="1035"/>
                        </a:lnSpc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20NNs/NNE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975"/>
                        </a:lnSpc>
                      </a:pPr>
                      <a:r>
                        <a:rPr dirty="0" sz="1100" spc="-5" b="1">
                          <a:latin typeface="Arial"/>
                          <a:cs typeface="Arial"/>
                        </a:rPr>
                        <a:t>20NNs/NNE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159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ACC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0.1417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0.1568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0.14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(8.34)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0.1461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0.1443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158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BCW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0.0348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0.0322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0.0322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0.0299(6.40)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0.0296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0.0319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0.0313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9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CAR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0.1128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0.0995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0.0799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0.1203(2.00)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0.1647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0.118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0.1193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0.1036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158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DBT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0.2379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0.2321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0.2305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0.2342(1.14)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0.2318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0.2382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0.2366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0.2308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9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GCC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0.2462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0.2424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0.2476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0.2652(1.88)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0.2414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0.2416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0.2482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0.2402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158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HDC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0.1633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0.1573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0.1653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0.152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(6.78)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0.1567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0.1567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0.1627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9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HPT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0.1547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0.1627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0.172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0.16(1.16)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0.1573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0.1587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0.1547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0.152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1584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HTR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0.0531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0.0518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0.0263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0.0528(1.02)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0.0559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0.056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0.0558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0.0522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9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INS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0.1343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0.1297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0.1034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0.0606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(12.9)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0.1429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0.1806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0.1366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158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IRP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0.0267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0.0293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0.028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0.0267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(1.00)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0.0293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0.0267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0.0267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0.0267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9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LMP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0.1486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0.1529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0.1729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0.1371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(4.74)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0.1486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0.1586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158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PRM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0.068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0.068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0.072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0.066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(20.00)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0.068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0.078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0.068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97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SGM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0.0648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0.0432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0.0761(3.14)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0.0681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0.0724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0.0765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0.0677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1586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SNR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0.195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0.194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0.181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0.166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7.58)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0.209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0.195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9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SPL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0.1556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0.1529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0.1823(2.36)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0.0873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0.1725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0.1409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159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STL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0.1379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0.1358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0.1525(2.98)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0.1435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0.1556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90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8905">
                    <a:solidFill>
                      <a:srgbClr val="EBEBE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WVF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0.1327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0.1297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0.1308(4.18)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0.1352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0.1339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0.1345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0.1312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26492" y="545591"/>
            <a:ext cx="1153795" cy="897890"/>
            <a:chOff x="126492" y="545591"/>
            <a:chExt cx="1153795" cy="897890"/>
          </a:xfrm>
        </p:grpSpPr>
        <p:sp>
          <p:nvSpPr>
            <p:cNvPr id="5" name="object 5"/>
            <p:cNvSpPr/>
            <p:nvPr/>
          </p:nvSpPr>
          <p:spPr>
            <a:xfrm>
              <a:off x="417576" y="545591"/>
              <a:ext cx="382905" cy="475615"/>
            </a:xfrm>
            <a:custGeom>
              <a:avLst/>
              <a:gdLst/>
              <a:ahLst/>
              <a:cxnLst/>
              <a:rect l="l" t="t" r="r" b="b"/>
              <a:pathLst>
                <a:path w="382905" h="475615">
                  <a:moveTo>
                    <a:pt x="382524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82524" y="475488"/>
                  </a:lnTo>
                  <a:lnTo>
                    <a:pt x="382524" y="350520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545591"/>
              <a:ext cx="329184" cy="4754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1" y="967740"/>
              <a:ext cx="368808" cy="4754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492" y="896111"/>
              <a:ext cx="560832" cy="422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483" y="1228343"/>
            <a:ext cx="8226552" cy="320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40" y="4601147"/>
            <a:ext cx="8453120" cy="211328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Conclusions</a:t>
            </a:r>
            <a:r>
              <a:rPr dirty="0" sz="1600" spc="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dirty="0" sz="1600" spc="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dirty="0" sz="1600" spc="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00FF"/>
                </a:solidFill>
                <a:latin typeface="Arial"/>
                <a:cs typeface="Arial"/>
              </a:rPr>
              <a:t>Comparative</a:t>
            </a:r>
            <a:r>
              <a:rPr dirty="0" sz="1600" spc="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0000FF"/>
                </a:solidFill>
                <a:latin typeface="Arial"/>
                <a:cs typeface="Arial"/>
              </a:rPr>
              <a:t>Study:</a:t>
            </a:r>
            <a:endParaRPr sz="1600">
              <a:latin typeface="Arial"/>
              <a:cs typeface="Arial"/>
            </a:endParaRPr>
          </a:p>
          <a:p>
            <a:pPr marL="408940" indent="-23495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408940" algn="l"/>
              </a:tabLst>
            </a:pP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No one</a:t>
            </a:r>
            <a:r>
              <a:rPr dirty="0" sz="16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superior</a:t>
            </a:r>
            <a:r>
              <a:rPr dirty="0" sz="16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dirty="0" sz="16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others</a:t>
            </a:r>
            <a:r>
              <a:rPr dirty="0" sz="16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dirty="0" sz="16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all the</a:t>
            </a:r>
            <a:r>
              <a:rPr dirty="0" sz="16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  <a:p>
            <a:pPr marL="408940" marR="5080" indent="-234950">
              <a:lnSpc>
                <a:spcPct val="100000"/>
              </a:lnSpc>
              <a:spcBef>
                <a:spcPts val="605"/>
              </a:spcBef>
              <a:buFont typeface="Wingdings"/>
              <a:buChar char=""/>
              <a:tabLst>
                <a:tab pos="408940" algn="l"/>
              </a:tabLst>
            </a:pPr>
            <a:r>
              <a:rPr dirty="0" sz="1600" spc="-20">
                <a:solidFill>
                  <a:srgbClr val="0000FF"/>
                </a:solidFill>
                <a:latin typeface="Arial MT"/>
                <a:cs typeface="Arial MT"/>
              </a:rPr>
              <a:t>DECORATE</a:t>
            </a:r>
            <a:r>
              <a:rPr dirty="0" sz="1600" spc="1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performs</a:t>
            </a:r>
            <a:r>
              <a:rPr dirty="0" sz="1600" spc="1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better</a:t>
            </a:r>
            <a:r>
              <a:rPr dirty="0" sz="1600" spc="19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21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problems</a:t>
            </a:r>
            <a:r>
              <a:rPr dirty="0" sz="1600" spc="1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dirty="0" sz="1600" spc="1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limited</a:t>
            </a:r>
            <a:r>
              <a:rPr dirty="0" sz="1600" spc="1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examples,</a:t>
            </a:r>
            <a:r>
              <a:rPr dirty="0" sz="1600" spc="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e.g.,</a:t>
            </a:r>
            <a:r>
              <a:rPr dirty="0" sz="1600" spc="2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INS,</a:t>
            </a:r>
            <a:r>
              <a:rPr dirty="0" sz="1600" spc="19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LPM,</a:t>
            </a:r>
            <a:r>
              <a:rPr dirty="0" sz="1600" spc="2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PRM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. </a:t>
            </a:r>
            <a:r>
              <a:rPr dirty="0" sz="1600" spc="-4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NCL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also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good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small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problems.</a:t>
            </a:r>
            <a:endParaRPr sz="1600">
              <a:latin typeface="Arial MT"/>
              <a:cs typeface="Arial MT"/>
            </a:endParaRPr>
          </a:p>
          <a:p>
            <a:pPr marL="408940" marR="5080" indent="-23495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408940" algn="l"/>
              </a:tabLst>
            </a:pP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27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large</a:t>
            </a:r>
            <a:r>
              <a:rPr dirty="0" sz="1600" spc="2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sized</a:t>
            </a:r>
            <a:r>
              <a:rPr dirty="0" sz="1600" spc="2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problems</a:t>
            </a:r>
            <a:r>
              <a:rPr dirty="0" sz="1600" spc="2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bagging</a:t>
            </a:r>
            <a:r>
              <a:rPr dirty="0" sz="1600" spc="2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1600" spc="2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AdaBoost</a:t>
            </a:r>
            <a:r>
              <a:rPr dirty="0" sz="1600" spc="2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dirty="0" sz="1600" spc="2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600" spc="2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best,</a:t>
            </a:r>
            <a:r>
              <a:rPr dirty="0" sz="1600" spc="2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e.g.,</a:t>
            </a:r>
            <a:r>
              <a:rPr dirty="0" sz="1600" spc="28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CAR,</a:t>
            </a:r>
            <a:r>
              <a:rPr dirty="0" sz="1600" spc="295">
                <a:latin typeface="Arial MT"/>
                <a:cs typeface="Arial MT"/>
              </a:rPr>
              <a:t> </a:t>
            </a:r>
            <a:r>
              <a:rPr dirty="0" sz="1600" spc="-55">
                <a:latin typeface="Arial MT"/>
                <a:cs typeface="Arial MT"/>
              </a:rPr>
              <a:t>HRT,</a:t>
            </a:r>
            <a:r>
              <a:rPr dirty="0" sz="1600" spc="29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WVF.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AdaBoost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might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show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very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good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result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very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large problems.</a:t>
            </a:r>
            <a:endParaRPr sz="1600">
              <a:latin typeface="Arial MT"/>
              <a:cs typeface="Arial MT"/>
            </a:endParaRPr>
          </a:p>
          <a:p>
            <a:pPr marL="408940" indent="-234950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408940" algn="l"/>
              </a:tabLst>
            </a:pP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RSM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performs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well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sufficient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input</a:t>
            </a:r>
            <a:r>
              <a:rPr dirty="0" sz="16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dirty="0" sz="1600" spc="-5">
                <a:latin typeface="Arial MT"/>
                <a:cs typeface="Arial MT"/>
              </a:rPr>
              <a:t>,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e.g.,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SPL.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600" y="490727"/>
          <a:ext cx="8476615" cy="421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"/>
                <a:gridCol w="902969"/>
                <a:gridCol w="804544"/>
                <a:gridCol w="807719"/>
                <a:gridCol w="888365"/>
                <a:gridCol w="1210945"/>
                <a:gridCol w="808354"/>
                <a:gridCol w="968375"/>
                <a:gridCol w="888365"/>
                <a:gridCol w="883284"/>
              </a:tblGrid>
              <a:tr h="751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1C1C1C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9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2800" spc="-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Result</a:t>
                      </a:r>
                      <a:r>
                        <a:rPr dirty="0" sz="2800" spc="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r>
                        <a:rPr dirty="0" sz="2800" spc="1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over</a:t>
                      </a:r>
                      <a:r>
                        <a:rPr dirty="0" sz="2800" spc="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2800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" b="1">
                          <a:solidFill>
                            <a:srgbClr val="333399"/>
                          </a:solidFill>
                          <a:latin typeface="Arial"/>
                          <a:cs typeface="Arial"/>
                        </a:rPr>
                        <a:t>Problems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46379">
                    <a:lnL w="38100">
                      <a:solidFill>
                        <a:srgbClr val="1C1C1C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12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sNNE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Bagging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AdaBoost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DECORATE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RSM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Switching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Smearing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NCL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15975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Average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TER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0.1505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0.1393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0.1380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0.1441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0.1562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0.1512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0.1581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0.1462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09499">
                <a:tc gridSpan="2"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Best/Worst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2/3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5/1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11/6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7/2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2/7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2/3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1/9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6/0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975">
                <a:tc gridSpan="2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NNE</a:t>
                      </a:r>
                      <a:r>
                        <a:rPr dirty="0" sz="14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 algn="ctr" marR="342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Pair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Wise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Win/Draw/Loss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5849">
                <a:tc gridSpan="2">
                  <a:txBody>
                    <a:bodyPr/>
                    <a:lstStyle/>
                    <a:p>
                      <a:pPr marL="3556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sNNE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23/1/6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15">
                          <a:latin typeface="Arial MT"/>
                          <a:cs typeface="Arial MT"/>
                        </a:rPr>
                        <a:t>19/0/11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17/1/12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12/2/16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15">
                          <a:latin typeface="Arial MT"/>
                          <a:cs typeface="Arial MT"/>
                        </a:rPr>
                        <a:t>11/1/18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8/2/20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20/4/6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15975">
                <a:tc gridSpan="2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Bagging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16/1/13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15">
                          <a:latin typeface="Arial MT"/>
                          <a:cs typeface="Arial MT"/>
                        </a:rPr>
                        <a:t>11/0/19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10/2/18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7/1/22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5/0/25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10/1/19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849">
                <a:tc grid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AdaBoost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13/0/17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15">
                          <a:latin typeface="Arial MT"/>
                          <a:cs typeface="Arial MT"/>
                        </a:rPr>
                        <a:t>11/0/19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12/0/18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10/0/20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15/0/15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15975">
                <a:tc grid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DECORATE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15">
                          <a:latin typeface="Arial MT"/>
                          <a:cs typeface="Arial MT"/>
                        </a:rPr>
                        <a:t>11/1/18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10/1/19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5/1/24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16/1/13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849">
                <a:tc grid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RSM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17/0/13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12/0/18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22/1/7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15975">
                <a:tc gridSpan="2"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Switching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6/2/22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19/1/10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15849">
                <a:tc gridSpan="2"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Smearing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24/1/5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49653"/>
            <a:ext cx="883539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Basic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introduction</a:t>
            </a:r>
            <a:r>
              <a:rPr dirty="0" sz="20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about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NNs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NNE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presented.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Comparative</a:t>
            </a:r>
            <a:r>
              <a:rPr dirty="0" sz="2000" spc="3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study</a:t>
            </a:r>
            <a:r>
              <a:rPr dirty="0" sz="2000" spc="3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2000" spc="3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prominent</a:t>
            </a:r>
            <a:r>
              <a:rPr dirty="0" sz="2000" spc="3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existing</a:t>
            </a:r>
            <a:r>
              <a:rPr dirty="0" sz="2000" spc="3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methods</a:t>
            </a:r>
            <a:r>
              <a:rPr dirty="0" sz="2000" spc="3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000" spc="3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given</a:t>
            </a:r>
            <a:r>
              <a:rPr dirty="0" sz="2000" spc="3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dirty="0" sz="2000" spc="3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identified </a:t>
            </a:r>
            <a:r>
              <a:rPr dirty="0" sz="2000" spc="-5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effectiveness</a:t>
            </a:r>
            <a:r>
              <a:rPr dirty="0" sz="20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methods.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"/>
            </a:pPr>
            <a:endParaRPr sz="2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Given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an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Outline</a:t>
            </a:r>
            <a:r>
              <a:rPr dirty="0" sz="20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better</a:t>
            </a:r>
            <a:r>
              <a:rPr dirty="0" sz="20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NNE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construction.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713689"/>
            <a:ext cx="21551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C</a:t>
            </a:r>
            <a:r>
              <a:rPr dirty="0" sz="2800" spc="-20"/>
              <a:t>o</a:t>
            </a:r>
            <a:r>
              <a:rPr dirty="0" sz="2800" spc="-5"/>
              <a:t>nclusio</a:t>
            </a:r>
            <a:r>
              <a:rPr dirty="0" sz="2800" spc="-20"/>
              <a:t>n</a:t>
            </a:r>
            <a:r>
              <a:rPr dirty="0" sz="2800" spc="-5"/>
              <a:t>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699338"/>
            <a:ext cx="48304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NNs</a:t>
            </a:r>
            <a:r>
              <a:rPr dirty="0" sz="2800" spc="-15"/>
              <a:t> </a:t>
            </a:r>
            <a:r>
              <a:rPr dirty="0" sz="2800" spc="-5"/>
              <a:t>for</a:t>
            </a:r>
            <a:r>
              <a:rPr dirty="0" sz="2800" spc="-20"/>
              <a:t> </a:t>
            </a:r>
            <a:r>
              <a:rPr dirty="0" sz="2800"/>
              <a:t>Classification</a:t>
            </a:r>
            <a:r>
              <a:rPr dirty="0" sz="2800" spc="-5"/>
              <a:t> Tasks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4540" y="1273302"/>
            <a:ext cx="6930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95"/>
              </a:spcBef>
              <a:buSzPct val="93750"/>
              <a:buFont typeface="Wingdings"/>
              <a:buChar char=""/>
              <a:tabLst>
                <a:tab pos="194310" algn="l"/>
              </a:tabLst>
            </a:pP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Classification</a:t>
            </a:r>
            <a:r>
              <a:rPr dirty="0" sz="1600" spc="1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is</a:t>
            </a:r>
            <a:r>
              <a:rPr dirty="0" sz="1600" spc="2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one</a:t>
            </a:r>
            <a:r>
              <a:rPr dirty="0" sz="1600" spc="2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204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21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most</a:t>
            </a:r>
            <a:r>
              <a:rPr dirty="0" sz="1600" spc="229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frequently</a:t>
            </a:r>
            <a:r>
              <a:rPr dirty="0" sz="1600" spc="1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encountered</a:t>
            </a:r>
            <a:r>
              <a:rPr dirty="0" sz="1600" spc="19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decision</a:t>
            </a:r>
            <a:r>
              <a:rPr dirty="0" sz="1600" spc="1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making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0600" y="5026152"/>
            <a:ext cx="6530340" cy="1222375"/>
            <a:chOff x="990600" y="5026152"/>
            <a:chExt cx="6530340" cy="1222375"/>
          </a:xfrm>
        </p:grpSpPr>
        <p:sp>
          <p:nvSpPr>
            <p:cNvPr id="5" name="object 5"/>
            <p:cNvSpPr/>
            <p:nvPr/>
          </p:nvSpPr>
          <p:spPr>
            <a:xfrm>
              <a:off x="995172" y="5558028"/>
              <a:ext cx="6477000" cy="685800"/>
            </a:xfrm>
            <a:custGeom>
              <a:avLst/>
              <a:gdLst/>
              <a:ahLst/>
              <a:cxnLst/>
              <a:rect l="l" t="t" r="r" b="b"/>
              <a:pathLst>
                <a:path w="6477000" h="685800">
                  <a:moveTo>
                    <a:pt x="343027" y="0"/>
                  </a:moveTo>
                  <a:lnTo>
                    <a:pt x="0" y="342900"/>
                  </a:lnTo>
                  <a:lnTo>
                    <a:pt x="343027" y="685800"/>
                  </a:lnTo>
                  <a:lnTo>
                    <a:pt x="343027" y="514350"/>
                  </a:lnTo>
                  <a:lnTo>
                    <a:pt x="6477000" y="514350"/>
                  </a:lnTo>
                  <a:lnTo>
                    <a:pt x="6477000" y="171450"/>
                  </a:lnTo>
                  <a:lnTo>
                    <a:pt x="343027" y="171450"/>
                  </a:lnTo>
                  <a:lnTo>
                    <a:pt x="343027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95172" y="5558028"/>
              <a:ext cx="6477000" cy="685800"/>
            </a:xfrm>
            <a:custGeom>
              <a:avLst/>
              <a:gdLst/>
              <a:ahLst/>
              <a:cxnLst/>
              <a:rect l="l" t="t" r="r" b="b"/>
              <a:pathLst>
                <a:path w="6477000" h="685800">
                  <a:moveTo>
                    <a:pt x="0" y="342900"/>
                  </a:moveTo>
                  <a:lnTo>
                    <a:pt x="343027" y="0"/>
                  </a:lnTo>
                  <a:lnTo>
                    <a:pt x="343027" y="171450"/>
                  </a:lnTo>
                  <a:lnTo>
                    <a:pt x="6477000" y="171450"/>
                  </a:lnTo>
                  <a:lnTo>
                    <a:pt x="6477000" y="514350"/>
                  </a:lnTo>
                  <a:lnTo>
                    <a:pt x="343027" y="514350"/>
                  </a:lnTo>
                  <a:lnTo>
                    <a:pt x="343027" y="685800"/>
                  </a:lnTo>
                  <a:lnTo>
                    <a:pt x="0" y="342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39367" y="5030724"/>
              <a:ext cx="6477000" cy="609600"/>
            </a:xfrm>
            <a:custGeom>
              <a:avLst/>
              <a:gdLst/>
              <a:ahLst/>
              <a:cxnLst/>
              <a:rect l="l" t="t" r="r" b="b"/>
              <a:pathLst>
                <a:path w="6477000" h="609600">
                  <a:moveTo>
                    <a:pt x="6172327" y="0"/>
                  </a:moveTo>
                  <a:lnTo>
                    <a:pt x="6172327" y="152400"/>
                  </a:lnTo>
                  <a:lnTo>
                    <a:pt x="0" y="152400"/>
                  </a:lnTo>
                  <a:lnTo>
                    <a:pt x="0" y="457200"/>
                  </a:lnTo>
                  <a:lnTo>
                    <a:pt x="6172327" y="457200"/>
                  </a:lnTo>
                  <a:lnTo>
                    <a:pt x="6172327" y="609600"/>
                  </a:lnTo>
                  <a:lnTo>
                    <a:pt x="6477000" y="304800"/>
                  </a:lnTo>
                  <a:lnTo>
                    <a:pt x="6172327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39367" y="5030724"/>
              <a:ext cx="6477000" cy="609600"/>
            </a:xfrm>
            <a:custGeom>
              <a:avLst/>
              <a:gdLst/>
              <a:ahLst/>
              <a:cxnLst/>
              <a:rect l="l" t="t" r="r" b="b"/>
              <a:pathLst>
                <a:path w="6477000" h="609600">
                  <a:moveTo>
                    <a:pt x="0" y="152400"/>
                  </a:moveTo>
                  <a:lnTo>
                    <a:pt x="6172327" y="152400"/>
                  </a:lnTo>
                  <a:lnTo>
                    <a:pt x="6172327" y="0"/>
                  </a:lnTo>
                  <a:lnTo>
                    <a:pt x="6477000" y="304800"/>
                  </a:lnTo>
                  <a:lnTo>
                    <a:pt x="6172327" y="609600"/>
                  </a:lnTo>
                  <a:lnTo>
                    <a:pt x="6172327" y="457200"/>
                  </a:lnTo>
                  <a:lnTo>
                    <a:pt x="0" y="45720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35940" y="1409193"/>
            <a:ext cx="7156450" cy="130492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944"/>
              </a:spcBef>
            </a:pPr>
            <a:r>
              <a:rPr dirty="0" sz="1600">
                <a:latin typeface="Arial MT"/>
                <a:cs typeface="Arial MT"/>
              </a:rPr>
              <a:t>tasks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human </a:t>
            </a:r>
            <a:r>
              <a:rPr dirty="0" sz="1600" spc="-20">
                <a:solidFill>
                  <a:srgbClr val="0000FF"/>
                </a:solidFill>
                <a:latin typeface="Arial MT"/>
                <a:cs typeface="Arial MT"/>
              </a:rPr>
              <a:t>activity</a:t>
            </a:r>
            <a:r>
              <a:rPr dirty="0" sz="1600" spc="-2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476250" marR="5080" indent="-235585">
              <a:lnSpc>
                <a:spcPct val="100000"/>
              </a:lnSpc>
              <a:spcBef>
                <a:spcPts val="840"/>
              </a:spcBef>
              <a:buFont typeface="Wingdings"/>
              <a:buChar char=""/>
              <a:tabLst>
                <a:tab pos="476884" algn="l"/>
              </a:tabLst>
            </a:pPr>
            <a:r>
              <a:rPr dirty="0" sz="1600" spc="-5">
                <a:latin typeface="Arial MT"/>
                <a:cs typeface="Arial MT"/>
              </a:rPr>
              <a:t>It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occurs</a:t>
            </a:r>
            <a:r>
              <a:rPr dirty="0" sz="1600" spc="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when</a:t>
            </a:r>
            <a:r>
              <a:rPr dirty="0" sz="1600" spc="8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object</a:t>
            </a:r>
            <a:r>
              <a:rPr dirty="0" sz="1600" spc="7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needs</a:t>
            </a:r>
            <a:r>
              <a:rPr dirty="0" sz="1600" spc="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7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assigned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into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70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predefined</a:t>
            </a:r>
            <a:r>
              <a:rPr dirty="0" sz="1600" spc="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group</a:t>
            </a:r>
            <a:r>
              <a:rPr dirty="0" sz="1600" spc="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5">
                <a:solidFill>
                  <a:srgbClr val="0000FF"/>
                </a:solidFill>
                <a:latin typeface="Arial MT"/>
                <a:cs typeface="Arial MT"/>
              </a:rPr>
              <a:t>or </a:t>
            </a:r>
            <a:r>
              <a:rPr dirty="0" sz="1600" spc="-4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class </a:t>
            </a:r>
            <a:r>
              <a:rPr dirty="0" sz="1600" spc="-5">
                <a:latin typeface="Arial MT"/>
                <a:cs typeface="Arial MT"/>
              </a:rPr>
              <a:t>based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on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number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6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observed</a:t>
            </a:r>
            <a:r>
              <a:rPr dirty="0" sz="16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attributes</a:t>
            </a:r>
            <a:r>
              <a:rPr dirty="0" sz="1600" spc="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related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that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object.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Back-Propagation</a:t>
            </a:r>
            <a:r>
              <a:rPr dirty="0" sz="1600" spc="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(BP)</a:t>
            </a:r>
            <a:r>
              <a:rPr dirty="0" sz="1600" spc="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Learning</a:t>
            </a:r>
            <a:r>
              <a:rPr dirty="0" sz="16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00FF"/>
                </a:solidFill>
                <a:latin typeface="Arial"/>
                <a:cs typeface="Arial"/>
              </a:rPr>
              <a:t>Algorithm</a:t>
            </a:r>
            <a:r>
              <a:rPr dirty="0" sz="1600" spc="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dirty="0" sz="1600" spc="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45564" y="2743200"/>
            <a:ext cx="3520440" cy="2125980"/>
            <a:chOff x="1845564" y="2743200"/>
            <a:chExt cx="3520440" cy="2125980"/>
          </a:xfrm>
        </p:grpSpPr>
        <p:sp>
          <p:nvSpPr>
            <p:cNvPr id="11" name="object 11"/>
            <p:cNvSpPr/>
            <p:nvPr/>
          </p:nvSpPr>
          <p:spPr>
            <a:xfrm>
              <a:off x="5088636" y="3087243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753" y="0"/>
                  </a:moveTo>
                  <a:lnTo>
                    <a:pt x="190542" y="31678"/>
                  </a:lnTo>
                  <a:lnTo>
                    <a:pt x="203200" y="31750"/>
                  </a:lnTo>
                  <a:lnTo>
                    <a:pt x="203200" y="44450"/>
                  </a:lnTo>
                  <a:lnTo>
                    <a:pt x="190457" y="44450"/>
                  </a:lnTo>
                  <a:lnTo>
                    <a:pt x="190246" y="76200"/>
                  </a:lnTo>
                  <a:lnTo>
                    <a:pt x="254601" y="44450"/>
                  </a:lnTo>
                  <a:lnTo>
                    <a:pt x="203200" y="44450"/>
                  </a:lnTo>
                  <a:lnTo>
                    <a:pt x="254746" y="44378"/>
                  </a:lnTo>
                  <a:lnTo>
                    <a:pt x="266700" y="38481"/>
                  </a:lnTo>
                  <a:lnTo>
                    <a:pt x="190753" y="0"/>
                  </a:lnTo>
                  <a:close/>
                </a:path>
                <a:path w="266700" h="76200">
                  <a:moveTo>
                    <a:pt x="190542" y="31678"/>
                  </a:moveTo>
                  <a:lnTo>
                    <a:pt x="190458" y="44378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190542" y="31678"/>
                  </a:lnTo>
                  <a:close/>
                </a:path>
                <a:path w="266700" h="76200">
                  <a:moveTo>
                    <a:pt x="0" y="30607"/>
                  </a:moveTo>
                  <a:lnTo>
                    <a:pt x="0" y="43307"/>
                  </a:lnTo>
                  <a:lnTo>
                    <a:pt x="190458" y="44378"/>
                  </a:lnTo>
                  <a:lnTo>
                    <a:pt x="190542" y="31678"/>
                  </a:lnTo>
                  <a:lnTo>
                    <a:pt x="0" y="306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0036" y="2994659"/>
              <a:ext cx="243840" cy="2438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99304" y="3651503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500" y="0"/>
                  </a:moveTo>
                  <a:lnTo>
                    <a:pt x="190500" y="76200"/>
                  </a:lnTo>
                  <a:lnTo>
                    <a:pt x="254000" y="44450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254000" y="31750"/>
                  </a:lnTo>
                  <a:lnTo>
                    <a:pt x="190500" y="0"/>
                  </a:lnTo>
                  <a:close/>
                </a:path>
                <a:path w="266700" h="76200">
                  <a:moveTo>
                    <a:pt x="1905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0500" y="44450"/>
                  </a:lnTo>
                  <a:lnTo>
                    <a:pt x="190500" y="31750"/>
                  </a:lnTo>
                  <a:close/>
                </a:path>
                <a:path w="266700" h="76200">
                  <a:moveTo>
                    <a:pt x="254000" y="31750"/>
                  </a:moveTo>
                  <a:lnTo>
                    <a:pt x="203200" y="31750"/>
                  </a:lnTo>
                  <a:lnTo>
                    <a:pt x="203200" y="44450"/>
                  </a:lnTo>
                  <a:lnTo>
                    <a:pt x="254000" y="44450"/>
                  </a:lnTo>
                  <a:lnTo>
                    <a:pt x="266700" y="38100"/>
                  </a:lnTo>
                  <a:lnTo>
                    <a:pt x="254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084" y="3572255"/>
              <a:ext cx="243840" cy="2438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3844" y="3005327"/>
              <a:ext cx="243840" cy="2438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37842" y="2791840"/>
              <a:ext cx="1299845" cy="297815"/>
            </a:xfrm>
            <a:custGeom>
              <a:avLst/>
              <a:gdLst/>
              <a:ahLst/>
              <a:cxnLst/>
              <a:rect l="l" t="t" r="r" b="b"/>
              <a:pathLst>
                <a:path w="1299845" h="297814">
                  <a:moveTo>
                    <a:pt x="1223882" y="266677"/>
                  </a:moveTo>
                  <a:lnTo>
                    <a:pt x="1217421" y="297814"/>
                  </a:lnTo>
                  <a:lnTo>
                    <a:pt x="1299718" y="275971"/>
                  </a:lnTo>
                  <a:lnTo>
                    <a:pt x="1291207" y="269239"/>
                  </a:lnTo>
                  <a:lnTo>
                    <a:pt x="1236218" y="269239"/>
                  </a:lnTo>
                  <a:lnTo>
                    <a:pt x="1223882" y="266677"/>
                  </a:lnTo>
                  <a:close/>
                </a:path>
                <a:path w="1299845" h="297814">
                  <a:moveTo>
                    <a:pt x="1226468" y="254214"/>
                  </a:moveTo>
                  <a:lnTo>
                    <a:pt x="1223882" y="266677"/>
                  </a:lnTo>
                  <a:lnTo>
                    <a:pt x="1236218" y="269239"/>
                  </a:lnTo>
                  <a:lnTo>
                    <a:pt x="1238884" y="256794"/>
                  </a:lnTo>
                  <a:lnTo>
                    <a:pt x="1226468" y="254214"/>
                  </a:lnTo>
                  <a:close/>
                </a:path>
                <a:path w="1299845" h="297814">
                  <a:moveTo>
                    <a:pt x="1232916" y="223138"/>
                  </a:moveTo>
                  <a:lnTo>
                    <a:pt x="1226468" y="254214"/>
                  </a:lnTo>
                  <a:lnTo>
                    <a:pt x="1238884" y="256794"/>
                  </a:lnTo>
                  <a:lnTo>
                    <a:pt x="1236218" y="269239"/>
                  </a:lnTo>
                  <a:lnTo>
                    <a:pt x="1291207" y="269239"/>
                  </a:lnTo>
                  <a:lnTo>
                    <a:pt x="1232916" y="223138"/>
                  </a:lnTo>
                  <a:close/>
                </a:path>
                <a:path w="1299845" h="297814">
                  <a:moveTo>
                    <a:pt x="2539" y="0"/>
                  </a:moveTo>
                  <a:lnTo>
                    <a:pt x="0" y="12446"/>
                  </a:lnTo>
                  <a:lnTo>
                    <a:pt x="1223882" y="266677"/>
                  </a:lnTo>
                  <a:lnTo>
                    <a:pt x="1226468" y="254214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368" y="3564636"/>
              <a:ext cx="243840" cy="2423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29968" y="2792729"/>
              <a:ext cx="2877820" cy="909319"/>
            </a:xfrm>
            <a:custGeom>
              <a:avLst/>
              <a:gdLst/>
              <a:ahLst/>
              <a:cxnLst/>
              <a:rect l="l" t="t" r="r" b="b"/>
              <a:pathLst>
                <a:path w="2877820" h="909320">
                  <a:moveTo>
                    <a:pt x="1295387" y="890778"/>
                  </a:moveTo>
                  <a:lnTo>
                    <a:pt x="1284376" y="881253"/>
                  </a:lnTo>
                  <a:lnTo>
                    <a:pt x="1230884" y="835025"/>
                  </a:lnTo>
                  <a:lnTo>
                    <a:pt x="1223111" y="865797"/>
                  </a:lnTo>
                  <a:lnTo>
                    <a:pt x="3048" y="555498"/>
                  </a:lnTo>
                  <a:lnTo>
                    <a:pt x="0" y="567690"/>
                  </a:lnTo>
                  <a:lnTo>
                    <a:pt x="1219987" y="878128"/>
                  </a:lnTo>
                  <a:lnTo>
                    <a:pt x="1212215" y="908939"/>
                  </a:lnTo>
                  <a:lnTo>
                    <a:pt x="1295387" y="890778"/>
                  </a:lnTo>
                  <a:close/>
                </a:path>
                <a:path w="2877820" h="909320">
                  <a:moveTo>
                    <a:pt x="1313688" y="822198"/>
                  </a:moveTo>
                  <a:lnTo>
                    <a:pt x="1296428" y="793889"/>
                  </a:lnTo>
                  <a:lnTo>
                    <a:pt x="1269365" y="749439"/>
                  </a:lnTo>
                  <a:lnTo>
                    <a:pt x="1252486" y="776351"/>
                  </a:lnTo>
                  <a:lnTo>
                    <a:pt x="12573" y="0"/>
                  </a:lnTo>
                  <a:lnTo>
                    <a:pt x="5715" y="10668"/>
                  </a:lnTo>
                  <a:lnTo>
                    <a:pt x="1245743" y="787120"/>
                  </a:lnTo>
                  <a:lnTo>
                    <a:pt x="1228852" y="814070"/>
                  </a:lnTo>
                  <a:lnTo>
                    <a:pt x="1313688" y="822198"/>
                  </a:lnTo>
                  <a:close/>
                </a:path>
                <a:path w="2877820" h="909320">
                  <a:moveTo>
                    <a:pt x="2877312" y="822198"/>
                  </a:moveTo>
                  <a:lnTo>
                    <a:pt x="2862491" y="806589"/>
                  </a:lnTo>
                  <a:lnTo>
                    <a:pt x="2818638" y="760349"/>
                  </a:lnTo>
                  <a:lnTo>
                    <a:pt x="2807805" y="790295"/>
                  </a:lnTo>
                  <a:lnTo>
                    <a:pt x="1547495" y="333121"/>
                  </a:lnTo>
                  <a:lnTo>
                    <a:pt x="1543177" y="345059"/>
                  </a:lnTo>
                  <a:lnTo>
                    <a:pt x="2803487" y="802233"/>
                  </a:lnTo>
                  <a:lnTo>
                    <a:pt x="2792730" y="831977"/>
                  </a:lnTo>
                  <a:lnTo>
                    <a:pt x="2877312" y="8221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5368" y="4479035"/>
              <a:ext cx="243840" cy="2438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23110" y="2792602"/>
              <a:ext cx="1354455" cy="2031364"/>
            </a:xfrm>
            <a:custGeom>
              <a:avLst/>
              <a:gdLst/>
              <a:ahLst/>
              <a:cxnLst/>
              <a:rect l="l" t="t" r="r" b="b"/>
              <a:pathLst>
                <a:path w="1354454" h="2031364">
                  <a:moveTo>
                    <a:pt x="1354074" y="1709293"/>
                  </a:moveTo>
                  <a:lnTo>
                    <a:pt x="1344688" y="1663319"/>
                  </a:lnTo>
                  <a:lnTo>
                    <a:pt x="1337056" y="1625854"/>
                  </a:lnTo>
                  <a:lnTo>
                    <a:pt x="1312062" y="1645450"/>
                  </a:lnTo>
                  <a:lnTo>
                    <a:pt x="1012621" y="1263865"/>
                  </a:lnTo>
                  <a:lnTo>
                    <a:pt x="1295844" y="1047343"/>
                  </a:lnTo>
                  <a:lnTo>
                    <a:pt x="1315212" y="1072642"/>
                  </a:lnTo>
                  <a:lnTo>
                    <a:pt x="1336192" y="1029589"/>
                  </a:lnTo>
                  <a:lnTo>
                    <a:pt x="1352550" y="996061"/>
                  </a:lnTo>
                  <a:lnTo>
                    <a:pt x="1268844" y="1012063"/>
                  </a:lnTo>
                  <a:lnTo>
                    <a:pt x="1288135" y="1037272"/>
                  </a:lnTo>
                  <a:lnTo>
                    <a:pt x="1004798" y="1253883"/>
                  </a:lnTo>
                  <a:lnTo>
                    <a:pt x="994664" y="1240967"/>
                  </a:lnTo>
                  <a:lnTo>
                    <a:pt x="994664" y="1261618"/>
                  </a:lnTo>
                  <a:lnTo>
                    <a:pt x="706247" y="1482102"/>
                  </a:lnTo>
                  <a:lnTo>
                    <a:pt x="695198" y="1476121"/>
                  </a:lnTo>
                  <a:lnTo>
                    <a:pt x="695198" y="1490560"/>
                  </a:lnTo>
                  <a:lnTo>
                    <a:pt x="31508" y="1997925"/>
                  </a:lnTo>
                  <a:lnTo>
                    <a:pt x="536714" y="1404632"/>
                  </a:lnTo>
                  <a:lnTo>
                    <a:pt x="695198" y="1490560"/>
                  </a:lnTo>
                  <a:lnTo>
                    <a:pt x="695198" y="1476121"/>
                  </a:lnTo>
                  <a:lnTo>
                    <a:pt x="545134" y="1394739"/>
                  </a:lnTo>
                  <a:lnTo>
                    <a:pt x="833462" y="1056144"/>
                  </a:lnTo>
                  <a:lnTo>
                    <a:pt x="994664" y="1261618"/>
                  </a:lnTo>
                  <a:lnTo>
                    <a:pt x="994664" y="1240967"/>
                  </a:lnTo>
                  <a:lnTo>
                    <a:pt x="841883" y="1046251"/>
                  </a:lnTo>
                  <a:lnTo>
                    <a:pt x="869492" y="1013828"/>
                  </a:lnTo>
                  <a:lnTo>
                    <a:pt x="1245692" y="966165"/>
                  </a:lnTo>
                  <a:lnTo>
                    <a:pt x="1249680" y="997712"/>
                  </a:lnTo>
                  <a:lnTo>
                    <a:pt x="1318069" y="951992"/>
                  </a:lnTo>
                  <a:lnTo>
                    <a:pt x="1320546" y="950341"/>
                  </a:lnTo>
                  <a:lnTo>
                    <a:pt x="1240155" y="922147"/>
                  </a:lnTo>
                  <a:lnTo>
                    <a:pt x="1244117" y="953604"/>
                  </a:lnTo>
                  <a:lnTo>
                    <a:pt x="881710" y="999490"/>
                  </a:lnTo>
                  <a:lnTo>
                    <a:pt x="1307998" y="498868"/>
                  </a:lnTo>
                  <a:lnTo>
                    <a:pt x="1332103" y="519430"/>
                  </a:lnTo>
                  <a:lnTo>
                    <a:pt x="1341615" y="480949"/>
                  </a:lnTo>
                  <a:lnTo>
                    <a:pt x="1352550" y="436753"/>
                  </a:lnTo>
                  <a:lnTo>
                    <a:pt x="1274191" y="470027"/>
                  </a:lnTo>
                  <a:lnTo>
                    <a:pt x="1298333" y="490626"/>
                  </a:lnTo>
                  <a:lnTo>
                    <a:pt x="863053" y="1001852"/>
                  </a:lnTo>
                  <a:lnTo>
                    <a:pt x="850836" y="1003401"/>
                  </a:lnTo>
                  <a:lnTo>
                    <a:pt x="850836" y="1016190"/>
                  </a:lnTo>
                  <a:lnTo>
                    <a:pt x="833907" y="1036078"/>
                  </a:lnTo>
                  <a:lnTo>
                    <a:pt x="825487" y="1025347"/>
                  </a:lnTo>
                  <a:lnTo>
                    <a:pt x="825487" y="1045972"/>
                  </a:lnTo>
                  <a:lnTo>
                    <a:pt x="533768" y="1388579"/>
                  </a:lnTo>
                  <a:lnTo>
                    <a:pt x="37096" y="1119276"/>
                  </a:lnTo>
                  <a:lnTo>
                    <a:pt x="806538" y="1021803"/>
                  </a:lnTo>
                  <a:lnTo>
                    <a:pt x="825487" y="1045972"/>
                  </a:lnTo>
                  <a:lnTo>
                    <a:pt x="825487" y="1025347"/>
                  </a:lnTo>
                  <a:lnTo>
                    <a:pt x="821245" y="1019937"/>
                  </a:lnTo>
                  <a:lnTo>
                    <a:pt x="850836" y="1016190"/>
                  </a:lnTo>
                  <a:lnTo>
                    <a:pt x="850836" y="1003401"/>
                  </a:lnTo>
                  <a:lnTo>
                    <a:pt x="812101" y="1008291"/>
                  </a:lnTo>
                  <a:lnTo>
                    <a:pt x="20955" y="0"/>
                  </a:lnTo>
                  <a:lnTo>
                    <a:pt x="11049" y="7874"/>
                  </a:lnTo>
                  <a:lnTo>
                    <a:pt x="797394" y="1010158"/>
                  </a:lnTo>
                  <a:lnTo>
                    <a:pt x="17830" y="1108824"/>
                  </a:lnTo>
                  <a:lnTo>
                    <a:pt x="16002" y="1107821"/>
                  </a:lnTo>
                  <a:lnTo>
                    <a:pt x="15278" y="1109141"/>
                  </a:lnTo>
                  <a:lnTo>
                    <a:pt x="7620" y="1110107"/>
                  </a:lnTo>
                  <a:lnTo>
                    <a:pt x="9144" y="1122807"/>
                  </a:lnTo>
                  <a:lnTo>
                    <a:pt x="15455" y="1122019"/>
                  </a:lnTo>
                  <a:lnTo>
                    <a:pt x="525348" y="1398460"/>
                  </a:lnTo>
                  <a:lnTo>
                    <a:pt x="2032" y="2013077"/>
                  </a:lnTo>
                  <a:lnTo>
                    <a:pt x="6616" y="2016950"/>
                  </a:lnTo>
                  <a:lnTo>
                    <a:pt x="5549" y="2017776"/>
                  </a:lnTo>
                  <a:lnTo>
                    <a:pt x="0" y="2018411"/>
                  </a:lnTo>
                  <a:lnTo>
                    <a:pt x="1524" y="2031111"/>
                  </a:lnTo>
                  <a:lnTo>
                    <a:pt x="1245590" y="1886026"/>
                  </a:lnTo>
                  <a:lnTo>
                    <a:pt x="1249299" y="1917446"/>
                  </a:lnTo>
                  <a:lnTo>
                    <a:pt x="1318983" y="1871853"/>
                  </a:lnTo>
                  <a:lnTo>
                    <a:pt x="1320546" y="1870837"/>
                  </a:lnTo>
                  <a:lnTo>
                    <a:pt x="1240409" y="1841881"/>
                  </a:lnTo>
                  <a:lnTo>
                    <a:pt x="1244104" y="1873338"/>
                  </a:lnTo>
                  <a:lnTo>
                    <a:pt x="30226" y="2014893"/>
                  </a:lnTo>
                  <a:lnTo>
                    <a:pt x="707415" y="1497190"/>
                  </a:lnTo>
                  <a:lnTo>
                    <a:pt x="1244473" y="1788325"/>
                  </a:lnTo>
                  <a:lnTo>
                    <a:pt x="1229360" y="1816227"/>
                  </a:lnTo>
                  <a:lnTo>
                    <a:pt x="1314450" y="1819021"/>
                  </a:lnTo>
                  <a:lnTo>
                    <a:pt x="1297241" y="1794383"/>
                  </a:lnTo>
                  <a:lnTo>
                    <a:pt x="1265669" y="1749171"/>
                  </a:lnTo>
                  <a:lnTo>
                    <a:pt x="1250505" y="1777187"/>
                  </a:lnTo>
                  <a:lnTo>
                    <a:pt x="718477" y="1488732"/>
                  </a:lnTo>
                  <a:lnTo>
                    <a:pt x="1002499" y="1271600"/>
                  </a:lnTo>
                  <a:lnTo>
                    <a:pt x="1302016" y="1653324"/>
                  </a:lnTo>
                  <a:lnTo>
                    <a:pt x="1277112" y="1672844"/>
                  </a:lnTo>
                  <a:lnTo>
                    <a:pt x="1354074" y="17092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99304" y="4565904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190500" y="0"/>
                  </a:moveTo>
                  <a:lnTo>
                    <a:pt x="190500" y="76200"/>
                  </a:lnTo>
                  <a:lnTo>
                    <a:pt x="254000" y="44450"/>
                  </a:lnTo>
                  <a:lnTo>
                    <a:pt x="203200" y="44450"/>
                  </a:lnTo>
                  <a:lnTo>
                    <a:pt x="203200" y="31750"/>
                  </a:lnTo>
                  <a:lnTo>
                    <a:pt x="254000" y="31750"/>
                  </a:lnTo>
                  <a:lnTo>
                    <a:pt x="190500" y="0"/>
                  </a:lnTo>
                  <a:close/>
                </a:path>
                <a:path w="266700" h="76200">
                  <a:moveTo>
                    <a:pt x="1905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90500" y="44450"/>
                  </a:lnTo>
                  <a:lnTo>
                    <a:pt x="190500" y="31750"/>
                  </a:lnTo>
                  <a:close/>
                </a:path>
                <a:path w="266700" h="76200">
                  <a:moveTo>
                    <a:pt x="254000" y="31750"/>
                  </a:moveTo>
                  <a:lnTo>
                    <a:pt x="203200" y="31750"/>
                  </a:lnTo>
                  <a:lnTo>
                    <a:pt x="203200" y="44450"/>
                  </a:lnTo>
                  <a:lnTo>
                    <a:pt x="254000" y="44450"/>
                  </a:lnTo>
                  <a:lnTo>
                    <a:pt x="266700" y="38100"/>
                  </a:lnTo>
                  <a:lnTo>
                    <a:pt x="254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0036" y="4483607"/>
              <a:ext cx="243840" cy="2438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33016" y="3130422"/>
              <a:ext cx="2909570" cy="1515110"/>
            </a:xfrm>
            <a:custGeom>
              <a:avLst/>
              <a:gdLst/>
              <a:ahLst/>
              <a:cxnLst/>
              <a:rect l="l" t="t" r="r" b="b"/>
              <a:pathLst>
                <a:path w="2909570" h="1515110">
                  <a:moveTo>
                    <a:pt x="1310640" y="59309"/>
                  </a:moveTo>
                  <a:lnTo>
                    <a:pt x="1225537" y="62230"/>
                  </a:lnTo>
                  <a:lnTo>
                    <a:pt x="1240688" y="90144"/>
                  </a:lnTo>
                  <a:lnTo>
                    <a:pt x="0" y="765429"/>
                  </a:lnTo>
                  <a:lnTo>
                    <a:pt x="6096" y="776605"/>
                  </a:lnTo>
                  <a:lnTo>
                    <a:pt x="1246759" y="101333"/>
                  </a:lnTo>
                  <a:lnTo>
                    <a:pt x="1261872" y="129159"/>
                  </a:lnTo>
                  <a:lnTo>
                    <a:pt x="1293342" y="84074"/>
                  </a:lnTo>
                  <a:lnTo>
                    <a:pt x="1310640" y="59309"/>
                  </a:lnTo>
                  <a:close/>
                </a:path>
                <a:path w="2909570" h="1515110">
                  <a:moveTo>
                    <a:pt x="2828544" y="1476629"/>
                  </a:moveTo>
                  <a:lnTo>
                    <a:pt x="2752344" y="1438402"/>
                  </a:lnTo>
                  <a:lnTo>
                    <a:pt x="2752344" y="1470139"/>
                  </a:lnTo>
                  <a:lnTo>
                    <a:pt x="1539240" y="1468755"/>
                  </a:lnTo>
                  <a:lnTo>
                    <a:pt x="1539240" y="1481455"/>
                  </a:lnTo>
                  <a:lnTo>
                    <a:pt x="2752344" y="1482839"/>
                  </a:lnTo>
                  <a:lnTo>
                    <a:pt x="2752344" y="1514602"/>
                  </a:lnTo>
                  <a:lnTo>
                    <a:pt x="2816047" y="1482852"/>
                  </a:lnTo>
                  <a:lnTo>
                    <a:pt x="2828544" y="1476629"/>
                  </a:lnTo>
                  <a:close/>
                </a:path>
                <a:path w="2909570" h="1515110">
                  <a:moveTo>
                    <a:pt x="2909316" y="98933"/>
                  </a:moveTo>
                  <a:lnTo>
                    <a:pt x="2828417" y="125476"/>
                  </a:lnTo>
                  <a:lnTo>
                    <a:pt x="2850743" y="148031"/>
                  </a:lnTo>
                  <a:lnTo>
                    <a:pt x="2268410" y="725208"/>
                  </a:lnTo>
                  <a:lnTo>
                    <a:pt x="1539113" y="0"/>
                  </a:lnTo>
                  <a:lnTo>
                    <a:pt x="1530223" y="8890"/>
                  </a:lnTo>
                  <a:lnTo>
                    <a:pt x="2259419" y="734136"/>
                  </a:lnTo>
                  <a:lnTo>
                    <a:pt x="1524127" y="1462913"/>
                  </a:lnTo>
                  <a:lnTo>
                    <a:pt x="1533017" y="1472057"/>
                  </a:lnTo>
                  <a:lnTo>
                    <a:pt x="1540395" y="1464741"/>
                  </a:lnTo>
                  <a:lnTo>
                    <a:pt x="1542669" y="1468247"/>
                  </a:lnTo>
                  <a:lnTo>
                    <a:pt x="2422715" y="896556"/>
                  </a:lnTo>
                  <a:lnTo>
                    <a:pt x="2850781" y="1322273"/>
                  </a:lnTo>
                  <a:lnTo>
                    <a:pt x="2828417" y="1344803"/>
                  </a:lnTo>
                  <a:lnTo>
                    <a:pt x="2909316" y="1371473"/>
                  </a:lnTo>
                  <a:lnTo>
                    <a:pt x="2895765" y="1331214"/>
                  </a:lnTo>
                  <a:lnTo>
                    <a:pt x="2882138" y="1290701"/>
                  </a:lnTo>
                  <a:lnTo>
                    <a:pt x="2859773" y="1313230"/>
                  </a:lnTo>
                  <a:lnTo>
                    <a:pt x="2433612" y="889482"/>
                  </a:lnTo>
                  <a:lnTo>
                    <a:pt x="2787878" y="659345"/>
                  </a:lnTo>
                  <a:lnTo>
                    <a:pt x="2805176" y="685927"/>
                  </a:lnTo>
                  <a:lnTo>
                    <a:pt x="2831173" y="641731"/>
                  </a:lnTo>
                  <a:lnTo>
                    <a:pt x="2848356" y="612521"/>
                  </a:lnTo>
                  <a:lnTo>
                    <a:pt x="2763647" y="622046"/>
                  </a:lnTo>
                  <a:lnTo>
                    <a:pt x="2780931" y="648652"/>
                  </a:lnTo>
                  <a:lnTo>
                    <a:pt x="2424379" y="880300"/>
                  </a:lnTo>
                  <a:lnTo>
                    <a:pt x="2413482" y="869467"/>
                  </a:lnTo>
                  <a:lnTo>
                    <a:pt x="2413482" y="887374"/>
                  </a:lnTo>
                  <a:lnTo>
                    <a:pt x="1570088" y="1435315"/>
                  </a:lnTo>
                  <a:lnTo>
                    <a:pt x="2268423" y="743089"/>
                  </a:lnTo>
                  <a:lnTo>
                    <a:pt x="2413482" y="887374"/>
                  </a:lnTo>
                  <a:lnTo>
                    <a:pt x="2413482" y="869467"/>
                  </a:lnTo>
                  <a:lnTo>
                    <a:pt x="2277414" y="734161"/>
                  </a:lnTo>
                  <a:lnTo>
                    <a:pt x="2859659" y="157022"/>
                  </a:lnTo>
                  <a:lnTo>
                    <a:pt x="2882011" y="179578"/>
                  </a:lnTo>
                  <a:lnTo>
                    <a:pt x="2895727" y="139065"/>
                  </a:lnTo>
                  <a:lnTo>
                    <a:pt x="2909316" y="98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441192" y="3838955"/>
              <a:ext cx="1905" cy="603885"/>
            </a:xfrm>
            <a:custGeom>
              <a:avLst/>
              <a:gdLst/>
              <a:ahLst/>
              <a:cxnLst/>
              <a:rect l="l" t="t" r="r" b="b"/>
              <a:pathLst>
                <a:path w="1904" h="603885">
                  <a:moveTo>
                    <a:pt x="0" y="0"/>
                  </a:moveTo>
                  <a:lnTo>
                    <a:pt x="1524" y="603504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28825" y="3095751"/>
              <a:ext cx="2853055" cy="1457960"/>
            </a:xfrm>
            <a:custGeom>
              <a:avLst/>
              <a:gdLst/>
              <a:ahLst/>
              <a:cxnLst/>
              <a:rect l="l" t="t" r="r" b="b"/>
              <a:pathLst>
                <a:path w="2853054" h="1457960">
                  <a:moveTo>
                    <a:pt x="1314831" y="1457960"/>
                  </a:moveTo>
                  <a:lnTo>
                    <a:pt x="1300187" y="1419733"/>
                  </a:lnTo>
                  <a:lnTo>
                    <a:pt x="1284351" y="1378331"/>
                  </a:lnTo>
                  <a:lnTo>
                    <a:pt x="1262926" y="1401775"/>
                  </a:lnTo>
                  <a:lnTo>
                    <a:pt x="19977" y="263118"/>
                  </a:lnTo>
                  <a:lnTo>
                    <a:pt x="1230287" y="43675"/>
                  </a:lnTo>
                  <a:lnTo>
                    <a:pt x="1235964" y="74930"/>
                  </a:lnTo>
                  <a:lnTo>
                    <a:pt x="1297368" y="28956"/>
                  </a:lnTo>
                  <a:lnTo>
                    <a:pt x="1304163" y="23876"/>
                  </a:lnTo>
                  <a:lnTo>
                    <a:pt x="1222375" y="0"/>
                  </a:lnTo>
                  <a:lnTo>
                    <a:pt x="1228026" y="31229"/>
                  </a:lnTo>
                  <a:lnTo>
                    <a:pt x="0" y="253873"/>
                  </a:lnTo>
                  <a:lnTo>
                    <a:pt x="2286" y="266319"/>
                  </a:lnTo>
                  <a:lnTo>
                    <a:pt x="4203" y="265976"/>
                  </a:lnTo>
                  <a:lnTo>
                    <a:pt x="1254366" y="1411122"/>
                  </a:lnTo>
                  <a:lnTo>
                    <a:pt x="1232903" y="1434592"/>
                  </a:lnTo>
                  <a:lnTo>
                    <a:pt x="1314831" y="1457960"/>
                  </a:lnTo>
                  <a:close/>
                </a:path>
                <a:path w="2853054" h="1457960">
                  <a:moveTo>
                    <a:pt x="2852547" y="93980"/>
                  </a:moveTo>
                  <a:lnTo>
                    <a:pt x="2767838" y="85344"/>
                  </a:lnTo>
                  <a:lnTo>
                    <a:pt x="2779039" y="114998"/>
                  </a:lnTo>
                  <a:lnTo>
                    <a:pt x="1541145" y="583311"/>
                  </a:lnTo>
                  <a:lnTo>
                    <a:pt x="1545717" y="595249"/>
                  </a:lnTo>
                  <a:lnTo>
                    <a:pt x="1552956" y="592518"/>
                  </a:lnTo>
                  <a:lnTo>
                    <a:pt x="1547495" y="600710"/>
                  </a:lnTo>
                  <a:lnTo>
                    <a:pt x="2785567" y="1421104"/>
                  </a:lnTo>
                  <a:lnTo>
                    <a:pt x="2767965" y="1447673"/>
                  </a:lnTo>
                  <a:lnTo>
                    <a:pt x="2852547" y="1457960"/>
                  </a:lnTo>
                  <a:lnTo>
                    <a:pt x="2835414" y="1428115"/>
                  </a:lnTo>
                  <a:lnTo>
                    <a:pt x="2810129" y="1384046"/>
                  </a:lnTo>
                  <a:lnTo>
                    <a:pt x="2792552" y="1410563"/>
                  </a:lnTo>
                  <a:lnTo>
                    <a:pt x="1556372" y="591223"/>
                  </a:lnTo>
                  <a:lnTo>
                    <a:pt x="2783535" y="126923"/>
                  </a:lnTo>
                  <a:lnTo>
                    <a:pt x="2794762" y="156591"/>
                  </a:lnTo>
                  <a:lnTo>
                    <a:pt x="2837307" y="110490"/>
                  </a:lnTo>
                  <a:lnTo>
                    <a:pt x="2852547" y="93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5564" y="4768595"/>
              <a:ext cx="169164" cy="1005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18716" y="4005072"/>
              <a:ext cx="1905" cy="685800"/>
            </a:xfrm>
            <a:custGeom>
              <a:avLst/>
              <a:gdLst/>
              <a:ahLst/>
              <a:cxnLst/>
              <a:rect l="l" t="t" r="r" b="b"/>
              <a:pathLst>
                <a:path w="1905" h="685800">
                  <a:moveTo>
                    <a:pt x="0" y="0"/>
                  </a:moveTo>
                  <a:lnTo>
                    <a:pt x="1523" y="685800"/>
                  </a:lnTo>
                </a:path>
              </a:pathLst>
            </a:custGeom>
            <a:ln w="1219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7756" y="3854196"/>
              <a:ext cx="170688" cy="1005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6232" y="3302508"/>
              <a:ext cx="169164" cy="990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6232" y="2743200"/>
              <a:ext cx="169164" cy="10058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572256" y="3087496"/>
              <a:ext cx="1289685" cy="643255"/>
            </a:xfrm>
            <a:custGeom>
              <a:avLst/>
              <a:gdLst/>
              <a:ahLst/>
              <a:cxnLst/>
              <a:rect l="l" t="t" r="r" b="b"/>
              <a:pathLst>
                <a:path w="1289685" h="643254">
                  <a:moveTo>
                    <a:pt x="1289304" y="605155"/>
                  </a:moveTo>
                  <a:lnTo>
                    <a:pt x="1213104" y="566928"/>
                  </a:lnTo>
                  <a:lnTo>
                    <a:pt x="1213104" y="598665"/>
                  </a:lnTo>
                  <a:lnTo>
                    <a:pt x="0" y="597281"/>
                  </a:lnTo>
                  <a:lnTo>
                    <a:pt x="0" y="609981"/>
                  </a:lnTo>
                  <a:lnTo>
                    <a:pt x="1213104" y="611365"/>
                  </a:lnTo>
                  <a:lnTo>
                    <a:pt x="1213104" y="643128"/>
                  </a:lnTo>
                  <a:lnTo>
                    <a:pt x="1276807" y="611378"/>
                  </a:lnTo>
                  <a:lnTo>
                    <a:pt x="1289304" y="605155"/>
                  </a:lnTo>
                  <a:close/>
                </a:path>
                <a:path w="1289685" h="643254">
                  <a:moveTo>
                    <a:pt x="1289304" y="38227"/>
                  </a:moveTo>
                  <a:lnTo>
                    <a:pt x="1213104" y="0"/>
                  </a:lnTo>
                  <a:lnTo>
                    <a:pt x="1213104" y="31737"/>
                  </a:lnTo>
                  <a:lnTo>
                    <a:pt x="0" y="30353"/>
                  </a:lnTo>
                  <a:lnTo>
                    <a:pt x="0" y="43053"/>
                  </a:lnTo>
                  <a:lnTo>
                    <a:pt x="1213104" y="44437"/>
                  </a:lnTo>
                  <a:lnTo>
                    <a:pt x="1213104" y="76200"/>
                  </a:lnTo>
                  <a:lnTo>
                    <a:pt x="1276807" y="44450"/>
                  </a:lnTo>
                  <a:lnTo>
                    <a:pt x="1289304" y="38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50342" y="4859273"/>
            <a:ext cx="8593455" cy="1870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43965">
              <a:lnSpc>
                <a:spcPct val="100000"/>
              </a:lnSpc>
              <a:spcBef>
                <a:spcPts val="100"/>
              </a:spcBef>
              <a:tabLst>
                <a:tab pos="2609215" algn="l"/>
                <a:tab pos="4168775" algn="l"/>
              </a:tabLst>
            </a:pPr>
            <a:r>
              <a:rPr dirty="0" sz="1400">
                <a:latin typeface="Arial MT"/>
                <a:cs typeface="Arial MT"/>
              </a:rPr>
              <a:t>(Input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Layer)	</a:t>
            </a:r>
            <a:r>
              <a:rPr dirty="0" sz="1400">
                <a:latin typeface="Arial MT"/>
                <a:cs typeface="Arial MT"/>
              </a:rPr>
              <a:t>(Hidden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Layer)	</a:t>
            </a:r>
            <a:r>
              <a:rPr dirty="0" sz="1400">
                <a:latin typeface="Arial MT"/>
                <a:cs typeface="Arial MT"/>
              </a:rPr>
              <a:t>(Output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Layer)</a:t>
            </a:r>
            <a:endParaRPr sz="1400">
              <a:latin typeface="Arial MT"/>
              <a:cs typeface="Arial MT"/>
            </a:endParaRPr>
          </a:p>
          <a:p>
            <a:pPr marL="1224915">
              <a:lnSpc>
                <a:spcPct val="100000"/>
              </a:lnSpc>
              <a:spcBef>
                <a:spcPts val="1095"/>
              </a:spcBef>
            </a:pP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Forward</a:t>
            </a:r>
            <a:r>
              <a:rPr dirty="0" sz="1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Pass:</a:t>
            </a:r>
            <a:r>
              <a:rPr dirty="0" sz="1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00FF"/>
                </a:solidFill>
                <a:latin typeface="Arial MT"/>
                <a:cs typeface="Arial MT"/>
              </a:rPr>
              <a:t>Error</a:t>
            </a:r>
            <a:r>
              <a:rPr dirty="0" sz="1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calculated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</a:rPr>
              <a:t>desired</a:t>
            </a:r>
            <a:r>
              <a:rPr dirty="0" sz="14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</a:rPr>
              <a:t>actual</a:t>
            </a:r>
            <a:r>
              <a:rPr dirty="0" sz="14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r>
              <a:rPr dirty="0" sz="140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05865">
              <a:lnSpc>
                <a:spcPct val="100000"/>
              </a:lnSpc>
              <a:spcBef>
                <a:spcPts val="894"/>
              </a:spcBef>
            </a:pP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Backward</a:t>
            </a:r>
            <a:r>
              <a:rPr dirty="0" sz="1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0000"/>
                </a:solidFill>
                <a:latin typeface="Arial MT"/>
                <a:cs typeface="Arial MT"/>
              </a:rPr>
              <a:t>Pass:</a:t>
            </a:r>
            <a:r>
              <a:rPr dirty="0" sz="14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Synaptic </a:t>
            </a:r>
            <a:r>
              <a:rPr dirty="0" sz="1400" spc="-5">
                <a:solidFill>
                  <a:srgbClr val="0000FF"/>
                </a:solidFill>
                <a:latin typeface="Arial MT"/>
                <a:cs typeface="Arial MT"/>
              </a:rPr>
              <a:t>weights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00FF"/>
                </a:solidFill>
                <a:latin typeface="Arial MT"/>
                <a:cs typeface="Arial MT"/>
              </a:rPr>
              <a:t>adjusted</a:t>
            </a:r>
            <a:r>
              <a:rPr dirty="0" sz="14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calculated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5">
                <a:solidFill>
                  <a:srgbClr val="0000FF"/>
                </a:solidFill>
                <a:latin typeface="Arial MT"/>
                <a:cs typeface="Arial MT"/>
              </a:rPr>
              <a:t>error</a:t>
            </a:r>
            <a:r>
              <a:rPr dirty="0" sz="1400" spc="-1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 MT"/>
              <a:cs typeface="Arial MT"/>
            </a:endParaRPr>
          </a:p>
          <a:p>
            <a:pPr marL="243840" marR="5080" indent="-231775">
              <a:lnSpc>
                <a:spcPts val="1920"/>
              </a:lnSpc>
              <a:buFont typeface="Wingdings"/>
              <a:buChar char=""/>
              <a:tabLst>
                <a:tab pos="244475" algn="l"/>
              </a:tabLst>
            </a:pPr>
            <a:r>
              <a:rPr dirty="0" sz="1600" spc="-5">
                <a:latin typeface="Arial MT"/>
                <a:cs typeface="Arial MT"/>
              </a:rPr>
              <a:t>At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time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small</a:t>
            </a:r>
            <a:r>
              <a:rPr dirty="0" sz="16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fraction</a:t>
            </a:r>
            <a:r>
              <a:rPr dirty="0" sz="16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6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weight</a:t>
            </a:r>
            <a:r>
              <a:rPr dirty="0" sz="16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6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corrected</a:t>
            </a:r>
            <a:r>
              <a:rPr dirty="0" sz="1600" spc="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5">
                <a:latin typeface="Arial MT"/>
                <a:cs typeface="Arial MT"/>
              </a:rPr>
              <a:t>w.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r.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demand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correction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smooth</a:t>
            </a:r>
            <a:r>
              <a:rPr dirty="0" sz="16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learning</a:t>
            </a:r>
            <a:r>
              <a:rPr dirty="0" sz="1600" spc="-5">
                <a:latin typeface="Arial MT"/>
                <a:cs typeface="Arial MT"/>
              </a:rPr>
              <a:t>;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 parameter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learning</a:t>
            </a:r>
            <a:r>
              <a:rPr dirty="0" sz="16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rate</a:t>
            </a:r>
            <a:r>
              <a:rPr dirty="0" sz="1400" spc="-10">
                <a:solidFill>
                  <a:srgbClr val="0000FF"/>
                </a:solidFill>
                <a:latin typeface="Arial MT"/>
                <a:cs typeface="Arial MT"/>
              </a:rPr>
              <a:t>(</a:t>
            </a:r>
            <a:r>
              <a:rPr dirty="0" sz="1650" spc="-10">
                <a:solidFill>
                  <a:srgbClr val="0000FF"/>
                </a:solidFill>
                <a:latin typeface="Symbol"/>
                <a:cs typeface="Symbol"/>
              </a:rPr>
              <a:t></a:t>
            </a:r>
            <a:r>
              <a:rPr dirty="0" sz="1400" spc="-10" i="1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dirty="0" sz="1400" spc="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defines</a:t>
            </a:r>
            <a:r>
              <a:rPr dirty="0" sz="16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6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relative size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change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89576" y="3852671"/>
            <a:ext cx="0" cy="596265"/>
          </a:xfrm>
          <a:custGeom>
            <a:avLst/>
            <a:gdLst/>
            <a:ahLst/>
            <a:cxnLst/>
            <a:rect l="l" t="t" r="r" b="b"/>
            <a:pathLst>
              <a:path w="0" h="596264">
                <a:moveTo>
                  <a:pt x="0" y="0"/>
                </a:moveTo>
                <a:lnTo>
                  <a:pt x="0" y="595883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605027" y="3313176"/>
            <a:ext cx="1076325" cy="847725"/>
            <a:chOff x="605027" y="3313176"/>
            <a:chExt cx="1076325" cy="847725"/>
          </a:xfrm>
        </p:grpSpPr>
        <p:sp>
          <p:nvSpPr>
            <p:cNvPr id="35" name="object 35"/>
            <p:cNvSpPr/>
            <p:nvPr/>
          </p:nvSpPr>
          <p:spPr>
            <a:xfrm>
              <a:off x="609599" y="3317748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647687" y="0"/>
                  </a:moveTo>
                  <a:lnTo>
                    <a:pt x="647687" y="209550"/>
                  </a:lnTo>
                  <a:lnTo>
                    <a:pt x="0" y="209550"/>
                  </a:lnTo>
                  <a:lnTo>
                    <a:pt x="0" y="628650"/>
                  </a:lnTo>
                  <a:lnTo>
                    <a:pt x="647687" y="628650"/>
                  </a:lnTo>
                  <a:lnTo>
                    <a:pt x="647687" y="838200"/>
                  </a:lnTo>
                  <a:lnTo>
                    <a:pt x="1066800" y="419100"/>
                  </a:lnTo>
                  <a:lnTo>
                    <a:pt x="647687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09599" y="3317748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0" y="209550"/>
                  </a:moveTo>
                  <a:lnTo>
                    <a:pt x="647687" y="209550"/>
                  </a:lnTo>
                  <a:lnTo>
                    <a:pt x="647687" y="0"/>
                  </a:lnTo>
                  <a:lnTo>
                    <a:pt x="1066800" y="419100"/>
                  </a:lnTo>
                  <a:lnTo>
                    <a:pt x="647687" y="838200"/>
                  </a:lnTo>
                  <a:lnTo>
                    <a:pt x="647687" y="628650"/>
                  </a:lnTo>
                  <a:lnTo>
                    <a:pt x="0" y="628650"/>
                  </a:lnTo>
                  <a:lnTo>
                    <a:pt x="0" y="2095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688340" y="3553205"/>
            <a:ext cx="5918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Input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457444" y="3236976"/>
            <a:ext cx="1076325" cy="847725"/>
            <a:chOff x="5457444" y="3236976"/>
            <a:chExt cx="1076325" cy="847725"/>
          </a:xfrm>
        </p:grpSpPr>
        <p:sp>
          <p:nvSpPr>
            <p:cNvPr id="39" name="object 39"/>
            <p:cNvSpPr/>
            <p:nvPr/>
          </p:nvSpPr>
          <p:spPr>
            <a:xfrm>
              <a:off x="5462016" y="3241548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647700" y="0"/>
                  </a:moveTo>
                  <a:lnTo>
                    <a:pt x="647700" y="209550"/>
                  </a:lnTo>
                  <a:lnTo>
                    <a:pt x="0" y="209550"/>
                  </a:lnTo>
                  <a:lnTo>
                    <a:pt x="0" y="628650"/>
                  </a:lnTo>
                  <a:lnTo>
                    <a:pt x="647700" y="628650"/>
                  </a:lnTo>
                  <a:lnTo>
                    <a:pt x="647700" y="838200"/>
                  </a:lnTo>
                  <a:lnTo>
                    <a:pt x="1066800" y="41910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462016" y="3241548"/>
              <a:ext cx="1066800" cy="838200"/>
            </a:xfrm>
            <a:custGeom>
              <a:avLst/>
              <a:gdLst/>
              <a:ahLst/>
              <a:cxnLst/>
              <a:rect l="l" t="t" r="r" b="b"/>
              <a:pathLst>
                <a:path w="1066800" h="838200">
                  <a:moveTo>
                    <a:pt x="0" y="209550"/>
                  </a:moveTo>
                  <a:lnTo>
                    <a:pt x="647700" y="209550"/>
                  </a:lnTo>
                  <a:lnTo>
                    <a:pt x="647700" y="0"/>
                  </a:lnTo>
                  <a:lnTo>
                    <a:pt x="1066800" y="419100"/>
                  </a:lnTo>
                  <a:lnTo>
                    <a:pt x="647700" y="838200"/>
                  </a:lnTo>
                  <a:lnTo>
                    <a:pt x="647700" y="628650"/>
                  </a:lnTo>
                  <a:lnTo>
                    <a:pt x="0" y="628650"/>
                  </a:lnTo>
                  <a:lnTo>
                    <a:pt x="0" y="20955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5542279" y="3477005"/>
            <a:ext cx="789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Output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13880" y="3150235"/>
            <a:ext cx="186182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Error</a:t>
            </a:r>
            <a:r>
              <a:rPr dirty="0" sz="2000" spc="-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Desired</a:t>
            </a:r>
            <a:r>
              <a:rPr dirty="0" sz="2000" spc="-9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dirty="0" sz="2000" spc="-1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Actual</a:t>
            </a:r>
            <a:r>
              <a:rPr dirty="0" sz="20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848600" y="1248155"/>
            <a:ext cx="1219200" cy="1371600"/>
            <a:chOff x="7848600" y="1248155"/>
            <a:chExt cx="1219200" cy="1371600"/>
          </a:xfrm>
        </p:grpSpPr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48600" y="1248155"/>
              <a:ext cx="1219200" cy="13716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978902" y="1300733"/>
              <a:ext cx="762000" cy="1295400"/>
            </a:xfrm>
            <a:custGeom>
              <a:avLst/>
              <a:gdLst/>
              <a:ahLst/>
              <a:cxnLst/>
              <a:rect l="l" t="t" r="r" b="b"/>
              <a:pathLst>
                <a:path w="762000" h="1295400">
                  <a:moveTo>
                    <a:pt x="0" y="0"/>
                  </a:moveTo>
                  <a:lnTo>
                    <a:pt x="761746" y="1295400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869681" y="2329052"/>
            <a:ext cx="6477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Class</a:t>
            </a:r>
            <a:r>
              <a:rPr dirty="0" sz="1400" spc="-9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36660" y="1322577"/>
            <a:ext cx="6477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Class</a:t>
            </a:r>
            <a:r>
              <a:rPr dirty="0" sz="1400" spc="-9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648458"/>
            <a:ext cx="6853555" cy="225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2570" marR="5080" indent="-230504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Generalization </a:t>
            </a:r>
            <a:r>
              <a:rPr dirty="0" sz="1800" spc="-5">
                <a:latin typeface="Arial MT"/>
                <a:cs typeface="Arial MT"/>
              </a:rPr>
              <a:t>is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more desirable </a:t>
            </a:r>
            <a:r>
              <a:rPr dirty="0" sz="1800" spc="-5">
                <a:latin typeface="Arial MT"/>
                <a:cs typeface="Arial MT"/>
              </a:rPr>
              <a:t>because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latin typeface="Arial MT"/>
                <a:cs typeface="Arial MT"/>
              </a:rPr>
              <a:t>common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use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of a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NN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to</a:t>
            </a:r>
            <a:r>
              <a:rPr dirty="0" sz="1800" spc="-5">
                <a:latin typeface="Arial MT"/>
                <a:cs typeface="Arial MT"/>
              </a:rPr>
              <a:t> make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prediction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new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unknown</a:t>
            </a:r>
            <a:r>
              <a:rPr dirty="0" sz="1800" spc="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objects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242570" indent="-230504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3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measures</a:t>
            </a:r>
            <a:r>
              <a:rPr dirty="0" sz="1800" spc="3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</a:t>
            </a:r>
            <a:r>
              <a:rPr dirty="0" sz="1800" spc="3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38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testing</a:t>
            </a:r>
            <a:r>
              <a:rPr dirty="0" sz="1800" spc="3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dirty="0" sz="1800" spc="3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3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3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reserved</a:t>
            </a:r>
            <a:r>
              <a:rPr dirty="0" sz="1800" spc="3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3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available</a:t>
            </a:r>
            <a:endParaRPr sz="1800">
              <a:latin typeface="Arial MT"/>
              <a:cs typeface="Arial MT"/>
            </a:endParaRPr>
          </a:p>
          <a:p>
            <a:pPr marL="24257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data </a:t>
            </a:r>
            <a:r>
              <a:rPr dirty="0" sz="1800" spc="-10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not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use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the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training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algn="just" marL="242570" marR="5080" indent="-230504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 spc="-30">
                <a:latin typeface="Arial MT"/>
                <a:cs typeface="Arial MT"/>
              </a:rPr>
              <a:t>Testing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error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rate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TER</a:t>
            </a:r>
            <a:r>
              <a:rPr dirty="0" sz="1800" spc="-5">
                <a:latin typeface="Arial MT"/>
                <a:cs typeface="Arial MT"/>
              </a:rPr>
              <a:t>),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i.e.,</a:t>
            </a:r>
            <a:r>
              <a:rPr dirty="0" sz="1800">
                <a:latin typeface="Arial MT"/>
                <a:cs typeface="Arial MT"/>
              </a:rPr>
              <a:t> rate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wrong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classification</a:t>
            </a:r>
            <a:r>
              <a:rPr dirty="0" sz="1800" spc="4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on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testing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widely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acceptable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quantifying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measure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which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value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minimum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713689"/>
            <a:ext cx="39408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Performance</a:t>
            </a:r>
            <a:r>
              <a:rPr dirty="0" sz="2800" spc="5"/>
              <a:t> </a:t>
            </a:r>
            <a:r>
              <a:rPr dirty="0" sz="2800" spc="-5"/>
              <a:t>Measures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4400" y="6248400"/>
            <a:ext cx="6629400" cy="370840"/>
          </a:xfrm>
          <a:prstGeom prst="rect">
            <a:avLst/>
          </a:prstGeom>
          <a:solidFill>
            <a:srgbClr val="C6FFEF"/>
          </a:solidFill>
        </p:spPr>
        <p:txBody>
          <a:bodyPr wrap="square" lIns="0" tIns="39369" rIns="0" bIns="0" rtlCol="0" vert="horz">
            <a:spAutoFit/>
          </a:bodyPr>
          <a:lstStyle/>
          <a:p>
            <a:pPr marL="710565">
              <a:lnSpc>
                <a:spcPct val="100000"/>
              </a:lnSpc>
              <a:spcBef>
                <a:spcPts val="309"/>
              </a:spcBef>
            </a:pP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Benchmark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problems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are</a:t>
            </a:r>
            <a:r>
              <a:rPr dirty="0" sz="1800" spc="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used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 to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measure</a:t>
            </a:r>
            <a:r>
              <a:rPr dirty="0" sz="1800" spc="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TER.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78852" y="2039111"/>
            <a:ext cx="1381125" cy="3252470"/>
            <a:chOff x="7578852" y="2039111"/>
            <a:chExt cx="1381125" cy="3252470"/>
          </a:xfrm>
        </p:grpSpPr>
        <p:sp>
          <p:nvSpPr>
            <p:cNvPr id="6" name="object 6"/>
            <p:cNvSpPr/>
            <p:nvPr/>
          </p:nvSpPr>
          <p:spPr>
            <a:xfrm>
              <a:off x="7583424" y="2043683"/>
              <a:ext cx="1371600" cy="2100580"/>
            </a:xfrm>
            <a:custGeom>
              <a:avLst/>
              <a:gdLst/>
              <a:ahLst/>
              <a:cxnLst/>
              <a:rect l="l" t="t" r="r" b="b"/>
              <a:pathLst>
                <a:path w="1371600" h="2100579">
                  <a:moveTo>
                    <a:pt x="1371600" y="0"/>
                  </a:moveTo>
                  <a:lnTo>
                    <a:pt x="0" y="0"/>
                  </a:lnTo>
                  <a:lnTo>
                    <a:pt x="0" y="2100072"/>
                  </a:lnTo>
                  <a:lnTo>
                    <a:pt x="1371600" y="210007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583424" y="2043683"/>
              <a:ext cx="1371600" cy="2100580"/>
            </a:xfrm>
            <a:custGeom>
              <a:avLst/>
              <a:gdLst/>
              <a:ahLst/>
              <a:cxnLst/>
              <a:rect l="l" t="t" r="r" b="b"/>
              <a:pathLst>
                <a:path w="1371600" h="2100579">
                  <a:moveTo>
                    <a:pt x="0" y="2100072"/>
                  </a:moveTo>
                  <a:lnTo>
                    <a:pt x="1371600" y="2100072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210007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83424" y="4143755"/>
              <a:ext cx="1371600" cy="1143000"/>
            </a:xfrm>
            <a:custGeom>
              <a:avLst/>
              <a:gdLst/>
              <a:ahLst/>
              <a:cxnLst/>
              <a:rect l="l" t="t" r="r" b="b"/>
              <a:pathLst>
                <a:path w="1371600" h="1143000">
                  <a:moveTo>
                    <a:pt x="1371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1371600" y="11430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583424" y="4143755"/>
              <a:ext cx="1371600" cy="1143000"/>
            </a:xfrm>
            <a:custGeom>
              <a:avLst/>
              <a:gdLst/>
              <a:ahLst/>
              <a:cxnLst/>
              <a:rect l="l" t="t" r="r" b="b"/>
              <a:pathLst>
                <a:path w="1371600" h="1143000">
                  <a:moveTo>
                    <a:pt x="0" y="1143000"/>
                  </a:moveTo>
                  <a:lnTo>
                    <a:pt x="1371600" y="11430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478268" y="1464563"/>
            <a:ext cx="1600200" cy="403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600" spc="-15" b="1">
                <a:solidFill>
                  <a:srgbClr val="0000FF"/>
                </a:solidFill>
                <a:latin typeface="Arial"/>
                <a:cs typeface="Arial"/>
              </a:rPr>
              <a:t>Available</a:t>
            </a:r>
            <a:endParaRPr sz="1600">
              <a:latin typeface="Arial"/>
              <a:cs typeface="Arial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algn="ctr" marR="9525">
              <a:lnSpc>
                <a:spcPct val="100000"/>
              </a:lnSpc>
              <a:spcBef>
                <a:spcPts val="1605"/>
              </a:spcBef>
            </a:pPr>
            <a:r>
              <a:rPr dirty="0" sz="1400" spc="-15" b="1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dirty="0" sz="1400" spc="-7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algn="ctr" marR="889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(Use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learning)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algn="ctr" marR="9525">
              <a:lnSpc>
                <a:spcPct val="100000"/>
              </a:lnSpc>
              <a:spcBef>
                <a:spcPts val="1240"/>
              </a:spcBef>
            </a:pPr>
            <a:r>
              <a:rPr dirty="0" sz="1400" spc="-20" b="1">
                <a:solidFill>
                  <a:srgbClr val="0000FF"/>
                </a:solidFill>
                <a:latin typeface="Arial"/>
                <a:cs typeface="Arial"/>
              </a:rPr>
              <a:t>Testing</a:t>
            </a:r>
            <a:r>
              <a:rPr dirty="0" sz="1400" spc="-6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  <a:p>
            <a:pPr algn="ctr" marL="323215" marR="379095" indent="-1905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(Reserve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</a:t>
            </a:r>
            <a:r>
              <a:rPr dirty="0" sz="140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</a:t>
            </a:r>
            <a:r>
              <a:rPr dirty="0" sz="1400">
                <a:latin typeface="Arial MT"/>
                <a:cs typeface="Arial MT"/>
              </a:rPr>
              <a:t>easure</a:t>
            </a:r>
            <a:endParaRPr sz="1400">
              <a:latin typeface="Arial MT"/>
              <a:cs typeface="Arial MT"/>
            </a:endParaRPr>
          </a:p>
          <a:p>
            <a:pPr algn="ctr" marR="508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generalization)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1452753"/>
            <a:ext cx="71183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Learning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generalization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most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important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topics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NN </a:t>
            </a:r>
            <a:r>
              <a:rPr dirty="0" sz="1800" spc="-5">
                <a:latin typeface="Arial MT"/>
                <a:cs typeface="Arial MT"/>
              </a:rPr>
              <a:t> research.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Learning </a:t>
            </a:r>
            <a:r>
              <a:rPr dirty="0" sz="1800" spc="-5">
                <a:latin typeface="Arial MT"/>
                <a:cs typeface="Arial MT"/>
              </a:rPr>
              <a:t>is </a:t>
            </a:r>
            <a:r>
              <a:rPr dirty="0" sz="1800">
                <a:latin typeface="Arial MT"/>
                <a:cs typeface="Arial MT"/>
              </a:rPr>
              <a:t>the ability to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approximate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training data </a:t>
            </a:r>
            <a:r>
              <a:rPr dirty="0" sz="1800" spc="-10">
                <a:latin typeface="Arial MT"/>
                <a:cs typeface="Arial MT"/>
              </a:rPr>
              <a:t>while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generalization</a:t>
            </a:r>
            <a:r>
              <a:rPr dirty="0" sz="18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-5">
                <a:latin typeface="Arial MT"/>
                <a:cs typeface="Arial MT"/>
              </a:rPr>
              <a:t> ability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predict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well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beyond</a:t>
            </a:r>
            <a:r>
              <a:rPr dirty="0" sz="1800" spc="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 training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08037" y="5043423"/>
          <a:ext cx="6109335" cy="76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900"/>
                <a:gridCol w="4749800"/>
              </a:tblGrid>
              <a:tr h="37731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36385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TER</a:t>
                      </a:r>
                      <a:r>
                        <a:rPr dirty="0" sz="1800" spc="-6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800" spc="-4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Total</a:t>
                      </a:r>
                      <a:r>
                        <a:rPr dirty="0" sz="1800" spc="-1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testing</a:t>
                      </a:r>
                      <a:r>
                        <a:rPr dirty="0" sz="1800" spc="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r>
                        <a:rPr dirty="0" sz="1800" spc="-1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misclassified</a:t>
                      </a:r>
                      <a:r>
                        <a:rPr dirty="0" sz="1800" spc="2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patterns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5085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982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4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Total</a:t>
                      </a:r>
                      <a:r>
                        <a:rPr dirty="0" sz="1800" spc="-2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testing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set</a:t>
                      </a:r>
                      <a:r>
                        <a:rPr dirty="0" sz="1800" spc="-1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800" spc="-5">
                          <a:solidFill>
                            <a:srgbClr val="0000FF"/>
                          </a:solidFill>
                          <a:latin typeface="Arial MT"/>
                          <a:cs typeface="Arial MT"/>
                        </a:rPr>
                        <a:t>patterns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713689"/>
            <a:ext cx="615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Benchmark</a:t>
            </a:r>
            <a:r>
              <a:rPr dirty="0" sz="2800" spc="35"/>
              <a:t> </a:t>
            </a:r>
            <a:r>
              <a:rPr dirty="0" sz="2800" spc="-5"/>
              <a:t>Problems</a:t>
            </a:r>
            <a:r>
              <a:rPr dirty="0" sz="2800" spc="10"/>
              <a:t> </a:t>
            </a:r>
            <a:r>
              <a:rPr dirty="0" sz="2800" spc="-5"/>
              <a:t>for</a:t>
            </a:r>
            <a:r>
              <a:rPr dirty="0" sz="2800"/>
              <a:t> </a:t>
            </a:r>
            <a:r>
              <a:rPr dirty="0" sz="2800" spc="-5"/>
              <a:t>Evaluation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740" y="1524380"/>
            <a:ext cx="8453755" cy="3787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94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benchmark</a:t>
            </a:r>
            <a:r>
              <a:rPr dirty="0" sz="18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point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reference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which</a:t>
            </a:r>
            <a:r>
              <a:rPr dirty="0" sz="1800" spc="5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something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be measured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 MT"/>
              <a:cs typeface="Arial MT"/>
            </a:endParaRPr>
          </a:p>
          <a:p>
            <a:pPr algn="just" marL="242570" marR="5715" indent="-230504">
              <a:lnSpc>
                <a:spcPct val="100000"/>
              </a:lnSpc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2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NN</a:t>
            </a:r>
            <a:r>
              <a:rPr dirty="0" sz="1800" spc="2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2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machine</a:t>
            </a:r>
            <a:r>
              <a:rPr dirty="0" sz="1800" spc="22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learning,</a:t>
            </a:r>
            <a:r>
              <a:rPr dirty="0" sz="1800" spc="22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22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most</a:t>
            </a:r>
            <a:r>
              <a:rPr dirty="0" sz="1800" spc="2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popular</a:t>
            </a:r>
            <a:r>
              <a:rPr dirty="0" sz="1800" spc="2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benchmark</a:t>
            </a:r>
            <a:r>
              <a:rPr dirty="0" sz="1800" spc="229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dataset</a:t>
            </a:r>
            <a:r>
              <a:rPr dirty="0" sz="1800" spc="229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collection</a:t>
            </a:r>
            <a:r>
              <a:rPr dirty="0" sz="1800" spc="2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University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California,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Irvine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(UCI)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Machine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Learning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Repository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http://archive.ics.uci.edu/ml</a:t>
            </a:r>
            <a:r>
              <a:rPr dirty="0" sz="1800" spc="-5">
                <a:latin typeface="Arial MT"/>
                <a:cs typeface="Arial MT"/>
                <a:hlinkClick r:id="rId2"/>
              </a:rPr>
              <a:t>/).</a:t>
            </a:r>
            <a:endParaRPr sz="1800">
              <a:latin typeface="Arial MT"/>
              <a:cs typeface="Arial MT"/>
            </a:endParaRPr>
          </a:p>
          <a:p>
            <a:pPr algn="just" marL="242570" marR="5080" indent="-230504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 spc="-5">
                <a:latin typeface="Arial MT"/>
                <a:cs typeface="Arial MT"/>
              </a:rPr>
              <a:t>UCI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contains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raw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require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preprocessing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NN.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Some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preprocessed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also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available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Proben1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ftp://ftp.ira.uka.de/pub/neuron/</a:t>
            </a:r>
            <a:r>
              <a:rPr dirty="0" sz="1800" spc="-5">
                <a:latin typeface="Arial MT"/>
                <a:cs typeface="Arial MT"/>
              </a:rPr>
              <a:t>).</a:t>
            </a:r>
            <a:endParaRPr sz="1800">
              <a:latin typeface="Arial MT"/>
              <a:cs typeface="Arial MT"/>
            </a:endParaRPr>
          </a:p>
          <a:p>
            <a:pPr algn="just" marL="242570" marR="6350" indent="-230504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Various</a:t>
            </a:r>
            <a:r>
              <a:rPr dirty="0" sz="18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persons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groups</a:t>
            </a:r>
            <a:r>
              <a:rPr dirty="0" sz="18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also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maintain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different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benchmark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datasets</a:t>
            </a:r>
            <a:r>
              <a:rPr dirty="0" sz="1800" spc="5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specific purpose: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Delve </a:t>
            </a:r>
            <a:r>
              <a:rPr dirty="0" sz="1800" spc="-5">
                <a:latin typeface="Arial MT"/>
                <a:cs typeface="Arial MT"/>
              </a:rPr>
              <a:t>(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3"/>
              </a:rPr>
              <a:t>www.cs.toronto.edu/~delve/data/datasets.html</a:t>
            </a:r>
            <a:r>
              <a:rPr dirty="0" sz="1800" spc="-5">
                <a:latin typeface="Arial MT"/>
                <a:cs typeface="Arial MT"/>
                <a:hlinkClick r:id="rId3"/>
              </a:rPr>
              <a:t>),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Orange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www.ailab.si/orange/datasets.asp</a:t>
            </a:r>
            <a:r>
              <a:rPr dirty="0" sz="1800" spc="-10">
                <a:latin typeface="Arial MT"/>
                <a:cs typeface="Arial MT"/>
                <a:hlinkClick r:id="rId4"/>
              </a:rPr>
              <a:t>),</a:t>
            </a:r>
            <a:r>
              <a:rPr dirty="0" sz="1800" spc="55">
                <a:latin typeface="Arial MT"/>
                <a:cs typeface="Arial MT"/>
                <a:hlinkClick r:id="rId4"/>
              </a:rPr>
              <a:t> </a:t>
            </a:r>
            <a:r>
              <a:rPr dirty="0" sz="1800" spc="-5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 marL="242570" indent="-230504">
              <a:lnSpc>
                <a:spcPct val="100000"/>
              </a:lnSpc>
              <a:spcBef>
                <a:spcPts val="1200"/>
              </a:spcBef>
              <a:buClr>
                <a:srgbClr val="333399"/>
              </a:buClr>
              <a:buFont typeface="Wingdings"/>
              <a:buChar char=""/>
              <a:tabLst>
                <a:tab pos="243204" algn="l"/>
              </a:tabLst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3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38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study</a:t>
            </a:r>
            <a:r>
              <a:rPr dirty="0" sz="1800" spc="370"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32</a:t>
            </a:r>
            <a:r>
              <a:rPr dirty="0" sz="1800" spc="3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benchmark</a:t>
            </a:r>
            <a:r>
              <a:rPr dirty="0" sz="1800" spc="3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problems</a:t>
            </a:r>
            <a:r>
              <a:rPr dirty="0" sz="1800" spc="3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 spc="38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considered</a:t>
            </a:r>
            <a:r>
              <a:rPr dirty="0" sz="1800" spc="3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3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UCI.</a:t>
            </a:r>
            <a:r>
              <a:rPr dirty="0" sz="1800" spc="38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Well</a:t>
            </a:r>
            <a:r>
              <a:rPr dirty="0" sz="1800" spc="38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defined</a:t>
            </a:r>
            <a:endParaRPr sz="1800">
              <a:latin typeface="Arial MT"/>
              <a:cs typeface="Arial MT"/>
            </a:endParaRPr>
          </a:p>
          <a:p>
            <a:pPr marL="242570">
              <a:lnSpc>
                <a:spcPct val="100000"/>
              </a:lnSpc>
            </a:pP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benchmark methodology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1800" spc="-10">
                <a:solidFill>
                  <a:srgbClr val="0000FF"/>
                </a:solidFill>
                <a:latin typeface="Arial MT"/>
                <a:cs typeface="Arial MT"/>
              </a:rPr>
              <a:t> followed</a:t>
            </a:r>
            <a:r>
              <a:rPr dirty="0" sz="1800" spc="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dirty="0" sz="18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preprocessing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62000" y="490727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769620"/>
                  </a:moveTo>
                  <a:lnTo>
                    <a:pt x="0" y="76962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769620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32004" y="737616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483" y="1228344"/>
              <a:ext cx="8226552" cy="32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713689"/>
            <a:ext cx="3682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Benchmark</a:t>
            </a:r>
            <a:r>
              <a:rPr dirty="0" sz="2800" spc="-15"/>
              <a:t> </a:t>
            </a:r>
            <a:r>
              <a:rPr dirty="0" sz="2800" spc="-5"/>
              <a:t>Problems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0291" y="1549653"/>
            <a:ext cx="39350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Problems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Related</a:t>
            </a:r>
            <a:r>
              <a:rPr dirty="0" sz="20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Human</a:t>
            </a:r>
            <a:r>
              <a:rPr dirty="0" sz="20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Life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1958975"/>
          <a:ext cx="8705850" cy="397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9745"/>
                <a:gridCol w="691769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3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Breast</a:t>
                      </a:r>
                      <a:r>
                        <a:rPr dirty="0" sz="1600" spc="4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Cancer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Wisconsin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Predicts</a:t>
                      </a:r>
                      <a:r>
                        <a:rPr dirty="0" sz="1600" spc="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whether</a:t>
                      </a:r>
                      <a:r>
                        <a:rPr dirty="0" sz="1600" spc="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tumor</a:t>
                      </a:r>
                      <a:r>
                        <a:rPr dirty="0" sz="1600" spc="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600" spc="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benign</a:t>
                      </a:r>
                      <a:r>
                        <a:rPr dirty="0" sz="1600" spc="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(not</a:t>
                      </a:r>
                      <a:r>
                        <a:rPr dirty="0" sz="1600" spc="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dangerous</a:t>
                      </a:r>
                      <a:r>
                        <a:rPr dirty="0" sz="1600" spc="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health)</a:t>
                      </a:r>
                      <a:r>
                        <a:rPr dirty="0" sz="1600" spc="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malignant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(dangerous)</a:t>
                      </a:r>
                      <a:r>
                        <a:rPr dirty="0" sz="16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sample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tissue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taken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6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patient’s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breast.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 marR="582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BU</a:t>
                      </a:r>
                      <a:r>
                        <a:rPr dirty="0" sz="1600" spc="-12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6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Li</a:t>
                      </a:r>
                      <a:r>
                        <a:rPr dirty="0" sz="1600" spc="-4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er 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Disorder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25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lever</a:t>
                      </a:r>
                      <a:r>
                        <a:rPr dirty="0" sz="16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disorders</a:t>
                      </a:r>
                      <a:r>
                        <a:rPr dirty="0" sz="16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600" spc="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60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blood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tests</a:t>
                      </a:r>
                      <a:r>
                        <a:rPr dirty="0" sz="16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along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6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6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related </a:t>
                      </a:r>
                      <a:r>
                        <a:rPr dirty="0" sz="1600" spc="-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alcohol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consumption.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Diabetes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Investigate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whether</a:t>
                      </a:r>
                      <a:r>
                        <a:rPr dirty="0" sz="16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patient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shows</a:t>
                      </a:r>
                      <a:r>
                        <a:rPr dirty="0" sz="1600" spc="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signs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diabetes.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 marR="3282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Heart</a:t>
                      </a:r>
                      <a:r>
                        <a:rPr dirty="0" sz="16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Disease </a:t>
                      </a:r>
                      <a:r>
                        <a:rPr dirty="0" sz="1600" spc="-43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Cleveland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12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Predicting</a:t>
                      </a:r>
                      <a:r>
                        <a:rPr dirty="0" sz="1600" spc="1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whether</a:t>
                      </a:r>
                      <a:r>
                        <a:rPr dirty="0" sz="16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6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least</a:t>
                      </a:r>
                      <a:r>
                        <a:rPr dirty="0" sz="1600" spc="1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one</a:t>
                      </a:r>
                      <a:r>
                        <a:rPr dirty="0" sz="16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four</a:t>
                      </a:r>
                      <a:r>
                        <a:rPr dirty="0" sz="16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major</a:t>
                      </a:r>
                      <a:r>
                        <a:rPr dirty="0" sz="16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heart</a:t>
                      </a:r>
                      <a:r>
                        <a:rPr dirty="0" sz="1600" spc="1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vessels</a:t>
                      </a:r>
                      <a:r>
                        <a:rPr dirty="0" sz="1600" spc="1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600" spc="1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reduced</a:t>
                      </a:r>
                      <a:r>
                        <a:rPr dirty="0" sz="1600" spc="1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in </a:t>
                      </a:r>
                      <a:r>
                        <a:rPr dirty="0" sz="1600" spc="-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diameter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more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than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50%.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Hepatitis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Anticipate status</a:t>
                      </a:r>
                      <a:r>
                        <a:rPr dirty="0" sz="16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(i.e.,</a:t>
                      </a:r>
                      <a:r>
                        <a:rPr dirty="0" sz="16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live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die)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hepatitis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patient.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5" b="1">
                          <a:latin typeface="Arial"/>
                          <a:cs typeface="Arial"/>
                        </a:rPr>
                        <a:t>Lymphography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Predict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situation of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lymph</a:t>
                      </a:r>
                      <a:r>
                        <a:rPr dirty="0" sz="16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nodes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lymphatic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vessels.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Lungcancer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Identify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types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pathological lung cancers.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Postoperative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Determine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place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send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patients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600" spc="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postoperative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recovery.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653" y="17526"/>
            <a:ext cx="3655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i="1">
                <a:latin typeface="Arial"/>
                <a:cs typeface="Arial"/>
              </a:rPr>
              <a:t>Bio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Science and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Engineering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Laboratory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713689"/>
            <a:ext cx="3682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Benchmark</a:t>
            </a:r>
            <a:r>
              <a:rPr dirty="0" sz="2800" spc="-15"/>
              <a:t> </a:t>
            </a:r>
            <a:r>
              <a:rPr dirty="0" sz="2800" spc="-5"/>
              <a:t>Problems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0291" y="1454657"/>
            <a:ext cx="3511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Problems</a:t>
            </a:r>
            <a:r>
              <a:rPr dirty="0" sz="20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Related</a:t>
            </a:r>
            <a:r>
              <a:rPr dirty="0" sz="20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20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Finance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1822450"/>
          <a:ext cx="8629650" cy="249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/>
                <a:gridCol w="6571615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3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Australian</a:t>
                      </a:r>
                      <a:r>
                        <a:rPr dirty="0" sz="160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Credit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Card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Classify</a:t>
                      </a:r>
                      <a:r>
                        <a:rPr dirty="0" sz="1600" spc="4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people</a:t>
                      </a:r>
                      <a:r>
                        <a:rPr dirty="0" sz="1600" spc="4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600" spc="43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good</a:t>
                      </a:r>
                      <a:r>
                        <a:rPr dirty="0" sz="1600" spc="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4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bad</a:t>
                      </a:r>
                      <a:r>
                        <a:rPr dirty="0" sz="1600" spc="4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credit</a:t>
                      </a:r>
                      <a:r>
                        <a:rPr dirty="0" sz="1600" spc="4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risks</a:t>
                      </a:r>
                      <a:r>
                        <a:rPr dirty="0" sz="1600" spc="4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depend</a:t>
                      </a:r>
                      <a:r>
                        <a:rPr dirty="0" sz="1600" spc="43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600" spc="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applicants’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particulars.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Car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Evaluate cars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price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facilities.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Labor</a:t>
                      </a:r>
                      <a:r>
                        <a:rPr dirty="0" sz="16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Negotiations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Identify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worker as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good or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bad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i.e., contract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600" spc="4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him</a:t>
                      </a:r>
                      <a:r>
                        <a:rPr dirty="0" sz="1600" spc="43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beneficial or </a:t>
                      </a:r>
                      <a:r>
                        <a:rPr dirty="0" sz="1600" spc="-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not.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 marR="5289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German</a:t>
                      </a:r>
                      <a:r>
                        <a:rPr dirty="0" sz="16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Credit </a:t>
                      </a:r>
                      <a:r>
                        <a:rPr dirty="0" sz="1600" spc="-4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Card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3820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609600" algn="l"/>
                          <a:tab pos="1655445" algn="l"/>
                          <a:tab pos="2298700" algn="l"/>
                          <a:tab pos="2760345" algn="l"/>
                          <a:tab pos="3639820" algn="l"/>
                          <a:tab pos="4157979" algn="l"/>
                          <a:tab pos="5125720" algn="l"/>
                          <a:tab pos="5441315" algn="l"/>
                          <a:tab pos="6197600" algn="l"/>
                        </a:tabLst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Li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k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Au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tra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Car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,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thi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pr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bl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em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al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s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once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r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ns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p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redi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the 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approval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non-approval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credit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card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customer.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3540" y="4566665"/>
            <a:ext cx="33140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Problems</a:t>
            </a:r>
            <a:r>
              <a:rPr dirty="0" sz="20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Related</a:t>
            </a:r>
            <a:r>
              <a:rPr dirty="0" sz="20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dirty="0" sz="20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Plants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650" y="4930775"/>
          <a:ext cx="8629650" cy="1704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/>
                <a:gridCol w="6571615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35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Task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Iris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latin typeface="Arial"/>
                          <a:cs typeface="Arial"/>
                        </a:rPr>
                        <a:t>Plants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Classify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iris</a:t>
                      </a:r>
                      <a:r>
                        <a:rPr dirty="0" sz="16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plant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types.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Mushroom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0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Identify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whether</a:t>
                      </a:r>
                      <a:r>
                        <a:rPr dirty="0" sz="1600" spc="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mushroom</a:t>
                      </a:r>
                      <a:r>
                        <a:rPr dirty="0" sz="1600" spc="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6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edible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600" spc="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description</a:t>
                      </a:r>
                      <a:r>
                        <a:rPr dirty="0" sz="160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of </a:t>
                      </a:r>
                      <a:r>
                        <a:rPr dirty="0" sz="1600" spc="-4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mushroom’s</a:t>
                      </a:r>
                      <a:r>
                        <a:rPr dirty="0" sz="16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shape,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color,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odor,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habitat.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9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Soybean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Recognize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19 different</a:t>
                      </a:r>
                      <a:r>
                        <a:rPr dirty="0" sz="16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diseases of</a:t>
                      </a:r>
                      <a:r>
                        <a:rPr dirty="0" sz="16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5">
                          <a:latin typeface="Arial MT"/>
                          <a:cs typeface="Arial MT"/>
                        </a:rPr>
                        <a:t>soybeans.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F5E0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2023-11-26T06:34:09Z</dcterms:created>
  <dcterms:modified xsi:type="dcterms:W3CDTF">2023-11-26T06:34:09Z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2023-11-26T00:00:00Z</vt:filetime>
  </property>
</Properties>
</file>