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7244" y="583438"/>
            <a:ext cx="8088934" cy="579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35835"/>
            <a:ext cx="3642360" cy="350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17576" y="545591"/>
            <a:ext cx="382905" cy="475615"/>
          </a:xfrm>
          <a:custGeom>
            <a:avLst/>
            <a:gdLst/>
            <a:ahLst/>
            <a:cxnLst/>
            <a:rect l="l" t="t" r="r" b="b"/>
            <a:pathLst>
              <a:path w="382905" h="475615">
                <a:moveTo>
                  <a:pt x="382524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82524" y="475488"/>
                </a:lnTo>
                <a:lnTo>
                  <a:pt x="382524" y="350520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0100" y="545591"/>
            <a:ext cx="329184" cy="4754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41020" y="967739"/>
            <a:ext cx="370840" cy="475615"/>
          </a:xfrm>
          <a:custGeom>
            <a:avLst/>
            <a:gdLst/>
            <a:ahLst/>
            <a:cxnLst/>
            <a:rect l="l" t="t" r="r" b="b"/>
            <a:pathLst>
              <a:path w="370840" h="475615">
                <a:moveTo>
                  <a:pt x="370332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70332" y="475488"/>
                </a:lnTo>
                <a:lnTo>
                  <a:pt x="370332" y="350520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1352" y="967739"/>
            <a:ext cx="368808" cy="4754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6492" y="896111"/>
            <a:ext cx="560832" cy="42214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62000" y="490727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769620"/>
                </a:moveTo>
                <a:lnTo>
                  <a:pt x="0" y="76962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769620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737616"/>
                </a:lnTo>
                <a:lnTo>
                  <a:pt x="32004" y="737616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3483" y="1228344"/>
            <a:ext cx="8226552" cy="32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133857"/>
            <a:ext cx="8373745" cy="111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650" y="1822450"/>
            <a:ext cx="8623300" cy="247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hyperlink" Target="http://www.kuet.ac.bd/cse/akhand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8.jpg"/><Relationship Id="rId8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7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hyperlink" Target="http://en.wikipedia.org/wiki/Backpropagation" TargetMode="External"/><Relationship Id="rId4" Type="http://schemas.openxmlformats.org/officeDocument/2006/relationships/hyperlink" Target="http://en.wikipedia.org/wiki/Artificial_neural_network" TargetMode="External"/><Relationship Id="rId5" Type="http://schemas.openxmlformats.org/officeDocument/2006/relationships/hyperlink" Target="http://en.wikipedia.org/wiki/Paul_Werbos" TargetMode="External"/><Relationship Id="rId6" Type="http://schemas.openxmlformats.org/officeDocument/2006/relationships/hyperlink" Target="http://en.wikipedia.org/wiki/David_E._Rumelhart" TargetMode="External"/><Relationship Id="rId7" Type="http://schemas.openxmlformats.org/officeDocument/2006/relationships/hyperlink" Target="http://en.wikipedia.org/wiki/Geoffrey_E._Hinton" TargetMode="External"/><Relationship Id="rId8" Type="http://schemas.openxmlformats.org/officeDocument/2006/relationships/hyperlink" Target="http://en.wikipedia.org/w/index.php?title=Ronald_J._Williams&amp;action=edit&amp;redlink=1" TargetMode="Externa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Relationship Id="rId4" Type="http://schemas.openxmlformats.org/officeDocument/2006/relationships/image" Target="../media/image53.jpg"/><Relationship Id="rId5" Type="http://schemas.openxmlformats.org/officeDocument/2006/relationships/image" Target="../media/image54.jp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45.png"/><Relationship Id="rId9" Type="http://schemas.openxmlformats.org/officeDocument/2006/relationships/image" Target="../media/image44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49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Relationship Id="rId3" Type="http://schemas.openxmlformats.org/officeDocument/2006/relationships/image" Target="../media/image67.png"/><Relationship Id="rId4" Type="http://schemas.openxmlformats.org/officeDocument/2006/relationships/image" Target="../media/image68.jp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jpg"/><Relationship Id="rId9" Type="http://schemas.openxmlformats.org/officeDocument/2006/relationships/image" Target="../media/image65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Relationship Id="rId3" Type="http://schemas.openxmlformats.org/officeDocument/2006/relationships/image" Target="../media/image67.png"/><Relationship Id="rId4" Type="http://schemas.openxmlformats.org/officeDocument/2006/relationships/image" Target="../media/image72.jpg"/><Relationship Id="rId5" Type="http://schemas.openxmlformats.org/officeDocument/2006/relationships/image" Target="../media/image73.jpg"/><Relationship Id="rId6" Type="http://schemas.openxmlformats.org/officeDocument/2006/relationships/image" Target="../media/image74.jp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65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jp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Relationship Id="rId4" Type="http://schemas.openxmlformats.org/officeDocument/2006/relationships/image" Target="../media/image93.jp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jpg"/><Relationship Id="rId3" Type="http://schemas.openxmlformats.org/officeDocument/2006/relationships/image" Target="../media/image101.jp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jpg"/><Relationship Id="rId7" Type="http://schemas.openxmlformats.org/officeDocument/2006/relationships/image" Target="../media/image105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jpg"/><Relationship Id="rId3" Type="http://schemas.openxmlformats.org/officeDocument/2006/relationships/image" Target="../media/image107.jpg"/><Relationship Id="rId4" Type="http://schemas.openxmlformats.org/officeDocument/2006/relationships/image" Target="../media/image108.png"/><Relationship Id="rId5" Type="http://schemas.openxmlformats.org/officeDocument/2006/relationships/image" Target="../media/image10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jpg"/><Relationship Id="rId4" Type="http://schemas.openxmlformats.org/officeDocument/2006/relationships/image" Target="../media/image113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4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jp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22.jpg"/><Relationship Id="rId8" Type="http://schemas.openxmlformats.org/officeDocument/2006/relationships/hyperlink" Target="http://www.codeproject.com/Articles/9447/Neural-Network-Classifier" TargetMode="Externa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jpg"/><Relationship Id="rId3" Type="http://schemas.openxmlformats.org/officeDocument/2006/relationships/image" Target="../media/image119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4.jpg"/><Relationship Id="rId3" Type="http://schemas.openxmlformats.org/officeDocument/2006/relationships/image" Target="../media/image125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jpg"/><Relationship Id="rId3" Type="http://schemas.openxmlformats.org/officeDocument/2006/relationships/image" Target="../media/image127.jpg"/><Relationship Id="rId4" Type="http://schemas.openxmlformats.org/officeDocument/2006/relationships/image" Target="../media/image128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)" TargetMode="External"/><Relationship Id="rId3" Type="http://schemas.openxmlformats.org/officeDocument/2006/relationships/hyperlink" Target="http://www.cs.toronto.edu/~delve/data/datasets.html)" TargetMode="External"/><Relationship Id="rId4" Type="http://schemas.openxmlformats.org/officeDocument/2006/relationships/hyperlink" Target="http://www.ailab.si/orange/datasets.asp)" TargetMode="Externa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9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0.png"/><Relationship Id="rId3" Type="http://schemas.openxmlformats.org/officeDocument/2006/relationships/image" Target="../media/image13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9109075" cy="6776084"/>
            <a:chOff x="0" y="0"/>
            <a:chExt cx="9109075" cy="6776084"/>
          </a:xfrm>
        </p:grpSpPr>
        <p:sp>
          <p:nvSpPr>
            <p:cNvPr id="4" name="object 4" descr=""/>
            <p:cNvSpPr/>
            <p:nvPr/>
          </p:nvSpPr>
          <p:spPr>
            <a:xfrm>
              <a:off x="294132" y="2546603"/>
              <a:ext cx="384175" cy="474345"/>
            </a:xfrm>
            <a:custGeom>
              <a:avLst/>
              <a:gdLst/>
              <a:ahLst/>
              <a:cxnLst/>
              <a:rect l="l" t="t" r="r" b="b"/>
              <a:pathLst>
                <a:path w="384175" h="474344">
                  <a:moveTo>
                    <a:pt x="3840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4048" y="473964"/>
                  </a:lnTo>
                  <a:lnTo>
                    <a:pt x="384048" y="348996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" y="2546604"/>
              <a:ext cx="327660" cy="47396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17576" y="2968751"/>
              <a:ext cx="370840" cy="460375"/>
            </a:xfrm>
            <a:custGeom>
              <a:avLst/>
              <a:gdLst/>
              <a:ahLst/>
              <a:cxnLst/>
              <a:rect l="l" t="t" r="r" b="b"/>
              <a:pathLst>
                <a:path w="370840" h="460375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60248"/>
                  </a:lnTo>
                  <a:lnTo>
                    <a:pt x="370332" y="460248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" y="2968751"/>
              <a:ext cx="368808" cy="47396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832" cy="42214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35508" y="2438399"/>
              <a:ext cx="32384" cy="990600"/>
            </a:xfrm>
            <a:custGeom>
              <a:avLst/>
              <a:gdLst/>
              <a:ahLst/>
              <a:cxnLst/>
              <a:rect l="l" t="t" r="r" b="b"/>
              <a:pathLst>
                <a:path w="32384" h="990600">
                  <a:moveTo>
                    <a:pt x="32004" y="877824"/>
                  </a:moveTo>
                  <a:lnTo>
                    <a:pt x="0" y="877824"/>
                  </a:lnTo>
                  <a:lnTo>
                    <a:pt x="0" y="990600"/>
                  </a:lnTo>
                  <a:lnTo>
                    <a:pt x="32004" y="990600"/>
                  </a:lnTo>
                  <a:lnTo>
                    <a:pt x="32004" y="877824"/>
                  </a:lnTo>
                  <a:close/>
                </a:path>
                <a:path w="32384" h="990600">
                  <a:moveTo>
                    <a:pt x="32004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32004" y="82296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8" y="3261359"/>
              <a:ext cx="8692896" cy="5486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08948" cy="677570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70077" y="2734182"/>
            <a:ext cx="77362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Biological</a:t>
            </a:r>
            <a:r>
              <a:rPr dirty="0" sz="2800" spc="-75"/>
              <a:t> </a:t>
            </a:r>
            <a:r>
              <a:rPr dirty="0" sz="2800"/>
              <a:t>Neuron</a:t>
            </a:r>
            <a:r>
              <a:rPr dirty="0" sz="2800" spc="-55"/>
              <a:t> </a:t>
            </a:r>
            <a:r>
              <a:rPr dirty="0" sz="2800"/>
              <a:t>to</a:t>
            </a:r>
            <a:r>
              <a:rPr dirty="0" sz="2800" spc="-85"/>
              <a:t> </a:t>
            </a:r>
            <a:r>
              <a:rPr dirty="0" sz="2800"/>
              <a:t>Artificial</a:t>
            </a:r>
            <a:r>
              <a:rPr dirty="0" sz="2800" spc="-90"/>
              <a:t> </a:t>
            </a:r>
            <a:r>
              <a:rPr dirty="0" sz="2800"/>
              <a:t>Neural</a:t>
            </a:r>
            <a:r>
              <a:rPr dirty="0" sz="2800" spc="-75"/>
              <a:t> </a:t>
            </a:r>
            <a:r>
              <a:rPr dirty="0" sz="2800" spc="-10"/>
              <a:t>Network</a:t>
            </a:r>
            <a:endParaRPr sz="2800"/>
          </a:p>
        </p:txBody>
      </p:sp>
      <p:sp>
        <p:nvSpPr>
          <p:cNvPr id="13" name="object 13" descr=""/>
          <p:cNvSpPr/>
          <p:nvPr/>
        </p:nvSpPr>
        <p:spPr>
          <a:xfrm>
            <a:off x="118871" y="3429000"/>
            <a:ext cx="8990330" cy="523240"/>
          </a:xfrm>
          <a:custGeom>
            <a:avLst/>
            <a:gdLst/>
            <a:ahLst/>
            <a:cxnLst/>
            <a:rect l="l" t="t" r="r" b="b"/>
            <a:pathLst>
              <a:path w="8990330" h="523239">
                <a:moveTo>
                  <a:pt x="8990076" y="0"/>
                </a:moveTo>
                <a:lnTo>
                  <a:pt x="0" y="0"/>
                </a:lnTo>
                <a:lnTo>
                  <a:pt x="0" y="522731"/>
                </a:lnTo>
                <a:lnTo>
                  <a:pt x="8990076" y="522731"/>
                </a:lnTo>
                <a:lnTo>
                  <a:pt x="8990076" y="0"/>
                </a:lnTo>
                <a:close/>
              </a:path>
            </a:pathLst>
          </a:custGeom>
          <a:solidFill>
            <a:srgbClr val="E7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97002" y="3456254"/>
            <a:ext cx="883158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Ref.:</a:t>
            </a:r>
            <a:r>
              <a:rPr dirty="0" sz="1400" spc="-10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Chapter</a:t>
            </a:r>
            <a:r>
              <a:rPr dirty="0" sz="1400" spc="1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1:</a:t>
            </a:r>
            <a:r>
              <a:rPr dirty="0" sz="1400" spc="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Preliminaries,</a:t>
            </a:r>
            <a:r>
              <a:rPr dirty="0" sz="1400" spc="10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Deep</a:t>
            </a:r>
            <a:r>
              <a:rPr dirty="0" sz="1400" spc="10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Learning</a:t>
            </a:r>
            <a:r>
              <a:rPr dirty="0" sz="1400" spc="10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Fundamentals</a:t>
            </a:r>
            <a:r>
              <a:rPr dirty="0" sz="1400" spc="1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-</a:t>
            </a:r>
            <a:r>
              <a:rPr dirty="0" sz="1400" spc="-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dirty="0" sz="1400" spc="-6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Practical</a:t>
            </a:r>
            <a:r>
              <a:rPr dirty="0" sz="1400" spc="1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Approach</a:t>
            </a:r>
            <a:r>
              <a:rPr dirty="0" sz="1400" spc="1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to</a:t>
            </a:r>
            <a:r>
              <a:rPr dirty="0" sz="1400" spc="10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Understanding</a:t>
            </a:r>
            <a:r>
              <a:rPr dirty="0" sz="1400" spc="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Deep</a:t>
            </a:r>
            <a:r>
              <a:rPr dirty="0" sz="1400" spc="10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 i="1">
                <a:solidFill>
                  <a:srgbClr val="333399"/>
                </a:solidFill>
                <a:latin typeface="Times New Roman"/>
                <a:cs typeface="Times New Roman"/>
              </a:rPr>
              <a:t>Learning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Methods</a:t>
            </a:r>
            <a:r>
              <a:rPr dirty="0" sz="1400" spc="-30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ISBN:978-</a:t>
            </a:r>
            <a:r>
              <a:rPr dirty="0" sz="1400" spc="-10" b="1" i="1">
                <a:solidFill>
                  <a:srgbClr val="333399"/>
                </a:solidFill>
                <a:latin typeface="Times New Roman"/>
                <a:cs typeface="Times New Roman"/>
              </a:rPr>
              <a:t>984-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35-</a:t>
            </a:r>
            <a:r>
              <a:rPr dirty="0" sz="1400" spc="-10" b="1" i="1">
                <a:solidFill>
                  <a:srgbClr val="333399"/>
                </a:solidFill>
                <a:latin typeface="Times New Roman"/>
                <a:cs typeface="Times New Roman"/>
              </a:rPr>
              <a:t>0812-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6,</a:t>
            </a:r>
            <a:r>
              <a:rPr dirty="0" sz="1400" spc="-4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University</a:t>
            </a:r>
            <a:r>
              <a:rPr dirty="0" sz="1400" spc="-20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Grants</a:t>
            </a:r>
            <a:r>
              <a:rPr dirty="0" sz="1400" spc="-1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Commission</a:t>
            </a:r>
            <a:r>
              <a:rPr dirty="0" sz="1400" spc="-4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(UGC),</a:t>
            </a:r>
            <a:r>
              <a:rPr dirty="0" sz="1400" spc="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333399"/>
                </a:solidFill>
                <a:latin typeface="Times New Roman"/>
                <a:cs typeface="Times New Roman"/>
              </a:rPr>
              <a:t>Bangladesh,</a:t>
            </a:r>
            <a:r>
              <a:rPr dirty="0" sz="1400" spc="-3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 i="1">
                <a:solidFill>
                  <a:srgbClr val="333399"/>
                </a:solidFill>
                <a:latin typeface="Times New Roman"/>
                <a:cs typeface="Times New Roman"/>
              </a:rPr>
              <a:t>2021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799589" y="5146287"/>
            <a:ext cx="5626735" cy="126873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50"/>
              </a:spcBef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Prof.</a:t>
            </a:r>
            <a:r>
              <a:rPr dirty="0" sz="20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Dr.</a:t>
            </a:r>
            <a:r>
              <a:rPr dirty="0" sz="20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Md.</a:t>
            </a:r>
            <a:r>
              <a:rPr dirty="0" sz="20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Aminul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Haque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Akhand</a:t>
            </a:r>
            <a:endParaRPr sz="2000">
              <a:latin typeface="Arial MT"/>
              <a:cs typeface="Arial MT"/>
            </a:endParaRPr>
          </a:p>
          <a:p>
            <a:pPr algn="ctr" marL="12700" marR="5080">
              <a:lnSpc>
                <a:spcPct val="110000"/>
              </a:lnSpc>
              <a:spcBef>
                <a:spcPts val="10"/>
              </a:spcBef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Dept.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Computer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Science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Engineering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(CSE)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Khulna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University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Engineering &amp;</a:t>
            </a:r>
            <a:r>
              <a:rPr dirty="0" sz="18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Technology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(KUET)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  <a:hlinkClick r:id="rId7"/>
              </a:rPr>
              <a:t>www.kuet.ac.bd/cse/akhand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17576" y="545591"/>
              <a:ext cx="382905" cy="475615"/>
            </a:xfrm>
            <a:custGeom>
              <a:avLst/>
              <a:gdLst/>
              <a:ahLst/>
              <a:cxnLst/>
              <a:rect l="l" t="t" r="r" b="b"/>
              <a:pathLst>
                <a:path w="382905" h="475615">
                  <a:moveTo>
                    <a:pt x="382524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82524" y="475488"/>
                  </a:lnTo>
                  <a:lnTo>
                    <a:pt x="382524" y="35052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545591"/>
              <a:ext cx="329184" cy="47548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41020" y="967739"/>
              <a:ext cx="370840" cy="475615"/>
            </a:xfrm>
            <a:custGeom>
              <a:avLst/>
              <a:gdLst/>
              <a:ahLst/>
              <a:cxnLst/>
              <a:rect l="l" t="t" r="r" b="b"/>
              <a:pathLst>
                <a:path w="370840" h="475615">
                  <a:moveTo>
                    <a:pt x="370332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70332" y="475488"/>
                  </a:lnTo>
                  <a:lnTo>
                    <a:pt x="370332" y="350520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352" y="967739"/>
              <a:ext cx="368808" cy="4754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92" y="896111"/>
              <a:ext cx="560832" cy="42214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62000" y="490727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769620"/>
                  </a:moveTo>
                  <a:lnTo>
                    <a:pt x="0" y="76962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769620"/>
                  </a:lnTo>
                  <a:close/>
                </a:path>
                <a:path w="32384" h="1053465">
                  <a:moveTo>
                    <a:pt x="32004" y="381000"/>
                  </a:moveTo>
                  <a:lnTo>
                    <a:pt x="0" y="381000"/>
                  </a:lnTo>
                  <a:lnTo>
                    <a:pt x="0" y="737616"/>
                  </a:lnTo>
                  <a:lnTo>
                    <a:pt x="32004" y="737616"/>
                  </a:lnTo>
                  <a:lnTo>
                    <a:pt x="32004" y="381000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004" y="2529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483" y="1228344"/>
              <a:ext cx="8226552" cy="3200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3444" y="237185"/>
            <a:ext cx="30664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Biological</a:t>
            </a:r>
            <a:r>
              <a:rPr dirty="0" sz="2800" spc="-135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Neuron</a:t>
            </a:r>
            <a:endParaRPr sz="2800"/>
          </a:p>
        </p:txBody>
      </p:sp>
      <p:sp>
        <p:nvSpPr>
          <p:cNvPr id="12" name="object 12" descr=""/>
          <p:cNvSpPr txBox="1"/>
          <p:nvPr/>
        </p:nvSpPr>
        <p:spPr>
          <a:xfrm>
            <a:off x="138684" y="639722"/>
            <a:ext cx="22606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751330"/>
            <a:ext cx="9077325" cy="6085840"/>
            <a:chOff x="0" y="751330"/>
            <a:chExt cx="9077325" cy="6085840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0" y="751330"/>
              <a:ext cx="4885944" cy="608533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966215"/>
              <a:ext cx="4736592" cy="261518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450592" y="2286000"/>
              <a:ext cx="1295400" cy="338455"/>
            </a:xfrm>
            <a:custGeom>
              <a:avLst/>
              <a:gdLst/>
              <a:ahLst/>
              <a:cxnLst/>
              <a:rect l="l" t="t" r="r" b="b"/>
              <a:pathLst>
                <a:path w="1295400" h="338455">
                  <a:moveTo>
                    <a:pt x="129540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1295400" y="338327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296411" y="3276600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02870" y="743712"/>
            <a:ext cx="1081405" cy="1524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marL="240029">
              <a:lnSpc>
                <a:spcPts val="880"/>
              </a:lnSpc>
              <a:spcBef>
                <a:spcPts val="315"/>
              </a:spcBef>
            </a:pPr>
            <a:r>
              <a:rPr dirty="0" sz="1200" spc="-10" b="1">
                <a:latin typeface="Times New Roman"/>
                <a:cs typeface="Times New Roman"/>
              </a:rPr>
              <a:t>Dendrite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70166" y="3676650"/>
            <a:ext cx="3644900" cy="29781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78155">
              <a:lnSpc>
                <a:spcPts val="1410"/>
              </a:lnSpc>
            </a:pPr>
            <a:r>
              <a:rPr dirty="0" sz="1100">
                <a:latin typeface="Times New Roman"/>
                <a:cs typeface="Times New Roman"/>
              </a:rPr>
              <a:t>Figure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1.1: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sketch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biological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neuron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33399"/>
                </a:solidFill>
              </a:rPr>
              <a:t>Synapses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36652" y="607822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 b="1">
                <a:solidFill>
                  <a:srgbClr val="00AF50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5998"/>
            <a:ext cx="8153400" cy="455371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0"/>
            <a:ext cx="4495799" cy="26395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A</a:t>
            </a:r>
            <a:r>
              <a:rPr dirty="0" sz="2800" spc="-60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Real</a:t>
            </a:r>
            <a:r>
              <a:rPr dirty="0" sz="2800" spc="-4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Neural</a:t>
            </a:r>
            <a:r>
              <a:rPr dirty="0" sz="2800" spc="-55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Network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371600"/>
            <a:ext cx="6629400" cy="406907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647700" y="5562598"/>
            <a:ext cx="7848600" cy="1257300"/>
            <a:chOff x="647700" y="5562598"/>
            <a:chExt cx="7848600" cy="12573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5562598"/>
              <a:ext cx="7848600" cy="12573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38200" y="563880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685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85800" y="152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ANN’s</a:t>
            </a:r>
            <a:r>
              <a:rPr dirty="0" sz="2800" spc="-9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Relationship</a:t>
            </a:r>
            <a:r>
              <a:rPr dirty="0" sz="2800" spc="-100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with</a:t>
            </a:r>
            <a:r>
              <a:rPr dirty="0" sz="2800" spc="-10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Other</a:t>
            </a:r>
            <a:r>
              <a:rPr dirty="0" sz="2800" spc="-110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Disciplines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600200"/>
            <a:ext cx="7857744" cy="431596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828800" y="5334000"/>
            <a:ext cx="6019800" cy="609600"/>
          </a:xfrm>
          <a:custGeom>
            <a:avLst/>
            <a:gdLst/>
            <a:ahLst/>
            <a:cxnLst/>
            <a:rect l="l" t="t" r="r" b="b"/>
            <a:pathLst>
              <a:path w="6019800" h="609600">
                <a:moveTo>
                  <a:pt x="5918200" y="0"/>
                </a:moveTo>
                <a:lnTo>
                  <a:pt x="101600" y="0"/>
                </a:ln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0" y="508000"/>
                </a:lnTo>
                <a:lnTo>
                  <a:pt x="7981" y="547545"/>
                </a:lnTo>
                <a:lnTo>
                  <a:pt x="29749" y="579840"/>
                </a:lnTo>
                <a:lnTo>
                  <a:pt x="62043" y="601615"/>
                </a:lnTo>
                <a:lnTo>
                  <a:pt x="101600" y="609600"/>
                </a:lnTo>
                <a:lnTo>
                  <a:pt x="5918200" y="609600"/>
                </a:lnTo>
                <a:lnTo>
                  <a:pt x="5957756" y="601615"/>
                </a:lnTo>
                <a:lnTo>
                  <a:pt x="5990050" y="579840"/>
                </a:lnTo>
                <a:lnTo>
                  <a:pt x="6011818" y="547545"/>
                </a:lnTo>
                <a:lnTo>
                  <a:pt x="6019800" y="508000"/>
                </a:lnTo>
                <a:lnTo>
                  <a:pt x="6019800" y="101600"/>
                </a:lnTo>
                <a:lnTo>
                  <a:pt x="6011818" y="62043"/>
                </a:lnTo>
                <a:lnTo>
                  <a:pt x="5990050" y="29749"/>
                </a:lnTo>
                <a:lnTo>
                  <a:pt x="5957756" y="7981"/>
                </a:lnTo>
                <a:lnTo>
                  <a:pt x="591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444" y="713689"/>
            <a:ext cx="36410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Computational</a:t>
            </a:r>
            <a:r>
              <a:rPr dirty="0" sz="2800" spc="-18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5039" y="1484375"/>
            <a:ext cx="2014727" cy="99060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20813" y="1785620"/>
            <a:ext cx="1963420" cy="1814830"/>
            <a:chOff x="720813" y="1785620"/>
            <a:chExt cx="1963420" cy="1814830"/>
          </a:xfrm>
        </p:grpSpPr>
        <p:sp>
          <p:nvSpPr>
            <p:cNvPr id="6" name="object 6" descr=""/>
            <p:cNvSpPr/>
            <p:nvPr/>
          </p:nvSpPr>
          <p:spPr>
            <a:xfrm>
              <a:off x="2054351" y="2679192"/>
              <a:ext cx="623570" cy="685800"/>
            </a:xfrm>
            <a:custGeom>
              <a:avLst/>
              <a:gdLst/>
              <a:ahLst/>
              <a:cxnLst/>
              <a:rect l="l" t="t" r="r" b="b"/>
              <a:pathLst>
                <a:path w="623569" h="685800">
                  <a:moveTo>
                    <a:pt x="311658" y="0"/>
                  </a:moveTo>
                  <a:lnTo>
                    <a:pt x="265612" y="3718"/>
                  </a:lnTo>
                  <a:lnTo>
                    <a:pt x="221661" y="14519"/>
                  </a:lnTo>
                  <a:lnTo>
                    <a:pt x="180287" y="31873"/>
                  </a:lnTo>
                  <a:lnTo>
                    <a:pt x="141974" y="55248"/>
                  </a:lnTo>
                  <a:lnTo>
                    <a:pt x="107203" y="84114"/>
                  </a:lnTo>
                  <a:lnTo>
                    <a:pt x="76457" y="117941"/>
                  </a:lnTo>
                  <a:lnTo>
                    <a:pt x="50219" y="156196"/>
                  </a:lnTo>
                  <a:lnTo>
                    <a:pt x="28972" y="198351"/>
                  </a:lnTo>
                  <a:lnTo>
                    <a:pt x="13198" y="243873"/>
                  </a:lnTo>
                  <a:lnTo>
                    <a:pt x="3380" y="292233"/>
                  </a:lnTo>
                  <a:lnTo>
                    <a:pt x="0" y="342900"/>
                  </a:lnTo>
                  <a:lnTo>
                    <a:pt x="3380" y="393566"/>
                  </a:lnTo>
                  <a:lnTo>
                    <a:pt x="13198" y="441926"/>
                  </a:lnTo>
                  <a:lnTo>
                    <a:pt x="28972" y="487448"/>
                  </a:lnTo>
                  <a:lnTo>
                    <a:pt x="50219" y="529603"/>
                  </a:lnTo>
                  <a:lnTo>
                    <a:pt x="76457" y="567858"/>
                  </a:lnTo>
                  <a:lnTo>
                    <a:pt x="107203" y="601685"/>
                  </a:lnTo>
                  <a:lnTo>
                    <a:pt x="141974" y="630551"/>
                  </a:lnTo>
                  <a:lnTo>
                    <a:pt x="180287" y="653926"/>
                  </a:lnTo>
                  <a:lnTo>
                    <a:pt x="221661" y="671280"/>
                  </a:lnTo>
                  <a:lnTo>
                    <a:pt x="265612" y="682081"/>
                  </a:lnTo>
                  <a:lnTo>
                    <a:pt x="311658" y="685800"/>
                  </a:lnTo>
                  <a:lnTo>
                    <a:pt x="357703" y="682081"/>
                  </a:lnTo>
                  <a:lnTo>
                    <a:pt x="401654" y="671280"/>
                  </a:lnTo>
                  <a:lnTo>
                    <a:pt x="443028" y="653926"/>
                  </a:lnTo>
                  <a:lnTo>
                    <a:pt x="481341" y="630551"/>
                  </a:lnTo>
                  <a:lnTo>
                    <a:pt x="516112" y="601685"/>
                  </a:lnTo>
                  <a:lnTo>
                    <a:pt x="546858" y="567858"/>
                  </a:lnTo>
                  <a:lnTo>
                    <a:pt x="573096" y="529603"/>
                  </a:lnTo>
                  <a:lnTo>
                    <a:pt x="594343" y="487448"/>
                  </a:lnTo>
                  <a:lnTo>
                    <a:pt x="610117" y="441926"/>
                  </a:lnTo>
                  <a:lnTo>
                    <a:pt x="619935" y="393566"/>
                  </a:lnTo>
                  <a:lnTo>
                    <a:pt x="623316" y="342900"/>
                  </a:lnTo>
                  <a:lnTo>
                    <a:pt x="619935" y="292233"/>
                  </a:lnTo>
                  <a:lnTo>
                    <a:pt x="610117" y="243873"/>
                  </a:lnTo>
                  <a:lnTo>
                    <a:pt x="594343" y="198351"/>
                  </a:lnTo>
                  <a:lnTo>
                    <a:pt x="573096" y="156196"/>
                  </a:lnTo>
                  <a:lnTo>
                    <a:pt x="546858" y="117941"/>
                  </a:lnTo>
                  <a:lnTo>
                    <a:pt x="516112" y="84114"/>
                  </a:lnTo>
                  <a:lnTo>
                    <a:pt x="481341" y="55248"/>
                  </a:lnTo>
                  <a:lnTo>
                    <a:pt x="443028" y="31873"/>
                  </a:lnTo>
                  <a:lnTo>
                    <a:pt x="401654" y="14519"/>
                  </a:lnTo>
                  <a:lnTo>
                    <a:pt x="357703" y="3718"/>
                  </a:lnTo>
                  <a:lnTo>
                    <a:pt x="3116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54351" y="2679192"/>
              <a:ext cx="623570" cy="685800"/>
            </a:xfrm>
            <a:custGeom>
              <a:avLst/>
              <a:gdLst/>
              <a:ahLst/>
              <a:cxnLst/>
              <a:rect l="l" t="t" r="r" b="b"/>
              <a:pathLst>
                <a:path w="623569" h="685800">
                  <a:moveTo>
                    <a:pt x="0" y="342900"/>
                  </a:moveTo>
                  <a:lnTo>
                    <a:pt x="3380" y="292233"/>
                  </a:lnTo>
                  <a:lnTo>
                    <a:pt x="13198" y="243873"/>
                  </a:lnTo>
                  <a:lnTo>
                    <a:pt x="28972" y="198351"/>
                  </a:lnTo>
                  <a:lnTo>
                    <a:pt x="50219" y="156196"/>
                  </a:lnTo>
                  <a:lnTo>
                    <a:pt x="76457" y="117941"/>
                  </a:lnTo>
                  <a:lnTo>
                    <a:pt x="107203" y="84114"/>
                  </a:lnTo>
                  <a:lnTo>
                    <a:pt x="141974" y="55248"/>
                  </a:lnTo>
                  <a:lnTo>
                    <a:pt x="180287" y="31873"/>
                  </a:lnTo>
                  <a:lnTo>
                    <a:pt x="221661" y="14519"/>
                  </a:lnTo>
                  <a:lnTo>
                    <a:pt x="265612" y="3718"/>
                  </a:lnTo>
                  <a:lnTo>
                    <a:pt x="311658" y="0"/>
                  </a:lnTo>
                  <a:lnTo>
                    <a:pt x="357703" y="3718"/>
                  </a:lnTo>
                  <a:lnTo>
                    <a:pt x="401654" y="14519"/>
                  </a:lnTo>
                  <a:lnTo>
                    <a:pt x="443028" y="31873"/>
                  </a:lnTo>
                  <a:lnTo>
                    <a:pt x="481341" y="55248"/>
                  </a:lnTo>
                  <a:lnTo>
                    <a:pt x="516112" y="84114"/>
                  </a:lnTo>
                  <a:lnTo>
                    <a:pt x="546858" y="117941"/>
                  </a:lnTo>
                  <a:lnTo>
                    <a:pt x="573096" y="156196"/>
                  </a:lnTo>
                  <a:lnTo>
                    <a:pt x="594343" y="198351"/>
                  </a:lnTo>
                  <a:lnTo>
                    <a:pt x="610117" y="243873"/>
                  </a:lnTo>
                  <a:lnTo>
                    <a:pt x="619935" y="292233"/>
                  </a:lnTo>
                  <a:lnTo>
                    <a:pt x="623316" y="342900"/>
                  </a:lnTo>
                  <a:lnTo>
                    <a:pt x="619935" y="393566"/>
                  </a:lnTo>
                  <a:lnTo>
                    <a:pt x="610117" y="441926"/>
                  </a:lnTo>
                  <a:lnTo>
                    <a:pt x="594343" y="487448"/>
                  </a:lnTo>
                  <a:lnTo>
                    <a:pt x="573096" y="529603"/>
                  </a:lnTo>
                  <a:lnTo>
                    <a:pt x="546858" y="567858"/>
                  </a:lnTo>
                  <a:lnTo>
                    <a:pt x="516112" y="601685"/>
                  </a:lnTo>
                  <a:lnTo>
                    <a:pt x="481341" y="630551"/>
                  </a:lnTo>
                  <a:lnTo>
                    <a:pt x="443028" y="653926"/>
                  </a:lnTo>
                  <a:lnTo>
                    <a:pt x="401654" y="671280"/>
                  </a:lnTo>
                  <a:lnTo>
                    <a:pt x="357703" y="682081"/>
                  </a:lnTo>
                  <a:lnTo>
                    <a:pt x="311658" y="685800"/>
                  </a:lnTo>
                  <a:lnTo>
                    <a:pt x="265612" y="682081"/>
                  </a:lnTo>
                  <a:lnTo>
                    <a:pt x="221661" y="671280"/>
                  </a:lnTo>
                  <a:lnTo>
                    <a:pt x="180287" y="653926"/>
                  </a:lnTo>
                  <a:lnTo>
                    <a:pt x="141974" y="630551"/>
                  </a:lnTo>
                  <a:lnTo>
                    <a:pt x="107203" y="601685"/>
                  </a:lnTo>
                  <a:lnTo>
                    <a:pt x="76457" y="567858"/>
                  </a:lnTo>
                  <a:lnTo>
                    <a:pt x="50219" y="529603"/>
                  </a:lnTo>
                  <a:lnTo>
                    <a:pt x="28972" y="487448"/>
                  </a:lnTo>
                  <a:lnTo>
                    <a:pt x="13198" y="441926"/>
                  </a:lnTo>
                  <a:lnTo>
                    <a:pt x="3380" y="393566"/>
                  </a:lnTo>
                  <a:lnTo>
                    <a:pt x="0" y="342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20813" y="1785619"/>
              <a:ext cx="1384935" cy="1814830"/>
            </a:xfrm>
            <a:custGeom>
              <a:avLst/>
              <a:gdLst/>
              <a:ahLst/>
              <a:cxnLst/>
              <a:rect l="l" t="t" r="r" b="b"/>
              <a:pathLst>
                <a:path w="1384935" h="1814829">
                  <a:moveTo>
                    <a:pt x="1349794" y="1154176"/>
                  </a:moveTo>
                  <a:lnTo>
                    <a:pt x="1338783" y="1144651"/>
                  </a:lnTo>
                  <a:lnTo>
                    <a:pt x="1285405" y="1098423"/>
                  </a:lnTo>
                  <a:lnTo>
                    <a:pt x="1277569" y="1129220"/>
                  </a:lnTo>
                  <a:lnTo>
                    <a:pt x="3124" y="805180"/>
                  </a:lnTo>
                  <a:lnTo>
                    <a:pt x="0" y="817372"/>
                  </a:lnTo>
                  <a:lnTo>
                    <a:pt x="1274432" y="1141539"/>
                  </a:lnTo>
                  <a:lnTo>
                    <a:pt x="1266609" y="1172337"/>
                  </a:lnTo>
                  <a:lnTo>
                    <a:pt x="1349794" y="1154176"/>
                  </a:lnTo>
                  <a:close/>
                </a:path>
                <a:path w="1384935" h="1814829">
                  <a:moveTo>
                    <a:pt x="1357414" y="1350772"/>
                  </a:moveTo>
                  <a:lnTo>
                    <a:pt x="1273086" y="1339215"/>
                  </a:lnTo>
                  <a:lnTo>
                    <a:pt x="1283271" y="1369212"/>
                  </a:lnTo>
                  <a:lnTo>
                    <a:pt x="7137" y="1802650"/>
                  </a:lnTo>
                  <a:lnTo>
                    <a:pt x="11226" y="1814588"/>
                  </a:lnTo>
                  <a:lnTo>
                    <a:pt x="1287360" y="1381264"/>
                  </a:lnTo>
                  <a:lnTo>
                    <a:pt x="1297597" y="1411351"/>
                  </a:lnTo>
                  <a:lnTo>
                    <a:pt x="1343240" y="1365123"/>
                  </a:lnTo>
                  <a:lnTo>
                    <a:pt x="1357414" y="1350772"/>
                  </a:lnTo>
                  <a:close/>
                </a:path>
                <a:path w="1384935" h="1814829">
                  <a:moveTo>
                    <a:pt x="1384846" y="1034415"/>
                  </a:moveTo>
                  <a:lnTo>
                    <a:pt x="1368437" y="1000887"/>
                  </a:lnTo>
                  <a:lnTo>
                    <a:pt x="1347381" y="957834"/>
                  </a:lnTo>
                  <a:lnTo>
                    <a:pt x="1328089" y="983119"/>
                  </a:lnTo>
                  <a:lnTo>
                    <a:pt x="40462" y="0"/>
                  </a:lnTo>
                  <a:lnTo>
                    <a:pt x="32766" y="10160"/>
                  </a:lnTo>
                  <a:lnTo>
                    <a:pt x="1320444" y="993127"/>
                  </a:lnTo>
                  <a:lnTo>
                    <a:pt x="1301153" y="1018413"/>
                  </a:lnTo>
                  <a:lnTo>
                    <a:pt x="1384846" y="1034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59" y="2546604"/>
              <a:ext cx="321945" cy="349250"/>
            </a:xfrm>
            <a:custGeom>
              <a:avLst/>
              <a:gdLst/>
              <a:ahLst/>
              <a:cxnLst/>
              <a:rect l="l" t="t" r="r" b="b"/>
              <a:pathLst>
                <a:path w="321944" h="349250">
                  <a:moveTo>
                    <a:pt x="160781" y="0"/>
                  </a:moveTo>
                  <a:lnTo>
                    <a:pt x="118039" y="6231"/>
                  </a:lnTo>
                  <a:lnTo>
                    <a:pt x="79631" y="23819"/>
                  </a:lnTo>
                  <a:lnTo>
                    <a:pt x="47091" y="51101"/>
                  </a:lnTo>
                  <a:lnTo>
                    <a:pt x="21951" y="86416"/>
                  </a:lnTo>
                  <a:lnTo>
                    <a:pt x="5743" y="128102"/>
                  </a:lnTo>
                  <a:lnTo>
                    <a:pt x="0" y="174498"/>
                  </a:lnTo>
                  <a:lnTo>
                    <a:pt x="5743" y="220893"/>
                  </a:lnTo>
                  <a:lnTo>
                    <a:pt x="21951" y="262579"/>
                  </a:lnTo>
                  <a:lnTo>
                    <a:pt x="47091" y="297894"/>
                  </a:lnTo>
                  <a:lnTo>
                    <a:pt x="79631" y="325176"/>
                  </a:lnTo>
                  <a:lnTo>
                    <a:pt x="118039" y="342764"/>
                  </a:lnTo>
                  <a:lnTo>
                    <a:pt x="160781" y="348996"/>
                  </a:lnTo>
                  <a:lnTo>
                    <a:pt x="203515" y="342764"/>
                  </a:lnTo>
                  <a:lnTo>
                    <a:pt x="241920" y="325176"/>
                  </a:lnTo>
                  <a:lnTo>
                    <a:pt x="274462" y="297894"/>
                  </a:lnTo>
                  <a:lnTo>
                    <a:pt x="299607" y="262579"/>
                  </a:lnTo>
                  <a:lnTo>
                    <a:pt x="315819" y="220893"/>
                  </a:lnTo>
                  <a:lnTo>
                    <a:pt x="321564" y="174498"/>
                  </a:lnTo>
                  <a:lnTo>
                    <a:pt x="315819" y="128102"/>
                  </a:lnTo>
                  <a:lnTo>
                    <a:pt x="299607" y="86416"/>
                  </a:lnTo>
                  <a:lnTo>
                    <a:pt x="274462" y="51101"/>
                  </a:lnTo>
                  <a:lnTo>
                    <a:pt x="241920" y="23819"/>
                  </a:lnTo>
                  <a:lnTo>
                    <a:pt x="203515" y="6231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59" y="2546604"/>
              <a:ext cx="321945" cy="349250"/>
            </a:xfrm>
            <a:custGeom>
              <a:avLst/>
              <a:gdLst/>
              <a:ahLst/>
              <a:cxnLst/>
              <a:rect l="l" t="t" r="r" b="b"/>
              <a:pathLst>
                <a:path w="321944" h="349250">
                  <a:moveTo>
                    <a:pt x="0" y="174498"/>
                  </a:moveTo>
                  <a:lnTo>
                    <a:pt x="5743" y="128102"/>
                  </a:lnTo>
                  <a:lnTo>
                    <a:pt x="21951" y="86416"/>
                  </a:lnTo>
                  <a:lnTo>
                    <a:pt x="47091" y="51101"/>
                  </a:lnTo>
                  <a:lnTo>
                    <a:pt x="79631" y="23819"/>
                  </a:lnTo>
                  <a:lnTo>
                    <a:pt x="118039" y="6231"/>
                  </a:lnTo>
                  <a:lnTo>
                    <a:pt x="160781" y="0"/>
                  </a:lnTo>
                  <a:lnTo>
                    <a:pt x="203515" y="6231"/>
                  </a:lnTo>
                  <a:lnTo>
                    <a:pt x="241920" y="23819"/>
                  </a:lnTo>
                  <a:lnTo>
                    <a:pt x="274462" y="51101"/>
                  </a:lnTo>
                  <a:lnTo>
                    <a:pt x="299607" y="86416"/>
                  </a:lnTo>
                  <a:lnTo>
                    <a:pt x="315819" y="128102"/>
                  </a:lnTo>
                  <a:lnTo>
                    <a:pt x="321564" y="174498"/>
                  </a:lnTo>
                  <a:lnTo>
                    <a:pt x="315819" y="220893"/>
                  </a:lnTo>
                  <a:lnTo>
                    <a:pt x="299607" y="262579"/>
                  </a:lnTo>
                  <a:lnTo>
                    <a:pt x="274462" y="297894"/>
                  </a:lnTo>
                  <a:lnTo>
                    <a:pt x="241920" y="325176"/>
                  </a:lnTo>
                  <a:lnTo>
                    <a:pt x="203515" y="342764"/>
                  </a:lnTo>
                  <a:lnTo>
                    <a:pt x="160781" y="348996"/>
                  </a:lnTo>
                  <a:lnTo>
                    <a:pt x="118039" y="342764"/>
                  </a:lnTo>
                  <a:lnTo>
                    <a:pt x="79631" y="325176"/>
                  </a:lnTo>
                  <a:lnTo>
                    <a:pt x="47091" y="297894"/>
                  </a:lnTo>
                  <a:lnTo>
                    <a:pt x="21951" y="262579"/>
                  </a:lnTo>
                  <a:lnTo>
                    <a:pt x="5743" y="220893"/>
                  </a:lnTo>
                  <a:lnTo>
                    <a:pt x="0" y="1744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39037" y="2627121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W</a:t>
            </a:r>
            <a:r>
              <a:rPr dirty="0" baseline="-18518" sz="900" spc="-37" b="1">
                <a:latin typeface="Times New Roman"/>
                <a:cs typeface="Times New Roman"/>
              </a:rPr>
              <a:t>2</a:t>
            </a:r>
            <a:endParaRPr baseline="-18518" sz="9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44466" y="2864561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59917" y="1680717"/>
            <a:ext cx="210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1</a:t>
            </a:r>
            <a:endParaRPr baseline="-21367" sz="975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676017" y="2762757"/>
            <a:ext cx="1180465" cy="395605"/>
            <a:chOff x="2676017" y="2762757"/>
            <a:chExt cx="1180465" cy="395605"/>
          </a:xfrm>
        </p:grpSpPr>
        <p:sp>
          <p:nvSpPr>
            <p:cNvPr id="15" name="object 15" descr=""/>
            <p:cNvSpPr/>
            <p:nvPr/>
          </p:nvSpPr>
          <p:spPr>
            <a:xfrm>
              <a:off x="2676017" y="2989452"/>
              <a:ext cx="516255" cy="76200"/>
            </a:xfrm>
            <a:custGeom>
              <a:avLst/>
              <a:gdLst/>
              <a:ahLst/>
              <a:cxnLst/>
              <a:rect l="l" t="t" r="r" b="b"/>
              <a:pathLst>
                <a:path w="516255" h="76200">
                  <a:moveTo>
                    <a:pt x="440308" y="0"/>
                  </a:moveTo>
                  <a:lnTo>
                    <a:pt x="439938" y="31720"/>
                  </a:lnTo>
                  <a:lnTo>
                    <a:pt x="452627" y="31876"/>
                  </a:lnTo>
                  <a:lnTo>
                    <a:pt x="452500" y="44576"/>
                  </a:lnTo>
                  <a:lnTo>
                    <a:pt x="439788" y="44576"/>
                  </a:lnTo>
                  <a:lnTo>
                    <a:pt x="439419" y="76200"/>
                  </a:lnTo>
                  <a:lnTo>
                    <a:pt x="504608" y="44576"/>
                  </a:lnTo>
                  <a:lnTo>
                    <a:pt x="452500" y="44576"/>
                  </a:lnTo>
                  <a:lnTo>
                    <a:pt x="439790" y="44420"/>
                  </a:lnTo>
                  <a:lnTo>
                    <a:pt x="504932" y="44420"/>
                  </a:lnTo>
                  <a:lnTo>
                    <a:pt x="516127" y="38988"/>
                  </a:lnTo>
                  <a:lnTo>
                    <a:pt x="440308" y="0"/>
                  </a:lnTo>
                  <a:close/>
                </a:path>
                <a:path w="516255" h="76200">
                  <a:moveTo>
                    <a:pt x="439938" y="31720"/>
                  </a:moveTo>
                  <a:lnTo>
                    <a:pt x="439790" y="44420"/>
                  </a:lnTo>
                  <a:lnTo>
                    <a:pt x="452500" y="44576"/>
                  </a:lnTo>
                  <a:lnTo>
                    <a:pt x="452627" y="31876"/>
                  </a:lnTo>
                  <a:lnTo>
                    <a:pt x="439938" y="31720"/>
                  </a:lnTo>
                  <a:close/>
                </a:path>
                <a:path w="516255" h="76200">
                  <a:moveTo>
                    <a:pt x="253" y="26288"/>
                  </a:moveTo>
                  <a:lnTo>
                    <a:pt x="0" y="38988"/>
                  </a:lnTo>
                  <a:lnTo>
                    <a:pt x="439790" y="44420"/>
                  </a:lnTo>
                  <a:lnTo>
                    <a:pt x="439938" y="31720"/>
                  </a:lnTo>
                  <a:lnTo>
                    <a:pt x="253" y="26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227832" y="2769107"/>
              <a:ext cx="622300" cy="382905"/>
            </a:xfrm>
            <a:custGeom>
              <a:avLst/>
              <a:gdLst/>
              <a:ahLst/>
              <a:cxnLst/>
              <a:rect l="l" t="t" r="r" b="b"/>
              <a:pathLst>
                <a:path w="622300" h="382905">
                  <a:moveTo>
                    <a:pt x="0" y="382524"/>
                  </a:moveTo>
                  <a:lnTo>
                    <a:pt x="622300" y="382524"/>
                  </a:lnTo>
                </a:path>
                <a:path w="622300" h="382905">
                  <a:moveTo>
                    <a:pt x="225552" y="0"/>
                  </a:moveTo>
                  <a:lnTo>
                    <a:pt x="225552" y="3778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189732" y="2721864"/>
            <a:ext cx="715010" cy="62357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40386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u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899915" y="2983992"/>
            <a:ext cx="311785" cy="76200"/>
          </a:xfrm>
          <a:custGeom>
            <a:avLst/>
            <a:gdLst/>
            <a:ahLst/>
            <a:cxnLst/>
            <a:rect l="l" t="t" r="r" b="b"/>
            <a:pathLst>
              <a:path w="311785" h="76200">
                <a:moveTo>
                  <a:pt x="235458" y="0"/>
                </a:moveTo>
                <a:lnTo>
                  <a:pt x="235458" y="76200"/>
                </a:lnTo>
                <a:lnTo>
                  <a:pt x="298958" y="44450"/>
                </a:lnTo>
                <a:lnTo>
                  <a:pt x="248158" y="44450"/>
                </a:lnTo>
                <a:lnTo>
                  <a:pt x="248158" y="31750"/>
                </a:lnTo>
                <a:lnTo>
                  <a:pt x="298958" y="31750"/>
                </a:lnTo>
                <a:lnTo>
                  <a:pt x="235458" y="0"/>
                </a:lnTo>
                <a:close/>
              </a:path>
              <a:path w="311785" h="76200">
                <a:moveTo>
                  <a:pt x="23545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35458" y="44450"/>
                </a:lnTo>
                <a:lnTo>
                  <a:pt x="235458" y="31750"/>
                </a:lnTo>
                <a:close/>
              </a:path>
              <a:path w="311785" h="76200">
                <a:moveTo>
                  <a:pt x="298958" y="31750"/>
                </a:moveTo>
                <a:lnTo>
                  <a:pt x="248158" y="31750"/>
                </a:lnTo>
                <a:lnTo>
                  <a:pt x="248158" y="44450"/>
                </a:lnTo>
                <a:lnTo>
                  <a:pt x="298958" y="44450"/>
                </a:lnTo>
                <a:lnTo>
                  <a:pt x="311658" y="38100"/>
                </a:lnTo>
                <a:lnTo>
                  <a:pt x="29895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38555" y="2743200"/>
            <a:ext cx="635" cy="660400"/>
          </a:xfrm>
          <a:custGeom>
            <a:avLst/>
            <a:gdLst/>
            <a:ahLst/>
            <a:cxnLst/>
            <a:rect l="l" t="t" r="r" b="b"/>
            <a:pathLst>
              <a:path w="634" h="660400">
                <a:moveTo>
                  <a:pt x="0" y="0"/>
                </a:moveTo>
                <a:lnTo>
                  <a:pt x="571" y="660400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1090930" y="1987042"/>
            <a:ext cx="335915" cy="363220"/>
            <a:chOff x="1090930" y="1987042"/>
            <a:chExt cx="335915" cy="363220"/>
          </a:xfrm>
        </p:grpSpPr>
        <p:sp>
          <p:nvSpPr>
            <p:cNvPr id="21" name="object 21" descr=""/>
            <p:cNvSpPr/>
            <p:nvPr/>
          </p:nvSpPr>
          <p:spPr>
            <a:xfrm>
              <a:off x="1097280" y="1993392"/>
              <a:ext cx="323215" cy="350520"/>
            </a:xfrm>
            <a:custGeom>
              <a:avLst/>
              <a:gdLst/>
              <a:ahLst/>
              <a:cxnLst/>
              <a:rect l="l" t="t" r="r" b="b"/>
              <a:pathLst>
                <a:path w="323215" h="350519">
                  <a:moveTo>
                    <a:pt x="161544" y="0"/>
                  </a:moveTo>
                  <a:lnTo>
                    <a:pt x="118599" y="6261"/>
                  </a:lnTo>
                  <a:lnTo>
                    <a:pt x="80009" y="23932"/>
                  </a:lnTo>
                  <a:lnTo>
                    <a:pt x="47315" y="51339"/>
                  </a:lnTo>
                  <a:lnTo>
                    <a:pt x="22055" y="86811"/>
                  </a:lnTo>
                  <a:lnTo>
                    <a:pt x="5770" y="128675"/>
                  </a:lnTo>
                  <a:lnTo>
                    <a:pt x="0" y="175260"/>
                  </a:lnTo>
                  <a:lnTo>
                    <a:pt x="5770" y="221844"/>
                  </a:lnTo>
                  <a:lnTo>
                    <a:pt x="22055" y="263708"/>
                  </a:lnTo>
                  <a:lnTo>
                    <a:pt x="47315" y="299180"/>
                  </a:lnTo>
                  <a:lnTo>
                    <a:pt x="80009" y="326587"/>
                  </a:lnTo>
                  <a:lnTo>
                    <a:pt x="118599" y="344258"/>
                  </a:lnTo>
                  <a:lnTo>
                    <a:pt x="161544" y="350520"/>
                  </a:lnTo>
                  <a:lnTo>
                    <a:pt x="204510" y="344258"/>
                  </a:lnTo>
                  <a:lnTo>
                    <a:pt x="243106" y="326587"/>
                  </a:lnTo>
                  <a:lnTo>
                    <a:pt x="275796" y="299180"/>
                  </a:lnTo>
                  <a:lnTo>
                    <a:pt x="301046" y="263708"/>
                  </a:lnTo>
                  <a:lnTo>
                    <a:pt x="317321" y="221844"/>
                  </a:lnTo>
                  <a:lnTo>
                    <a:pt x="323088" y="175260"/>
                  </a:lnTo>
                  <a:lnTo>
                    <a:pt x="317321" y="128675"/>
                  </a:lnTo>
                  <a:lnTo>
                    <a:pt x="301046" y="86811"/>
                  </a:lnTo>
                  <a:lnTo>
                    <a:pt x="275796" y="51339"/>
                  </a:lnTo>
                  <a:lnTo>
                    <a:pt x="243106" y="23932"/>
                  </a:lnTo>
                  <a:lnTo>
                    <a:pt x="204510" y="626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97280" y="1993392"/>
              <a:ext cx="323215" cy="350520"/>
            </a:xfrm>
            <a:custGeom>
              <a:avLst/>
              <a:gdLst/>
              <a:ahLst/>
              <a:cxnLst/>
              <a:rect l="l" t="t" r="r" b="b"/>
              <a:pathLst>
                <a:path w="323215" h="350519">
                  <a:moveTo>
                    <a:pt x="0" y="175260"/>
                  </a:moveTo>
                  <a:lnTo>
                    <a:pt x="5770" y="128675"/>
                  </a:lnTo>
                  <a:lnTo>
                    <a:pt x="22055" y="86811"/>
                  </a:lnTo>
                  <a:lnTo>
                    <a:pt x="47315" y="51339"/>
                  </a:lnTo>
                  <a:lnTo>
                    <a:pt x="80009" y="23932"/>
                  </a:lnTo>
                  <a:lnTo>
                    <a:pt x="118599" y="6261"/>
                  </a:lnTo>
                  <a:lnTo>
                    <a:pt x="161544" y="0"/>
                  </a:lnTo>
                  <a:lnTo>
                    <a:pt x="204510" y="6261"/>
                  </a:lnTo>
                  <a:lnTo>
                    <a:pt x="243106" y="23932"/>
                  </a:lnTo>
                  <a:lnTo>
                    <a:pt x="275796" y="51339"/>
                  </a:lnTo>
                  <a:lnTo>
                    <a:pt x="301046" y="86811"/>
                  </a:lnTo>
                  <a:lnTo>
                    <a:pt x="317321" y="128675"/>
                  </a:lnTo>
                  <a:lnTo>
                    <a:pt x="323088" y="175260"/>
                  </a:lnTo>
                  <a:lnTo>
                    <a:pt x="317321" y="221844"/>
                  </a:lnTo>
                  <a:lnTo>
                    <a:pt x="301046" y="263708"/>
                  </a:lnTo>
                  <a:lnTo>
                    <a:pt x="275796" y="299180"/>
                  </a:lnTo>
                  <a:lnTo>
                    <a:pt x="243106" y="326587"/>
                  </a:lnTo>
                  <a:lnTo>
                    <a:pt x="204510" y="344258"/>
                  </a:lnTo>
                  <a:lnTo>
                    <a:pt x="161544" y="350520"/>
                  </a:lnTo>
                  <a:lnTo>
                    <a:pt x="118599" y="344258"/>
                  </a:lnTo>
                  <a:lnTo>
                    <a:pt x="80009" y="326587"/>
                  </a:lnTo>
                  <a:lnTo>
                    <a:pt x="47315" y="299180"/>
                  </a:lnTo>
                  <a:lnTo>
                    <a:pt x="22055" y="263708"/>
                  </a:lnTo>
                  <a:lnTo>
                    <a:pt x="5770" y="221844"/>
                  </a:lnTo>
                  <a:lnTo>
                    <a:pt x="0" y="17526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147572" y="2074545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W</a:t>
            </a:r>
            <a:r>
              <a:rPr dirty="0" baseline="-18518" sz="900" spc="-37" b="1">
                <a:latin typeface="Times New Roman"/>
                <a:cs typeface="Times New Roman"/>
              </a:rPr>
              <a:t>1</a:t>
            </a:r>
            <a:endParaRPr baseline="-18518" sz="9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100074" y="3226054"/>
            <a:ext cx="334645" cy="361950"/>
            <a:chOff x="1100074" y="3226054"/>
            <a:chExt cx="334645" cy="361950"/>
          </a:xfrm>
        </p:grpSpPr>
        <p:sp>
          <p:nvSpPr>
            <p:cNvPr id="25" name="object 25" descr=""/>
            <p:cNvSpPr/>
            <p:nvPr/>
          </p:nvSpPr>
          <p:spPr>
            <a:xfrm>
              <a:off x="1106424" y="3232404"/>
              <a:ext cx="321945" cy="349250"/>
            </a:xfrm>
            <a:custGeom>
              <a:avLst/>
              <a:gdLst/>
              <a:ahLst/>
              <a:cxnLst/>
              <a:rect l="l" t="t" r="r" b="b"/>
              <a:pathLst>
                <a:path w="321944" h="349250">
                  <a:moveTo>
                    <a:pt x="160781" y="0"/>
                  </a:moveTo>
                  <a:lnTo>
                    <a:pt x="118039" y="6231"/>
                  </a:lnTo>
                  <a:lnTo>
                    <a:pt x="79631" y="23819"/>
                  </a:lnTo>
                  <a:lnTo>
                    <a:pt x="47091" y="51101"/>
                  </a:lnTo>
                  <a:lnTo>
                    <a:pt x="21951" y="86416"/>
                  </a:lnTo>
                  <a:lnTo>
                    <a:pt x="5743" y="128102"/>
                  </a:lnTo>
                  <a:lnTo>
                    <a:pt x="0" y="174498"/>
                  </a:lnTo>
                  <a:lnTo>
                    <a:pt x="5743" y="220893"/>
                  </a:lnTo>
                  <a:lnTo>
                    <a:pt x="21951" y="262579"/>
                  </a:lnTo>
                  <a:lnTo>
                    <a:pt x="47091" y="297894"/>
                  </a:lnTo>
                  <a:lnTo>
                    <a:pt x="79631" y="325176"/>
                  </a:lnTo>
                  <a:lnTo>
                    <a:pt x="118039" y="342764"/>
                  </a:lnTo>
                  <a:lnTo>
                    <a:pt x="160781" y="348996"/>
                  </a:lnTo>
                  <a:lnTo>
                    <a:pt x="203515" y="342764"/>
                  </a:lnTo>
                  <a:lnTo>
                    <a:pt x="241920" y="325176"/>
                  </a:lnTo>
                  <a:lnTo>
                    <a:pt x="274462" y="297894"/>
                  </a:lnTo>
                  <a:lnTo>
                    <a:pt x="299607" y="262579"/>
                  </a:lnTo>
                  <a:lnTo>
                    <a:pt x="315819" y="220893"/>
                  </a:lnTo>
                  <a:lnTo>
                    <a:pt x="321563" y="174498"/>
                  </a:lnTo>
                  <a:lnTo>
                    <a:pt x="315819" y="128102"/>
                  </a:lnTo>
                  <a:lnTo>
                    <a:pt x="299607" y="86416"/>
                  </a:lnTo>
                  <a:lnTo>
                    <a:pt x="274462" y="51101"/>
                  </a:lnTo>
                  <a:lnTo>
                    <a:pt x="241920" y="23819"/>
                  </a:lnTo>
                  <a:lnTo>
                    <a:pt x="203515" y="6231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06424" y="3232404"/>
              <a:ext cx="321945" cy="349250"/>
            </a:xfrm>
            <a:custGeom>
              <a:avLst/>
              <a:gdLst/>
              <a:ahLst/>
              <a:cxnLst/>
              <a:rect l="l" t="t" r="r" b="b"/>
              <a:pathLst>
                <a:path w="321944" h="349250">
                  <a:moveTo>
                    <a:pt x="0" y="174498"/>
                  </a:moveTo>
                  <a:lnTo>
                    <a:pt x="5743" y="128102"/>
                  </a:lnTo>
                  <a:lnTo>
                    <a:pt x="21951" y="86416"/>
                  </a:lnTo>
                  <a:lnTo>
                    <a:pt x="47091" y="51101"/>
                  </a:lnTo>
                  <a:lnTo>
                    <a:pt x="79631" y="23819"/>
                  </a:lnTo>
                  <a:lnTo>
                    <a:pt x="118039" y="6231"/>
                  </a:lnTo>
                  <a:lnTo>
                    <a:pt x="160781" y="0"/>
                  </a:lnTo>
                  <a:lnTo>
                    <a:pt x="203515" y="6231"/>
                  </a:lnTo>
                  <a:lnTo>
                    <a:pt x="241920" y="23819"/>
                  </a:lnTo>
                  <a:lnTo>
                    <a:pt x="274462" y="51101"/>
                  </a:lnTo>
                  <a:lnTo>
                    <a:pt x="299607" y="86416"/>
                  </a:lnTo>
                  <a:lnTo>
                    <a:pt x="315819" y="128102"/>
                  </a:lnTo>
                  <a:lnTo>
                    <a:pt x="321563" y="174498"/>
                  </a:lnTo>
                  <a:lnTo>
                    <a:pt x="315819" y="220893"/>
                  </a:lnTo>
                  <a:lnTo>
                    <a:pt x="299607" y="262579"/>
                  </a:lnTo>
                  <a:lnTo>
                    <a:pt x="274462" y="297894"/>
                  </a:lnTo>
                  <a:lnTo>
                    <a:pt x="241920" y="325176"/>
                  </a:lnTo>
                  <a:lnTo>
                    <a:pt x="203515" y="342764"/>
                  </a:lnTo>
                  <a:lnTo>
                    <a:pt x="160781" y="348996"/>
                  </a:lnTo>
                  <a:lnTo>
                    <a:pt x="118039" y="342764"/>
                  </a:lnTo>
                  <a:lnTo>
                    <a:pt x="79631" y="325176"/>
                  </a:lnTo>
                  <a:lnTo>
                    <a:pt x="47091" y="297894"/>
                  </a:lnTo>
                  <a:lnTo>
                    <a:pt x="21951" y="262579"/>
                  </a:lnTo>
                  <a:lnTo>
                    <a:pt x="5743" y="220893"/>
                  </a:lnTo>
                  <a:lnTo>
                    <a:pt x="0" y="1744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148486" y="3312921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W</a:t>
            </a:r>
            <a:r>
              <a:rPr dirty="0" baseline="-18518" sz="900" spc="-37" b="1">
                <a:latin typeface="Times New Roman"/>
                <a:cs typeface="Times New Roman"/>
              </a:rPr>
              <a:t>N</a:t>
            </a:r>
            <a:endParaRPr baseline="-18518" sz="9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43127" y="3638804"/>
            <a:ext cx="449580" cy="28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40"/>
              </a:lnSpc>
              <a:spcBef>
                <a:spcPts val="100"/>
              </a:spcBef>
            </a:pPr>
            <a:r>
              <a:rPr dirty="0" sz="900" spc="-10" b="1">
                <a:latin typeface="Times New Roman"/>
                <a:cs typeface="Times New Roman"/>
              </a:rPr>
              <a:t>Synaptic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ts val="1040"/>
              </a:lnSpc>
            </a:pPr>
            <a:r>
              <a:rPr dirty="0" sz="900" spc="-10" b="1">
                <a:latin typeface="Times New Roman"/>
                <a:cs typeface="Times New Roman"/>
              </a:rPr>
              <a:t>weights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99872" y="2478735"/>
            <a:ext cx="210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2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81583" y="3471798"/>
            <a:ext cx="2298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N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094992" y="2686253"/>
            <a:ext cx="488315" cy="1059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2865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latin typeface="Symbol"/>
                <a:cs typeface="Symbol"/>
              </a:rPr>
              <a:t></a:t>
            </a:r>
            <a:endParaRPr sz="3800">
              <a:latin typeface="Symbol"/>
              <a:cs typeface="Symbol"/>
            </a:endParaRPr>
          </a:p>
          <a:p>
            <a:pPr algn="ctr" marL="12065" marR="5080">
              <a:lnSpc>
                <a:spcPts val="1000"/>
              </a:lnSpc>
              <a:spcBef>
                <a:spcPts val="1595"/>
              </a:spcBef>
            </a:pPr>
            <a:r>
              <a:rPr dirty="0" sz="900" spc="-20" b="1">
                <a:latin typeface="Times New Roman"/>
                <a:cs typeface="Times New Roman"/>
              </a:rPr>
              <a:t>Summing unit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3300984" y="2878835"/>
            <a:ext cx="509905" cy="263525"/>
          </a:xfrm>
          <a:custGeom>
            <a:avLst/>
            <a:gdLst/>
            <a:ahLst/>
            <a:cxnLst/>
            <a:rect l="l" t="t" r="r" b="b"/>
            <a:pathLst>
              <a:path w="509904" h="263525">
                <a:moveTo>
                  <a:pt x="0" y="263525"/>
                </a:moveTo>
                <a:lnTo>
                  <a:pt x="342645" y="263525"/>
                </a:lnTo>
                <a:lnTo>
                  <a:pt x="342645" y="0"/>
                </a:lnTo>
                <a:lnTo>
                  <a:pt x="50990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2845435" y="2770758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0" y="3992371"/>
            <a:ext cx="4291330" cy="29781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2335">
              <a:lnSpc>
                <a:spcPts val="1410"/>
              </a:lnSpc>
            </a:pPr>
            <a:r>
              <a:rPr dirty="0" sz="1100">
                <a:latin typeface="Times New Roman"/>
                <a:cs typeface="Times New Roman"/>
              </a:rPr>
              <a:t>Figure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1.2: </a:t>
            </a:r>
            <a:r>
              <a:rPr dirty="0" sz="1200" spc="-10">
                <a:latin typeface="Times New Roman"/>
                <a:cs typeface="Times New Roman"/>
              </a:rPr>
              <a:t>McCulloch-</a:t>
            </a:r>
            <a:r>
              <a:rPr dirty="0" sz="1200">
                <a:latin typeface="Times New Roman"/>
                <a:cs typeface="Times New Roman"/>
              </a:rPr>
              <a:t>Pitts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neuron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035296" y="1480819"/>
            <a:ext cx="1962150" cy="1814830"/>
            <a:chOff x="5035296" y="1480819"/>
            <a:chExt cx="1962150" cy="1814830"/>
          </a:xfrm>
        </p:grpSpPr>
        <p:sp>
          <p:nvSpPr>
            <p:cNvPr id="36" name="object 36" descr=""/>
            <p:cNvSpPr/>
            <p:nvPr/>
          </p:nvSpPr>
          <p:spPr>
            <a:xfrm>
              <a:off x="6367272" y="2374391"/>
              <a:ext cx="623570" cy="685800"/>
            </a:xfrm>
            <a:custGeom>
              <a:avLst/>
              <a:gdLst/>
              <a:ahLst/>
              <a:cxnLst/>
              <a:rect l="l" t="t" r="r" b="b"/>
              <a:pathLst>
                <a:path w="623570" h="685800">
                  <a:moveTo>
                    <a:pt x="311657" y="0"/>
                  </a:moveTo>
                  <a:lnTo>
                    <a:pt x="265612" y="3718"/>
                  </a:lnTo>
                  <a:lnTo>
                    <a:pt x="221661" y="14519"/>
                  </a:lnTo>
                  <a:lnTo>
                    <a:pt x="180287" y="31873"/>
                  </a:lnTo>
                  <a:lnTo>
                    <a:pt x="141974" y="55248"/>
                  </a:lnTo>
                  <a:lnTo>
                    <a:pt x="107203" y="84114"/>
                  </a:lnTo>
                  <a:lnTo>
                    <a:pt x="76457" y="117941"/>
                  </a:lnTo>
                  <a:lnTo>
                    <a:pt x="50219" y="156196"/>
                  </a:lnTo>
                  <a:lnTo>
                    <a:pt x="28972" y="198351"/>
                  </a:lnTo>
                  <a:lnTo>
                    <a:pt x="13198" y="243873"/>
                  </a:lnTo>
                  <a:lnTo>
                    <a:pt x="3380" y="292233"/>
                  </a:lnTo>
                  <a:lnTo>
                    <a:pt x="0" y="342900"/>
                  </a:lnTo>
                  <a:lnTo>
                    <a:pt x="3380" y="393566"/>
                  </a:lnTo>
                  <a:lnTo>
                    <a:pt x="13198" y="441926"/>
                  </a:lnTo>
                  <a:lnTo>
                    <a:pt x="28972" y="487448"/>
                  </a:lnTo>
                  <a:lnTo>
                    <a:pt x="50219" y="529603"/>
                  </a:lnTo>
                  <a:lnTo>
                    <a:pt x="76457" y="567858"/>
                  </a:lnTo>
                  <a:lnTo>
                    <a:pt x="107203" y="601685"/>
                  </a:lnTo>
                  <a:lnTo>
                    <a:pt x="141974" y="630551"/>
                  </a:lnTo>
                  <a:lnTo>
                    <a:pt x="180287" y="653926"/>
                  </a:lnTo>
                  <a:lnTo>
                    <a:pt x="221661" y="671280"/>
                  </a:lnTo>
                  <a:lnTo>
                    <a:pt x="265612" y="682081"/>
                  </a:lnTo>
                  <a:lnTo>
                    <a:pt x="311657" y="685800"/>
                  </a:lnTo>
                  <a:lnTo>
                    <a:pt x="357703" y="682081"/>
                  </a:lnTo>
                  <a:lnTo>
                    <a:pt x="401654" y="671280"/>
                  </a:lnTo>
                  <a:lnTo>
                    <a:pt x="443028" y="653926"/>
                  </a:lnTo>
                  <a:lnTo>
                    <a:pt x="481341" y="630551"/>
                  </a:lnTo>
                  <a:lnTo>
                    <a:pt x="516112" y="601685"/>
                  </a:lnTo>
                  <a:lnTo>
                    <a:pt x="546858" y="567858"/>
                  </a:lnTo>
                  <a:lnTo>
                    <a:pt x="573096" y="529603"/>
                  </a:lnTo>
                  <a:lnTo>
                    <a:pt x="594343" y="487448"/>
                  </a:lnTo>
                  <a:lnTo>
                    <a:pt x="610117" y="441926"/>
                  </a:lnTo>
                  <a:lnTo>
                    <a:pt x="619935" y="393566"/>
                  </a:lnTo>
                  <a:lnTo>
                    <a:pt x="623316" y="342900"/>
                  </a:lnTo>
                  <a:lnTo>
                    <a:pt x="619935" y="292233"/>
                  </a:lnTo>
                  <a:lnTo>
                    <a:pt x="610117" y="243873"/>
                  </a:lnTo>
                  <a:lnTo>
                    <a:pt x="594343" y="198351"/>
                  </a:lnTo>
                  <a:lnTo>
                    <a:pt x="573096" y="156196"/>
                  </a:lnTo>
                  <a:lnTo>
                    <a:pt x="546858" y="117941"/>
                  </a:lnTo>
                  <a:lnTo>
                    <a:pt x="516112" y="84114"/>
                  </a:lnTo>
                  <a:lnTo>
                    <a:pt x="481341" y="55248"/>
                  </a:lnTo>
                  <a:lnTo>
                    <a:pt x="443028" y="31873"/>
                  </a:lnTo>
                  <a:lnTo>
                    <a:pt x="401654" y="14519"/>
                  </a:lnTo>
                  <a:lnTo>
                    <a:pt x="357703" y="3718"/>
                  </a:lnTo>
                  <a:lnTo>
                    <a:pt x="3116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67272" y="2374391"/>
              <a:ext cx="623570" cy="685800"/>
            </a:xfrm>
            <a:custGeom>
              <a:avLst/>
              <a:gdLst/>
              <a:ahLst/>
              <a:cxnLst/>
              <a:rect l="l" t="t" r="r" b="b"/>
              <a:pathLst>
                <a:path w="623570" h="685800">
                  <a:moveTo>
                    <a:pt x="0" y="342900"/>
                  </a:moveTo>
                  <a:lnTo>
                    <a:pt x="3380" y="292233"/>
                  </a:lnTo>
                  <a:lnTo>
                    <a:pt x="13198" y="243873"/>
                  </a:lnTo>
                  <a:lnTo>
                    <a:pt x="28972" y="198351"/>
                  </a:lnTo>
                  <a:lnTo>
                    <a:pt x="50219" y="156196"/>
                  </a:lnTo>
                  <a:lnTo>
                    <a:pt x="76457" y="117941"/>
                  </a:lnTo>
                  <a:lnTo>
                    <a:pt x="107203" y="84114"/>
                  </a:lnTo>
                  <a:lnTo>
                    <a:pt x="141974" y="55248"/>
                  </a:lnTo>
                  <a:lnTo>
                    <a:pt x="180287" y="31873"/>
                  </a:lnTo>
                  <a:lnTo>
                    <a:pt x="221661" y="14519"/>
                  </a:lnTo>
                  <a:lnTo>
                    <a:pt x="265612" y="3718"/>
                  </a:lnTo>
                  <a:lnTo>
                    <a:pt x="311657" y="0"/>
                  </a:lnTo>
                  <a:lnTo>
                    <a:pt x="357703" y="3718"/>
                  </a:lnTo>
                  <a:lnTo>
                    <a:pt x="401654" y="14519"/>
                  </a:lnTo>
                  <a:lnTo>
                    <a:pt x="443028" y="31873"/>
                  </a:lnTo>
                  <a:lnTo>
                    <a:pt x="481341" y="55248"/>
                  </a:lnTo>
                  <a:lnTo>
                    <a:pt x="516112" y="84114"/>
                  </a:lnTo>
                  <a:lnTo>
                    <a:pt x="546858" y="117941"/>
                  </a:lnTo>
                  <a:lnTo>
                    <a:pt x="573096" y="156196"/>
                  </a:lnTo>
                  <a:lnTo>
                    <a:pt x="594343" y="198351"/>
                  </a:lnTo>
                  <a:lnTo>
                    <a:pt x="610117" y="243873"/>
                  </a:lnTo>
                  <a:lnTo>
                    <a:pt x="619935" y="292233"/>
                  </a:lnTo>
                  <a:lnTo>
                    <a:pt x="623316" y="342900"/>
                  </a:lnTo>
                  <a:lnTo>
                    <a:pt x="619935" y="393566"/>
                  </a:lnTo>
                  <a:lnTo>
                    <a:pt x="610117" y="441926"/>
                  </a:lnTo>
                  <a:lnTo>
                    <a:pt x="594343" y="487448"/>
                  </a:lnTo>
                  <a:lnTo>
                    <a:pt x="573096" y="529603"/>
                  </a:lnTo>
                  <a:lnTo>
                    <a:pt x="546858" y="567858"/>
                  </a:lnTo>
                  <a:lnTo>
                    <a:pt x="516112" y="601685"/>
                  </a:lnTo>
                  <a:lnTo>
                    <a:pt x="481341" y="630551"/>
                  </a:lnTo>
                  <a:lnTo>
                    <a:pt x="443028" y="653926"/>
                  </a:lnTo>
                  <a:lnTo>
                    <a:pt x="401654" y="671280"/>
                  </a:lnTo>
                  <a:lnTo>
                    <a:pt x="357703" y="682081"/>
                  </a:lnTo>
                  <a:lnTo>
                    <a:pt x="311657" y="685800"/>
                  </a:lnTo>
                  <a:lnTo>
                    <a:pt x="265612" y="682081"/>
                  </a:lnTo>
                  <a:lnTo>
                    <a:pt x="221661" y="671280"/>
                  </a:lnTo>
                  <a:lnTo>
                    <a:pt x="180287" y="653926"/>
                  </a:lnTo>
                  <a:lnTo>
                    <a:pt x="141974" y="630551"/>
                  </a:lnTo>
                  <a:lnTo>
                    <a:pt x="107203" y="601685"/>
                  </a:lnTo>
                  <a:lnTo>
                    <a:pt x="76457" y="567858"/>
                  </a:lnTo>
                  <a:lnTo>
                    <a:pt x="50219" y="529603"/>
                  </a:lnTo>
                  <a:lnTo>
                    <a:pt x="28972" y="487448"/>
                  </a:lnTo>
                  <a:lnTo>
                    <a:pt x="13198" y="441926"/>
                  </a:lnTo>
                  <a:lnTo>
                    <a:pt x="3380" y="393566"/>
                  </a:lnTo>
                  <a:lnTo>
                    <a:pt x="0" y="342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035296" y="1480819"/>
              <a:ext cx="1384935" cy="1814830"/>
            </a:xfrm>
            <a:custGeom>
              <a:avLst/>
              <a:gdLst/>
              <a:ahLst/>
              <a:cxnLst/>
              <a:rect l="l" t="t" r="r" b="b"/>
              <a:pathLst>
                <a:path w="1384935" h="1814829">
                  <a:moveTo>
                    <a:pt x="1349756" y="1154176"/>
                  </a:moveTo>
                  <a:lnTo>
                    <a:pt x="1338745" y="1144651"/>
                  </a:lnTo>
                  <a:lnTo>
                    <a:pt x="1285367" y="1098423"/>
                  </a:lnTo>
                  <a:lnTo>
                    <a:pt x="1277531" y="1129220"/>
                  </a:lnTo>
                  <a:lnTo>
                    <a:pt x="3048" y="805180"/>
                  </a:lnTo>
                  <a:lnTo>
                    <a:pt x="0" y="817372"/>
                  </a:lnTo>
                  <a:lnTo>
                    <a:pt x="1274394" y="1141539"/>
                  </a:lnTo>
                  <a:lnTo>
                    <a:pt x="1266571" y="1172337"/>
                  </a:lnTo>
                  <a:lnTo>
                    <a:pt x="1349756" y="1154176"/>
                  </a:lnTo>
                  <a:close/>
                </a:path>
                <a:path w="1384935" h="1814829">
                  <a:moveTo>
                    <a:pt x="1355852" y="1350772"/>
                  </a:moveTo>
                  <a:lnTo>
                    <a:pt x="1271524" y="1339215"/>
                  </a:lnTo>
                  <a:lnTo>
                    <a:pt x="1281709" y="1369212"/>
                  </a:lnTo>
                  <a:lnTo>
                    <a:pt x="5588" y="1802638"/>
                  </a:lnTo>
                  <a:lnTo>
                    <a:pt x="9652" y="1814576"/>
                  </a:lnTo>
                  <a:lnTo>
                    <a:pt x="1285798" y="1381264"/>
                  </a:lnTo>
                  <a:lnTo>
                    <a:pt x="1296035" y="1411351"/>
                  </a:lnTo>
                  <a:lnTo>
                    <a:pt x="1341678" y="1365123"/>
                  </a:lnTo>
                  <a:lnTo>
                    <a:pt x="1355852" y="1350772"/>
                  </a:lnTo>
                  <a:close/>
                </a:path>
                <a:path w="1384935" h="1814829">
                  <a:moveTo>
                    <a:pt x="1384808" y="1034415"/>
                  </a:moveTo>
                  <a:lnTo>
                    <a:pt x="1368399" y="1000887"/>
                  </a:lnTo>
                  <a:lnTo>
                    <a:pt x="1347343" y="957834"/>
                  </a:lnTo>
                  <a:lnTo>
                    <a:pt x="1328051" y="983119"/>
                  </a:lnTo>
                  <a:lnTo>
                    <a:pt x="40386" y="0"/>
                  </a:lnTo>
                  <a:lnTo>
                    <a:pt x="32766" y="10160"/>
                  </a:lnTo>
                  <a:lnTo>
                    <a:pt x="1320406" y="993127"/>
                  </a:lnTo>
                  <a:lnTo>
                    <a:pt x="1301115" y="1018413"/>
                  </a:lnTo>
                  <a:lnTo>
                    <a:pt x="1384808" y="1034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402580" y="2241803"/>
              <a:ext cx="321945" cy="349250"/>
            </a:xfrm>
            <a:custGeom>
              <a:avLst/>
              <a:gdLst/>
              <a:ahLst/>
              <a:cxnLst/>
              <a:rect l="l" t="t" r="r" b="b"/>
              <a:pathLst>
                <a:path w="321945" h="349250">
                  <a:moveTo>
                    <a:pt x="160782" y="0"/>
                  </a:moveTo>
                  <a:lnTo>
                    <a:pt x="118048" y="6231"/>
                  </a:lnTo>
                  <a:lnTo>
                    <a:pt x="79643" y="23819"/>
                  </a:lnTo>
                  <a:lnTo>
                    <a:pt x="47101" y="51101"/>
                  </a:lnTo>
                  <a:lnTo>
                    <a:pt x="21956" y="86416"/>
                  </a:lnTo>
                  <a:lnTo>
                    <a:pt x="5744" y="128102"/>
                  </a:lnTo>
                  <a:lnTo>
                    <a:pt x="0" y="174498"/>
                  </a:lnTo>
                  <a:lnTo>
                    <a:pt x="5744" y="220893"/>
                  </a:lnTo>
                  <a:lnTo>
                    <a:pt x="21956" y="262579"/>
                  </a:lnTo>
                  <a:lnTo>
                    <a:pt x="47101" y="297894"/>
                  </a:lnTo>
                  <a:lnTo>
                    <a:pt x="79643" y="325176"/>
                  </a:lnTo>
                  <a:lnTo>
                    <a:pt x="118048" y="342764"/>
                  </a:lnTo>
                  <a:lnTo>
                    <a:pt x="160782" y="348996"/>
                  </a:lnTo>
                  <a:lnTo>
                    <a:pt x="203515" y="342764"/>
                  </a:lnTo>
                  <a:lnTo>
                    <a:pt x="241920" y="325176"/>
                  </a:lnTo>
                  <a:lnTo>
                    <a:pt x="274462" y="297894"/>
                  </a:lnTo>
                  <a:lnTo>
                    <a:pt x="299607" y="262579"/>
                  </a:lnTo>
                  <a:lnTo>
                    <a:pt x="315819" y="220893"/>
                  </a:lnTo>
                  <a:lnTo>
                    <a:pt x="321564" y="174498"/>
                  </a:lnTo>
                  <a:lnTo>
                    <a:pt x="315819" y="128102"/>
                  </a:lnTo>
                  <a:lnTo>
                    <a:pt x="299607" y="86416"/>
                  </a:lnTo>
                  <a:lnTo>
                    <a:pt x="274462" y="51101"/>
                  </a:lnTo>
                  <a:lnTo>
                    <a:pt x="241920" y="23819"/>
                  </a:lnTo>
                  <a:lnTo>
                    <a:pt x="203515" y="6231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402580" y="2241803"/>
              <a:ext cx="321945" cy="349250"/>
            </a:xfrm>
            <a:custGeom>
              <a:avLst/>
              <a:gdLst/>
              <a:ahLst/>
              <a:cxnLst/>
              <a:rect l="l" t="t" r="r" b="b"/>
              <a:pathLst>
                <a:path w="321945" h="349250">
                  <a:moveTo>
                    <a:pt x="0" y="174498"/>
                  </a:moveTo>
                  <a:lnTo>
                    <a:pt x="5744" y="128102"/>
                  </a:lnTo>
                  <a:lnTo>
                    <a:pt x="21956" y="86416"/>
                  </a:lnTo>
                  <a:lnTo>
                    <a:pt x="47101" y="51101"/>
                  </a:lnTo>
                  <a:lnTo>
                    <a:pt x="79643" y="23819"/>
                  </a:lnTo>
                  <a:lnTo>
                    <a:pt x="118048" y="6231"/>
                  </a:lnTo>
                  <a:lnTo>
                    <a:pt x="160782" y="0"/>
                  </a:lnTo>
                  <a:lnTo>
                    <a:pt x="203515" y="6231"/>
                  </a:lnTo>
                  <a:lnTo>
                    <a:pt x="241920" y="23819"/>
                  </a:lnTo>
                  <a:lnTo>
                    <a:pt x="274462" y="51101"/>
                  </a:lnTo>
                  <a:lnTo>
                    <a:pt x="299607" y="86416"/>
                  </a:lnTo>
                  <a:lnTo>
                    <a:pt x="315819" y="128102"/>
                  </a:lnTo>
                  <a:lnTo>
                    <a:pt x="321564" y="174498"/>
                  </a:lnTo>
                  <a:lnTo>
                    <a:pt x="315819" y="220893"/>
                  </a:lnTo>
                  <a:lnTo>
                    <a:pt x="299607" y="262579"/>
                  </a:lnTo>
                  <a:lnTo>
                    <a:pt x="274462" y="297894"/>
                  </a:lnTo>
                  <a:lnTo>
                    <a:pt x="241920" y="325176"/>
                  </a:lnTo>
                  <a:lnTo>
                    <a:pt x="203515" y="342764"/>
                  </a:lnTo>
                  <a:lnTo>
                    <a:pt x="160782" y="348996"/>
                  </a:lnTo>
                  <a:lnTo>
                    <a:pt x="118048" y="342764"/>
                  </a:lnTo>
                  <a:lnTo>
                    <a:pt x="79643" y="325176"/>
                  </a:lnTo>
                  <a:lnTo>
                    <a:pt x="47101" y="297894"/>
                  </a:lnTo>
                  <a:lnTo>
                    <a:pt x="21956" y="262579"/>
                  </a:lnTo>
                  <a:lnTo>
                    <a:pt x="5744" y="220893"/>
                  </a:lnTo>
                  <a:lnTo>
                    <a:pt x="0" y="1744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5453126" y="2322067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W</a:t>
            </a:r>
            <a:r>
              <a:rPr dirty="0" baseline="-18518" sz="900" spc="-37" b="1">
                <a:latin typeface="Times New Roman"/>
                <a:cs typeface="Times New Roman"/>
              </a:rPr>
              <a:t>2</a:t>
            </a:r>
            <a:endParaRPr baseline="-18518" sz="9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342503" y="2549398"/>
            <a:ext cx="419734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1920" marR="5080" indent="-109855">
              <a:lnSpc>
                <a:spcPts val="1100"/>
              </a:lnSpc>
              <a:spcBef>
                <a:spcPts val="215"/>
              </a:spcBef>
            </a:pPr>
            <a:r>
              <a:rPr dirty="0" sz="1000" spc="-10" b="1">
                <a:latin typeface="Times New Roman"/>
                <a:cs typeface="Times New Roman"/>
              </a:rPr>
              <a:t>Output </a:t>
            </a:r>
            <a:r>
              <a:rPr dirty="0" sz="1000" spc="-25" b="1">
                <a:latin typeface="Times New Roman"/>
                <a:cs typeface="Times New Roman"/>
              </a:rPr>
              <a:t>(Y)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873752" y="1375917"/>
            <a:ext cx="210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1</a:t>
            </a:r>
            <a:endParaRPr baseline="-21367" sz="975">
              <a:latin typeface="Times New Roman"/>
              <a:cs typeface="Times New Roman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5405373" y="1682242"/>
            <a:ext cx="2844800" cy="1352550"/>
            <a:chOff x="5405373" y="1682242"/>
            <a:chExt cx="2844800" cy="1352550"/>
          </a:xfrm>
        </p:grpSpPr>
        <p:sp>
          <p:nvSpPr>
            <p:cNvPr id="45" name="object 45" descr=""/>
            <p:cNvSpPr/>
            <p:nvPr/>
          </p:nvSpPr>
          <p:spPr>
            <a:xfrm>
              <a:off x="6641591" y="1761744"/>
              <a:ext cx="76200" cy="603250"/>
            </a:xfrm>
            <a:custGeom>
              <a:avLst/>
              <a:gdLst/>
              <a:ahLst/>
              <a:cxnLst/>
              <a:rect l="l" t="t" r="r" b="b"/>
              <a:pathLst>
                <a:path w="76200" h="603250">
                  <a:moveTo>
                    <a:pt x="31750" y="527050"/>
                  </a:moveTo>
                  <a:lnTo>
                    <a:pt x="0" y="527050"/>
                  </a:lnTo>
                  <a:lnTo>
                    <a:pt x="38100" y="603250"/>
                  </a:lnTo>
                  <a:lnTo>
                    <a:pt x="69850" y="539750"/>
                  </a:lnTo>
                  <a:lnTo>
                    <a:pt x="31750" y="539750"/>
                  </a:lnTo>
                  <a:lnTo>
                    <a:pt x="31750" y="527050"/>
                  </a:lnTo>
                  <a:close/>
                </a:path>
                <a:path w="76200" h="603250">
                  <a:moveTo>
                    <a:pt x="44450" y="0"/>
                  </a:moveTo>
                  <a:lnTo>
                    <a:pt x="31750" y="0"/>
                  </a:lnTo>
                  <a:lnTo>
                    <a:pt x="31750" y="539750"/>
                  </a:lnTo>
                  <a:lnTo>
                    <a:pt x="44450" y="539750"/>
                  </a:lnTo>
                  <a:lnTo>
                    <a:pt x="44450" y="0"/>
                  </a:lnTo>
                  <a:close/>
                </a:path>
                <a:path w="76200" h="603250">
                  <a:moveTo>
                    <a:pt x="76200" y="527050"/>
                  </a:moveTo>
                  <a:lnTo>
                    <a:pt x="44450" y="527050"/>
                  </a:lnTo>
                  <a:lnTo>
                    <a:pt x="44450" y="539750"/>
                  </a:lnTo>
                  <a:lnTo>
                    <a:pt x="69850" y="539750"/>
                  </a:lnTo>
                  <a:lnTo>
                    <a:pt x="76200" y="527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4364" y="2683510"/>
              <a:ext cx="240791" cy="76200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7228331" y="2406396"/>
              <a:ext cx="715010" cy="622300"/>
            </a:xfrm>
            <a:custGeom>
              <a:avLst/>
              <a:gdLst/>
              <a:ahLst/>
              <a:cxnLst/>
              <a:rect l="l" t="t" r="r" b="b"/>
              <a:pathLst>
                <a:path w="715009" h="622300">
                  <a:moveTo>
                    <a:pt x="0" y="621791"/>
                  </a:moveTo>
                  <a:lnTo>
                    <a:pt x="714755" y="621791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264907" y="2488692"/>
              <a:ext cx="622300" cy="457200"/>
            </a:xfrm>
            <a:custGeom>
              <a:avLst/>
              <a:gdLst/>
              <a:ahLst/>
              <a:cxnLst/>
              <a:rect l="l" t="t" r="r" b="b"/>
              <a:pathLst>
                <a:path w="622300" h="457200">
                  <a:moveTo>
                    <a:pt x="0" y="457200"/>
                  </a:moveTo>
                  <a:lnTo>
                    <a:pt x="622300" y="457200"/>
                  </a:lnTo>
                </a:path>
                <a:path w="622300" h="457200">
                  <a:moveTo>
                    <a:pt x="324612" y="0"/>
                  </a:moveTo>
                  <a:lnTo>
                    <a:pt x="324612" y="4572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938516" y="2679192"/>
              <a:ext cx="311785" cy="76200"/>
            </a:xfrm>
            <a:custGeom>
              <a:avLst/>
              <a:gdLst/>
              <a:ahLst/>
              <a:cxnLst/>
              <a:rect l="l" t="t" r="r" b="b"/>
              <a:pathLst>
                <a:path w="311784" h="76200">
                  <a:moveTo>
                    <a:pt x="235457" y="0"/>
                  </a:moveTo>
                  <a:lnTo>
                    <a:pt x="235457" y="76200"/>
                  </a:lnTo>
                  <a:lnTo>
                    <a:pt x="298957" y="44450"/>
                  </a:lnTo>
                  <a:lnTo>
                    <a:pt x="248157" y="44450"/>
                  </a:lnTo>
                  <a:lnTo>
                    <a:pt x="248157" y="31750"/>
                  </a:lnTo>
                  <a:lnTo>
                    <a:pt x="298957" y="31750"/>
                  </a:lnTo>
                  <a:lnTo>
                    <a:pt x="235457" y="0"/>
                  </a:lnTo>
                  <a:close/>
                </a:path>
                <a:path w="311784" h="76200">
                  <a:moveTo>
                    <a:pt x="23545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35457" y="44450"/>
                  </a:lnTo>
                  <a:lnTo>
                    <a:pt x="235457" y="31750"/>
                  </a:lnTo>
                  <a:close/>
                </a:path>
                <a:path w="311784" h="76200">
                  <a:moveTo>
                    <a:pt x="298957" y="31750"/>
                  </a:moveTo>
                  <a:lnTo>
                    <a:pt x="248157" y="31750"/>
                  </a:lnTo>
                  <a:lnTo>
                    <a:pt x="248157" y="44450"/>
                  </a:lnTo>
                  <a:lnTo>
                    <a:pt x="298957" y="44450"/>
                  </a:lnTo>
                  <a:lnTo>
                    <a:pt x="311657" y="38100"/>
                  </a:lnTo>
                  <a:lnTo>
                    <a:pt x="29895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363967" y="2526792"/>
              <a:ext cx="451484" cy="391795"/>
            </a:xfrm>
            <a:custGeom>
              <a:avLst/>
              <a:gdLst/>
              <a:ahLst/>
              <a:cxnLst/>
              <a:rect l="l" t="t" r="r" b="b"/>
              <a:pathLst>
                <a:path w="451484" h="391794">
                  <a:moveTo>
                    <a:pt x="0" y="388874"/>
                  </a:moveTo>
                  <a:lnTo>
                    <a:pt x="56054" y="388143"/>
                  </a:lnTo>
                  <a:lnTo>
                    <a:pt x="124967" y="343027"/>
                  </a:lnTo>
                  <a:lnTo>
                    <a:pt x="149518" y="313109"/>
                  </a:lnTo>
                  <a:lnTo>
                    <a:pt x="177009" y="272962"/>
                  </a:lnTo>
                  <a:lnTo>
                    <a:pt x="206294" y="226614"/>
                  </a:lnTo>
                  <a:lnTo>
                    <a:pt x="236222" y="178095"/>
                  </a:lnTo>
                  <a:lnTo>
                    <a:pt x="265647" y="131436"/>
                  </a:lnTo>
                  <a:lnTo>
                    <a:pt x="293418" y="90667"/>
                  </a:lnTo>
                  <a:lnTo>
                    <a:pt x="318388" y="59817"/>
                  </a:lnTo>
                  <a:lnTo>
                    <a:pt x="358860" y="27735"/>
                  </a:lnTo>
                  <a:lnTo>
                    <a:pt x="396795" y="12239"/>
                  </a:lnTo>
                  <a:lnTo>
                    <a:pt x="428706" y="5578"/>
                  </a:lnTo>
                  <a:lnTo>
                    <a:pt x="451103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411723" y="1688592"/>
              <a:ext cx="321945" cy="350520"/>
            </a:xfrm>
            <a:custGeom>
              <a:avLst/>
              <a:gdLst/>
              <a:ahLst/>
              <a:cxnLst/>
              <a:rect l="l" t="t" r="r" b="b"/>
              <a:pathLst>
                <a:path w="321945" h="350519">
                  <a:moveTo>
                    <a:pt x="160781" y="0"/>
                  </a:moveTo>
                  <a:lnTo>
                    <a:pt x="118048" y="6261"/>
                  </a:lnTo>
                  <a:lnTo>
                    <a:pt x="79643" y="23932"/>
                  </a:lnTo>
                  <a:lnTo>
                    <a:pt x="47101" y="51339"/>
                  </a:lnTo>
                  <a:lnTo>
                    <a:pt x="21956" y="86811"/>
                  </a:lnTo>
                  <a:lnTo>
                    <a:pt x="5744" y="128675"/>
                  </a:lnTo>
                  <a:lnTo>
                    <a:pt x="0" y="175260"/>
                  </a:lnTo>
                  <a:lnTo>
                    <a:pt x="5744" y="221844"/>
                  </a:lnTo>
                  <a:lnTo>
                    <a:pt x="21956" y="263708"/>
                  </a:lnTo>
                  <a:lnTo>
                    <a:pt x="47101" y="299180"/>
                  </a:lnTo>
                  <a:lnTo>
                    <a:pt x="79643" y="326587"/>
                  </a:lnTo>
                  <a:lnTo>
                    <a:pt x="118048" y="344258"/>
                  </a:lnTo>
                  <a:lnTo>
                    <a:pt x="160781" y="350520"/>
                  </a:lnTo>
                  <a:lnTo>
                    <a:pt x="203515" y="344258"/>
                  </a:lnTo>
                  <a:lnTo>
                    <a:pt x="241920" y="326587"/>
                  </a:lnTo>
                  <a:lnTo>
                    <a:pt x="274462" y="299180"/>
                  </a:lnTo>
                  <a:lnTo>
                    <a:pt x="299607" y="263708"/>
                  </a:lnTo>
                  <a:lnTo>
                    <a:pt x="315819" y="221844"/>
                  </a:lnTo>
                  <a:lnTo>
                    <a:pt x="321563" y="175260"/>
                  </a:lnTo>
                  <a:lnTo>
                    <a:pt x="315819" y="128675"/>
                  </a:lnTo>
                  <a:lnTo>
                    <a:pt x="299607" y="86811"/>
                  </a:lnTo>
                  <a:lnTo>
                    <a:pt x="274462" y="51339"/>
                  </a:lnTo>
                  <a:lnTo>
                    <a:pt x="241920" y="23932"/>
                  </a:lnTo>
                  <a:lnTo>
                    <a:pt x="203515" y="6261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411723" y="1688592"/>
              <a:ext cx="321945" cy="350520"/>
            </a:xfrm>
            <a:custGeom>
              <a:avLst/>
              <a:gdLst/>
              <a:ahLst/>
              <a:cxnLst/>
              <a:rect l="l" t="t" r="r" b="b"/>
              <a:pathLst>
                <a:path w="321945" h="350519">
                  <a:moveTo>
                    <a:pt x="0" y="175260"/>
                  </a:moveTo>
                  <a:lnTo>
                    <a:pt x="5744" y="128675"/>
                  </a:lnTo>
                  <a:lnTo>
                    <a:pt x="21956" y="86811"/>
                  </a:lnTo>
                  <a:lnTo>
                    <a:pt x="47101" y="51339"/>
                  </a:lnTo>
                  <a:lnTo>
                    <a:pt x="79643" y="23932"/>
                  </a:lnTo>
                  <a:lnTo>
                    <a:pt x="118048" y="6261"/>
                  </a:lnTo>
                  <a:lnTo>
                    <a:pt x="160781" y="0"/>
                  </a:lnTo>
                  <a:lnTo>
                    <a:pt x="203515" y="6261"/>
                  </a:lnTo>
                  <a:lnTo>
                    <a:pt x="241920" y="23932"/>
                  </a:lnTo>
                  <a:lnTo>
                    <a:pt x="274462" y="51339"/>
                  </a:lnTo>
                  <a:lnTo>
                    <a:pt x="299607" y="86811"/>
                  </a:lnTo>
                  <a:lnTo>
                    <a:pt x="315819" y="128675"/>
                  </a:lnTo>
                  <a:lnTo>
                    <a:pt x="321563" y="175260"/>
                  </a:lnTo>
                  <a:lnTo>
                    <a:pt x="315819" y="221844"/>
                  </a:lnTo>
                  <a:lnTo>
                    <a:pt x="299607" y="263708"/>
                  </a:lnTo>
                  <a:lnTo>
                    <a:pt x="274462" y="299180"/>
                  </a:lnTo>
                  <a:lnTo>
                    <a:pt x="241920" y="326587"/>
                  </a:lnTo>
                  <a:lnTo>
                    <a:pt x="203515" y="344258"/>
                  </a:lnTo>
                  <a:lnTo>
                    <a:pt x="160781" y="350520"/>
                  </a:lnTo>
                  <a:lnTo>
                    <a:pt x="118048" y="344258"/>
                  </a:lnTo>
                  <a:lnTo>
                    <a:pt x="79643" y="326587"/>
                  </a:lnTo>
                  <a:lnTo>
                    <a:pt x="47101" y="299180"/>
                  </a:lnTo>
                  <a:lnTo>
                    <a:pt x="21956" y="263708"/>
                  </a:lnTo>
                  <a:lnTo>
                    <a:pt x="5744" y="221844"/>
                  </a:lnTo>
                  <a:lnTo>
                    <a:pt x="0" y="1752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6373114" y="1489710"/>
            <a:ext cx="989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Times New Roman"/>
                <a:cs typeface="Times New Roman"/>
              </a:rPr>
              <a:t>Bias</a:t>
            </a:r>
            <a:r>
              <a:rPr dirty="0" sz="1000" spc="-2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(X</a:t>
            </a:r>
            <a:r>
              <a:rPr dirty="0" baseline="-21367" sz="975" b="1">
                <a:latin typeface="Times New Roman"/>
                <a:cs typeface="Times New Roman"/>
              </a:rPr>
              <a:t>0 </a:t>
            </a:r>
            <a:r>
              <a:rPr dirty="0" sz="1000" spc="-10" b="1">
                <a:latin typeface="Times New Roman"/>
                <a:cs typeface="Times New Roman"/>
              </a:rPr>
              <a:t>or</a:t>
            </a:r>
            <a:r>
              <a:rPr dirty="0" sz="1000" spc="-10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b) = </a:t>
            </a:r>
            <a:r>
              <a:rPr dirty="0" sz="1000" spc="-50" b="1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353045" y="3090798"/>
            <a:ext cx="531495" cy="3016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64135" marR="5080" indent="-52069">
              <a:lnSpc>
                <a:spcPct val="101099"/>
              </a:lnSpc>
              <a:spcBef>
                <a:spcPts val="85"/>
              </a:spcBef>
            </a:pPr>
            <a:r>
              <a:rPr dirty="0" sz="900" spc="-10" b="1">
                <a:latin typeface="Times New Roman"/>
                <a:cs typeface="Times New Roman"/>
              </a:rPr>
              <a:t>Activation function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4951476" y="2438400"/>
            <a:ext cx="635" cy="660400"/>
          </a:xfrm>
          <a:custGeom>
            <a:avLst/>
            <a:gdLst/>
            <a:ahLst/>
            <a:cxnLst/>
            <a:rect l="l" t="t" r="r" b="b"/>
            <a:pathLst>
              <a:path w="635" h="660400">
                <a:moveTo>
                  <a:pt x="0" y="0"/>
                </a:moveTo>
                <a:lnTo>
                  <a:pt x="635" y="660400"/>
                </a:lnTo>
              </a:path>
            </a:pathLst>
          </a:custGeom>
          <a:ln w="1219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5461761" y="1769745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W</a:t>
            </a:r>
            <a:r>
              <a:rPr dirty="0" baseline="-18518" sz="900" spc="-37" b="1">
                <a:latin typeface="Times New Roman"/>
                <a:cs typeface="Times New Roman"/>
              </a:rPr>
              <a:t>1</a:t>
            </a:r>
            <a:endParaRPr baseline="-18518" sz="900">
              <a:latin typeface="Times New Roman"/>
              <a:cs typeface="Times New Roman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5412994" y="2921254"/>
            <a:ext cx="335915" cy="361950"/>
            <a:chOff x="5412994" y="2921254"/>
            <a:chExt cx="335915" cy="361950"/>
          </a:xfrm>
        </p:grpSpPr>
        <p:sp>
          <p:nvSpPr>
            <p:cNvPr id="58" name="object 58" descr=""/>
            <p:cNvSpPr/>
            <p:nvPr/>
          </p:nvSpPr>
          <p:spPr>
            <a:xfrm>
              <a:off x="5419344" y="2927604"/>
              <a:ext cx="323215" cy="349250"/>
            </a:xfrm>
            <a:custGeom>
              <a:avLst/>
              <a:gdLst/>
              <a:ahLst/>
              <a:cxnLst/>
              <a:rect l="l" t="t" r="r" b="b"/>
              <a:pathLst>
                <a:path w="323214" h="349250">
                  <a:moveTo>
                    <a:pt x="161543" y="0"/>
                  </a:moveTo>
                  <a:lnTo>
                    <a:pt x="118577" y="6231"/>
                  </a:lnTo>
                  <a:lnTo>
                    <a:pt x="79981" y="23819"/>
                  </a:lnTo>
                  <a:lnTo>
                    <a:pt x="47291" y="51101"/>
                  </a:lnTo>
                  <a:lnTo>
                    <a:pt x="22041" y="86416"/>
                  </a:lnTo>
                  <a:lnTo>
                    <a:pt x="5766" y="128102"/>
                  </a:lnTo>
                  <a:lnTo>
                    <a:pt x="0" y="174498"/>
                  </a:lnTo>
                  <a:lnTo>
                    <a:pt x="5766" y="220893"/>
                  </a:lnTo>
                  <a:lnTo>
                    <a:pt x="22041" y="262579"/>
                  </a:lnTo>
                  <a:lnTo>
                    <a:pt x="47291" y="297894"/>
                  </a:lnTo>
                  <a:lnTo>
                    <a:pt x="79981" y="325176"/>
                  </a:lnTo>
                  <a:lnTo>
                    <a:pt x="118577" y="342764"/>
                  </a:lnTo>
                  <a:lnTo>
                    <a:pt x="161543" y="348996"/>
                  </a:lnTo>
                  <a:lnTo>
                    <a:pt x="204510" y="342764"/>
                  </a:lnTo>
                  <a:lnTo>
                    <a:pt x="243106" y="325176"/>
                  </a:lnTo>
                  <a:lnTo>
                    <a:pt x="275796" y="297894"/>
                  </a:lnTo>
                  <a:lnTo>
                    <a:pt x="301046" y="262579"/>
                  </a:lnTo>
                  <a:lnTo>
                    <a:pt x="317321" y="220893"/>
                  </a:lnTo>
                  <a:lnTo>
                    <a:pt x="323088" y="174498"/>
                  </a:lnTo>
                  <a:lnTo>
                    <a:pt x="317321" y="128102"/>
                  </a:lnTo>
                  <a:lnTo>
                    <a:pt x="301046" y="86416"/>
                  </a:lnTo>
                  <a:lnTo>
                    <a:pt x="275796" y="51101"/>
                  </a:lnTo>
                  <a:lnTo>
                    <a:pt x="243106" y="23819"/>
                  </a:lnTo>
                  <a:lnTo>
                    <a:pt x="204510" y="6231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5419344" y="2927604"/>
              <a:ext cx="323215" cy="349250"/>
            </a:xfrm>
            <a:custGeom>
              <a:avLst/>
              <a:gdLst/>
              <a:ahLst/>
              <a:cxnLst/>
              <a:rect l="l" t="t" r="r" b="b"/>
              <a:pathLst>
                <a:path w="323214" h="349250">
                  <a:moveTo>
                    <a:pt x="0" y="174498"/>
                  </a:moveTo>
                  <a:lnTo>
                    <a:pt x="5766" y="128102"/>
                  </a:lnTo>
                  <a:lnTo>
                    <a:pt x="22041" y="86416"/>
                  </a:lnTo>
                  <a:lnTo>
                    <a:pt x="47291" y="51101"/>
                  </a:lnTo>
                  <a:lnTo>
                    <a:pt x="79981" y="23819"/>
                  </a:lnTo>
                  <a:lnTo>
                    <a:pt x="118577" y="6231"/>
                  </a:lnTo>
                  <a:lnTo>
                    <a:pt x="161543" y="0"/>
                  </a:lnTo>
                  <a:lnTo>
                    <a:pt x="204510" y="6231"/>
                  </a:lnTo>
                  <a:lnTo>
                    <a:pt x="243106" y="23819"/>
                  </a:lnTo>
                  <a:lnTo>
                    <a:pt x="275796" y="51101"/>
                  </a:lnTo>
                  <a:lnTo>
                    <a:pt x="301046" y="86416"/>
                  </a:lnTo>
                  <a:lnTo>
                    <a:pt x="317321" y="128102"/>
                  </a:lnTo>
                  <a:lnTo>
                    <a:pt x="323088" y="174498"/>
                  </a:lnTo>
                  <a:lnTo>
                    <a:pt x="317321" y="220893"/>
                  </a:lnTo>
                  <a:lnTo>
                    <a:pt x="301046" y="262579"/>
                  </a:lnTo>
                  <a:lnTo>
                    <a:pt x="275796" y="297894"/>
                  </a:lnTo>
                  <a:lnTo>
                    <a:pt x="243106" y="325176"/>
                  </a:lnTo>
                  <a:lnTo>
                    <a:pt x="204510" y="342764"/>
                  </a:lnTo>
                  <a:lnTo>
                    <a:pt x="161543" y="348996"/>
                  </a:lnTo>
                  <a:lnTo>
                    <a:pt x="118577" y="342764"/>
                  </a:lnTo>
                  <a:lnTo>
                    <a:pt x="79981" y="325176"/>
                  </a:lnTo>
                  <a:lnTo>
                    <a:pt x="47291" y="297894"/>
                  </a:lnTo>
                  <a:lnTo>
                    <a:pt x="22041" y="262579"/>
                  </a:lnTo>
                  <a:lnTo>
                    <a:pt x="5766" y="220893"/>
                  </a:lnTo>
                  <a:lnTo>
                    <a:pt x="0" y="17449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5462651" y="3008121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W</a:t>
            </a:r>
            <a:r>
              <a:rPr dirty="0" baseline="-18518" sz="900" spc="-37" b="1">
                <a:latin typeface="Times New Roman"/>
                <a:cs typeface="Times New Roman"/>
              </a:rPr>
              <a:t>N</a:t>
            </a:r>
            <a:endParaRPr baseline="-18518" sz="900">
              <a:latin typeface="Times New Roman"/>
              <a:cs typeface="Times New Roman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357240" y="3338576"/>
            <a:ext cx="449580" cy="3016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 marR="5080" indent="-26034">
              <a:lnSpc>
                <a:spcPct val="101099"/>
              </a:lnSpc>
              <a:spcBef>
                <a:spcPts val="85"/>
              </a:spcBef>
            </a:pPr>
            <a:r>
              <a:rPr dirty="0" sz="900" spc="-10" b="1">
                <a:latin typeface="Times New Roman"/>
                <a:cs typeface="Times New Roman"/>
              </a:rPr>
              <a:t>Synaptic weights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441697" y="2446147"/>
            <a:ext cx="391795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31750">
              <a:lnSpc>
                <a:spcPts val="1100"/>
              </a:lnSpc>
              <a:spcBef>
                <a:spcPts val="215"/>
              </a:spcBef>
            </a:pPr>
            <a:r>
              <a:rPr dirty="0" sz="1000" spc="-20" b="1">
                <a:latin typeface="Times New Roman"/>
                <a:cs typeface="Times New Roman"/>
              </a:rPr>
              <a:t>Input </a:t>
            </a:r>
            <a:r>
              <a:rPr dirty="0" sz="1000" spc="-10" b="1">
                <a:latin typeface="Times New Roman"/>
                <a:cs typeface="Times New Roman"/>
              </a:rPr>
              <a:t>signals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820411" y="2174239"/>
            <a:ext cx="210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2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795773" y="3166998"/>
            <a:ext cx="2298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N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6409182" y="2372995"/>
            <a:ext cx="488315" cy="1083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429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latin typeface="Symbol"/>
                <a:cs typeface="Symbol"/>
              </a:rPr>
              <a:t></a:t>
            </a:r>
            <a:endParaRPr sz="3800">
              <a:latin typeface="Symbol"/>
              <a:cs typeface="Symbol"/>
            </a:endParaRPr>
          </a:p>
          <a:p>
            <a:pPr algn="ctr" marL="12065" marR="5080">
              <a:lnSpc>
                <a:spcPct val="101099"/>
              </a:lnSpc>
              <a:spcBef>
                <a:spcPts val="1585"/>
              </a:spcBef>
            </a:pPr>
            <a:r>
              <a:rPr dirty="0" sz="900" spc="-20" b="1">
                <a:latin typeface="Times New Roman"/>
                <a:cs typeface="Times New Roman"/>
              </a:rPr>
              <a:t>Summing unit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6507480" y="1856232"/>
            <a:ext cx="334010" cy="361315"/>
            <a:chOff x="6507480" y="1856232"/>
            <a:chExt cx="334010" cy="361315"/>
          </a:xfrm>
        </p:grpSpPr>
        <p:sp>
          <p:nvSpPr>
            <p:cNvPr id="67" name="object 67" descr=""/>
            <p:cNvSpPr/>
            <p:nvPr/>
          </p:nvSpPr>
          <p:spPr>
            <a:xfrm>
              <a:off x="6513576" y="1862328"/>
              <a:ext cx="321945" cy="349250"/>
            </a:xfrm>
            <a:custGeom>
              <a:avLst/>
              <a:gdLst/>
              <a:ahLst/>
              <a:cxnLst/>
              <a:rect l="l" t="t" r="r" b="b"/>
              <a:pathLst>
                <a:path w="321945" h="349250">
                  <a:moveTo>
                    <a:pt x="160781" y="0"/>
                  </a:moveTo>
                  <a:lnTo>
                    <a:pt x="118048" y="6231"/>
                  </a:lnTo>
                  <a:lnTo>
                    <a:pt x="79643" y="23819"/>
                  </a:lnTo>
                  <a:lnTo>
                    <a:pt x="47101" y="51101"/>
                  </a:lnTo>
                  <a:lnTo>
                    <a:pt x="21956" y="86416"/>
                  </a:lnTo>
                  <a:lnTo>
                    <a:pt x="5744" y="128102"/>
                  </a:lnTo>
                  <a:lnTo>
                    <a:pt x="0" y="174498"/>
                  </a:lnTo>
                  <a:lnTo>
                    <a:pt x="5744" y="220893"/>
                  </a:lnTo>
                  <a:lnTo>
                    <a:pt x="21956" y="262579"/>
                  </a:lnTo>
                  <a:lnTo>
                    <a:pt x="47101" y="297894"/>
                  </a:lnTo>
                  <a:lnTo>
                    <a:pt x="79643" y="325176"/>
                  </a:lnTo>
                  <a:lnTo>
                    <a:pt x="118048" y="342764"/>
                  </a:lnTo>
                  <a:lnTo>
                    <a:pt x="160781" y="348996"/>
                  </a:lnTo>
                  <a:lnTo>
                    <a:pt x="203515" y="342764"/>
                  </a:lnTo>
                  <a:lnTo>
                    <a:pt x="241920" y="325176"/>
                  </a:lnTo>
                  <a:lnTo>
                    <a:pt x="274462" y="297894"/>
                  </a:lnTo>
                  <a:lnTo>
                    <a:pt x="299607" y="262579"/>
                  </a:lnTo>
                  <a:lnTo>
                    <a:pt x="315819" y="220893"/>
                  </a:lnTo>
                  <a:lnTo>
                    <a:pt x="321564" y="174498"/>
                  </a:lnTo>
                  <a:lnTo>
                    <a:pt x="315819" y="128102"/>
                  </a:lnTo>
                  <a:lnTo>
                    <a:pt x="299607" y="86416"/>
                  </a:lnTo>
                  <a:lnTo>
                    <a:pt x="274462" y="51101"/>
                  </a:lnTo>
                  <a:lnTo>
                    <a:pt x="241920" y="23819"/>
                  </a:lnTo>
                  <a:lnTo>
                    <a:pt x="203515" y="6231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513576" y="1862328"/>
              <a:ext cx="321945" cy="349250"/>
            </a:xfrm>
            <a:custGeom>
              <a:avLst/>
              <a:gdLst/>
              <a:ahLst/>
              <a:cxnLst/>
              <a:rect l="l" t="t" r="r" b="b"/>
              <a:pathLst>
                <a:path w="321945" h="349250">
                  <a:moveTo>
                    <a:pt x="0" y="174498"/>
                  </a:moveTo>
                  <a:lnTo>
                    <a:pt x="5744" y="128102"/>
                  </a:lnTo>
                  <a:lnTo>
                    <a:pt x="21956" y="86416"/>
                  </a:lnTo>
                  <a:lnTo>
                    <a:pt x="47101" y="51101"/>
                  </a:lnTo>
                  <a:lnTo>
                    <a:pt x="79643" y="23819"/>
                  </a:lnTo>
                  <a:lnTo>
                    <a:pt x="118048" y="6231"/>
                  </a:lnTo>
                  <a:lnTo>
                    <a:pt x="160781" y="0"/>
                  </a:lnTo>
                  <a:lnTo>
                    <a:pt x="203515" y="6231"/>
                  </a:lnTo>
                  <a:lnTo>
                    <a:pt x="241920" y="23819"/>
                  </a:lnTo>
                  <a:lnTo>
                    <a:pt x="274462" y="51101"/>
                  </a:lnTo>
                  <a:lnTo>
                    <a:pt x="299607" y="86416"/>
                  </a:lnTo>
                  <a:lnTo>
                    <a:pt x="315819" y="128102"/>
                  </a:lnTo>
                  <a:lnTo>
                    <a:pt x="321564" y="174498"/>
                  </a:lnTo>
                  <a:lnTo>
                    <a:pt x="315819" y="220893"/>
                  </a:lnTo>
                  <a:lnTo>
                    <a:pt x="299607" y="262579"/>
                  </a:lnTo>
                  <a:lnTo>
                    <a:pt x="274462" y="297894"/>
                  </a:lnTo>
                  <a:lnTo>
                    <a:pt x="241920" y="325176"/>
                  </a:lnTo>
                  <a:lnTo>
                    <a:pt x="203515" y="342764"/>
                  </a:lnTo>
                  <a:lnTo>
                    <a:pt x="160781" y="348996"/>
                  </a:lnTo>
                  <a:lnTo>
                    <a:pt x="118048" y="342764"/>
                  </a:lnTo>
                  <a:lnTo>
                    <a:pt x="79643" y="325176"/>
                  </a:lnTo>
                  <a:lnTo>
                    <a:pt x="47101" y="297894"/>
                  </a:lnTo>
                  <a:lnTo>
                    <a:pt x="21956" y="262579"/>
                  </a:lnTo>
                  <a:lnTo>
                    <a:pt x="5744" y="220893"/>
                  </a:lnTo>
                  <a:lnTo>
                    <a:pt x="0" y="17449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6564121" y="1941321"/>
            <a:ext cx="2273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W</a:t>
            </a:r>
            <a:r>
              <a:rPr dirty="0" baseline="-18518" sz="900" spc="-37" b="1">
                <a:latin typeface="Times New Roman"/>
                <a:cs typeface="Times New Roman"/>
              </a:rPr>
              <a:t>0</a:t>
            </a:r>
            <a:endParaRPr baseline="-18518" sz="900">
              <a:latin typeface="Times New Roman"/>
              <a:cs typeface="Times New Roman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388103" y="3917441"/>
            <a:ext cx="4758690" cy="37274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2265">
              <a:lnSpc>
                <a:spcPts val="1760"/>
              </a:lnSpc>
            </a:pPr>
            <a:r>
              <a:rPr dirty="0" sz="1500">
                <a:latin typeface="Times New Roman"/>
                <a:cs typeface="Times New Roman"/>
              </a:rPr>
              <a:t>Figure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1.3: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Generalized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model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artificial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neuron.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2057400" y="4994147"/>
            <a:ext cx="1448435" cy="990600"/>
            <a:chOff x="2057400" y="4994147"/>
            <a:chExt cx="1448435" cy="990600"/>
          </a:xfrm>
        </p:grpSpPr>
        <p:sp>
          <p:nvSpPr>
            <p:cNvPr id="72" name="object 72" descr=""/>
            <p:cNvSpPr/>
            <p:nvPr/>
          </p:nvSpPr>
          <p:spPr>
            <a:xfrm>
              <a:off x="2057400" y="4994147"/>
              <a:ext cx="1448435" cy="990600"/>
            </a:xfrm>
            <a:custGeom>
              <a:avLst/>
              <a:gdLst/>
              <a:ahLst/>
              <a:cxnLst/>
              <a:rect l="l" t="t" r="r" b="b"/>
              <a:pathLst>
                <a:path w="1448435" h="990600">
                  <a:moveTo>
                    <a:pt x="0" y="761999"/>
                  </a:moveTo>
                  <a:lnTo>
                    <a:pt x="1448435" y="761999"/>
                  </a:lnTo>
                </a:path>
                <a:path w="1448435" h="990600">
                  <a:moveTo>
                    <a:pt x="605027" y="0"/>
                  </a:moveTo>
                  <a:lnTo>
                    <a:pt x="605027" y="9905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107692" y="5138927"/>
              <a:ext cx="1385570" cy="609600"/>
            </a:xfrm>
            <a:custGeom>
              <a:avLst/>
              <a:gdLst/>
              <a:ahLst/>
              <a:cxnLst/>
              <a:rect l="l" t="t" r="r" b="b"/>
              <a:pathLst>
                <a:path w="1385570" h="609600">
                  <a:moveTo>
                    <a:pt x="0" y="609600"/>
                  </a:moveTo>
                  <a:lnTo>
                    <a:pt x="817371" y="609600"/>
                  </a:lnTo>
                  <a:lnTo>
                    <a:pt x="817371" y="0"/>
                  </a:lnTo>
                  <a:lnTo>
                    <a:pt x="1385443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 descr=""/>
          <p:cNvGrpSpPr/>
          <p:nvPr/>
        </p:nvGrpSpPr>
        <p:grpSpPr>
          <a:xfrm>
            <a:off x="3581400" y="4994147"/>
            <a:ext cx="1448435" cy="990600"/>
            <a:chOff x="3581400" y="4994147"/>
            <a:chExt cx="1448435" cy="990600"/>
          </a:xfrm>
        </p:grpSpPr>
        <p:sp>
          <p:nvSpPr>
            <p:cNvPr id="75" name="object 75" descr=""/>
            <p:cNvSpPr/>
            <p:nvPr/>
          </p:nvSpPr>
          <p:spPr>
            <a:xfrm>
              <a:off x="3581400" y="4994147"/>
              <a:ext cx="1448435" cy="990600"/>
            </a:xfrm>
            <a:custGeom>
              <a:avLst/>
              <a:gdLst/>
              <a:ahLst/>
              <a:cxnLst/>
              <a:rect l="l" t="t" r="r" b="b"/>
              <a:pathLst>
                <a:path w="1448435" h="990600">
                  <a:moveTo>
                    <a:pt x="0" y="761999"/>
                  </a:moveTo>
                  <a:lnTo>
                    <a:pt x="1448435" y="761999"/>
                  </a:lnTo>
                </a:path>
                <a:path w="1448435" h="990600">
                  <a:moveTo>
                    <a:pt x="731520" y="0"/>
                  </a:moveTo>
                  <a:lnTo>
                    <a:pt x="731520" y="9905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619500" y="5108447"/>
              <a:ext cx="1385570" cy="647700"/>
            </a:xfrm>
            <a:custGeom>
              <a:avLst/>
              <a:gdLst/>
              <a:ahLst/>
              <a:cxnLst/>
              <a:rect l="l" t="t" r="r" b="b"/>
              <a:pathLst>
                <a:path w="1385570" h="647700">
                  <a:moveTo>
                    <a:pt x="0" y="647699"/>
                  </a:moveTo>
                  <a:lnTo>
                    <a:pt x="445515" y="640079"/>
                  </a:lnTo>
                  <a:lnTo>
                    <a:pt x="939800" y="0"/>
                  </a:lnTo>
                  <a:lnTo>
                    <a:pt x="1385315" y="7619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 descr=""/>
          <p:cNvGrpSpPr/>
          <p:nvPr/>
        </p:nvGrpSpPr>
        <p:grpSpPr>
          <a:xfrm>
            <a:off x="5105400" y="4994147"/>
            <a:ext cx="1197610" cy="990600"/>
            <a:chOff x="5105400" y="4994147"/>
            <a:chExt cx="1197610" cy="990600"/>
          </a:xfrm>
        </p:grpSpPr>
        <p:sp>
          <p:nvSpPr>
            <p:cNvPr id="78" name="object 78" descr=""/>
            <p:cNvSpPr/>
            <p:nvPr/>
          </p:nvSpPr>
          <p:spPr>
            <a:xfrm>
              <a:off x="5204460" y="5102351"/>
              <a:ext cx="911860" cy="648970"/>
            </a:xfrm>
            <a:custGeom>
              <a:avLst/>
              <a:gdLst/>
              <a:ahLst/>
              <a:cxnLst/>
              <a:rect l="l" t="t" r="r" b="b"/>
              <a:pathLst>
                <a:path w="911860" h="648970">
                  <a:moveTo>
                    <a:pt x="0" y="645109"/>
                  </a:moveTo>
                  <a:lnTo>
                    <a:pt x="36411" y="648350"/>
                  </a:lnTo>
                  <a:lnTo>
                    <a:pt x="73866" y="648863"/>
                  </a:lnTo>
                  <a:lnTo>
                    <a:pt x="113284" y="643921"/>
                  </a:lnTo>
                  <a:lnTo>
                    <a:pt x="155579" y="630796"/>
                  </a:lnTo>
                  <a:lnTo>
                    <a:pt x="201671" y="606761"/>
                  </a:lnTo>
                  <a:lnTo>
                    <a:pt x="252475" y="569087"/>
                  </a:lnTo>
                  <a:lnTo>
                    <a:pt x="280537" y="542582"/>
                  </a:lnTo>
                  <a:lnTo>
                    <a:pt x="310950" y="509355"/>
                  </a:lnTo>
                  <a:lnTo>
                    <a:pt x="343253" y="470733"/>
                  </a:lnTo>
                  <a:lnTo>
                    <a:pt x="376987" y="428041"/>
                  </a:lnTo>
                  <a:lnTo>
                    <a:pt x="411694" y="382607"/>
                  </a:lnTo>
                  <a:lnTo>
                    <a:pt x="446912" y="335756"/>
                  </a:lnTo>
                  <a:lnTo>
                    <a:pt x="482184" y="288815"/>
                  </a:lnTo>
                  <a:lnTo>
                    <a:pt x="517049" y="243110"/>
                  </a:lnTo>
                  <a:lnTo>
                    <a:pt x="551049" y="199969"/>
                  </a:lnTo>
                  <a:lnTo>
                    <a:pt x="583722" y="160717"/>
                  </a:lnTo>
                  <a:lnTo>
                    <a:pt x="614611" y="126681"/>
                  </a:lnTo>
                  <a:lnTo>
                    <a:pt x="643254" y="99187"/>
                  </a:lnTo>
                  <a:lnTo>
                    <a:pt x="697994" y="60028"/>
                  </a:lnTo>
                  <a:lnTo>
                    <a:pt x="751482" y="35004"/>
                  </a:lnTo>
                  <a:lnTo>
                    <a:pt x="801639" y="20304"/>
                  </a:lnTo>
                  <a:lnTo>
                    <a:pt x="846389" y="12112"/>
                  </a:lnTo>
                  <a:lnTo>
                    <a:pt x="883652" y="6615"/>
                  </a:lnTo>
                  <a:lnTo>
                    <a:pt x="911351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105400" y="4994147"/>
              <a:ext cx="1197610" cy="990600"/>
            </a:xfrm>
            <a:custGeom>
              <a:avLst/>
              <a:gdLst/>
              <a:ahLst/>
              <a:cxnLst/>
              <a:rect l="l" t="t" r="r" b="b"/>
              <a:pathLst>
                <a:path w="1197610" h="990600">
                  <a:moveTo>
                    <a:pt x="0" y="761999"/>
                  </a:moveTo>
                  <a:lnTo>
                    <a:pt x="1197102" y="761999"/>
                  </a:lnTo>
                </a:path>
                <a:path w="1197610" h="990600">
                  <a:moveTo>
                    <a:pt x="548639" y="0"/>
                  </a:moveTo>
                  <a:lnTo>
                    <a:pt x="548639" y="9905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 descr=""/>
          <p:cNvGrpSpPr/>
          <p:nvPr/>
        </p:nvGrpSpPr>
        <p:grpSpPr>
          <a:xfrm>
            <a:off x="6477000" y="4994147"/>
            <a:ext cx="1448435" cy="990600"/>
            <a:chOff x="6477000" y="4994147"/>
            <a:chExt cx="1448435" cy="990600"/>
          </a:xfrm>
        </p:grpSpPr>
        <p:sp>
          <p:nvSpPr>
            <p:cNvPr id="81" name="object 81" descr=""/>
            <p:cNvSpPr/>
            <p:nvPr/>
          </p:nvSpPr>
          <p:spPr>
            <a:xfrm>
              <a:off x="6725411" y="5102351"/>
              <a:ext cx="475615" cy="649605"/>
            </a:xfrm>
            <a:custGeom>
              <a:avLst/>
              <a:gdLst/>
              <a:ahLst/>
              <a:cxnLst/>
              <a:rect l="l" t="t" r="r" b="b"/>
              <a:pathLst>
                <a:path w="475615" h="649604">
                  <a:moveTo>
                    <a:pt x="0" y="645109"/>
                  </a:moveTo>
                  <a:lnTo>
                    <a:pt x="59086" y="643921"/>
                  </a:lnTo>
                  <a:lnTo>
                    <a:pt x="92904" y="620313"/>
                  </a:lnTo>
                  <a:lnTo>
                    <a:pt x="131699" y="569087"/>
                  </a:lnTo>
                  <a:lnTo>
                    <a:pt x="168881" y="494480"/>
                  </a:lnTo>
                  <a:lnTo>
                    <a:pt x="189593" y="445521"/>
                  </a:lnTo>
                  <a:lnTo>
                    <a:pt x="211166" y="391849"/>
                  </a:lnTo>
                  <a:lnTo>
                    <a:pt x="233187" y="335756"/>
                  </a:lnTo>
                  <a:lnTo>
                    <a:pt x="255243" y="279533"/>
                  </a:lnTo>
                  <a:lnTo>
                    <a:pt x="276919" y="225472"/>
                  </a:lnTo>
                  <a:lnTo>
                    <a:pt x="297802" y="175866"/>
                  </a:lnTo>
                  <a:lnTo>
                    <a:pt x="317478" y="133007"/>
                  </a:lnTo>
                  <a:lnTo>
                    <a:pt x="335534" y="99187"/>
                  </a:lnTo>
                  <a:lnTo>
                    <a:pt x="378261" y="45987"/>
                  </a:lnTo>
                  <a:lnTo>
                    <a:pt x="418274" y="20304"/>
                  </a:lnTo>
                  <a:lnTo>
                    <a:pt x="451905" y="9265"/>
                  </a:lnTo>
                  <a:lnTo>
                    <a:pt x="475488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477000" y="4994147"/>
              <a:ext cx="1448435" cy="990600"/>
            </a:xfrm>
            <a:custGeom>
              <a:avLst/>
              <a:gdLst/>
              <a:ahLst/>
              <a:cxnLst/>
              <a:rect l="l" t="t" r="r" b="b"/>
              <a:pathLst>
                <a:path w="1448434" h="990600">
                  <a:moveTo>
                    <a:pt x="0" y="761999"/>
                  </a:moveTo>
                  <a:lnTo>
                    <a:pt x="1448434" y="761999"/>
                  </a:lnTo>
                </a:path>
                <a:path w="1448434" h="990600">
                  <a:moveTo>
                    <a:pt x="720851" y="0"/>
                  </a:moveTo>
                  <a:lnTo>
                    <a:pt x="720851" y="9905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7208519" y="5103875"/>
              <a:ext cx="457200" cy="649605"/>
            </a:xfrm>
            <a:custGeom>
              <a:avLst/>
              <a:gdLst/>
              <a:ahLst/>
              <a:cxnLst/>
              <a:rect l="l" t="t" r="r" b="b"/>
              <a:pathLst>
                <a:path w="457200" h="649604">
                  <a:moveTo>
                    <a:pt x="457200" y="645109"/>
                  </a:moveTo>
                  <a:lnTo>
                    <a:pt x="400367" y="643921"/>
                  </a:lnTo>
                  <a:lnTo>
                    <a:pt x="367867" y="620313"/>
                  </a:lnTo>
                  <a:lnTo>
                    <a:pt x="330580" y="569087"/>
                  </a:lnTo>
                  <a:lnTo>
                    <a:pt x="294825" y="494480"/>
                  </a:lnTo>
                  <a:lnTo>
                    <a:pt x="274904" y="445521"/>
                  </a:lnTo>
                  <a:lnTo>
                    <a:pt x="254151" y="391849"/>
                  </a:lnTo>
                  <a:lnTo>
                    <a:pt x="232965" y="335756"/>
                  </a:lnTo>
                  <a:lnTo>
                    <a:pt x="211745" y="279533"/>
                  </a:lnTo>
                  <a:lnTo>
                    <a:pt x="190889" y="225472"/>
                  </a:lnTo>
                  <a:lnTo>
                    <a:pt x="170796" y="175866"/>
                  </a:lnTo>
                  <a:lnTo>
                    <a:pt x="151864" y="133007"/>
                  </a:lnTo>
                  <a:lnTo>
                    <a:pt x="93458" y="45987"/>
                  </a:lnTo>
                  <a:lnTo>
                    <a:pt x="55006" y="20304"/>
                  </a:lnTo>
                  <a:lnTo>
                    <a:pt x="22675" y="9265"/>
                  </a:ln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2328164" y="5892495"/>
            <a:ext cx="4825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2750" algn="l"/>
                <a:tab pos="3022600" algn="l"/>
                <a:tab pos="4603115" algn="l"/>
              </a:tabLst>
            </a:pPr>
            <a:r>
              <a:rPr dirty="0" sz="1400" spc="-25">
                <a:latin typeface="Times New Roman"/>
                <a:cs typeface="Times New Roman"/>
              </a:rPr>
              <a:t>(a)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25">
                <a:latin typeface="Times New Roman"/>
                <a:cs typeface="Times New Roman"/>
              </a:rPr>
              <a:t>(b)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25">
                <a:latin typeface="Times New Roman"/>
                <a:cs typeface="Times New Roman"/>
              </a:rPr>
              <a:t>(c)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25">
                <a:latin typeface="Times New Roman"/>
                <a:cs typeface="Times New Roman"/>
              </a:rPr>
              <a:t>(d)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1563116" y="6272923"/>
            <a:ext cx="7124065" cy="28765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28295">
              <a:lnSpc>
                <a:spcPts val="1300"/>
              </a:lnSpc>
            </a:pPr>
            <a:r>
              <a:rPr dirty="0" sz="1100">
                <a:latin typeface="Times New Roman"/>
                <a:cs typeface="Times New Roman"/>
              </a:rPr>
              <a:t>Figure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1.4: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Different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types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activation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functions: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(a)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threshold,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(b)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piecewise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linear,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(c)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sigmoid,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(d)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Gaussian.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7634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Sigmoid</a:t>
            </a:r>
            <a:r>
              <a:rPr dirty="0" spc="-3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Activation</a:t>
            </a:r>
            <a:r>
              <a:rPr dirty="0" spc="-2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10" i="1">
                <a:solidFill>
                  <a:srgbClr val="333399"/>
                </a:solidFill>
                <a:latin typeface="Times New Roman"/>
                <a:cs typeface="Times New Roman"/>
              </a:rPr>
              <a:t>Function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1828800"/>
            <a:ext cx="4733544" cy="278130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019672" y="2386710"/>
            <a:ext cx="737870" cy="577850"/>
          </a:xfrm>
          <a:custGeom>
            <a:avLst/>
            <a:gdLst/>
            <a:ahLst/>
            <a:cxnLst/>
            <a:rect l="l" t="t" r="r" b="b"/>
            <a:pathLst>
              <a:path w="737870" h="577850">
                <a:moveTo>
                  <a:pt x="672940" y="536601"/>
                </a:moveTo>
                <a:lnTo>
                  <a:pt x="654176" y="560704"/>
                </a:lnTo>
                <a:lnTo>
                  <a:pt x="737743" y="577468"/>
                </a:lnTo>
                <a:lnTo>
                  <a:pt x="721995" y="544449"/>
                </a:lnTo>
                <a:lnTo>
                  <a:pt x="683005" y="544449"/>
                </a:lnTo>
                <a:lnTo>
                  <a:pt x="672940" y="536601"/>
                </a:lnTo>
                <a:close/>
              </a:path>
              <a:path w="737870" h="577850">
                <a:moveTo>
                  <a:pt x="682334" y="524535"/>
                </a:moveTo>
                <a:lnTo>
                  <a:pt x="672940" y="536601"/>
                </a:lnTo>
                <a:lnTo>
                  <a:pt x="683005" y="544449"/>
                </a:lnTo>
                <a:lnTo>
                  <a:pt x="692403" y="532384"/>
                </a:lnTo>
                <a:lnTo>
                  <a:pt x="682334" y="524535"/>
                </a:lnTo>
                <a:close/>
              </a:path>
              <a:path w="737870" h="577850">
                <a:moveTo>
                  <a:pt x="701040" y="500506"/>
                </a:moveTo>
                <a:lnTo>
                  <a:pt x="682334" y="524535"/>
                </a:lnTo>
                <a:lnTo>
                  <a:pt x="692403" y="532384"/>
                </a:lnTo>
                <a:lnTo>
                  <a:pt x="683005" y="544449"/>
                </a:lnTo>
                <a:lnTo>
                  <a:pt x="721995" y="544449"/>
                </a:lnTo>
                <a:lnTo>
                  <a:pt x="701040" y="500506"/>
                </a:lnTo>
                <a:close/>
              </a:path>
              <a:path w="737870" h="577850">
                <a:moveTo>
                  <a:pt x="9398" y="0"/>
                </a:moveTo>
                <a:lnTo>
                  <a:pt x="0" y="11937"/>
                </a:lnTo>
                <a:lnTo>
                  <a:pt x="672940" y="536601"/>
                </a:lnTo>
                <a:lnTo>
                  <a:pt x="682334" y="524535"/>
                </a:lnTo>
                <a:lnTo>
                  <a:pt x="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780403" y="2835401"/>
            <a:ext cx="102679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Slope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(</a:t>
            </a:r>
            <a:r>
              <a:rPr dirty="0" sz="1000" i="1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)</a:t>
            </a:r>
            <a:r>
              <a:rPr dirty="0" sz="1000" spc="-10">
                <a:latin typeface="Times New Roman"/>
                <a:cs typeface="Times New Roman"/>
              </a:rPr>
              <a:t> decreased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42838" y="448030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47894" y="1982851"/>
            <a:ext cx="706120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25" i="1">
                <a:latin typeface="Times New Roman"/>
                <a:cs typeface="Times New Roman"/>
              </a:rPr>
              <a:t>a</a:t>
            </a:r>
            <a:r>
              <a:rPr dirty="0" sz="1100" spc="-25">
                <a:latin typeface="Times New Roman"/>
                <a:cs typeface="Times New Roman"/>
              </a:rPr>
              <a:t>=2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513070" y="2462910"/>
            <a:ext cx="595630" cy="241935"/>
          </a:xfrm>
          <a:custGeom>
            <a:avLst/>
            <a:gdLst/>
            <a:ahLst/>
            <a:cxnLst/>
            <a:rect l="l" t="t" r="r" b="b"/>
            <a:pathLst>
              <a:path w="595629" h="241935">
                <a:moveTo>
                  <a:pt x="521664" y="211737"/>
                </a:moveTo>
                <a:lnTo>
                  <a:pt x="510285" y="241426"/>
                </a:lnTo>
                <a:lnTo>
                  <a:pt x="595121" y="233044"/>
                </a:lnTo>
                <a:lnTo>
                  <a:pt x="579780" y="216280"/>
                </a:lnTo>
                <a:lnTo>
                  <a:pt x="533526" y="216280"/>
                </a:lnTo>
                <a:lnTo>
                  <a:pt x="521664" y="211737"/>
                </a:lnTo>
                <a:close/>
              </a:path>
              <a:path w="595629" h="241935">
                <a:moveTo>
                  <a:pt x="526239" y="199800"/>
                </a:moveTo>
                <a:lnTo>
                  <a:pt x="521664" y="211737"/>
                </a:lnTo>
                <a:lnTo>
                  <a:pt x="533526" y="216280"/>
                </a:lnTo>
                <a:lnTo>
                  <a:pt x="538099" y="204342"/>
                </a:lnTo>
                <a:lnTo>
                  <a:pt x="526239" y="199800"/>
                </a:lnTo>
                <a:close/>
              </a:path>
              <a:path w="595629" h="241935">
                <a:moveTo>
                  <a:pt x="537590" y="170179"/>
                </a:moveTo>
                <a:lnTo>
                  <a:pt x="526239" y="199800"/>
                </a:lnTo>
                <a:lnTo>
                  <a:pt x="538099" y="204342"/>
                </a:lnTo>
                <a:lnTo>
                  <a:pt x="533526" y="216280"/>
                </a:lnTo>
                <a:lnTo>
                  <a:pt x="579780" y="216280"/>
                </a:lnTo>
                <a:lnTo>
                  <a:pt x="537590" y="170179"/>
                </a:lnTo>
                <a:close/>
              </a:path>
              <a:path w="595629" h="241935">
                <a:moveTo>
                  <a:pt x="4571" y="0"/>
                </a:moveTo>
                <a:lnTo>
                  <a:pt x="0" y="11937"/>
                </a:lnTo>
                <a:lnTo>
                  <a:pt x="521664" y="211737"/>
                </a:lnTo>
                <a:lnTo>
                  <a:pt x="526239" y="199800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047490" y="3447033"/>
            <a:ext cx="3371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 i="1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Times New Roman"/>
                <a:cs typeface="Times New Roman"/>
              </a:rPr>
              <a:t>=</a:t>
            </a:r>
            <a:r>
              <a:rPr dirty="0" sz="1000" spc="-20">
                <a:latin typeface="Times New Roman"/>
                <a:cs typeface="Times New Roman"/>
              </a:rPr>
              <a:t>1/3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400550" y="3552571"/>
            <a:ext cx="595630" cy="241935"/>
          </a:xfrm>
          <a:custGeom>
            <a:avLst/>
            <a:gdLst/>
            <a:ahLst/>
            <a:cxnLst/>
            <a:rect l="l" t="t" r="r" b="b"/>
            <a:pathLst>
              <a:path w="595629" h="241935">
                <a:moveTo>
                  <a:pt x="521664" y="211737"/>
                </a:moveTo>
                <a:lnTo>
                  <a:pt x="510286" y="241426"/>
                </a:lnTo>
                <a:lnTo>
                  <a:pt x="595122" y="233044"/>
                </a:lnTo>
                <a:lnTo>
                  <a:pt x="579780" y="216280"/>
                </a:lnTo>
                <a:lnTo>
                  <a:pt x="533526" y="216280"/>
                </a:lnTo>
                <a:lnTo>
                  <a:pt x="521664" y="211737"/>
                </a:lnTo>
                <a:close/>
              </a:path>
              <a:path w="595629" h="241935">
                <a:moveTo>
                  <a:pt x="526239" y="199800"/>
                </a:moveTo>
                <a:lnTo>
                  <a:pt x="521664" y="211737"/>
                </a:lnTo>
                <a:lnTo>
                  <a:pt x="533526" y="216280"/>
                </a:lnTo>
                <a:lnTo>
                  <a:pt x="538099" y="204342"/>
                </a:lnTo>
                <a:lnTo>
                  <a:pt x="526239" y="199800"/>
                </a:lnTo>
                <a:close/>
              </a:path>
              <a:path w="595629" h="241935">
                <a:moveTo>
                  <a:pt x="537590" y="170179"/>
                </a:moveTo>
                <a:lnTo>
                  <a:pt x="526239" y="199800"/>
                </a:lnTo>
                <a:lnTo>
                  <a:pt x="538099" y="204342"/>
                </a:lnTo>
                <a:lnTo>
                  <a:pt x="533526" y="216280"/>
                </a:lnTo>
                <a:lnTo>
                  <a:pt x="579780" y="216280"/>
                </a:lnTo>
                <a:lnTo>
                  <a:pt x="537590" y="170179"/>
                </a:lnTo>
                <a:close/>
              </a:path>
              <a:path w="595629" h="241935">
                <a:moveTo>
                  <a:pt x="4572" y="0"/>
                </a:moveTo>
                <a:lnTo>
                  <a:pt x="0" y="11937"/>
                </a:lnTo>
                <a:lnTo>
                  <a:pt x="521664" y="211737"/>
                </a:lnTo>
                <a:lnTo>
                  <a:pt x="526239" y="199800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519929" y="3332733"/>
            <a:ext cx="3371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 i="1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Times New Roman"/>
                <a:cs typeface="Times New Roman"/>
              </a:rPr>
              <a:t>=</a:t>
            </a:r>
            <a:r>
              <a:rPr dirty="0" sz="1000" spc="-20">
                <a:latin typeface="Times New Roman"/>
                <a:cs typeface="Times New Roman"/>
              </a:rPr>
              <a:t>1/2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872990" y="3438271"/>
            <a:ext cx="595630" cy="241935"/>
          </a:xfrm>
          <a:custGeom>
            <a:avLst/>
            <a:gdLst/>
            <a:ahLst/>
            <a:cxnLst/>
            <a:rect l="l" t="t" r="r" b="b"/>
            <a:pathLst>
              <a:path w="595629" h="241935">
                <a:moveTo>
                  <a:pt x="521664" y="211737"/>
                </a:moveTo>
                <a:lnTo>
                  <a:pt x="510286" y="241426"/>
                </a:lnTo>
                <a:lnTo>
                  <a:pt x="595122" y="233044"/>
                </a:lnTo>
                <a:lnTo>
                  <a:pt x="579780" y="216280"/>
                </a:lnTo>
                <a:lnTo>
                  <a:pt x="533526" y="216280"/>
                </a:lnTo>
                <a:lnTo>
                  <a:pt x="521664" y="211737"/>
                </a:lnTo>
                <a:close/>
              </a:path>
              <a:path w="595629" h="241935">
                <a:moveTo>
                  <a:pt x="526239" y="199800"/>
                </a:moveTo>
                <a:lnTo>
                  <a:pt x="521664" y="211737"/>
                </a:lnTo>
                <a:lnTo>
                  <a:pt x="533526" y="216280"/>
                </a:lnTo>
                <a:lnTo>
                  <a:pt x="538099" y="204342"/>
                </a:lnTo>
                <a:lnTo>
                  <a:pt x="526239" y="199800"/>
                </a:lnTo>
                <a:close/>
              </a:path>
              <a:path w="595629" h="241935">
                <a:moveTo>
                  <a:pt x="537590" y="170179"/>
                </a:moveTo>
                <a:lnTo>
                  <a:pt x="526239" y="199800"/>
                </a:lnTo>
                <a:lnTo>
                  <a:pt x="538099" y="204342"/>
                </a:lnTo>
                <a:lnTo>
                  <a:pt x="533526" y="216280"/>
                </a:lnTo>
                <a:lnTo>
                  <a:pt x="579780" y="216280"/>
                </a:lnTo>
                <a:lnTo>
                  <a:pt x="537590" y="170179"/>
                </a:lnTo>
                <a:close/>
              </a:path>
              <a:path w="595629" h="241935">
                <a:moveTo>
                  <a:pt x="4572" y="0"/>
                </a:moveTo>
                <a:lnTo>
                  <a:pt x="0" y="11937"/>
                </a:lnTo>
                <a:lnTo>
                  <a:pt x="521664" y="211737"/>
                </a:lnTo>
                <a:lnTo>
                  <a:pt x="526239" y="199800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004053" y="3149854"/>
            <a:ext cx="2381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5" i="1">
                <a:latin typeface="Times New Roman"/>
                <a:cs typeface="Times New Roman"/>
              </a:rPr>
              <a:t>a</a:t>
            </a:r>
            <a:r>
              <a:rPr dirty="0" sz="1100" spc="-25">
                <a:latin typeface="Times New Roman"/>
                <a:cs typeface="Times New Roman"/>
              </a:rPr>
              <a:t>=</a:t>
            </a:r>
            <a:r>
              <a:rPr dirty="0" sz="1000" spc="-2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246370" y="3247770"/>
            <a:ext cx="595630" cy="241935"/>
          </a:xfrm>
          <a:custGeom>
            <a:avLst/>
            <a:gdLst/>
            <a:ahLst/>
            <a:cxnLst/>
            <a:rect l="l" t="t" r="r" b="b"/>
            <a:pathLst>
              <a:path w="595629" h="241935">
                <a:moveTo>
                  <a:pt x="521664" y="211737"/>
                </a:moveTo>
                <a:lnTo>
                  <a:pt x="510285" y="241426"/>
                </a:lnTo>
                <a:lnTo>
                  <a:pt x="595121" y="233044"/>
                </a:lnTo>
                <a:lnTo>
                  <a:pt x="579780" y="216280"/>
                </a:lnTo>
                <a:lnTo>
                  <a:pt x="533526" y="216280"/>
                </a:lnTo>
                <a:lnTo>
                  <a:pt x="521664" y="211737"/>
                </a:lnTo>
                <a:close/>
              </a:path>
              <a:path w="595629" h="241935">
                <a:moveTo>
                  <a:pt x="526239" y="199800"/>
                </a:moveTo>
                <a:lnTo>
                  <a:pt x="521664" y="211737"/>
                </a:lnTo>
                <a:lnTo>
                  <a:pt x="533526" y="216280"/>
                </a:lnTo>
                <a:lnTo>
                  <a:pt x="538099" y="204342"/>
                </a:lnTo>
                <a:lnTo>
                  <a:pt x="526239" y="199800"/>
                </a:lnTo>
                <a:close/>
              </a:path>
              <a:path w="595629" h="241935">
                <a:moveTo>
                  <a:pt x="537590" y="170179"/>
                </a:moveTo>
                <a:lnTo>
                  <a:pt x="526239" y="199800"/>
                </a:lnTo>
                <a:lnTo>
                  <a:pt x="538099" y="204342"/>
                </a:lnTo>
                <a:lnTo>
                  <a:pt x="533526" y="216280"/>
                </a:lnTo>
                <a:lnTo>
                  <a:pt x="579780" y="216280"/>
                </a:lnTo>
                <a:lnTo>
                  <a:pt x="537590" y="170179"/>
                </a:lnTo>
                <a:close/>
              </a:path>
              <a:path w="595629" h="241935">
                <a:moveTo>
                  <a:pt x="4571" y="0"/>
                </a:moveTo>
                <a:lnTo>
                  <a:pt x="0" y="11937"/>
                </a:lnTo>
                <a:lnTo>
                  <a:pt x="521664" y="211737"/>
                </a:lnTo>
                <a:lnTo>
                  <a:pt x="526239" y="199800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702552" y="3253740"/>
            <a:ext cx="1045844" cy="943610"/>
          </a:xfrm>
          <a:custGeom>
            <a:avLst/>
            <a:gdLst/>
            <a:ahLst/>
            <a:cxnLst/>
            <a:rect l="l" t="t" r="r" b="b"/>
            <a:pathLst>
              <a:path w="1045845" h="943610">
                <a:moveTo>
                  <a:pt x="1045463" y="0"/>
                </a:moveTo>
                <a:lnTo>
                  <a:pt x="0" y="0"/>
                </a:lnTo>
                <a:lnTo>
                  <a:pt x="0" y="943356"/>
                </a:lnTo>
                <a:lnTo>
                  <a:pt x="1045463" y="943356"/>
                </a:lnTo>
                <a:lnTo>
                  <a:pt x="10454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734311" y="5070221"/>
            <a:ext cx="6308090" cy="27876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75"/>
              </a:lnSpc>
            </a:pPr>
            <a:r>
              <a:rPr dirty="0" sz="1600">
                <a:latin typeface="Times New Roman"/>
                <a:cs typeface="Times New Roman"/>
              </a:rPr>
              <a:t>Figure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1.5: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Sigmoid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function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various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slope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(a)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values.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45844" y="2997834"/>
            <a:ext cx="163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Times New Roman"/>
                <a:cs typeface="Times New Roman"/>
              </a:rPr>
              <a:t>y=1/(1+exp(-</a:t>
            </a:r>
            <a:r>
              <a:rPr dirty="0" sz="1800" spc="-20" i="1">
                <a:latin typeface="Times New Roman"/>
                <a:cs typeface="Times New Roman"/>
              </a:rPr>
              <a:t>ax))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2044" y="514857"/>
            <a:ext cx="42360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333399"/>
                </a:solidFill>
                <a:latin typeface="Times New Roman"/>
                <a:cs typeface="Times New Roman"/>
              </a:rPr>
              <a:t>Ability</a:t>
            </a:r>
            <a:r>
              <a:rPr dirty="0" sz="3200" spc="-2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dirty="0" sz="3200" spc="-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99"/>
                </a:solidFill>
                <a:latin typeface="Times New Roman"/>
                <a:cs typeface="Times New Roman"/>
              </a:rPr>
              <a:t>Single</a:t>
            </a:r>
            <a:r>
              <a:rPr dirty="0" sz="3200" spc="-2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333399"/>
                </a:solidFill>
                <a:latin typeface="Times New Roman"/>
                <a:cs typeface="Times New Roman"/>
              </a:rPr>
              <a:t>Neuron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200400" y="1905000"/>
            <a:ext cx="4419600" cy="3505200"/>
          </a:xfrm>
          <a:custGeom>
            <a:avLst/>
            <a:gdLst/>
            <a:ahLst/>
            <a:cxnLst/>
            <a:rect l="l" t="t" r="r" b="b"/>
            <a:pathLst>
              <a:path w="4419600" h="3505200">
                <a:moveTo>
                  <a:pt x="0" y="1752600"/>
                </a:moveTo>
                <a:lnTo>
                  <a:pt x="639" y="1710015"/>
                </a:lnTo>
                <a:lnTo>
                  <a:pt x="2548" y="1667679"/>
                </a:lnTo>
                <a:lnTo>
                  <a:pt x="5711" y="1625605"/>
                </a:lnTo>
                <a:lnTo>
                  <a:pt x="10115" y="1583803"/>
                </a:lnTo>
                <a:lnTo>
                  <a:pt x="15745" y="1542285"/>
                </a:lnTo>
                <a:lnTo>
                  <a:pt x="22586" y="1501062"/>
                </a:lnTo>
                <a:lnTo>
                  <a:pt x="30624" y="1460146"/>
                </a:lnTo>
                <a:lnTo>
                  <a:pt x="39844" y="1419548"/>
                </a:lnTo>
                <a:lnTo>
                  <a:pt x="50233" y="1379280"/>
                </a:lnTo>
                <a:lnTo>
                  <a:pt x="61775" y="1339353"/>
                </a:lnTo>
                <a:lnTo>
                  <a:pt x="74456" y="1299779"/>
                </a:lnTo>
                <a:lnTo>
                  <a:pt x="88262" y="1260569"/>
                </a:lnTo>
                <a:lnTo>
                  <a:pt x="103177" y="1221735"/>
                </a:lnTo>
                <a:lnTo>
                  <a:pt x="119189" y="1183288"/>
                </a:lnTo>
                <a:lnTo>
                  <a:pt x="136281" y="1145239"/>
                </a:lnTo>
                <a:lnTo>
                  <a:pt x="154441" y="1107600"/>
                </a:lnTo>
                <a:lnTo>
                  <a:pt x="173652" y="1070383"/>
                </a:lnTo>
                <a:lnTo>
                  <a:pt x="193901" y="1033599"/>
                </a:lnTo>
                <a:lnTo>
                  <a:pt x="215174" y="997260"/>
                </a:lnTo>
                <a:lnTo>
                  <a:pt x="237456" y="961376"/>
                </a:lnTo>
                <a:lnTo>
                  <a:pt x="260732" y="925959"/>
                </a:lnTo>
                <a:lnTo>
                  <a:pt x="284987" y="891022"/>
                </a:lnTo>
                <a:lnTo>
                  <a:pt x="310209" y="856575"/>
                </a:lnTo>
                <a:lnTo>
                  <a:pt x="336381" y="822630"/>
                </a:lnTo>
                <a:lnTo>
                  <a:pt x="363489" y="789198"/>
                </a:lnTo>
                <a:lnTo>
                  <a:pt x="391520" y="756291"/>
                </a:lnTo>
                <a:lnTo>
                  <a:pt x="420458" y="723920"/>
                </a:lnTo>
                <a:lnTo>
                  <a:pt x="450290" y="692097"/>
                </a:lnTo>
                <a:lnTo>
                  <a:pt x="481000" y="660832"/>
                </a:lnTo>
                <a:lnTo>
                  <a:pt x="512574" y="630139"/>
                </a:lnTo>
                <a:lnTo>
                  <a:pt x="544998" y="600028"/>
                </a:lnTo>
                <a:lnTo>
                  <a:pt x="578257" y="570510"/>
                </a:lnTo>
                <a:lnTo>
                  <a:pt x="612337" y="541598"/>
                </a:lnTo>
                <a:lnTo>
                  <a:pt x="647223" y="513302"/>
                </a:lnTo>
                <a:lnTo>
                  <a:pt x="682901" y="485634"/>
                </a:lnTo>
                <a:lnTo>
                  <a:pt x="719357" y="458605"/>
                </a:lnTo>
                <a:lnTo>
                  <a:pt x="756575" y="432228"/>
                </a:lnTo>
                <a:lnTo>
                  <a:pt x="794542" y="406513"/>
                </a:lnTo>
                <a:lnTo>
                  <a:pt x="833242" y="381472"/>
                </a:lnTo>
                <a:lnTo>
                  <a:pt x="872662" y="357116"/>
                </a:lnTo>
                <a:lnTo>
                  <a:pt x="912788" y="333457"/>
                </a:lnTo>
                <a:lnTo>
                  <a:pt x="953603" y="310506"/>
                </a:lnTo>
                <a:lnTo>
                  <a:pt x="995095" y="288276"/>
                </a:lnTo>
                <a:lnTo>
                  <a:pt x="1037249" y="266776"/>
                </a:lnTo>
                <a:lnTo>
                  <a:pt x="1080049" y="246019"/>
                </a:lnTo>
                <a:lnTo>
                  <a:pt x="1123482" y="226017"/>
                </a:lnTo>
                <a:lnTo>
                  <a:pt x="1167534" y="206780"/>
                </a:lnTo>
                <a:lnTo>
                  <a:pt x="1212189" y="188320"/>
                </a:lnTo>
                <a:lnTo>
                  <a:pt x="1257434" y="170649"/>
                </a:lnTo>
                <a:lnTo>
                  <a:pt x="1303253" y="153778"/>
                </a:lnTo>
                <a:lnTo>
                  <a:pt x="1349632" y="137719"/>
                </a:lnTo>
                <a:lnTo>
                  <a:pt x="1396558" y="122483"/>
                </a:lnTo>
                <a:lnTo>
                  <a:pt x="1444015" y="108081"/>
                </a:lnTo>
                <a:lnTo>
                  <a:pt x="1491989" y="94525"/>
                </a:lnTo>
                <a:lnTo>
                  <a:pt x="1540465" y="81827"/>
                </a:lnTo>
                <a:lnTo>
                  <a:pt x="1589429" y="69998"/>
                </a:lnTo>
                <a:lnTo>
                  <a:pt x="1638867" y="59049"/>
                </a:lnTo>
                <a:lnTo>
                  <a:pt x="1688764" y="48992"/>
                </a:lnTo>
                <a:lnTo>
                  <a:pt x="1739106" y="39838"/>
                </a:lnTo>
                <a:lnTo>
                  <a:pt x="1789877" y="31599"/>
                </a:lnTo>
                <a:lnTo>
                  <a:pt x="1841065" y="24287"/>
                </a:lnTo>
                <a:lnTo>
                  <a:pt x="1892653" y="17912"/>
                </a:lnTo>
                <a:lnTo>
                  <a:pt x="1944629" y="12487"/>
                </a:lnTo>
                <a:lnTo>
                  <a:pt x="1996976" y="8022"/>
                </a:lnTo>
                <a:lnTo>
                  <a:pt x="2049681" y="4529"/>
                </a:lnTo>
                <a:lnTo>
                  <a:pt x="2102730" y="2020"/>
                </a:lnTo>
                <a:lnTo>
                  <a:pt x="2156108" y="507"/>
                </a:lnTo>
                <a:lnTo>
                  <a:pt x="2209800" y="0"/>
                </a:lnTo>
                <a:lnTo>
                  <a:pt x="2263491" y="507"/>
                </a:lnTo>
                <a:lnTo>
                  <a:pt x="2316869" y="2020"/>
                </a:lnTo>
                <a:lnTo>
                  <a:pt x="2369918" y="4529"/>
                </a:lnTo>
                <a:lnTo>
                  <a:pt x="2422623" y="8022"/>
                </a:lnTo>
                <a:lnTo>
                  <a:pt x="2474970" y="12487"/>
                </a:lnTo>
                <a:lnTo>
                  <a:pt x="2526946" y="17912"/>
                </a:lnTo>
                <a:lnTo>
                  <a:pt x="2578534" y="24287"/>
                </a:lnTo>
                <a:lnTo>
                  <a:pt x="2629722" y="31599"/>
                </a:lnTo>
                <a:lnTo>
                  <a:pt x="2680493" y="39838"/>
                </a:lnTo>
                <a:lnTo>
                  <a:pt x="2730835" y="48992"/>
                </a:lnTo>
                <a:lnTo>
                  <a:pt x="2780732" y="59049"/>
                </a:lnTo>
                <a:lnTo>
                  <a:pt x="2830170" y="69998"/>
                </a:lnTo>
                <a:lnTo>
                  <a:pt x="2879134" y="81827"/>
                </a:lnTo>
                <a:lnTo>
                  <a:pt x="2927610" y="94525"/>
                </a:lnTo>
                <a:lnTo>
                  <a:pt x="2975584" y="108081"/>
                </a:lnTo>
                <a:lnTo>
                  <a:pt x="3023041" y="122483"/>
                </a:lnTo>
                <a:lnTo>
                  <a:pt x="3069967" y="137719"/>
                </a:lnTo>
                <a:lnTo>
                  <a:pt x="3116346" y="153778"/>
                </a:lnTo>
                <a:lnTo>
                  <a:pt x="3162165" y="170649"/>
                </a:lnTo>
                <a:lnTo>
                  <a:pt x="3207410" y="188320"/>
                </a:lnTo>
                <a:lnTo>
                  <a:pt x="3252065" y="206780"/>
                </a:lnTo>
                <a:lnTo>
                  <a:pt x="3296117" y="226017"/>
                </a:lnTo>
                <a:lnTo>
                  <a:pt x="3339550" y="246019"/>
                </a:lnTo>
                <a:lnTo>
                  <a:pt x="3382350" y="266776"/>
                </a:lnTo>
                <a:lnTo>
                  <a:pt x="3424504" y="288276"/>
                </a:lnTo>
                <a:lnTo>
                  <a:pt x="3465996" y="310506"/>
                </a:lnTo>
                <a:lnTo>
                  <a:pt x="3506811" y="333457"/>
                </a:lnTo>
                <a:lnTo>
                  <a:pt x="3546937" y="357116"/>
                </a:lnTo>
                <a:lnTo>
                  <a:pt x="3586357" y="381472"/>
                </a:lnTo>
                <a:lnTo>
                  <a:pt x="3625057" y="406513"/>
                </a:lnTo>
                <a:lnTo>
                  <a:pt x="3663024" y="432228"/>
                </a:lnTo>
                <a:lnTo>
                  <a:pt x="3700242" y="458605"/>
                </a:lnTo>
                <a:lnTo>
                  <a:pt x="3736698" y="485634"/>
                </a:lnTo>
                <a:lnTo>
                  <a:pt x="3772376" y="513302"/>
                </a:lnTo>
                <a:lnTo>
                  <a:pt x="3807262" y="541598"/>
                </a:lnTo>
                <a:lnTo>
                  <a:pt x="3841342" y="570510"/>
                </a:lnTo>
                <a:lnTo>
                  <a:pt x="3874601" y="600028"/>
                </a:lnTo>
                <a:lnTo>
                  <a:pt x="3907025" y="630139"/>
                </a:lnTo>
                <a:lnTo>
                  <a:pt x="3938599" y="660832"/>
                </a:lnTo>
                <a:lnTo>
                  <a:pt x="3969309" y="692097"/>
                </a:lnTo>
                <a:lnTo>
                  <a:pt x="3999141" y="723920"/>
                </a:lnTo>
                <a:lnTo>
                  <a:pt x="4028079" y="756291"/>
                </a:lnTo>
                <a:lnTo>
                  <a:pt x="4056110" y="789198"/>
                </a:lnTo>
                <a:lnTo>
                  <a:pt x="4083218" y="822630"/>
                </a:lnTo>
                <a:lnTo>
                  <a:pt x="4109390" y="856575"/>
                </a:lnTo>
                <a:lnTo>
                  <a:pt x="4134612" y="891022"/>
                </a:lnTo>
                <a:lnTo>
                  <a:pt x="4158867" y="925959"/>
                </a:lnTo>
                <a:lnTo>
                  <a:pt x="4182143" y="961376"/>
                </a:lnTo>
                <a:lnTo>
                  <a:pt x="4204425" y="997260"/>
                </a:lnTo>
                <a:lnTo>
                  <a:pt x="4225698" y="1033599"/>
                </a:lnTo>
                <a:lnTo>
                  <a:pt x="4245947" y="1070383"/>
                </a:lnTo>
                <a:lnTo>
                  <a:pt x="4265158" y="1107600"/>
                </a:lnTo>
                <a:lnTo>
                  <a:pt x="4283318" y="1145239"/>
                </a:lnTo>
                <a:lnTo>
                  <a:pt x="4300410" y="1183288"/>
                </a:lnTo>
                <a:lnTo>
                  <a:pt x="4316422" y="1221735"/>
                </a:lnTo>
                <a:lnTo>
                  <a:pt x="4331337" y="1260569"/>
                </a:lnTo>
                <a:lnTo>
                  <a:pt x="4345143" y="1299779"/>
                </a:lnTo>
                <a:lnTo>
                  <a:pt x="4357824" y="1339353"/>
                </a:lnTo>
                <a:lnTo>
                  <a:pt x="4369366" y="1379280"/>
                </a:lnTo>
                <a:lnTo>
                  <a:pt x="4379755" y="1419548"/>
                </a:lnTo>
                <a:lnTo>
                  <a:pt x="4388975" y="1460146"/>
                </a:lnTo>
                <a:lnTo>
                  <a:pt x="4397013" y="1501062"/>
                </a:lnTo>
                <a:lnTo>
                  <a:pt x="4403854" y="1542285"/>
                </a:lnTo>
                <a:lnTo>
                  <a:pt x="4409484" y="1583803"/>
                </a:lnTo>
                <a:lnTo>
                  <a:pt x="4413888" y="1625605"/>
                </a:lnTo>
                <a:lnTo>
                  <a:pt x="4417051" y="1667679"/>
                </a:lnTo>
                <a:lnTo>
                  <a:pt x="4418960" y="1710015"/>
                </a:lnTo>
                <a:lnTo>
                  <a:pt x="4419600" y="1752600"/>
                </a:lnTo>
                <a:lnTo>
                  <a:pt x="4418960" y="1795184"/>
                </a:lnTo>
                <a:lnTo>
                  <a:pt x="4417051" y="1837520"/>
                </a:lnTo>
                <a:lnTo>
                  <a:pt x="4413888" y="1879594"/>
                </a:lnTo>
                <a:lnTo>
                  <a:pt x="4409484" y="1921396"/>
                </a:lnTo>
                <a:lnTo>
                  <a:pt x="4403854" y="1962914"/>
                </a:lnTo>
                <a:lnTo>
                  <a:pt x="4397013" y="2004137"/>
                </a:lnTo>
                <a:lnTo>
                  <a:pt x="4388975" y="2045053"/>
                </a:lnTo>
                <a:lnTo>
                  <a:pt x="4379755" y="2085651"/>
                </a:lnTo>
                <a:lnTo>
                  <a:pt x="4369366" y="2125919"/>
                </a:lnTo>
                <a:lnTo>
                  <a:pt x="4357824" y="2165846"/>
                </a:lnTo>
                <a:lnTo>
                  <a:pt x="4345143" y="2205420"/>
                </a:lnTo>
                <a:lnTo>
                  <a:pt x="4331337" y="2244630"/>
                </a:lnTo>
                <a:lnTo>
                  <a:pt x="4316422" y="2283464"/>
                </a:lnTo>
                <a:lnTo>
                  <a:pt x="4300410" y="2321911"/>
                </a:lnTo>
                <a:lnTo>
                  <a:pt x="4283318" y="2359960"/>
                </a:lnTo>
                <a:lnTo>
                  <a:pt x="4265158" y="2397599"/>
                </a:lnTo>
                <a:lnTo>
                  <a:pt x="4245947" y="2434816"/>
                </a:lnTo>
                <a:lnTo>
                  <a:pt x="4225698" y="2471600"/>
                </a:lnTo>
                <a:lnTo>
                  <a:pt x="4204425" y="2507939"/>
                </a:lnTo>
                <a:lnTo>
                  <a:pt x="4182143" y="2543823"/>
                </a:lnTo>
                <a:lnTo>
                  <a:pt x="4158867" y="2579240"/>
                </a:lnTo>
                <a:lnTo>
                  <a:pt x="4134612" y="2614177"/>
                </a:lnTo>
                <a:lnTo>
                  <a:pt x="4109390" y="2648624"/>
                </a:lnTo>
                <a:lnTo>
                  <a:pt x="4083218" y="2682569"/>
                </a:lnTo>
                <a:lnTo>
                  <a:pt x="4056110" y="2716001"/>
                </a:lnTo>
                <a:lnTo>
                  <a:pt x="4028079" y="2748908"/>
                </a:lnTo>
                <a:lnTo>
                  <a:pt x="3999141" y="2781279"/>
                </a:lnTo>
                <a:lnTo>
                  <a:pt x="3969309" y="2813102"/>
                </a:lnTo>
                <a:lnTo>
                  <a:pt x="3938599" y="2844367"/>
                </a:lnTo>
                <a:lnTo>
                  <a:pt x="3907025" y="2875060"/>
                </a:lnTo>
                <a:lnTo>
                  <a:pt x="3874601" y="2905171"/>
                </a:lnTo>
                <a:lnTo>
                  <a:pt x="3841342" y="2934689"/>
                </a:lnTo>
                <a:lnTo>
                  <a:pt x="3807262" y="2963601"/>
                </a:lnTo>
                <a:lnTo>
                  <a:pt x="3772376" y="2991897"/>
                </a:lnTo>
                <a:lnTo>
                  <a:pt x="3736698" y="3019565"/>
                </a:lnTo>
                <a:lnTo>
                  <a:pt x="3700242" y="3046594"/>
                </a:lnTo>
                <a:lnTo>
                  <a:pt x="3663024" y="3072971"/>
                </a:lnTo>
                <a:lnTo>
                  <a:pt x="3625057" y="3098686"/>
                </a:lnTo>
                <a:lnTo>
                  <a:pt x="3586357" y="3123727"/>
                </a:lnTo>
                <a:lnTo>
                  <a:pt x="3546937" y="3148083"/>
                </a:lnTo>
                <a:lnTo>
                  <a:pt x="3506811" y="3171742"/>
                </a:lnTo>
                <a:lnTo>
                  <a:pt x="3465996" y="3194693"/>
                </a:lnTo>
                <a:lnTo>
                  <a:pt x="3424504" y="3216923"/>
                </a:lnTo>
                <a:lnTo>
                  <a:pt x="3382350" y="3238423"/>
                </a:lnTo>
                <a:lnTo>
                  <a:pt x="3339550" y="3259180"/>
                </a:lnTo>
                <a:lnTo>
                  <a:pt x="3296117" y="3279182"/>
                </a:lnTo>
                <a:lnTo>
                  <a:pt x="3252065" y="3298419"/>
                </a:lnTo>
                <a:lnTo>
                  <a:pt x="3207410" y="3316879"/>
                </a:lnTo>
                <a:lnTo>
                  <a:pt x="3162165" y="3334550"/>
                </a:lnTo>
                <a:lnTo>
                  <a:pt x="3116346" y="3351421"/>
                </a:lnTo>
                <a:lnTo>
                  <a:pt x="3069967" y="3367480"/>
                </a:lnTo>
                <a:lnTo>
                  <a:pt x="3023041" y="3382716"/>
                </a:lnTo>
                <a:lnTo>
                  <a:pt x="2975584" y="3397118"/>
                </a:lnTo>
                <a:lnTo>
                  <a:pt x="2927610" y="3410674"/>
                </a:lnTo>
                <a:lnTo>
                  <a:pt x="2879134" y="3423372"/>
                </a:lnTo>
                <a:lnTo>
                  <a:pt x="2830170" y="3435201"/>
                </a:lnTo>
                <a:lnTo>
                  <a:pt x="2780732" y="3446150"/>
                </a:lnTo>
                <a:lnTo>
                  <a:pt x="2730835" y="3456207"/>
                </a:lnTo>
                <a:lnTo>
                  <a:pt x="2680493" y="3465361"/>
                </a:lnTo>
                <a:lnTo>
                  <a:pt x="2629722" y="3473600"/>
                </a:lnTo>
                <a:lnTo>
                  <a:pt x="2578534" y="3480912"/>
                </a:lnTo>
                <a:lnTo>
                  <a:pt x="2526946" y="3487287"/>
                </a:lnTo>
                <a:lnTo>
                  <a:pt x="2474970" y="3492712"/>
                </a:lnTo>
                <a:lnTo>
                  <a:pt x="2422623" y="3497177"/>
                </a:lnTo>
                <a:lnTo>
                  <a:pt x="2369918" y="3500670"/>
                </a:lnTo>
                <a:lnTo>
                  <a:pt x="2316869" y="3503179"/>
                </a:lnTo>
                <a:lnTo>
                  <a:pt x="2263491" y="3504692"/>
                </a:lnTo>
                <a:lnTo>
                  <a:pt x="2209800" y="3505200"/>
                </a:lnTo>
                <a:lnTo>
                  <a:pt x="2156108" y="3504692"/>
                </a:lnTo>
                <a:lnTo>
                  <a:pt x="2102730" y="3503179"/>
                </a:lnTo>
                <a:lnTo>
                  <a:pt x="2049681" y="3500670"/>
                </a:lnTo>
                <a:lnTo>
                  <a:pt x="1996976" y="3497177"/>
                </a:lnTo>
                <a:lnTo>
                  <a:pt x="1944629" y="3492712"/>
                </a:lnTo>
                <a:lnTo>
                  <a:pt x="1892653" y="3487287"/>
                </a:lnTo>
                <a:lnTo>
                  <a:pt x="1841065" y="3480912"/>
                </a:lnTo>
                <a:lnTo>
                  <a:pt x="1789877" y="3473600"/>
                </a:lnTo>
                <a:lnTo>
                  <a:pt x="1739106" y="3465361"/>
                </a:lnTo>
                <a:lnTo>
                  <a:pt x="1688764" y="3456207"/>
                </a:lnTo>
                <a:lnTo>
                  <a:pt x="1638867" y="3446150"/>
                </a:lnTo>
                <a:lnTo>
                  <a:pt x="1589429" y="3435201"/>
                </a:lnTo>
                <a:lnTo>
                  <a:pt x="1540465" y="3423372"/>
                </a:lnTo>
                <a:lnTo>
                  <a:pt x="1491989" y="3410674"/>
                </a:lnTo>
                <a:lnTo>
                  <a:pt x="1444015" y="3397118"/>
                </a:lnTo>
                <a:lnTo>
                  <a:pt x="1396558" y="3382716"/>
                </a:lnTo>
                <a:lnTo>
                  <a:pt x="1349632" y="3367480"/>
                </a:lnTo>
                <a:lnTo>
                  <a:pt x="1303253" y="3351421"/>
                </a:lnTo>
                <a:lnTo>
                  <a:pt x="1257434" y="3334550"/>
                </a:lnTo>
                <a:lnTo>
                  <a:pt x="1212189" y="3316879"/>
                </a:lnTo>
                <a:lnTo>
                  <a:pt x="1167534" y="3298419"/>
                </a:lnTo>
                <a:lnTo>
                  <a:pt x="1123482" y="3279182"/>
                </a:lnTo>
                <a:lnTo>
                  <a:pt x="1080049" y="3259180"/>
                </a:lnTo>
                <a:lnTo>
                  <a:pt x="1037249" y="3238423"/>
                </a:lnTo>
                <a:lnTo>
                  <a:pt x="995095" y="3216923"/>
                </a:lnTo>
                <a:lnTo>
                  <a:pt x="953603" y="3194693"/>
                </a:lnTo>
                <a:lnTo>
                  <a:pt x="912788" y="3171742"/>
                </a:lnTo>
                <a:lnTo>
                  <a:pt x="872662" y="3148083"/>
                </a:lnTo>
                <a:lnTo>
                  <a:pt x="833242" y="3123727"/>
                </a:lnTo>
                <a:lnTo>
                  <a:pt x="794542" y="3098686"/>
                </a:lnTo>
                <a:lnTo>
                  <a:pt x="756575" y="3072971"/>
                </a:lnTo>
                <a:lnTo>
                  <a:pt x="719357" y="3046594"/>
                </a:lnTo>
                <a:lnTo>
                  <a:pt x="682901" y="3019565"/>
                </a:lnTo>
                <a:lnTo>
                  <a:pt x="647223" y="2991897"/>
                </a:lnTo>
                <a:lnTo>
                  <a:pt x="612337" y="2963601"/>
                </a:lnTo>
                <a:lnTo>
                  <a:pt x="578257" y="2934689"/>
                </a:lnTo>
                <a:lnTo>
                  <a:pt x="544998" y="2905171"/>
                </a:lnTo>
                <a:lnTo>
                  <a:pt x="512574" y="2875060"/>
                </a:lnTo>
                <a:lnTo>
                  <a:pt x="481000" y="2844367"/>
                </a:lnTo>
                <a:lnTo>
                  <a:pt x="450290" y="2813102"/>
                </a:lnTo>
                <a:lnTo>
                  <a:pt x="420458" y="2781279"/>
                </a:lnTo>
                <a:lnTo>
                  <a:pt x="391520" y="2748908"/>
                </a:lnTo>
                <a:lnTo>
                  <a:pt x="363489" y="2716001"/>
                </a:lnTo>
                <a:lnTo>
                  <a:pt x="336381" y="2682569"/>
                </a:lnTo>
                <a:lnTo>
                  <a:pt x="310209" y="2648624"/>
                </a:lnTo>
                <a:lnTo>
                  <a:pt x="284987" y="2614177"/>
                </a:lnTo>
                <a:lnTo>
                  <a:pt x="260732" y="2579240"/>
                </a:lnTo>
                <a:lnTo>
                  <a:pt x="237456" y="2543823"/>
                </a:lnTo>
                <a:lnTo>
                  <a:pt x="215174" y="2507939"/>
                </a:lnTo>
                <a:lnTo>
                  <a:pt x="193901" y="2471600"/>
                </a:lnTo>
                <a:lnTo>
                  <a:pt x="173652" y="2434816"/>
                </a:lnTo>
                <a:lnTo>
                  <a:pt x="154441" y="2397599"/>
                </a:lnTo>
                <a:lnTo>
                  <a:pt x="136281" y="2359960"/>
                </a:lnTo>
                <a:lnTo>
                  <a:pt x="119189" y="2321911"/>
                </a:lnTo>
                <a:lnTo>
                  <a:pt x="103177" y="2283464"/>
                </a:lnTo>
                <a:lnTo>
                  <a:pt x="88262" y="2244630"/>
                </a:lnTo>
                <a:lnTo>
                  <a:pt x="74456" y="2205420"/>
                </a:lnTo>
                <a:lnTo>
                  <a:pt x="61775" y="2165846"/>
                </a:lnTo>
                <a:lnTo>
                  <a:pt x="50233" y="2125919"/>
                </a:lnTo>
                <a:lnTo>
                  <a:pt x="39844" y="2085651"/>
                </a:lnTo>
                <a:lnTo>
                  <a:pt x="30624" y="2045053"/>
                </a:lnTo>
                <a:lnTo>
                  <a:pt x="22586" y="2004137"/>
                </a:lnTo>
                <a:lnTo>
                  <a:pt x="15745" y="1962914"/>
                </a:lnTo>
                <a:lnTo>
                  <a:pt x="10115" y="1921396"/>
                </a:lnTo>
                <a:lnTo>
                  <a:pt x="5711" y="1879594"/>
                </a:lnTo>
                <a:lnTo>
                  <a:pt x="2548" y="1837520"/>
                </a:lnTo>
                <a:lnTo>
                  <a:pt x="639" y="1795184"/>
                </a:lnTo>
                <a:lnTo>
                  <a:pt x="0" y="1752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294607" y="3466217"/>
            <a:ext cx="2419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15">
                <a:latin typeface="Symbol"/>
                <a:cs typeface="Symbol"/>
              </a:rPr>
              <a:t>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94607" y="2943696"/>
            <a:ext cx="2419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15">
                <a:latin typeface="Symbol"/>
                <a:cs typeface="Symbol"/>
              </a:rPr>
              <a:t>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69207" y="3898538"/>
            <a:ext cx="138176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51510" algn="l"/>
              </a:tabLst>
            </a:pPr>
            <a:r>
              <a:rPr dirty="0" baseline="10185" sz="4500" spc="-592">
                <a:latin typeface="Symbol"/>
                <a:cs typeface="Symbol"/>
              </a:rPr>
              <a:t></a:t>
            </a:r>
            <a:r>
              <a:rPr dirty="0" baseline="-12962" sz="4500" spc="-592">
                <a:latin typeface="Symbol"/>
                <a:cs typeface="Symbol"/>
              </a:rPr>
              <a:t></a:t>
            </a:r>
            <a:r>
              <a:rPr dirty="0" sz="3000" spc="-395">
                <a:latin typeface="Times New Roman"/>
                <a:cs typeface="Times New Roman"/>
              </a:rPr>
              <a:t>0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spc="160">
                <a:latin typeface="Times New Roman"/>
                <a:cs typeface="Times New Roman"/>
              </a:rPr>
              <a:t>else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31582" y="3181429"/>
            <a:ext cx="57848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6710" indent="-334645">
              <a:lnSpc>
                <a:spcPct val="100000"/>
              </a:lnSpc>
              <a:spcBef>
                <a:spcPts val="100"/>
              </a:spcBef>
              <a:buFont typeface="Symbol"/>
              <a:buChar char=""/>
              <a:tabLst>
                <a:tab pos="347345" algn="l"/>
              </a:tabLst>
            </a:pPr>
            <a:r>
              <a:rPr dirty="0" sz="3000" spc="220"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63583" y="2954251"/>
            <a:ext cx="15303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25" i="1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41920" y="3703543"/>
            <a:ext cx="39370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60" i="1">
                <a:latin typeface="Times New Roman"/>
                <a:cs typeface="Times New Roman"/>
              </a:rPr>
              <a:t>i</a:t>
            </a:r>
            <a:r>
              <a:rPr dirty="0" sz="1750" spc="160">
                <a:latin typeface="Symbol"/>
                <a:cs typeface="Symbol"/>
              </a:rPr>
              <a:t></a:t>
            </a:r>
            <a:r>
              <a:rPr dirty="0" sz="1750" spc="16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69624" y="3086090"/>
            <a:ext cx="1260475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4500" spc="445">
                <a:latin typeface="Symbol"/>
                <a:cs typeface="Symbol"/>
              </a:rPr>
              <a:t></a:t>
            </a:r>
            <a:r>
              <a:rPr dirty="0" sz="4500" spc="-615">
                <a:latin typeface="Times New Roman"/>
                <a:cs typeface="Times New Roman"/>
              </a:rPr>
              <a:t> </a:t>
            </a:r>
            <a:r>
              <a:rPr dirty="0" baseline="13888" sz="4500" spc="127" i="1">
                <a:latin typeface="Times New Roman"/>
                <a:cs typeface="Times New Roman"/>
              </a:rPr>
              <a:t>w</a:t>
            </a:r>
            <a:r>
              <a:rPr dirty="0" sz="1750" spc="85" i="1">
                <a:latin typeface="Times New Roman"/>
                <a:cs typeface="Times New Roman"/>
              </a:rPr>
              <a:t>i</a:t>
            </a:r>
            <a:r>
              <a:rPr dirty="0" sz="1750" spc="-35" i="1">
                <a:latin typeface="Times New Roman"/>
                <a:cs typeface="Times New Roman"/>
              </a:rPr>
              <a:t> </a:t>
            </a:r>
            <a:r>
              <a:rPr dirty="0" baseline="13888" sz="4500" spc="120" i="1">
                <a:latin typeface="Times New Roman"/>
                <a:cs typeface="Times New Roman"/>
              </a:rPr>
              <a:t>x</a:t>
            </a:r>
            <a:r>
              <a:rPr dirty="0" sz="1750" spc="80" i="1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98643" y="3154546"/>
            <a:ext cx="1687830" cy="5156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467359" algn="l"/>
              </a:tabLst>
            </a:pPr>
            <a:r>
              <a:rPr dirty="0" baseline="-30381" sz="4800" spc="127">
                <a:latin typeface="Symbol"/>
                <a:cs typeface="Symbol"/>
              </a:rPr>
              <a:t></a:t>
            </a:r>
            <a:r>
              <a:rPr dirty="0" baseline="-30381" sz="4800">
                <a:latin typeface="Times New Roman"/>
                <a:cs typeface="Times New Roman"/>
              </a:rPr>
              <a:t>	</a:t>
            </a:r>
            <a:r>
              <a:rPr dirty="0" baseline="-32407" sz="4500" spc="345">
                <a:latin typeface="Symbol"/>
                <a:cs typeface="Symbol"/>
              </a:rPr>
              <a:t></a:t>
            </a:r>
            <a:r>
              <a:rPr dirty="0" baseline="-32407" sz="4500" spc="60">
                <a:latin typeface="Times New Roman"/>
                <a:cs typeface="Times New Roman"/>
              </a:rPr>
              <a:t> </a:t>
            </a:r>
            <a:r>
              <a:rPr dirty="0" sz="3000" spc="210">
                <a:latin typeface="Symbol"/>
                <a:cs typeface="Symbol"/>
              </a:rPr>
              <a:t></a:t>
            </a:r>
            <a:r>
              <a:rPr dirty="0" sz="3000" spc="210">
                <a:latin typeface="Times New Roman"/>
                <a:cs typeface="Times New Roman"/>
              </a:rPr>
              <a:t>1</a:t>
            </a:r>
            <a:r>
              <a:rPr dirty="0" sz="3000" spc="370">
                <a:latin typeface="Times New Roman"/>
                <a:cs typeface="Times New Roman"/>
              </a:rPr>
              <a:t> </a:t>
            </a:r>
            <a:r>
              <a:rPr dirty="0" sz="3000" spc="70">
                <a:latin typeface="Times New Roman"/>
                <a:cs typeface="Times New Roman"/>
              </a:rPr>
              <a:t>if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290827" y="1138427"/>
            <a:ext cx="1910714" cy="5038725"/>
            <a:chOff x="1290827" y="1138427"/>
            <a:chExt cx="1910714" cy="5038725"/>
          </a:xfrm>
        </p:grpSpPr>
        <p:sp>
          <p:nvSpPr>
            <p:cNvPr id="13" name="object 13" descr=""/>
            <p:cNvSpPr/>
            <p:nvPr/>
          </p:nvSpPr>
          <p:spPr>
            <a:xfrm>
              <a:off x="1295399" y="11429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6"/>
                  </a:lnTo>
                  <a:lnTo>
                    <a:pt x="117574" y="39045"/>
                  </a:lnTo>
                  <a:lnTo>
                    <a:pt x="78105" y="66960"/>
                  </a:lnTo>
                  <a:lnTo>
                    <a:pt x="45541" y="100793"/>
                  </a:lnTo>
                  <a:lnTo>
                    <a:pt x="20955" y="139624"/>
                  </a:lnTo>
                  <a:lnTo>
                    <a:pt x="5417" y="182533"/>
                  </a:lnTo>
                  <a:lnTo>
                    <a:pt x="0" y="228600"/>
                  </a:lnTo>
                  <a:lnTo>
                    <a:pt x="5417" y="274666"/>
                  </a:lnTo>
                  <a:lnTo>
                    <a:pt x="20955" y="317575"/>
                  </a:lnTo>
                  <a:lnTo>
                    <a:pt x="45541" y="356406"/>
                  </a:lnTo>
                  <a:lnTo>
                    <a:pt x="78105" y="390239"/>
                  </a:lnTo>
                  <a:lnTo>
                    <a:pt x="117574" y="418154"/>
                  </a:lnTo>
                  <a:lnTo>
                    <a:pt x="162877" y="439233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5" y="390239"/>
                  </a:lnTo>
                  <a:lnTo>
                    <a:pt x="487858" y="356406"/>
                  </a:lnTo>
                  <a:lnTo>
                    <a:pt x="512445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95399" y="11429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5" y="139624"/>
                  </a:lnTo>
                  <a:lnTo>
                    <a:pt x="45541" y="100793"/>
                  </a:lnTo>
                  <a:lnTo>
                    <a:pt x="78105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5" y="390239"/>
                  </a:lnTo>
                  <a:lnTo>
                    <a:pt x="45541" y="356406"/>
                  </a:lnTo>
                  <a:lnTo>
                    <a:pt x="20955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95399" y="22860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6"/>
                  </a:lnTo>
                  <a:lnTo>
                    <a:pt x="117574" y="39045"/>
                  </a:lnTo>
                  <a:lnTo>
                    <a:pt x="78105" y="66960"/>
                  </a:lnTo>
                  <a:lnTo>
                    <a:pt x="45541" y="100793"/>
                  </a:lnTo>
                  <a:lnTo>
                    <a:pt x="20955" y="139624"/>
                  </a:lnTo>
                  <a:lnTo>
                    <a:pt x="5417" y="182533"/>
                  </a:lnTo>
                  <a:lnTo>
                    <a:pt x="0" y="228600"/>
                  </a:lnTo>
                  <a:lnTo>
                    <a:pt x="5417" y="274666"/>
                  </a:lnTo>
                  <a:lnTo>
                    <a:pt x="20955" y="317575"/>
                  </a:lnTo>
                  <a:lnTo>
                    <a:pt x="45541" y="356406"/>
                  </a:lnTo>
                  <a:lnTo>
                    <a:pt x="78105" y="390239"/>
                  </a:lnTo>
                  <a:lnTo>
                    <a:pt x="117574" y="418154"/>
                  </a:lnTo>
                  <a:lnTo>
                    <a:pt x="162877" y="439233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5" y="390239"/>
                  </a:lnTo>
                  <a:lnTo>
                    <a:pt x="487858" y="356406"/>
                  </a:lnTo>
                  <a:lnTo>
                    <a:pt x="512445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95399" y="22860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5" y="139624"/>
                  </a:lnTo>
                  <a:lnTo>
                    <a:pt x="45541" y="100793"/>
                  </a:lnTo>
                  <a:lnTo>
                    <a:pt x="78105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5" y="390239"/>
                  </a:lnTo>
                  <a:lnTo>
                    <a:pt x="45541" y="356406"/>
                  </a:lnTo>
                  <a:lnTo>
                    <a:pt x="20955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295399" y="34290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6"/>
                  </a:lnTo>
                  <a:lnTo>
                    <a:pt x="117574" y="39045"/>
                  </a:lnTo>
                  <a:lnTo>
                    <a:pt x="78105" y="66960"/>
                  </a:lnTo>
                  <a:lnTo>
                    <a:pt x="45541" y="100793"/>
                  </a:lnTo>
                  <a:lnTo>
                    <a:pt x="20955" y="139624"/>
                  </a:lnTo>
                  <a:lnTo>
                    <a:pt x="5417" y="182533"/>
                  </a:lnTo>
                  <a:lnTo>
                    <a:pt x="0" y="228600"/>
                  </a:lnTo>
                  <a:lnTo>
                    <a:pt x="5417" y="274666"/>
                  </a:lnTo>
                  <a:lnTo>
                    <a:pt x="20955" y="317575"/>
                  </a:lnTo>
                  <a:lnTo>
                    <a:pt x="45541" y="356406"/>
                  </a:lnTo>
                  <a:lnTo>
                    <a:pt x="78105" y="390239"/>
                  </a:lnTo>
                  <a:lnTo>
                    <a:pt x="117574" y="418154"/>
                  </a:lnTo>
                  <a:lnTo>
                    <a:pt x="162877" y="439233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5" y="390239"/>
                  </a:lnTo>
                  <a:lnTo>
                    <a:pt x="487858" y="356406"/>
                  </a:lnTo>
                  <a:lnTo>
                    <a:pt x="512445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95399" y="34290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5" y="139624"/>
                  </a:lnTo>
                  <a:lnTo>
                    <a:pt x="45541" y="100793"/>
                  </a:lnTo>
                  <a:lnTo>
                    <a:pt x="78105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5" y="390239"/>
                  </a:lnTo>
                  <a:lnTo>
                    <a:pt x="45541" y="356406"/>
                  </a:lnTo>
                  <a:lnTo>
                    <a:pt x="20955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95399" y="45719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6"/>
                  </a:lnTo>
                  <a:lnTo>
                    <a:pt x="117574" y="39045"/>
                  </a:lnTo>
                  <a:lnTo>
                    <a:pt x="78105" y="66960"/>
                  </a:lnTo>
                  <a:lnTo>
                    <a:pt x="45541" y="100793"/>
                  </a:lnTo>
                  <a:lnTo>
                    <a:pt x="20955" y="139624"/>
                  </a:lnTo>
                  <a:lnTo>
                    <a:pt x="5417" y="182533"/>
                  </a:lnTo>
                  <a:lnTo>
                    <a:pt x="0" y="228600"/>
                  </a:lnTo>
                  <a:lnTo>
                    <a:pt x="5417" y="274666"/>
                  </a:lnTo>
                  <a:lnTo>
                    <a:pt x="20955" y="317575"/>
                  </a:lnTo>
                  <a:lnTo>
                    <a:pt x="45541" y="356406"/>
                  </a:lnTo>
                  <a:lnTo>
                    <a:pt x="78105" y="390239"/>
                  </a:lnTo>
                  <a:lnTo>
                    <a:pt x="117574" y="418154"/>
                  </a:lnTo>
                  <a:lnTo>
                    <a:pt x="162877" y="439233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5" y="390239"/>
                  </a:lnTo>
                  <a:lnTo>
                    <a:pt x="487858" y="356406"/>
                  </a:lnTo>
                  <a:lnTo>
                    <a:pt x="512445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95399" y="45719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5" y="139624"/>
                  </a:lnTo>
                  <a:lnTo>
                    <a:pt x="45541" y="100793"/>
                  </a:lnTo>
                  <a:lnTo>
                    <a:pt x="78105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5" y="390239"/>
                  </a:lnTo>
                  <a:lnTo>
                    <a:pt x="45541" y="356406"/>
                  </a:lnTo>
                  <a:lnTo>
                    <a:pt x="20955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95399" y="57149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4"/>
                  </a:lnTo>
                  <a:lnTo>
                    <a:pt x="117574" y="39041"/>
                  </a:lnTo>
                  <a:lnTo>
                    <a:pt x="78105" y="66955"/>
                  </a:lnTo>
                  <a:lnTo>
                    <a:pt x="45541" y="100788"/>
                  </a:lnTo>
                  <a:lnTo>
                    <a:pt x="20955" y="139619"/>
                  </a:lnTo>
                  <a:lnTo>
                    <a:pt x="5417" y="182529"/>
                  </a:lnTo>
                  <a:lnTo>
                    <a:pt x="0" y="228600"/>
                  </a:lnTo>
                  <a:lnTo>
                    <a:pt x="5417" y="274670"/>
                  </a:lnTo>
                  <a:lnTo>
                    <a:pt x="20955" y="317580"/>
                  </a:lnTo>
                  <a:lnTo>
                    <a:pt x="45541" y="356411"/>
                  </a:lnTo>
                  <a:lnTo>
                    <a:pt x="78105" y="390244"/>
                  </a:lnTo>
                  <a:lnTo>
                    <a:pt x="117574" y="418158"/>
                  </a:lnTo>
                  <a:lnTo>
                    <a:pt x="162877" y="439235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5"/>
                  </a:lnTo>
                  <a:lnTo>
                    <a:pt x="415825" y="418158"/>
                  </a:lnTo>
                  <a:lnTo>
                    <a:pt x="455295" y="390244"/>
                  </a:lnTo>
                  <a:lnTo>
                    <a:pt x="487858" y="356411"/>
                  </a:lnTo>
                  <a:lnTo>
                    <a:pt x="512445" y="317580"/>
                  </a:lnTo>
                  <a:lnTo>
                    <a:pt x="527982" y="274670"/>
                  </a:lnTo>
                  <a:lnTo>
                    <a:pt x="533400" y="228600"/>
                  </a:lnTo>
                  <a:lnTo>
                    <a:pt x="527982" y="182529"/>
                  </a:lnTo>
                  <a:lnTo>
                    <a:pt x="512444" y="139619"/>
                  </a:lnTo>
                  <a:lnTo>
                    <a:pt x="487858" y="100788"/>
                  </a:lnTo>
                  <a:lnTo>
                    <a:pt x="455294" y="66955"/>
                  </a:lnTo>
                  <a:lnTo>
                    <a:pt x="415825" y="39041"/>
                  </a:lnTo>
                  <a:lnTo>
                    <a:pt x="370522" y="17964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95399" y="57149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29"/>
                  </a:lnTo>
                  <a:lnTo>
                    <a:pt x="20955" y="139619"/>
                  </a:lnTo>
                  <a:lnTo>
                    <a:pt x="45541" y="100788"/>
                  </a:lnTo>
                  <a:lnTo>
                    <a:pt x="78105" y="66955"/>
                  </a:lnTo>
                  <a:lnTo>
                    <a:pt x="117574" y="39041"/>
                  </a:lnTo>
                  <a:lnTo>
                    <a:pt x="162877" y="17964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4"/>
                  </a:lnTo>
                  <a:lnTo>
                    <a:pt x="415825" y="39041"/>
                  </a:lnTo>
                  <a:lnTo>
                    <a:pt x="455294" y="66955"/>
                  </a:lnTo>
                  <a:lnTo>
                    <a:pt x="487858" y="100788"/>
                  </a:lnTo>
                  <a:lnTo>
                    <a:pt x="512444" y="139619"/>
                  </a:lnTo>
                  <a:lnTo>
                    <a:pt x="527982" y="182529"/>
                  </a:lnTo>
                  <a:lnTo>
                    <a:pt x="533400" y="228600"/>
                  </a:lnTo>
                  <a:lnTo>
                    <a:pt x="527982" y="274670"/>
                  </a:lnTo>
                  <a:lnTo>
                    <a:pt x="512445" y="317580"/>
                  </a:lnTo>
                  <a:lnTo>
                    <a:pt x="487858" y="356411"/>
                  </a:lnTo>
                  <a:lnTo>
                    <a:pt x="455295" y="390244"/>
                  </a:lnTo>
                  <a:lnTo>
                    <a:pt x="415825" y="418158"/>
                  </a:lnTo>
                  <a:lnTo>
                    <a:pt x="370522" y="439235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5"/>
                  </a:lnTo>
                  <a:lnTo>
                    <a:pt x="117574" y="418158"/>
                  </a:lnTo>
                  <a:lnTo>
                    <a:pt x="78105" y="390244"/>
                  </a:lnTo>
                  <a:lnTo>
                    <a:pt x="45541" y="356411"/>
                  </a:lnTo>
                  <a:lnTo>
                    <a:pt x="20955" y="317580"/>
                  </a:lnTo>
                  <a:lnTo>
                    <a:pt x="5417" y="27467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813179" y="1362582"/>
              <a:ext cx="1388110" cy="4591685"/>
            </a:xfrm>
            <a:custGeom>
              <a:avLst/>
              <a:gdLst/>
              <a:ahLst/>
              <a:cxnLst/>
              <a:rect l="l" t="t" r="r" b="b"/>
              <a:pathLst>
                <a:path w="1388110" h="4591685">
                  <a:moveTo>
                    <a:pt x="1387983" y="2295779"/>
                  </a:moveTo>
                  <a:lnTo>
                    <a:pt x="1382458" y="2223897"/>
                  </a:lnTo>
                  <a:lnTo>
                    <a:pt x="1378204" y="2168398"/>
                  </a:lnTo>
                  <a:lnTo>
                    <a:pt x="1345526" y="2187994"/>
                  </a:lnTo>
                  <a:lnTo>
                    <a:pt x="32766" y="0"/>
                  </a:lnTo>
                  <a:lnTo>
                    <a:pt x="0" y="19558"/>
                  </a:lnTo>
                  <a:lnTo>
                    <a:pt x="1312837" y="2207476"/>
                  </a:lnTo>
                  <a:lnTo>
                    <a:pt x="1312608" y="2207742"/>
                  </a:lnTo>
                  <a:lnTo>
                    <a:pt x="1312278" y="2207945"/>
                  </a:lnTo>
                  <a:lnTo>
                    <a:pt x="28575" y="1138174"/>
                  </a:lnTo>
                  <a:lnTo>
                    <a:pt x="4191" y="1167384"/>
                  </a:lnTo>
                  <a:lnTo>
                    <a:pt x="1288034" y="2237270"/>
                  </a:lnTo>
                  <a:lnTo>
                    <a:pt x="1283017" y="2243302"/>
                  </a:lnTo>
                  <a:lnTo>
                    <a:pt x="1273683" y="2238629"/>
                  </a:lnTo>
                  <a:lnTo>
                    <a:pt x="1273683" y="2254516"/>
                  </a:lnTo>
                  <a:lnTo>
                    <a:pt x="1263650" y="2266569"/>
                  </a:lnTo>
                  <a:lnTo>
                    <a:pt x="1273683" y="2268931"/>
                  </a:lnTo>
                  <a:lnTo>
                    <a:pt x="1273683" y="2276729"/>
                  </a:lnTo>
                  <a:lnTo>
                    <a:pt x="16383" y="2276729"/>
                  </a:lnTo>
                  <a:lnTo>
                    <a:pt x="16383" y="2314829"/>
                  </a:lnTo>
                  <a:lnTo>
                    <a:pt x="1273683" y="2314829"/>
                  </a:lnTo>
                  <a:lnTo>
                    <a:pt x="1273683" y="2322639"/>
                  </a:lnTo>
                  <a:lnTo>
                    <a:pt x="1263650" y="2324989"/>
                  </a:lnTo>
                  <a:lnTo>
                    <a:pt x="1273683" y="2337054"/>
                  </a:lnTo>
                  <a:lnTo>
                    <a:pt x="1273683" y="2352929"/>
                  </a:lnTo>
                  <a:lnTo>
                    <a:pt x="1283004" y="2348268"/>
                  </a:lnTo>
                  <a:lnTo>
                    <a:pt x="1288034" y="2354300"/>
                  </a:lnTo>
                  <a:lnTo>
                    <a:pt x="4191" y="3424174"/>
                  </a:lnTo>
                  <a:lnTo>
                    <a:pt x="28575" y="3453384"/>
                  </a:lnTo>
                  <a:lnTo>
                    <a:pt x="1312278" y="2383637"/>
                  </a:lnTo>
                  <a:lnTo>
                    <a:pt x="1312608" y="2383840"/>
                  </a:lnTo>
                  <a:lnTo>
                    <a:pt x="1312748" y="2384018"/>
                  </a:lnTo>
                  <a:lnTo>
                    <a:pt x="0" y="4571974"/>
                  </a:lnTo>
                  <a:lnTo>
                    <a:pt x="32766" y="4591583"/>
                  </a:lnTo>
                  <a:lnTo>
                    <a:pt x="1345526" y="2403576"/>
                  </a:lnTo>
                  <a:lnTo>
                    <a:pt x="1378204" y="2423160"/>
                  </a:lnTo>
                  <a:lnTo>
                    <a:pt x="1382458" y="2367661"/>
                  </a:lnTo>
                  <a:lnTo>
                    <a:pt x="1387983" y="2295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/>
          <p:nvPr/>
        </p:nvSpPr>
        <p:spPr>
          <a:xfrm>
            <a:off x="7620761" y="3563111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495300" y="0"/>
                </a:moveTo>
                <a:lnTo>
                  <a:pt x="495300" y="190500"/>
                </a:lnTo>
                <a:lnTo>
                  <a:pt x="647700" y="114300"/>
                </a:lnTo>
                <a:lnTo>
                  <a:pt x="514350" y="114300"/>
                </a:lnTo>
                <a:lnTo>
                  <a:pt x="514350" y="76200"/>
                </a:lnTo>
                <a:lnTo>
                  <a:pt x="647700" y="76200"/>
                </a:lnTo>
                <a:lnTo>
                  <a:pt x="495300" y="0"/>
                </a:lnTo>
                <a:close/>
              </a:path>
              <a:path w="685800" h="190500">
                <a:moveTo>
                  <a:pt x="4953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495300" y="114300"/>
                </a:lnTo>
                <a:lnTo>
                  <a:pt x="495300" y="76200"/>
                </a:lnTo>
                <a:close/>
              </a:path>
              <a:path w="685800" h="190500">
                <a:moveTo>
                  <a:pt x="647700" y="76200"/>
                </a:moveTo>
                <a:lnTo>
                  <a:pt x="514350" y="76200"/>
                </a:lnTo>
                <a:lnTo>
                  <a:pt x="514350" y="114300"/>
                </a:lnTo>
                <a:lnTo>
                  <a:pt x="647700" y="114300"/>
                </a:lnTo>
                <a:lnTo>
                  <a:pt x="685800" y="95250"/>
                </a:lnTo>
                <a:lnTo>
                  <a:pt x="6477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806194" y="1697177"/>
            <a:ext cx="389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w</a:t>
            </a:r>
            <a:r>
              <a:rPr dirty="0" baseline="-20833" sz="1800" spc="-37" i="1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831594" y="3603116"/>
            <a:ext cx="262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067814" y="386219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842770" y="4608067"/>
            <a:ext cx="3886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w</a:t>
            </a:r>
            <a:r>
              <a:rPr dirty="0" baseline="-20833" sz="1800" spc="-37" i="1">
                <a:latin typeface="Times New Roman"/>
                <a:cs typeface="Times New Roman"/>
              </a:rPr>
              <a:t>4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425194" y="1087881"/>
            <a:ext cx="309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x</a:t>
            </a:r>
            <a:r>
              <a:rPr dirty="0" baseline="-20833" sz="1800" spc="-37" i="1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412494" y="2231262"/>
            <a:ext cx="795020" cy="8331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ts val="3180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x</a:t>
            </a:r>
            <a:r>
              <a:rPr dirty="0" baseline="-20833" sz="1800" spc="-37" i="1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 marL="431800">
              <a:lnSpc>
                <a:spcPts val="3180"/>
              </a:lnSpc>
            </a:pPr>
            <a:r>
              <a:rPr dirty="0" sz="2800" spc="-25" i="1">
                <a:latin typeface="Times New Roman"/>
                <a:cs typeface="Times New Roman"/>
              </a:rPr>
              <a:t>w</a:t>
            </a:r>
            <a:r>
              <a:rPr dirty="0" baseline="-20833" sz="1800" spc="-37" i="1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450594" y="3373958"/>
            <a:ext cx="1835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607566" y="3633038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425194" y="4517516"/>
            <a:ext cx="309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x</a:t>
            </a:r>
            <a:r>
              <a:rPr dirty="0" baseline="-20833" sz="1800" spc="-37" i="1">
                <a:latin typeface="Times New Roman"/>
                <a:cs typeface="Times New Roman"/>
              </a:rPr>
              <a:t>4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412494" y="5660847"/>
            <a:ext cx="87121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07365" algn="l"/>
              </a:tabLst>
            </a:pPr>
            <a:r>
              <a:rPr dirty="0" sz="2800" spc="-25" i="1">
                <a:latin typeface="Times New Roman"/>
                <a:cs typeface="Times New Roman"/>
              </a:rPr>
              <a:t>x</a:t>
            </a:r>
            <a:r>
              <a:rPr dirty="0" baseline="-20833" sz="1800" spc="-37" i="1">
                <a:latin typeface="Times New Roman"/>
                <a:cs typeface="Times New Roman"/>
              </a:rPr>
              <a:t>5</a:t>
            </a:r>
            <a:r>
              <a:rPr dirty="0" baseline="-20833" sz="1800" i="1">
                <a:latin typeface="Times New Roman"/>
                <a:cs typeface="Times New Roman"/>
              </a:rPr>
              <a:t>	</a:t>
            </a:r>
            <a:r>
              <a:rPr dirty="0" sz="2800" spc="-25" i="1">
                <a:latin typeface="Times New Roman"/>
                <a:cs typeface="Times New Roman"/>
              </a:rPr>
              <a:t>w</a:t>
            </a:r>
            <a:r>
              <a:rPr dirty="0" baseline="-20833" sz="1800" spc="-37" i="1">
                <a:latin typeface="Times New Roman"/>
                <a:cs typeface="Times New Roman"/>
              </a:rPr>
              <a:t>5</a:t>
            </a:r>
            <a:endParaRPr baseline="-20833" sz="1800">
              <a:latin typeface="Times New Roman"/>
              <a:cs typeface="Times New Roma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500628" y="1214627"/>
            <a:ext cx="542925" cy="1204595"/>
            <a:chOff x="3500628" y="1214627"/>
            <a:chExt cx="542925" cy="1204595"/>
          </a:xfrm>
        </p:grpSpPr>
        <p:sp>
          <p:nvSpPr>
            <p:cNvPr id="36" name="object 36" descr=""/>
            <p:cNvSpPr/>
            <p:nvPr/>
          </p:nvSpPr>
          <p:spPr>
            <a:xfrm>
              <a:off x="3773424" y="1662048"/>
              <a:ext cx="125095" cy="757555"/>
            </a:xfrm>
            <a:custGeom>
              <a:avLst/>
              <a:gdLst/>
              <a:ahLst/>
              <a:cxnLst/>
              <a:rect l="l" t="t" r="r" b="b"/>
              <a:pathLst>
                <a:path w="125095" h="757555">
                  <a:moveTo>
                    <a:pt x="48601" y="644479"/>
                  </a:moveTo>
                  <a:lnTo>
                    <a:pt x="10540" y="647318"/>
                  </a:lnTo>
                  <a:lnTo>
                    <a:pt x="76200" y="757047"/>
                  </a:lnTo>
                  <a:lnTo>
                    <a:pt x="114504" y="663448"/>
                  </a:lnTo>
                  <a:lnTo>
                    <a:pt x="50037" y="663448"/>
                  </a:lnTo>
                  <a:lnTo>
                    <a:pt x="48601" y="644479"/>
                  </a:lnTo>
                  <a:close/>
                </a:path>
                <a:path w="125095" h="757555">
                  <a:moveTo>
                    <a:pt x="86574" y="641646"/>
                  </a:moveTo>
                  <a:lnTo>
                    <a:pt x="48601" y="644479"/>
                  </a:lnTo>
                  <a:lnTo>
                    <a:pt x="50037" y="663448"/>
                  </a:lnTo>
                  <a:lnTo>
                    <a:pt x="88011" y="660653"/>
                  </a:lnTo>
                  <a:lnTo>
                    <a:pt x="86574" y="641646"/>
                  </a:lnTo>
                  <a:close/>
                </a:path>
                <a:path w="125095" h="757555">
                  <a:moveTo>
                    <a:pt x="124587" y="638810"/>
                  </a:moveTo>
                  <a:lnTo>
                    <a:pt x="86574" y="641646"/>
                  </a:lnTo>
                  <a:lnTo>
                    <a:pt x="88011" y="660653"/>
                  </a:lnTo>
                  <a:lnTo>
                    <a:pt x="50037" y="663448"/>
                  </a:lnTo>
                  <a:lnTo>
                    <a:pt x="114504" y="663448"/>
                  </a:lnTo>
                  <a:lnTo>
                    <a:pt x="124587" y="638810"/>
                  </a:lnTo>
                  <a:close/>
                </a:path>
                <a:path w="125095" h="757555">
                  <a:moveTo>
                    <a:pt x="38100" y="0"/>
                  </a:moveTo>
                  <a:lnTo>
                    <a:pt x="0" y="2793"/>
                  </a:lnTo>
                  <a:lnTo>
                    <a:pt x="48601" y="644479"/>
                  </a:lnTo>
                  <a:lnTo>
                    <a:pt x="86574" y="641646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505200" y="12191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6"/>
                  </a:lnTo>
                  <a:lnTo>
                    <a:pt x="117574" y="39045"/>
                  </a:lnTo>
                  <a:lnTo>
                    <a:pt x="78104" y="66960"/>
                  </a:lnTo>
                  <a:lnTo>
                    <a:pt x="45541" y="100793"/>
                  </a:lnTo>
                  <a:lnTo>
                    <a:pt x="20954" y="139624"/>
                  </a:lnTo>
                  <a:lnTo>
                    <a:pt x="5417" y="182533"/>
                  </a:lnTo>
                  <a:lnTo>
                    <a:pt x="0" y="228600"/>
                  </a:lnTo>
                  <a:lnTo>
                    <a:pt x="5417" y="274666"/>
                  </a:lnTo>
                  <a:lnTo>
                    <a:pt x="20954" y="317575"/>
                  </a:lnTo>
                  <a:lnTo>
                    <a:pt x="45541" y="356406"/>
                  </a:lnTo>
                  <a:lnTo>
                    <a:pt x="78104" y="390239"/>
                  </a:lnTo>
                  <a:lnTo>
                    <a:pt x="117574" y="418154"/>
                  </a:lnTo>
                  <a:lnTo>
                    <a:pt x="162877" y="439233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5" y="390239"/>
                  </a:lnTo>
                  <a:lnTo>
                    <a:pt x="487858" y="356406"/>
                  </a:lnTo>
                  <a:lnTo>
                    <a:pt x="512445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5" y="139624"/>
                  </a:lnTo>
                  <a:lnTo>
                    <a:pt x="487858" y="100793"/>
                  </a:lnTo>
                  <a:lnTo>
                    <a:pt x="455295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505200" y="12191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4" y="139624"/>
                  </a:lnTo>
                  <a:lnTo>
                    <a:pt x="45541" y="100793"/>
                  </a:lnTo>
                  <a:lnTo>
                    <a:pt x="78104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5" y="66960"/>
                  </a:lnTo>
                  <a:lnTo>
                    <a:pt x="487858" y="100793"/>
                  </a:lnTo>
                  <a:lnTo>
                    <a:pt x="512445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4" y="390239"/>
                  </a:lnTo>
                  <a:lnTo>
                    <a:pt x="45541" y="356406"/>
                  </a:lnTo>
                  <a:lnTo>
                    <a:pt x="20954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406775" y="1057188"/>
            <a:ext cx="53848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 indent="228600">
              <a:lnSpc>
                <a:spcPct val="125000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x</a:t>
            </a:r>
            <a:r>
              <a:rPr dirty="0" baseline="-20833" sz="1800" spc="-37" i="1">
                <a:latin typeface="Times New Roman"/>
                <a:cs typeface="Times New Roman"/>
              </a:rPr>
              <a:t>0 </a:t>
            </a:r>
            <a:r>
              <a:rPr dirty="0" sz="2800" spc="-25" i="1">
                <a:latin typeface="Times New Roman"/>
                <a:cs typeface="Times New Roman"/>
              </a:rPr>
              <a:t>w</a:t>
            </a:r>
            <a:r>
              <a:rPr dirty="0" baseline="-20833" sz="1800" spc="-37" i="1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95700" y="2825140"/>
            <a:ext cx="593090" cy="14090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520"/>
              </a:lnSpc>
            </a:pPr>
            <a:r>
              <a:rPr dirty="0" sz="4000" spc="-10">
                <a:latin typeface="Arial MT"/>
                <a:cs typeface="Arial MT"/>
              </a:rPr>
              <a:t>Inputs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092575" y="1086358"/>
            <a:ext cx="31197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latin typeface="Arial MT"/>
                <a:cs typeface="Arial MT"/>
              </a:rPr>
              <a:t>Bias</a:t>
            </a:r>
            <a:r>
              <a:rPr dirty="0" sz="40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(x</a:t>
            </a:r>
            <a:r>
              <a:rPr dirty="0" baseline="-20833" sz="2400">
                <a:latin typeface="Arial MT"/>
                <a:cs typeface="Arial MT"/>
              </a:rPr>
              <a:t>0</a:t>
            </a:r>
            <a:r>
              <a:rPr dirty="0" baseline="-20833" sz="2400" spc="262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=1,always)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298501" y="2887919"/>
            <a:ext cx="592455" cy="15494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515"/>
              </a:lnSpc>
            </a:pPr>
            <a:r>
              <a:rPr dirty="0" sz="4000" spc="-10">
                <a:latin typeface="Arial MT"/>
                <a:cs typeface="Arial MT"/>
              </a:rPr>
              <a:t>Output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33857"/>
            <a:ext cx="32023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Logical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Operators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29361" y="2146554"/>
            <a:ext cx="1651000" cy="1626235"/>
          </a:xfrm>
          <a:custGeom>
            <a:avLst/>
            <a:gdLst/>
            <a:ahLst/>
            <a:cxnLst/>
            <a:rect l="l" t="t" r="r" b="b"/>
            <a:pathLst>
              <a:path w="1651000" h="1626235">
                <a:moveTo>
                  <a:pt x="0" y="0"/>
                </a:moveTo>
                <a:lnTo>
                  <a:pt x="1650492" y="16261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466720" y="319811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5541" y="1330833"/>
            <a:ext cx="304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60248" y="1726692"/>
            <a:ext cx="1960245" cy="1910080"/>
            <a:chOff x="460248" y="1726692"/>
            <a:chExt cx="1960245" cy="1910080"/>
          </a:xfrm>
        </p:grpSpPr>
        <p:sp>
          <p:nvSpPr>
            <p:cNvPr id="7" name="object 7" descr=""/>
            <p:cNvSpPr/>
            <p:nvPr/>
          </p:nvSpPr>
          <p:spPr>
            <a:xfrm>
              <a:off x="659892" y="3441192"/>
              <a:ext cx="1760220" cy="76200"/>
            </a:xfrm>
            <a:custGeom>
              <a:avLst/>
              <a:gdLst/>
              <a:ahLst/>
              <a:cxnLst/>
              <a:rect l="l" t="t" r="r" b="b"/>
              <a:pathLst>
                <a:path w="1760220" h="76200">
                  <a:moveTo>
                    <a:pt x="1684020" y="0"/>
                  </a:moveTo>
                  <a:lnTo>
                    <a:pt x="1684020" y="76200"/>
                  </a:lnTo>
                  <a:lnTo>
                    <a:pt x="1747520" y="44450"/>
                  </a:lnTo>
                  <a:lnTo>
                    <a:pt x="1696720" y="44450"/>
                  </a:lnTo>
                  <a:lnTo>
                    <a:pt x="1696720" y="31750"/>
                  </a:lnTo>
                  <a:lnTo>
                    <a:pt x="1747520" y="31750"/>
                  </a:lnTo>
                  <a:lnTo>
                    <a:pt x="1684020" y="0"/>
                  </a:lnTo>
                  <a:close/>
                </a:path>
                <a:path w="1760220" h="76200">
                  <a:moveTo>
                    <a:pt x="16840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684020" y="44450"/>
                  </a:lnTo>
                  <a:lnTo>
                    <a:pt x="1684020" y="31750"/>
                  </a:lnTo>
                  <a:close/>
                </a:path>
                <a:path w="1760220" h="76200">
                  <a:moveTo>
                    <a:pt x="1747520" y="31750"/>
                  </a:moveTo>
                  <a:lnTo>
                    <a:pt x="1696720" y="31750"/>
                  </a:lnTo>
                  <a:lnTo>
                    <a:pt x="1696720" y="44450"/>
                  </a:lnTo>
                  <a:lnTo>
                    <a:pt x="1747520" y="44450"/>
                  </a:lnTo>
                  <a:lnTo>
                    <a:pt x="1760220" y="38100"/>
                  </a:lnTo>
                  <a:lnTo>
                    <a:pt x="174752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88592" y="33268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88592" y="33268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0248" y="1726692"/>
              <a:ext cx="76200" cy="1600200"/>
            </a:xfrm>
            <a:custGeom>
              <a:avLst/>
              <a:gdLst/>
              <a:ahLst/>
              <a:cxnLst/>
              <a:rect l="l" t="t" r="r" b="b"/>
              <a:pathLst>
                <a:path w="76200" h="16002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600200"/>
                  </a:lnTo>
                  <a:lnTo>
                    <a:pt x="44450" y="1600200"/>
                  </a:lnTo>
                  <a:lnTo>
                    <a:pt x="44450" y="63500"/>
                  </a:lnTo>
                  <a:close/>
                </a:path>
                <a:path w="76200" h="16002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6002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745995" y="3280409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41185" y="3322129"/>
            <a:ext cx="314325" cy="314325"/>
            <a:chOff x="341185" y="3322129"/>
            <a:chExt cx="314325" cy="314325"/>
          </a:xfrm>
        </p:grpSpPr>
        <p:sp>
          <p:nvSpPr>
            <p:cNvPr id="13" name="object 13" descr=""/>
            <p:cNvSpPr/>
            <p:nvPr/>
          </p:nvSpPr>
          <p:spPr>
            <a:xfrm>
              <a:off x="345947" y="33268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68" y="297033"/>
                  </a:lnTo>
                  <a:lnTo>
                    <a:pt x="242403" y="275405"/>
                  </a:lnTo>
                  <a:lnTo>
                    <a:pt x="275394" y="242419"/>
                  </a:lnTo>
                  <a:lnTo>
                    <a:pt x="297030" y="200582"/>
                  </a:lnTo>
                  <a:lnTo>
                    <a:pt x="304800" y="152400"/>
                  </a:lnTo>
                  <a:lnTo>
                    <a:pt x="297030" y="104217"/>
                  </a:lnTo>
                  <a:lnTo>
                    <a:pt x="275394" y="62380"/>
                  </a:lnTo>
                  <a:lnTo>
                    <a:pt x="242403" y="29394"/>
                  </a:lnTo>
                  <a:lnTo>
                    <a:pt x="200568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45947" y="33268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68" y="7766"/>
                  </a:lnTo>
                  <a:lnTo>
                    <a:pt x="242403" y="29394"/>
                  </a:lnTo>
                  <a:lnTo>
                    <a:pt x="275394" y="62380"/>
                  </a:lnTo>
                  <a:lnTo>
                    <a:pt x="297030" y="104217"/>
                  </a:lnTo>
                  <a:lnTo>
                    <a:pt x="304800" y="152400"/>
                  </a:lnTo>
                  <a:lnTo>
                    <a:pt x="297030" y="200582"/>
                  </a:lnTo>
                  <a:lnTo>
                    <a:pt x="275394" y="242419"/>
                  </a:lnTo>
                  <a:lnTo>
                    <a:pt x="242403" y="275405"/>
                  </a:lnTo>
                  <a:lnTo>
                    <a:pt x="200568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15442" y="3280409"/>
            <a:ext cx="167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41185" y="1976437"/>
            <a:ext cx="314325" cy="314325"/>
            <a:chOff x="341185" y="1976437"/>
            <a:chExt cx="314325" cy="314325"/>
          </a:xfrm>
        </p:grpSpPr>
        <p:sp>
          <p:nvSpPr>
            <p:cNvPr id="17" name="object 17" descr=""/>
            <p:cNvSpPr/>
            <p:nvPr/>
          </p:nvSpPr>
          <p:spPr>
            <a:xfrm>
              <a:off x="345947" y="1981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68" y="297033"/>
                  </a:lnTo>
                  <a:lnTo>
                    <a:pt x="242403" y="275405"/>
                  </a:lnTo>
                  <a:lnTo>
                    <a:pt x="275394" y="242419"/>
                  </a:lnTo>
                  <a:lnTo>
                    <a:pt x="297030" y="200582"/>
                  </a:lnTo>
                  <a:lnTo>
                    <a:pt x="304800" y="152400"/>
                  </a:lnTo>
                  <a:lnTo>
                    <a:pt x="297030" y="104217"/>
                  </a:lnTo>
                  <a:lnTo>
                    <a:pt x="275394" y="62380"/>
                  </a:lnTo>
                  <a:lnTo>
                    <a:pt x="242403" y="29394"/>
                  </a:lnTo>
                  <a:lnTo>
                    <a:pt x="200568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5947" y="1981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68" y="7766"/>
                  </a:lnTo>
                  <a:lnTo>
                    <a:pt x="242403" y="29394"/>
                  </a:lnTo>
                  <a:lnTo>
                    <a:pt x="275394" y="62380"/>
                  </a:lnTo>
                  <a:lnTo>
                    <a:pt x="297030" y="104217"/>
                  </a:lnTo>
                  <a:lnTo>
                    <a:pt x="304800" y="152400"/>
                  </a:lnTo>
                  <a:lnTo>
                    <a:pt x="297030" y="200582"/>
                  </a:lnTo>
                  <a:lnTo>
                    <a:pt x="275394" y="242419"/>
                  </a:lnTo>
                  <a:lnTo>
                    <a:pt x="242403" y="275405"/>
                  </a:lnTo>
                  <a:lnTo>
                    <a:pt x="200568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15442" y="1933397"/>
            <a:ext cx="1676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674876" y="2026920"/>
            <a:ext cx="314325" cy="314325"/>
            <a:chOff x="1674876" y="2026920"/>
            <a:chExt cx="314325" cy="314325"/>
          </a:xfrm>
        </p:grpSpPr>
        <p:sp>
          <p:nvSpPr>
            <p:cNvPr id="21" name="object 21" descr=""/>
            <p:cNvSpPr/>
            <p:nvPr/>
          </p:nvSpPr>
          <p:spPr>
            <a:xfrm>
              <a:off x="1679448" y="20314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679448" y="20314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736598" y="1984628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61694" y="2478786"/>
            <a:ext cx="380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337302" y="322338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203448" y="108940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273552" y="1467611"/>
            <a:ext cx="2086610" cy="2195195"/>
            <a:chOff x="3273552" y="1467611"/>
            <a:chExt cx="2086610" cy="2195195"/>
          </a:xfrm>
        </p:grpSpPr>
        <p:sp>
          <p:nvSpPr>
            <p:cNvPr id="28" name="object 28" descr=""/>
            <p:cNvSpPr/>
            <p:nvPr/>
          </p:nvSpPr>
          <p:spPr>
            <a:xfrm>
              <a:off x="3273552" y="1467611"/>
              <a:ext cx="2086610" cy="2075814"/>
            </a:xfrm>
            <a:custGeom>
              <a:avLst/>
              <a:gdLst/>
              <a:ahLst/>
              <a:cxnLst/>
              <a:rect l="l" t="t" r="r" b="b"/>
              <a:pathLst>
                <a:path w="2086610" h="2075814">
                  <a:moveTo>
                    <a:pt x="2086356" y="2037588"/>
                  </a:moveTo>
                  <a:lnTo>
                    <a:pt x="2073656" y="2031238"/>
                  </a:lnTo>
                  <a:lnTo>
                    <a:pt x="2010156" y="1999488"/>
                  </a:lnTo>
                  <a:lnTo>
                    <a:pt x="2010156" y="2031238"/>
                  </a:lnTo>
                  <a:lnTo>
                    <a:pt x="44450" y="2031238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031238"/>
                  </a:lnTo>
                  <a:lnTo>
                    <a:pt x="28956" y="2031238"/>
                  </a:lnTo>
                  <a:lnTo>
                    <a:pt x="28956" y="2043938"/>
                  </a:lnTo>
                  <a:lnTo>
                    <a:pt x="31750" y="2043938"/>
                  </a:lnTo>
                  <a:lnTo>
                    <a:pt x="31750" y="2057400"/>
                  </a:lnTo>
                  <a:lnTo>
                    <a:pt x="44450" y="2057400"/>
                  </a:lnTo>
                  <a:lnTo>
                    <a:pt x="44450" y="2043938"/>
                  </a:lnTo>
                  <a:lnTo>
                    <a:pt x="2010156" y="2043938"/>
                  </a:lnTo>
                  <a:lnTo>
                    <a:pt x="2010156" y="2075688"/>
                  </a:lnTo>
                  <a:lnTo>
                    <a:pt x="2073656" y="2043938"/>
                  </a:lnTo>
                  <a:lnTo>
                    <a:pt x="2086356" y="2037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597908" y="3352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597908" y="3352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655058" y="3305378"/>
            <a:ext cx="193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3145345" y="3348037"/>
            <a:ext cx="314325" cy="314325"/>
            <a:chOff x="3145345" y="3348037"/>
            <a:chExt cx="314325" cy="314325"/>
          </a:xfrm>
        </p:grpSpPr>
        <p:sp>
          <p:nvSpPr>
            <p:cNvPr id="33" name="object 33" descr=""/>
            <p:cNvSpPr/>
            <p:nvPr/>
          </p:nvSpPr>
          <p:spPr>
            <a:xfrm>
              <a:off x="3150107" y="3352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150107" y="3352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3206876" y="3305378"/>
            <a:ext cx="193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3145345" y="2052637"/>
            <a:ext cx="314325" cy="314325"/>
            <a:chOff x="3145345" y="2052637"/>
            <a:chExt cx="314325" cy="314325"/>
          </a:xfrm>
        </p:grpSpPr>
        <p:sp>
          <p:nvSpPr>
            <p:cNvPr id="37" name="object 37" descr=""/>
            <p:cNvSpPr/>
            <p:nvPr/>
          </p:nvSpPr>
          <p:spPr>
            <a:xfrm>
              <a:off x="3150107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150107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206876" y="2010283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4555045" y="2052637"/>
            <a:ext cx="314325" cy="314325"/>
            <a:chOff x="4555045" y="2052637"/>
            <a:chExt cx="314325" cy="314325"/>
          </a:xfrm>
        </p:grpSpPr>
        <p:sp>
          <p:nvSpPr>
            <p:cNvPr id="41" name="object 41" descr=""/>
            <p:cNvSpPr/>
            <p:nvPr/>
          </p:nvSpPr>
          <p:spPr>
            <a:xfrm>
              <a:off x="4559808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559808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4629658" y="2010283"/>
            <a:ext cx="167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080002" y="2310511"/>
            <a:ext cx="553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3150870" y="1829561"/>
            <a:ext cx="2057400" cy="1847214"/>
          </a:xfrm>
          <a:custGeom>
            <a:avLst/>
            <a:gdLst/>
            <a:ahLst/>
            <a:cxnLst/>
            <a:rect l="l" t="t" r="r" b="b"/>
            <a:pathLst>
              <a:path w="2057400" h="1847214">
                <a:moveTo>
                  <a:pt x="0" y="0"/>
                </a:moveTo>
                <a:lnTo>
                  <a:pt x="2057400" y="18470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2619120" y="577667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97941" y="3909441"/>
            <a:ext cx="304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612648" y="4305300"/>
            <a:ext cx="1960245" cy="1790700"/>
          </a:xfrm>
          <a:custGeom>
            <a:avLst/>
            <a:gdLst/>
            <a:ahLst/>
            <a:cxnLst/>
            <a:rect l="l" t="t" r="r" b="b"/>
            <a:pathLst>
              <a:path w="1960245" h="179070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1600200"/>
                </a:lnTo>
                <a:lnTo>
                  <a:pt x="44450" y="1600200"/>
                </a:lnTo>
                <a:lnTo>
                  <a:pt x="44450" y="76200"/>
                </a:lnTo>
                <a:lnTo>
                  <a:pt x="76200" y="76200"/>
                </a:lnTo>
                <a:close/>
              </a:path>
              <a:path w="1960245" h="1790700">
                <a:moveTo>
                  <a:pt x="1959864" y="1752600"/>
                </a:moveTo>
                <a:lnTo>
                  <a:pt x="1947164" y="1746250"/>
                </a:lnTo>
                <a:lnTo>
                  <a:pt x="1883664" y="1714500"/>
                </a:lnTo>
                <a:lnTo>
                  <a:pt x="1883664" y="1746250"/>
                </a:lnTo>
                <a:lnTo>
                  <a:pt x="199644" y="1746250"/>
                </a:lnTo>
                <a:lnTo>
                  <a:pt x="199644" y="1758950"/>
                </a:lnTo>
                <a:lnTo>
                  <a:pt x="1883664" y="1758950"/>
                </a:lnTo>
                <a:lnTo>
                  <a:pt x="1883664" y="1790700"/>
                </a:lnTo>
                <a:lnTo>
                  <a:pt x="1947164" y="1758950"/>
                </a:lnTo>
                <a:lnTo>
                  <a:pt x="1959864" y="1752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790143" y="5492292"/>
            <a:ext cx="5651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NOR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1976437" y="4503229"/>
            <a:ext cx="314325" cy="314325"/>
            <a:chOff x="1976437" y="4503229"/>
            <a:chExt cx="314325" cy="314325"/>
          </a:xfrm>
        </p:grpSpPr>
        <p:sp>
          <p:nvSpPr>
            <p:cNvPr id="51" name="object 51" descr=""/>
            <p:cNvSpPr/>
            <p:nvPr/>
          </p:nvSpPr>
          <p:spPr>
            <a:xfrm>
              <a:off x="1981200" y="4507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981200" y="45079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2038350" y="4461764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478345" y="5862637"/>
            <a:ext cx="314325" cy="314325"/>
            <a:chOff x="478345" y="5862637"/>
            <a:chExt cx="314325" cy="314325"/>
          </a:xfrm>
        </p:grpSpPr>
        <p:sp>
          <p:nvSpPr>
            <p:cNvPr id="55" name="object 55" descr=""/>
            <p:cNvSpPr/>
            <p:nvPr/>
          </p:nvSpPr>
          <p:spPr>
            <a:xfrm>
              <a:off x="483108" y="586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83108" y="586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31"/>
                  </a:lnTo>
                  <a:lnTo>
                    <a:pt x="29405" y="62396"/>
                  </a:lnTo>
                  <a:lnTo>
                    <a:pt x="62396" y="29405"/>
                  </a:lnTo>
                  <a:lnTo>
                    <a:pt x="104231" y="7769"/>
                  </a:lnTo>
                  <a:lnTo>
                    <a:pt x="152400" y="0"/>
                  </a:lnTo>
                  <a:lnTo>
                    <a:pt x="200568" y="7769"/>
                  </a:lnTo>
                  <a:lnTo>
                    <a:pt x="242403" y="29405"/>
                  </a:lnTo>
                  <a:lnTo>
                    <a:pt x="275394" y="62396"/>
                  </a:lnTo>
                  <a:lnTo>
                    <a:pt x="297030" y="104231"/>
                  </a:lnTo>
                  <a:lnTo>
                    <a:pt x="304800" y="152400"/>
                  </a:lnTo>
                  <a:lnTo>
                    <a:pt x="297030" y="200568"/>
                  </a:lnTo>
                  <a:lnTo>
                    <a:pt x="275394" y="242403"/>
                  </a:lnTo>
                  <a:lnTo>
                    <a:pt x="242403" y="275394"/>
                  </a:lnTo>
                  <a:lnTo>
                    <a:pt x="200568" y="297030"/>
                  </a:lnTo>
                  <a:lnTo>
                    <a:pt x="152400" y="304800"/>
                  </a:lnTo>
                  <a:lnTo>
                    <a:pt x="104231" y="297030"/>
                  </a:lnTo>
                  <a:lnTo>
                    <a:pt x="62396" y="275394"/>
                  </a:lnTo>
                  <a:lnTo>
                    <a:pt x="29405" y="242403"/>
                  </a:lnTo>
                  <a:lnTo>
                    <a:pt x="7769" y="200568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539292" y="5820867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478345" y="4491037"/>
            <a:ext cx="314325" cy="314325"/>
            <a:chOff x="478345" y="4491037"/>
            <a:chExt cx="314325" cy="314325"/>
          </a:xfrm>
        </p:grpSpPr>
        <p:sp>
          <p:nvSpPr>
            <p:cNvPr id="59" name="object 59" descr=""/>
            <p:cNvSpPr/>
            <p:nvPr/>
          </p:nvSpPr>
          <p:spPr>
            <a:xfrm>
              <a:off x="483108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68" y="297033"/>
                  </a:lnTo>
                  <a:lnTo>
                    <a:pt x="242403" y="275405"/>
                  </a:lnTo>
                  <a:lnTo>
                    <a:pt x="275394" y="242419"/>
                  </a:lnTo>
                  <a:lnTo>
                    <a:pt x="297030" y="200582"/>
                  </a:lnTo>
                  <a:lnTo>
                    <a:pt x="304800" y="152400"/>
                  </a:lnTo>
                  <a:lnTo>
                    <a:pt x="297030" y="104217"/>
                  </a:lnTo>
                  <a:lnTo>
                    <a:pt x="275394" y="62380"/>
                  </a:lnTo>
                  <a:lnTo>
                    <a:pt x="242403" y="29394"/>
                  </a:lnTo>
                  <a:lnTo>
                    <a:pt x="200568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83108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68" y="7766"/>
                  </a:lnTo>
                  <a:lnTo>
                    <a:pt x="242403" y="29394"/>
                  </a:lnTo>
                  <a:lnTo>
                    <a:pt x="275394" y="62380"/>
                  </a:lnTo>
                  <a:lnTo>
                    <a:pt x="297030" y="104217"/>
                  </a:lnTo>
                  <a:lnTo>
                    <a:pt x="304800" y="152400"/>
                  </a:lnTo>
                  <a:lnTo>
                    <a:pt x="297030" y="200582"/>
                  </a:lnTo>
                  <a:lnTo>
                    <a:pt x="275394" y="242419"/>
                  </a:lnTo>
                  <a:lnTo>
                    <a:pt x="242403" y="275405"/>
                  </a:lnTo>
                  <a:lnTo>
                    <a:pt x="200568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551992" y="4448936"/>
            <a:ext cx="167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2002345" y="5862637"/>
            <a:ext cx="314325" cy="314325"/>
            <a:chOff x="2002345" y="5862637"/>
            <a:chExt cx="314325" cy="314325"/>
          </a:xfrm>
        </p:grpSpPr>
        <p:sp>
          <p:nvSpPr>
            <p:cNvPr id="63" name="object 63" descr=""/>
            <p:cNvSpPr/>
            <p:nvPr/>
          </p:nvSpPr>
          <p:spPr>
            <a:xfrm>
              <a:off x="2007107" y="586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9"/>
                  </a:lnTo>
                  <a:lnTo>
                    <a:pt x="62380" y="29405"/>
                  </a:lnTo>
                  <a:lnTo>
                    <a:pt x="29394" y="62396"/>
                  </a:lnTo>
                  <a:lnTo>
                    <a:pt x="7766" y="104231"/>
                  </a:lnTo>
                  <a:lnTo>
                    <a:pt x="0" y="152400"/>
                  </a:lnTo>
                  <a:lnTo>
                    <a:pt x="7766" y="200568"/>
                  </a:lnTo>
                  <a:lnTo>
                    <a:pt x="29394" y="242403"/>
                  </a:lnTo>
                  <a:lnTo>
                    <a:pt x="62380" y="275394"/>
                  </a:lnTo>
                  <a:lnTo>
                    <a:pt x="104217" y="297030"/>
                  </a:lnTo>
                  <a:lnTo>
                    <a:pt x="152400" y="304800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400"/>
                  </a:lnTo>
                  <a:lnTo>
                    <a:pt x="297033" y="104231"/>
                  </a:lnTo>
                  <a:lnTo>
                    <a:pt x="275405" y="62396"/>
                  </a:lnTo>
                  <a:lnTo>
                    <a:pt x="242419" y="29405"/>
                  </a:lnTo>
                  <a:lnTo>
                    <a:pt x="200582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007107" y="586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31"/>
                  </a:lnTo>
                  <a:lnTo>
                    <a:pt x="29394" y="62396"/>
                  </a:lnTo>
                  <a:lnTo>
                    <a:pt x="62380" y="29405"/>
                  </a:lnTo>
                  <a:lnTo>
                    <a:pt x="104217" y="7769"/>
                  </a:lnTo>
                  <a:lnTo>
                    <a:pt x="152400" y="0"/>
                  </a:lnTo>
                  <a:lnTo>
                    <a:pt x="200582" y="7769"/>
                  </a:lnTo>
                  <a:lnTo>
                    <a:pt x="242419" y="29405"/>
                  </a:lnTo>
                  <a:lnTo>
                    <a:pt x="275405" y="62396"/>
                  </a:lnTo>
                  <a:lnTo>
                    <a:pt x="297033" y="104231"/>
                  </a:lnTo>
                  <a:lnTo>
                    <a:pt x="304800" y="152400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800"/>
                  </a:lnTo>
                  <a:lnTo>
                    <a:pt x="104217" y="297030"/>
                  </a:lnTo>
                  <a:lnTo>
                    <a:pt x="62380" y="275394"/>
                  </a:lnTo>
                  <a:lnTo>
                    <a:pt x="29394" y="242403"/>
                  </a:lnTo>
                  <a:lnTo>
                    <a:pt x="7766" y="200568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2063623" y="5820867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6" name="object 66" descr=""/>
          <p:cNvSpPr/>
          <p:nvPr/>
        </p:nvSpPr>
        <p:spPr>
          <a:xfrm>
            <a:off x="346709" y="4652009"/>
            <a:ext cx="1940560" cy="1673860"/>
          </a:xfrm>
          <a:custGeom>
            <a:avLst/>
            <a:gdLst/>
            <a:ahLst/>
            <a:cxnLst/>
            <a:rect l="l" t="t" r="r" b="b"/>
            <a:pathLst>
              <a:path w="1940560" h="1673860">
                <a:moveTo>
                  <a:pt x="0" y="0"/>
                </a:moveTo>
                <a:lnTo>
                  <a:pt x="1940052" y="167335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7" name="object 67" descr=""/>
          <p:cNvGrpSpPr/>
          <p:nvPr/>
        </p:nvGrpSpPr>
        <p:grpSpPr>
          <a:xfrm>
            <a:off x="4719637" y="4491037"/>
            <a:ext cx="314325" cy="314325"/>
            <a:chOff x="4719637" y="4491037"/>
            <a:chExt cx="314325" cy="314325"/>
          </a:xfrm>
        </p:grpSpPr>
        <p:sp>
          <p:nvSpPr>
            <p:cNvPr id="68" name="object 68" descr=""/>
            <p:cNvSpPr/>
            <p:nvPr/>
          </p:nvSpPr>
          <p:spPr>
            <a:xfrm>
              <a:off x="47244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7244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4781803" y="4448936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3480053" y="4277105"/>
            <a:ext cx="1804670" cy="1790700"/>
          </a:xfrm>
          <a:custGeom>
            <a:avLst/>
            <a:gdLst/>
            <a:ahLst/>
            <a:cxnLst/>
            <a:rect l="l" t="t" r="r" b="b"/>
            <a:pathLst>
              <a:path w="1804670" h="1790700">
                <a:moveTo>
                  <a:pt x="0" y="0"/>
                </a:moveTo>
                <a:lnTo>
                  <a:pt x="1804416" y="179070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/>
          <p:nvPr/>
        </p:nvSpPr>
        <p:spPr>
          <a:xfrm>
            <a:off x="5616955" y="5628538"/>
            <a:ext cx="1784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3483102" y="376161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3635502" y="393839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3584447" y="4157471"/>
            <a:ext cx="1960245" cy="1910080"/>
            <a:chOff x="3584447" y="4157471"/>
            <a:chExt cx="1960245" cy="1910080"/>
          </a:xfrm>
        </p:grpSpPr>
        <p:sp>
          <p:nvSpPr>
            <p:cNvPr id="76" name="object 76" descr=""/>
            <p:cNvSpPr/>
            <p:nvPr/>
          </p:nvSpPr>
          <p:spPr>
            <a:xfrm>
              <a:off x="3584448" y="4157471"/>
              <a:ext cx="1960245" cy="1790700"/>
            </a:xfrm>
            <a:custGeom>
              <a:avLst/>
              <a:gdLst/>
              <a:ahLst/>
              <a:cxnLst/>
              <a:rect l="l" t="t" r="r" b="b"/>
              <a:pathLst>
                <a:path w="1960245" h="179070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600200"/>
                  </a:lnTo>
                  <a:lnTo>
                    <a:pt x="44450" y="1600200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960245" h="1790700">
                  <a:moveTo>
                    <a:pt x="1959864" y="1752600"/>
                  </a:moveTo>
                  <a:lnTo>
                    <a:pt x="1947164" y="1746250"/>
                  </a:lnTo>
                  <a:lnTo>
                    <a:pt x="1883664" y="1714500"/>
                  </a:lnTo>
                  <a:lnTo>
                    <a:pt x="1883664" y="1746250"/>
                  </a:lnTo>
                  <a:lnTo>
                    <a:pt x="199644" y="1746250"/>
                  </a:lnTo>
                  <a:lnTo>
                    <a:pt x="199644" y="1758950"/>
                  </a:lnTo>
                  <a:lnTo>
                    <a:pt x="1883664" y="1758950"/>
                  </a:lnTo>
                  <a:lnTo>
                    <a:pt x="1883664" y="1790700"/>
                  </a:lnTo>
                  <a:lnTo>
                    <a:pt x="1947164" y="1758950"/>
                  </a:lnTo>
                  <a:lnTo>
                    <a:pt x="1959864" y="1752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750307" y="575767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9"/>
                  </a:lnTo>
                  <a:lnTo>
                    <a:pt x="62380" y="29405"/>
                  </a:lnTo>
                  <a:lnTo>
                    <a:pt x="29394" y="62396"/>
                  </a:lnTo>
                  <a:lnTo>
                    <a:pt x="7766" y="104231"/>
                  </a:lnTo>
                  <a:lnTo>
                    <a:pt x="0" y="152399"/>
                  </a:lnTo>
                  <a:lnTo>
                    <a:pt x="7766" y="200568"/>
                  </a:lnTo>
                  <a:lnTo>
                    <a:pt x="29394" y="242403"/>
                  </a:lnTo>
                  <a:lnTo>
                    <a:pt x="62380" y="275394"/>
                  </a:lnTo>
                  <a:lnTo>
                    <a:pt x="104217" y="297030"/>
                  </a:lnTo>
                  <a:lnTo>
                    <a:pt x="152400" y="304799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399"/>
                  </a:lnTo>
                  <a:lnTo>
                    <a:pt x="297033" y="104231"/>
                  </a:lnTo>
                  <a:lnTo>
                    <a:pt x="275405" y="62396"/>
                  </a:lnTo>
                  <a:lnTo>
                    <a:pt x="242419" y="29405"/>
                  </a:lnTo>
                  <a:lnTo>
                    <a:pt x="200582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750307" y="575767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31"/>
                  </a:lnTo>
                  <a:lnTo>
                    <a:pt x="29394" y="62396"/>
                  </a:lnTo>
                  <a:lnTo>
                    <a:pt x="62380" y="29405"/>
                  </a:lnTo>
                  <a:lnTo>
                    <a:pt x="104217" y="7769"/>
                  </a:lnTo>
                  <a:lnTo>
                    <a:pt x="152400" y="0"/>
                  </a:lnTo>
                  <a:lnTo>
                    <a:pt x="200582" y="7769"/>
                  </a:lnTo>
                  <a:lnTo>
                    <a:pt x="242419" y="29405"/>
                  </a:lnTo>
                  <a:lnTo>
                    <a:pt x="275405" y="62396"/>
                  </a:lnTo>
                  <a:lnTo>
                    <a:pt x="297033" y="104231"/>
                  </a:lnTo>
                  <a:lnTo>
                    <a:pt x="304800" y="152399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799"/>
                  </a:lnTo>
                  <a:lnTo>
                    <a:pt x="104217" y="297030"/>
                  </a:lnTo>
                  <a:lnTo>
                    <a:pt x="62380" y="275394"/>
                  </a:lnTo>
                  <a:lnTo>
                    <a:pt x="29394" y="242403"/>
                  </a:lnTo>
                  <a:lnTo>
                    <a:pt x="7766" y="200568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4807458" y="5711444"/>
            <a:ext cx="1089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4090" algn="l"/>
              </a:tabLst>
            </a:pPr>
            <a:r>
              <a:rPr dirty="0" sz="2400" spc="-50">
                <a:latin typeface="Symbol"/>
                <a:cs typeface="Symbol"/>
              </a:rPr>
              <a:t>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latin typeface="Times New Roman"/>
                <a:cs typeface="Times New Roman"/>
              </a:rPr>
              <a:t>1</a:t>
            </a:r>
            <a:endParaRPr baseline="1736" sz="2400">
              <a:latin typeface="Times New Roman"/>
              <a:cs typeface="Times New Roman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3465385" y="4491037"/>
            <a:ext cx="314325" cy="314325"/>
            <a:chOff x="3465385" y="4491037"/>
            <a:chExt cx="314325" cy="314325"/>
          </a:xfrm>
        </p:grpSpPr>
        <p:sp>
          <p:nvSpPr>
            <p:cNvPr id="81" name="object 81" descr=""/>
            <p:cNvSpPr/>
            <p:nvPr/>
          </p:nvSpPr>
          <p:spPr>
            <a:xfrm>
              <a:off x="3470147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3470147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3527552" y="4448936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3686047" y="5206746"/>
            <a:ext cx="7632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imes New Roman"/>
                <a:cs typeface="Times New Roman"/>
              </a:rPr>
              <a:t>NAND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3474720" y="5710428"/>
            <a:ext cx="314325" cy="314325"/>
            <a:chOff x="3474720" y="5710428"/>
            <a:chExt cx="314325" cy="314325"/>
          </a:xfrm>
        </p:grpSpPr>
        <p:sp>
          <p:nvSpPr>
            <p:cNvPr id="86" name="object 86" descr=""/>
            <p:cNvSpPr/>
            <p:nvPr/>
          </p:nvSpPr>
          <p:spPr>
            <a:xfrm>
              <a:off x="3479292" y="5715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9"/>
                  </a:lnTo>
                  <a:lnTo>
                    <a:pt x="62380" y="29405"/>
                  </a:lnTo>
                  <a:lnTo>
                    <a:pt x="29394" y="62396"/>
                  </a:lnTo>
                  <a:lnTo>
                    <a:pt x="7766" y="104231"/>
                  </a:lnTo>
                  <a:lnTo>
                    <a:pt x="0" y="152400"/>
                  </a:lnTo>
                  <a:lnTo>
                    <a:pt x="7766" y="200568"/>
                  </a:lnTo>
                  <a:lnTo>
                    <a:pt x="29394" y="242403"/>
                  </a:lnTo>
                  <a:lnTo>
                    <a:pt x="62380" y="275394"/>
                  </a:lnTo>
                  <a:lnTo>
                    <a:pt x="104217" y="297030"/>
                  </a:lnTo>
                  <a:lnTo>
                    <a:pt x="152400" y="304800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400"/>
                  </a:lnTo>
                  <a:lnTo>
                    <a:pt x="297033" y="104231"/>
                  </a:lnTo>
                  <a:lnTo>
                    <a:pt x="275405" y="62396"/>
                  </a:lnTo>
                  <a:lnTo>
                    <a:pt x="242419" y="29405"/>
                  </a:lnTo>
                  <a:lnTo>
                    <a:pt x="200582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479292" y="5715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31"/>
                  </a:lnTo>
                  <a:lnTo>
                    <a:pt x="29394" y="62396"/>
                  </a:lnTo>
                  <a:lnTo>
                    <a:pt x="62380" y="29405"/>
                  </a:lnTo>
                  <a:lnTo>
                    <a:pt x="104217" y="7769"/>
                  </a:lnTo>
                  <a:lnTo>
                    <a:pt x="152400" y="0"/>
                  </a:lnTo>
                  <a:lnTo>
                    <a:pt x="200582" y="7769"/>
                  </a:lnTo>
                  <a:lnTo>
                    <a:pt x="242419" y="29405"/>
                  </a:lnTo>
                  <a:lnTo>
                    <a:pt x="275405" y="62396"/>
                  </a:lnTo>
                  <a:lnTo>
                    <a:pt x="297033" y="104231"/>
                  </a:lnTo>
                  <a:lnTo>
                    <a:pt x="304800" y="152400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800"/>
                  </a:lnTo>
                  <a:lnTo>
                    <a:pt x="104217" y="297030"/>
                  </a:lnTo>
                  <a:lnTo>
                    <a:pt x="62380" y="275394"/>
                  </a:lnTo>
                  <a:lnTo>
                    <a:pt x="29394" y="242403"/>
                  </a:lnTo>
                  <a:lnTo>
                    <a:pt x="7766" y="200568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3536950" y="5668467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89" name="object 89" descr=""/>
          <p:cNvGrpSpPr/>
          <p:nvPr/>
        </p:nvGrpSpPr>
        <p:grpSpPr>
          <a:xfrm>
            <a:off x="5696711" y="1635251"/>
            <a:ext cx="2331720" cy="2220595"/>
            <a:chOff x="5696711" y="1635251"/>
            <a:chExt cx="2331720" cy="2220595"/>
          </a:xfrm>
        </p:grpSpPr>
        <p:sp>
          <p:nvSpPr>
            <p:cNvPr id="90" name="object 90" descr=""/>
            <p:cNvSpPr/>
            <p:nvPr/>
          </p:nvSpPr>
          <p:spPr>
            <a:xfrm>
              <a:off x="5715761" y="2210561"/>
              <a:ext cx="1651000" cy="1626235"/>
            </a:xfrm>
            <a:custGeom>
              <a:avLst/>
              <a:gdLst/>
              <a:ahLst/>
              <a:cxnLst/>
              <a:rect l="l" t="t" r="r" b="b"/>
              <a:pathLst>
                <a:path w="1651000" h="1626235">
                  <a:moveTo>
                    <a:pt x="0" y="0"/>
                  </a:moveTo>
                  <a:lnTo>
                    <a:pt x="1650491" y="162610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6067044" y="1635251"/>
              <a:ext cx="1961514" cy="1870075"/>
            </a:xfrm>
            <a:custGeom>
              <a:avLst/>
              <a:gdLst/>
              <a:ahLst/>
              <a:cxnLst/>
              <a:rect l="l" t="t" r="r" b="b"/>
              <a:pathLst>
                <a:path w="1961515" h="187007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760220"/>
                  </a:lnTo>
                  <a:lnTo>
                    <a:pt x="44450" y="1760220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961515" h="1870075">
                  <a:moveTo>
                    <a:pt x="1961388" y="1831848"/>
                  </a:moveTo>
                  <a:lnTo>
                    <a:pt x="1948688" y="1825498"/>
                  </a:lnTo>
                  <a:lnTo>
                    <a:pt x="1885188" y="1793748"/>
                  </a:lnTo>
                  <a:lnTo>
                    <a:pt x="1885188" y="1825498"/>
                  </a:lnTo>
                  <a:lnTo>
                    <a:pt x="201168" y="1825498"/>
                  </a:lnTo>
                  <a:lnTo>
                    <a:pt x="201168" y="1838198"/>
                  </a:lnTo>
                  <a:lnTo>
                    <a:pt x="1885188" y="1838198"/>
                  </a:lnTo>
                  <a:lnTo>
                    <a:pt x="1885188" y="1869948"/>
                  </a:lnTo>
                  <a:lnTo>
                    <a:pt x="1948688" y="1838198"/>
                  </a:lnTo>
                  <a:lnTo>
                    <a:pt x="1961388" y="1831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7315200" y="3314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7315200" y="3314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8074786" y="318528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5940805" y="116560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7373239" y="3267278"/>
            <a:ext cx="193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5947981" y="3309937"/>
            <a:ext cx="314325" cy="314325"/>
            <a:chOff x="5947981" y="3309937"/>
            <a:chExt cx="314325" cy="314325"/>
          </a:xfrm>
        </p:grpSpPr>
        <p:sp>
          <p:nvSpPr>
            <p:cNvPr id="98" name="object 98" descr=""/>
            <p:cNvSpPr/>
            <p:nvPr/>
          </p:nvSpPr>
          <p:spPr>
            <a:xfrm>
              <a:off x="5952744" y="3314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952744" y="3314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6023483" y="3267278"/>
            <a:ext cx="1676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101" name="object 101" descr=""/>
          <p:cNvGrpSpPr/>
          <p:nvPr/>
        </p:nvGrpSpPr>
        <p:grpSpPr>
          <a:xfrm>
            <a:off x="5938837" y="1976437"/>
            <a:ext cx="314325" cy="314325"/>
            <a:chOff x="5938837" y="1976437"/>
            <a:chExt cx="314325" cy="314325"/>
          </a:xfrm>
        </p:grpSpPr>
        <p:sp>
          <p:nvSpPr>
            <p:cNvPr id="102" name="object 102" descr=""/>
            <p:cNvSpPr/>
            <p:nvPr/>
          </p:nvSpPr>
          <p:spPr>
            <a:xfrm>
              <a:off x="5943600" y="1981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943600" y="1981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 descr=""/>
          <p:cNvSpPr txBox="1"/>
          <p:nvPr/>
        </p:nvSpPr>
        <p:spPr>
          <a:xfrm>
            <a:off x="6001258" y="1933397"/>
            <a:ext cx="193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6391783" y="2595829"/>
            <a:ext cx="5651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XOR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6" name="object 106" descr=""/>
          <p:cNvGrpSpPr/>
          <p:nvPr/>
        </p:nvGrpSpPr>
        <p:grpSpPr>
          <a:xfrm>
            <a:off x="7310437" y="2052637"/>
            <a:ext cx="314325" cy="314325"/>
            <a:chOff x="7310437" y="2052637"/>
            <a:chExt cx="314325" cy="314325"/>
          </a:xfrm>
        </p:grpSpPr>
        <p:sp>
          <p:nvSpPr>
            <p:cNvPr id="107" name="object 107" descr=""/>
            <p:cNvSpPr/>
            <p:nvPr/>
          </p:nvSpPr>
          <p:spPr>
            <a:xfrm>
              <a:off x="7315200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7315200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>
            <a:off x="7373239" y="2010283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0" name="object 110" descr=""/>
          <p:cNvSpPr/>
          <p:nvPr/>
        </p:nvSpPr>
        <p:spPr>
          <a:xfrm>
            <a:off x="5956553" y="1651254"/>
            <a:ext cx="1975485" cy="1931035"/>
          </a:xfrm>
          <a:custGeom>
            <a:avLst/>
            <a:gdLst/>
            <a:ahLst/>
            <a:cxnLst/>
            <a:rect l="l" t="t" r="r" b="b"/>
            <a:pathLst>
              <a:path w="1975484" h="1931035">
                <a:moveTo>
                  <a:pt x="0" y="0"/>
                </a:moveTo>
                <a:lnTo>
                  <a:pt x="1975103" y="19309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 txBox="1"/>
          <p:nvPr/>
        </p:nvSpPr>
        <p:spPr>
          <a:xfrm>
            <a:off x="8386064" y="566237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8538464" y="583915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6010528" y="3509264"/>
            <a:ext cx="304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grpSp>
        <p:nvGrpSpPr>
          <p:cNvPr id="114" name="object 114" descr=""/>
          <p:cNvGrpSpPr/>
          <p:nvPr/>
        </p:nvGrpSpPr>
        <p:grpSpPr>
          <a:xfrm>
            <a:off x="5879591" y="3886200"/>
            <a:ext cx="2490470" cy="2170430"/>
            <a:chOff x="5879591" y="3886200"/>
            <a:chExt cx="2490470" cy="2170430"/>
          </a:xfrm>
        </p:grpSpPr>
        <p:sp>
          <p:nvSpPr>
            <p:cNvPr id="115" name="object 115" descr=""/>
            <p:cNvSpPr/>
            <p:nvPr/>
          </p:nvSpPr>
          <p:spPr>
            <a:xfrm>
              <a:off x="5879592" y="3886199"/>
              <a:ext cx="2490470" cy="2077720"/>
            </a:xfrm>
            <a:custGeom>
              <a:avLst/>
              <a:gdLst/>
              <a:ahLst/>
              <a:cxnLst/>
              <a:rect l="l" t="t" r="r" b="b"/>
              <a:pathLst>
                <a:path w="2490470" h="2077720">
                  <a:moveTo>
                    <a:pt x="2490216" y="2039112"/>
                  </a:moveTo>
                  <a:lnTo>
                    <a:pt x="2477516" y="2032762"/>
                  </a:lnTo>
                  <a:lnTo>
                    <a:pt x="2414016" y="2001012"/>
                  </a:lnTo>
                  <a:lnTo>
                    <a:pt x="2414016" y="2032762"/>
                  </a:lnTo>
                  <a:lnTo>
                    <a:pt x="231902" y="2032762"/>
                  </a:lnTo>
                  <a:lnTo>
                    <a:pt x="231902" y="76200"/>
                  </a:lnTo>
                  <a:lnTo>
                    <a:pt x="263652" y="76200"/>
                  </a:lnTo>
                  <a:lnTo>
                    <a:pt x="257302" y="63500"/>
                  </a:lnTo>
                  <a:lnTo>
                    <a:pt x="225552" y="0"/>
                  </a:lnTo>
                  <a:lnTo>
                    <a:pt x="187452" y="76200"/>
                  </a:lnTo>
                  <a:lnTo>
                    <a:pt x="219202" y="76200"/>
                  </a:lnTo>
                  <a:lnTo>
                    <a:pt x="219202" y="2032762"/>
                  </a:lnTo>
                  <a:lnTo>
                    <a:pt x="0" y="2032762"/>
                  </a:lnTo>
                  <a:lnTo>
                    <a:pt x="0" y="2045462"/>
                  </a:lnTo>
                  <a:lnTo>
                    <a:pt x="219202" y="2045462"/>
                  </a:lnTo>
                  <a:lnTo>
                    <a:pt x="219202" y="2057400"/>
                  </a:lnTo>
                  <a:lnTo>
                    <a:pt x="231902" y="2057400"/>
                  </a:lnTo>
                  <a:lnTo>
                    <a:pt x="231902" y="2045462"/>
                  </a:lnTo>
                  <a:lnTo>
                    <a:pt x="2414016" y="2045462"/>
                  </a:lnTo>
                  <a:lnTo>
                    <a:pt x="2414016" y="2077212"/>
                  </a:lnTo>
                  <a:lnTo>
                    <a:pt x="2477516" y="2045462"/>
                  </a:lnTo>
                  <a:lnTo>
                    <a:pt x="2490216" y="2039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7607807" y="5747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9"/>
                  </a:lnTo>
                  <a:lnTo>
                    <a:pt x="62380" y="29405"/>
                  </a:lnTo>
                  <a:lnTo>
                    <a:pt x="29394" y="62396"/>
                  </a:lnTo>
                  <a:lnTo>
                    <a:pt x="7766" y="104231"/>
                  </a:lnTo>
                  <a:lnTo>
                    <a:pt x="0" y="152400"/>
                  </a:lnTo>
                  <a:lnTo>
                    <a:pt x="7766" y="200568"/>
                  </a:lnTo>
                  <a:lnTo>
                    <a:pt x="29394" y="242403"/>
                  </a:lnTo>
                  <a:lnTo>
                    <a:pt x="62380" y="275394"/>
                  </a:lnTo>
                  <a:lnTo>
                    <a:pt x="104217" y="297030"/>
                  </a:lnTo>
                  <a:lnTo>
                    <a:pt x="152400" y="304800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400"/>
                  </a:lnTo>
                  <a:lnTo>
                    <a:pt x="297033" y="104231"/>
                  </a:lnTo>
                  <a:lnTo>
                    <a:pt x="275405" y="62396"/>
                  </a:lnTo>
                  <a:lnTo>
                    <a:pt x="242419" y="29405"/>
                  </a:lnTo>
                  <a:lnTo>
                    <a:pt x="200582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7607807" y="57470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31"/>
                  </a:lnTo>
                  <a:lnTo>
                    <a:pt x="29394" y="62396"/>
                  </a:lnTo>
                  <a:lnTo>
                    <a:pt x="62380" y="29405"/>
                  </a:lnTo>
                  <a:lnTo>
                    <a:pt x="104217" y="7769"/>
                  </a:lnTo>
                  <a:lnTo>
                    <a:pt x="152400" y="0"/>
                  </a:lnTo>
                  <a:lnTo>
                    <a:pt x="200582" y="7769"/>
                  </a:lnTo>
                  <a:lnTo>
                    <a:pt x="242419" y="29405"/>
                  </a:lnTo>
                  <a:lnTo>
                    <a:pt x="275405" y="62396"/>
                  </a:lnTo>
                  <a:lnTo>
                    <a:pt x="297033" y="104231"/>
                  </a:lnTo>
                  <a:lnTo>
                    <a:pt x="304800" y="152400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800"/>
                  </a:lnTo>
                  <a:lnTo>
                    <a:pt x="104217" y="297030"/>
                  </a:lnTo>
                  <a:lnTo>
                    <a:pt x="62380" y="275394"/>
                  </a:lnTo>
                  <a:lnTo>
                    <a:pt x="29394" y="242403"/>
                  </a:lnTo>
                  <a:lnTo>
                    <a:pt x="7766" y="200568"/>
                  </a:lnTo>
                  <a:lnTo>
                    <a:pt x="0" y="1524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 txBox="1"/>
          <p:nvPr/>
        </p:nvSpPr>
        <p:spPr>
          <a:xfrm>
            <a:off x="7665211" y="5700166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5938837" y="4350829"/>
            <a:ext cx="314325" cy="314325"/>
            <a:chOff x="5938837" y="4350829"/>
            <a:chExt cx="314325" cy="314325"/>
          </a:xfrm>
        </p:grpSpPr>
        <p:sp>
          <p:nvSpPr>
            <p:cNvPr id="120" name="object 120" descr=""/>
            <p:cNvSpPr/>
            <p:nvPr/>
          </p:nvSpPr>
          <p:spPr>
            <a:xfrm>
              <a:off x="5943600" y="43555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5943600" y="43555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6001258" y="4309364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123" name="object 123" descr=""/>
          <p:cNvGrpSpPr/>
          <p:nvPr/>
        </p:nvGrpSpPr>
        <p:grpSpPr>
          <a:xfrm>
            <a:off x="7348537" y="4472749"/>
            <a:ext cx="314325" cy="314325"/>
            <a:chOff x="7348537" y="4472749"/>
            <a:chExt cx="314325" cy="314325"/>
          </a:xfrm>
        </p:grpSpPr>
        <p:sp>
          <p:nvSpPr>
            <p:cNvPr id="124" name="object 124" descr=""/>
            <p:cNvSpPr/>
            <p:nvPr/>
          </p:nvSpPr>
          <p:spPr>
            <a:xfrm>
              <a:off x="7353300" y="447751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7353300" y="447751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" name="object 126" descr=""/>
          <p:cNvSpPr txBox="1"/>
          <p:nvPr/>
        </p:nvSpPr>
        <p:spPr>
          <a:xfrm>
            <a:off x="7424039" y="4430014"/>
            <a:ext cx="167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7227061" y="4844541"/>
            <a:ext cx="7239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imes New Roman"/>
                <a:cs typeface="Times New Roman"/>
              </a:rPr>
              <a:t>XNOR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8" name="object 128" descr=""/>
          <p:cNvGrpSpPr/>
          <p:nvPr/>
        </p:nvGrpSpPr>
        <p:grpSpPr>
          <a:xfrm>
            <a:off x="5861303" y="3965447"/>
            <a:ext cx="2388235" cy="2135505"/>
            <a:chOff x="5861303" y="3965447"/>
            <a:chExt cx="2388235" cy="2135505"/>
          </a:xfrm>
        </p:grpSpPr>
        <p:sp>
          <p:nvSpPr>
            <p:cNvPr id="129" name="object 129" descr=""/>
            <p:cNvSpPr/>
            <p:nvPr/>
          </p:nvSpPr>
          <p:spPr>
            <a:xfrm>
              <a:off x="5880353" y="3984497"/>
              <a:ext cx="2350135" cy="2033270"/>
            </a:xfrm>
            <a:custGeom>
              <a:avLst/>
              <a:gdLst/>
              <a:ahLst/>
              <a:cxnLst/>
              <a:rect l="l" t="t" r="r" b="b"/>
              <a:pathLst>
                <a:path w="2350134" h="2033270">
                  <a:moveTo>
                    <a:pt x="0" y="0"/>
                  </a:moveTo>
                  <a:lnTo>
                    <a:pt x="2350007" y="203301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5943599" y="5791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9"/>
                  </a:lnTo>
                  <a:lnTo>
                    <a:pt x="62380" y="29405"/>
                  </a:lnTo>
                  <a:lnTo>
                    <a:pt x="29394" y="62396"/>
                  </a:lnTo>
                  <a:lnTo>
                    <a:pt x="7766" y="104231"/>
                  </a:lnTo>
                  <a:lnTo>
                    <a:pt x="0" y="152400"/>
                  </a:lnTo>
                  <a:lnTo>
                    <a:pt x="7766" y="200568"/>
                  </a:lnTo>
                  <a:lnTo>
                    <a:pt x="29394" y="242403"/>
                  </a:lnTo>
                  <a:lnTo>
                    <a:pt x="62380" y="275394"/>
                  </a:lnTo>
                  <a:lnTo>
                    <a:pt x="104217" y="297030"/>
                  </a:lnTo>
                  <a:lnTo>
                    <a:pt x="152400" y="304800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400"/>
                  </a:lnTo>
                  <a:lnTo>
                    <a:pt x="297033" y="104231"/>
                  </a:lnTo>
                  <a:lnTo>
                    <a:pt x="275405" y="62396"/>
                  </a:lnTo>
                  <a:lnTo>
                    <a:pt x="242419" y="29405"/>
                  </a:lnTo>
                  <a:lnTo>
                    <a:pt x="200582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5943599" y="5791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31"/>
                  </a:lnTo>
                  <a:lnTo>
                    <a:pt x="29394" y="62396"/>
                  </a:lnTo>
                  <a:lnTo>
                    <a:pt x="62380" y="29405"/>
                  </a:lnTo>
                  <a:lnTo>
                    <a:pt x="104217" y="7769"/>
                  </a:lnTo>
                  <a:lnTo>
                    <a:pt x="152400" y="0"/>
                  </a:lnTo>
                  <a:lnTo>
                    <a:pt x="200582" y="7769"/>
                  </a:lnTo>
                  <a:lnTo>
                    <a:pt x="242419" y="29405"/>
                  </a:lnTo>
                  <a:lnTo>
                    <a:pt x="275405" y="62396"/>
                  </a:lnTo>
                  <a:lnTo>
                    <a:pt x="297033" y="104231"/>
                  </a:lnTo>
                  <a:lnTo>
                    <a:pt x="304800" y="152400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800"/>
                  </a:lnTo>
                  <a:lnTo>
                    <a:pt x="104217" y="297030"/>
                  </a:lnTo>
                  <a:lnTo>
                    <a:pt x="62380" y="275394"/>
                  </a:lnTo>
                  <a:lnTo>
                    <a:pt x="29394" y="242403"/>
                  </a:lnTo>
                  <a:lnTo>
                    <a:pt x="7766" y="200568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 descr=""/>
          <p:cNvSpPr txBox="1"/>
          <p:nvPr/>
        </p:nvSpPr>
        <p:spPr>
          <a:xfrm>
            <a:off x="6013958" y="5744667"/>
            <a:ext cx="167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3" name="object 133" descr=""/>
          <p:cNvSpPr/>
          <p:nvPr/>
        </p:nvSpPr>
        <p:spPr>
          <a:xfrm>
            <a:off x="5817870" y="4572761"/>
            <a:ext cx="1762125" cy="1554480"/>
          </a:xfrm>
          <a:custGeom>
            <a:avLst/>
            <a:gdLst/>
            <a:ahLst/>
            <a:cxnLst/>
            <a:rect l="l" t="t" r="r" b="b"/>
            <a:pathLst>
              <a:path w="1762125" h="1554479">
                <a:moveTo>
                  <a:pt x="0" y="0"/>
                </a:moveTo>
                <a:lnTo>
                  <a:pt x="1761744" y="15544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 txBox="1"/>
          <p:nvPr/>
        </p:nvSpPr>
        <p:spPr>
          <a:xfrm>
            <a:off x="6137783" y="5416092"/>
            <a:ext cx="7239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imes New Roman"/>
                <a:cs typeface="Times New Roman"/>
              </a:rPr>
              <a:t>XNOR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41523" y="906907"/>
            <a:ext cx="429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-</a:t>
            </a:r>
            <a:r>
              <a:rPr dirty="0" sz="2000" spc="-25" b="1" i="1">
                <a:latin typeface="Times New Roman"/>
                <a:cs typeface="Times New Roman"/>
              </a:rPr>
              <a:t>0.5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06092" y="1540256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06092" y="2302510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101595" y="1303019"/>
            <a:ext cx="2286000" cy="1295400"/>
          </a:xfrm>
          <a:custGeom>
            <a:avLst/>
            <a:gdLst/>
            <a:ahLst/>
            <a:cxnLst/>
            <a:rect l="l" t="t" r="r" b="b"/>
            <a:pathLst>
              <a:path w="2286000" h="1295400">
                <a:moveTo>
                  <a:pt x="0" y="647700"/>
                </a:moveTo>
                <a:lnTo>
                  <a:pt x="6284" y="579362"/>
                </a:lnTo>
                <a:lnTo>
                  <a:pt x="24715" y="513077"/>
                </a:lnTo>
                <a:lnTo>
                  <a:pt x="54661" y="449201"/>
                </a:lnTo>
                <a:lnTo>
                  <a:pt x="95492" y="388092"/>
                </a:lnTo>
                <a:lnTo>
                  <a:pt x="119791" y="358687"/>
                </a:lnTo>
                <a:lnTo>
                  <a:pt x="146574" y="330108"/>
                </a:lnTo>
                <a:lnTo>
                  <a:pt x="175762" y="302400"/>
                </a:lnTo>
                <a:lnTo>
                  <a:pt x="207277" y="275608"/>
                </a:lnTo>
                <a:lnTo>
                  <a:pt x="241038" y="249776"/>
                </a:lnTo>
                <a:lnTo>
                  <a:pt x="276968" y="224948"/>
                </a:lnTo>
                <a:lnTo>
                  <a:pt x="314987" y="201171"/>
                </a:lnTo>
                <a:lnTo>
                  <a:pt x="355017" y="178488"/>
                </a:lnTo>
                <a:lnTo>
                  <a:pt x="396977" y="156944"/>
                </a:lnTo>
                <a:lnTo>
                  <a:pt x="440790" y="136584"/>
                </a:lnTo>
                <a:lnTo>
                  <a:pt x="486377" y="117453"/>
                </a:lnTo>
                <a:lnTo>
                  <a:pt x="533658" y="99595"/>
                </a:lnTo>
                <a:lnTo>
                  <a:pt x="582554" y="83056"/>
                </a:lnTo>
                <a:lnTo>
                  <a:pt x="632987" y="67879"/>
                </a:lnTo>
                <a:lnTo>
                  <a:pt x="684878" y="54110"/>
                </a:lnTo>
                <a:lnTo>
                  <a:pt x="738147" y="41793"/>
                </a:lnTo>
                <a:lnTo>
                  <a:pt x="792716" y="30973"/>
                </a:lnTo>
                <a:lnTo>
                  <a:pt x="848505" y="21696"/>
                </a:lnTo>
                <a:lnTo>
                  <a:pt x="905436" y="14004"/>
                </a:lnTo>
                <a:lnTo>
                  <a:pt x="963430" y="7944"/>
                </a:lnTo>
                <a:lnTo>
                  <a:pt x="1022408" y="3560"/>
                </a:lnTo>
                <a:lnTo>
                  <a:pt x="1082291" y="897"/>
                </a:lnTo>
                <a:lnTo>
                  <a:pt x="1143000" y="0"/>
                </a:lnTo>
                <a:lnTo>
                  <a:pt x="1203708" y="897"/>
                </a:lnTo>
                <a:lnTo>
                  <a:pt x="1263591" y="3560"/>
                </a:lnTo>
                <a:lnTo>
                  <a:pt x="1322569" y="7944"/>
                </a:lnTo>
                <a:lnTo>
                  <a:pt x="1380563" y="14004"/>
                </a:lnTo>
                <a:lnTo>
                  <a:pt x="1437494" y="21696"/>
                </a:lnTo>
                <a:lnTo>
                  <a:pt x="1493283" y="30973"/>
                </a:lnTo>
                <a:lnTo>
                  <a:pt x="1547852" y="41793"/>
                </a:lnTo>
                <a:lnTo>
                  <a:pt x="1601121" y="54110"/>
                </a:lnTo>
                <a:lnTo>
                  <a:pt x="1653012" y="67879"/>
                </a:lnTo>
                <a:lnTo>
                  <a:pt x="1703445" y="83056"/>
                </a:lnTo>
                <a:lnTo>
                  <a:pt x="1752341" y="99595"/>
                </a:lnTo>
                <a:lnTo>
                  <a:pt x="1799622" y="117453"/>
                </a:lnTo>
                <a:lnTo>
                  <a:pt x="1845209" y="136584"/>
                </a:lnTo>
                <a:lnTo>
                  <a:pt x="1889022" y="156944"/>
                </a:lnTo>
                <a:lnTo>
                  <a:pt x="1930982" y="178488"/>
                </a:lnTo>
                <a:lnTo>
                  <a:pt x="1971012" y="201171"/>
                </a:lnTo>
                <a:lnTo>
                  <a:pt x="2009031" y="224948"/>
                </a:lnTo>
                <a:lnTo>
                  <a:pt x="2044961" y="249776"/>
                </a:lnTo>
                <a:lnTo>
                  <a:pt x="2078722" y="275608"/>
                </a:lnTo>
                <a:lnTo>
                  <a:pt x="2110237" y="302400"/>
                </a:lnTo>
                <a:lnTo>
                  <a:pt x="2139425" y="330108"/>
                </a:lnTo>
                <a:lnTo>
                  <a:pt x="2166208" y="358687"/>
                </a:lnTo>
                <a:lnTo>
                  <a:pt x="2190507" y="388092"/>
                </a:lnTo>
                <a:lnTo>
                  <a:pt x="2231338" y="449201"/>
                </a:lnTo>
                <a:lnTo>
                  <a:pt x="2261284" y="513077"/>
                </a:lnTo>
                <a:lnTo>
                  <a:pt x="2279715" y="579362"/>
                </a:lnTo>
                <a:lnTo>
                  <a:pt x="2286000" y="647700"/>
                </a:lnTo>
                <a:lnTo>
                  <a:pt x="2284415" y="682102"/>
                </a:lnTo>
                <a:lnTo>
                  <a:pt x="2271979" y="749458"/>
                </a:lnTo>
                <a:lnTo>
                  <a:pt x="2247711" y="814584"/>
                </a:lnTo>
                <a:lnTo>
                  <a:pt x="2212243" y="877121"/>
                </a:lnTo>
                <a:lnTo>
                  <a:pt x="2166208" y="936712"/>
                </a:lnTo>
                <a:lnTo>
                  <a:pt x="2139425" y="965291"/>
                </a:lnTo>
                <a:lnTo>
                  <a:pt x="2110237" y="992999"/>
                </a:lnTo>
                <a:lnTo>
                  <a:pt x="2078722" y="1019791"/>
                </a:lnTo>
                <a:lnTo>
                  <a:pt x="2044961" y="1045623"/>
                </a:lnTo>
                <a:lnTo>
                  <a:pt x="2009031" y="1070451"/>
                </a:lnTo>
                <a:lnTo>
                  <a:pt x="1971012" y="1094228"/>
                </a:lnTo>
                <a:lnTo>
                  <a:pt x="1930982" y="1116911"/>
                </a:lnTo>
                <a:lnTo>
                  <a:pt x="1889022" y="1138455"/>
                </a:lnTo>
                <a:lnTo>
                  <a:pt x="1845209" y="1158815"/>
                </a:lnTo>
                <a:lnTo>
                  <a:pt x="1799622" y="1177946"/>
                </a:lnTo>
                <a:lnTo>
                  <a:pt x="1752341" y="1195804"/>
                </a:lnTo>
                <a:lnTo>
                  <a:pt x="1703445" y="1212343"/>
                </a:lnTo>
                <a:lnTo>
                  <a:pt x="1653012" y="1227520"/>
                </a:lnTo>
                <a:lnTo>
                  <a:pt x="1601121" y="1241289"/>
                </a:lnTo>
                <a:lnTo>
                  <a:pt x="1547852" y="1253606"/>
                </a:lnTo>
                <a:lnTo>
                  <a:pt x="1493283" y="1264426"/>
                </a:lnTo>
                <a:lnTo>
                  <a:pt x="1437494" y="1273703"/>
                </a:lnTo>
                <a:lnTo>
                  <a:pt x="1380563" y="1281395"/>
                </a:lnTo>
                <a:lnTo>
                  <a:pt x="1322569" y="1287455"/>
                </a:lnTo>
                <a:lnTo>
                  <a:pt x="1263591" y="1291839"/>
                </a:lnTo>
                <a:lnTo>
                  <a:pt x="1203708" y="1294502"/>
                </a:lnTo>
                <a:lnTo>
                  <a:pt x="1143000" y="1295400"/>
                </a:lnTo>
                <a:lnTo>
                  <a:pt x="1082291" y="1294502"/>
                </a:lnTo>
                <a:lnTo>
                  <a:pt x="1022408" y="1291839"/>
                </a:lnTo>
                <a:lnTo>
                  <a:pt x="963430" y="1287455"/>
                </a:lnTo>
                <a:lnTo>
                  <a:pt x="905436" y="1281395"/>
                </a:lnTo>
                <a:lnTo>
                  <a:pt x="848505" y="1273703"/>
                </a:lnTo>
                <a:lnTo>
                  <a:pt x="792716" y="1264426"/>
                </a:lnTo>
                <a:lnTo>
                  <a:pt x="738147" y="1253606"/>
                </a:lnTo>
                <a:lnTo>
                  <a:pt x="684878" y="1241289"/>
                </a:lnTo>
                <a:lnTo>
                  <a:pt x="632987" y="1227520"/>
                </a:lnTo>
                <a:lnTo>
                  <a:pt x="582554" y="1212343"/>
                </a:lnTo>
                <a:lnTo>
                  <a:pt x="533658" y="1195804"/>
                </a:lnTo>
                <a:lnTo>
                  <a:pt x="486377" y="1177946"/>
                </a:lnTo>
                <a:lnTo>
                  <a:pt x="440790" y="1158815"/>
                </a:lnTo>
                <a:lnTo>
                  <a:pt x="396977" y="1138455"/>
                </a:lnTo>
                <a:lnTo>
                  <a:pt x="355017" y="1116911"/>
                </a:lnTo>
                <a:lnTo>
                  <a:pt x="314987" y="1094228"/>
                </a:lnTo>
                <a:lnTo>
                  <a:pt x="276968" y="1070451"/>
                </a:lnTo>
                <a:lnTo>
                  <a:pt x="241038" y="1045623"/>
                </a:lnTo>
                <a:lnTo>
                  <a:pt x="207277" y="1019791"/>
                </a:lnTo>
                <a:lnTo>
                  <a:pt x="175762" y="992999"/>
                </a:lnTo>
                <a:lnTo>
                  <a:pt x="146574" y="965291"/>
                </a:lnTo>
                <a:lnTo>
                  <a:pt x="119791" y="936712"/>
                </a:lnTo>
                <a:lnTo>
                  <a:pt x="95492" y="907307"/>
                </a:lnTo>
                <a:lnTo>
                  <a:pt x="54661" y="846198"/>
                </a:lnTo>
                <a:lnTo>
                  <a:pt x="24715" y="782322"/>
                </a:lnTo>
                <a:lnTo>
                  <a:pt x="6284" y="716037"/>
                </a:lnTo>
                <a:lnTo>
                  <a:pt x="0" y="64770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589741" y="1788566"/>
            <a:ext cx="14033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10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89741" y="1472141"/>
            <a:ext cx="14033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10">
                <a:latin typeface="Symbol"/>
                <a:cs typeface="Symbol"/>
              </a:rPr>
              <a:t>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64341" y="2050369"/>
            <a:ext cx="76771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9259" sz="2700" spc="-450">
                <a:latin typeface="Symbol"/>
                <a:cs typeface="Symbol"/>
              </a:rPr>
              <a:t></a:t>
            </a:r>
            <a:r>
              <a:rPr dirty="0" baseline="-13888" sz="2700" spc="-450">
                <a:latin typeface="Symbol"/>
                <a:cs typeface="Symbol"/>
              </a:rPr>
              <a:t></a:t>
            </a:r>
            <a:r>
              <a:rPr dirty="0" sz="1800" spc="-300">
                <a:latin typeface="Times New Roman"/>
                <a:cs typeface="Times New Roman"/>
              </a:rPr>
              <a:t>0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72314" y="1478533"/>
            <a:ext cx="260350" cy="5168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0795">
              <a:lnSpc>
                <a:spcPts val="935"/>
              </a:lnSpc>
              <a:spcBef>
                <a:spcPts val="110"/>
              </a:spcBef>
            </a:pPr>
            <a:r>
              <a:rPr dirty="0" sz="1050" spc="5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2915"/>
              </a:lnSpc>
            </a:pPr>
            <a:r>
              <a:rPr dirty="0" sz="2700" spc="-1225">
                <a:latin typeface="Symbol"/>
                <a:cs typeface="Symbol"/>
              </a:rPr>
              <a:t>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97142" y="1932285"/>
            <a:ext cx="22034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25" i="1">
                <a:latin typeface="Times New Roman"/>
                <a:cs typeface="Times New Roman"/>
              </a:rPr>
              <a:t>i</a:t>
            </a:r>
            <a:r>
              <a:rPr dirty="0" sz="1050" spc="-25">
                <a:latin typeface="Symbol"/>
                <a:cs typeface="Symbol"/>
              </a:rPr>
              <a:t></a:t>
            </a:r>
            <a:r>
              <a:rPr dirty="0" sz="1050" spc="-25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15725" y="1616106"/>
            <a:ext cx="807720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 sz="1800" spc="-40" i="1">
                <a:latin typeface="Times New Roman"/>
                <a:cs typeface="Times New Roman"/>
              </a:rPr>
              <a:t>w</a:t>
            </a:r>
            <a:r>
              <a:rPr dirty="0" baseline="-23809" sz="1575" spc="-60" i="1">
                <a:latin typeface="Times New Roman"/>
                <a:cs typeface="Times New Roman"/>
              </a:rPr>
              <a:t>i</a:t>
            </a:r>
            <a:r>
              <a:rPr dirty="0" baseline="-23809" sz="1575" spc="-82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</a:t>
            </a:r>
            <a:r>
              <a:rPr dirty="0" baseline="-23809" sz="1575" i="1">
                <a:latin typeface="Times New Roman"/>
                <a:cs typeface="Times New Roman"/>
              </a:rPr>
              <a:t>i</a:t>
            </a:r>
            <a:r>
              <a:rPr dirty="0" baseline="-23809" sz="1575" spc="55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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56395" y="1603566"/>
            <a:ext cx="92964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30701" sz="2850">
                <a:latin typeface="Symbol"/>
                <a:cs typeface="Symbol"/>
              </a:rPr>
              <a:t></a:t>
            </a:r>
            <a:r>
              <a:rPr dirty="0" baseline="-30701" sz="2850" spc="307">
                <a:latin typeface="Times New Roman"/>
                <a:cs typeface="Times New Roman"/>
              </a:rPr>
              <a:t> </a:t>
            </a:r>
            <a:r>
              <a:rPr dirty="0" baseline="-32407" sz="2700">
                <a:latin typeface="Symbol"/>
                <a:cs typeface="Symbol"/>
              </a:rPr>
              <a:t></a:t>
            </a:r>
            <a:r>
              <a:rPr dirty="0" baseline="-32407" sz="27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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388358" y="1856232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495300" y="0"/>
                </a:moveTo>
                <a:lnTo>
                  <a:pt x="495300" y="190500"/>
                </a:lnTo>
                <a:lnTo>
                  <a:pt x="647700" y="114300"/>
                </a:lnTo>
                <a:lnTo>
                  <a:pt x="514350" y="114300"/>
                </a:lnTo>
                <a:lnTo>
                  <a:pt x="514350" y="76200"/>
                </a:lnTo>
                <a:lnTo>
                  <a:pt x="647700" y="76200"/>
                </a:lnTo>
                <a:lnTo>
                  <a:pt x="495300" y="0"/>
                </a:lnTo>
                <a:close/>
              </a:path>
              <a:path w="685800" h="190500">
                <a:moveTo>
                  <a:pt x="4953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495300" y="114300"/>
                </a:lnTo>
                <a:lnTo>
                  <a:pt x="495300" y="76200"/>
                </a:lnTo>
                <a:close/>
              </a:path>
              <a:path w="685800" h="190500">
                <a:moveTo>
                  <a:pt x="647700" y="76200"/>
                </a:moveTo>
                <a:lnTo>
                  <a:pt x="514350" y="76200"/>
                </a:lnTo>
                <a:lnTo>
                  <a:pt x="514350" y="114300"/>
                </a:lnTo>
                <a:lnTo>
                  <a:pt x="647700" y="114300"/>
                </a:lnTo>
                <a:lnTo>
                  <a:pt x="685800" y="95250"/>
                </a:lnTo>
                <a:lnTo>
                  <a:pt x="6477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2133600" y="612648"/>
            <a:ext cx="542925" cy="880744"/>
            <a:chOff x="2133600" y="612648"/>
            <a:chExt cx="542925" cy="880744"/>
          </a:xfrm>
        </p:grpSpPr>
        <p:sp>
          <p:nvSpPr>
            <p:cNvPr id="15" name="object 15" descr=""/>
            <p:cNvSpPr/>
            <p:nvPr/>
          </p:nvSpPr>
          <p:spPr>
            <a:xfrm>
              <a:off x="2376550" y="1068451"/>
              <a:ext cx="114300" cy="425450"/>
            </a:xfrm>
            <a:custGeom>
              <a:avLst/>
              <a:gdLst/>
              <a:ahLst/>
              <a:cxnLst/>
              <a:rect l="l" t="t" r="r" b="b"/>
              <a:pathLst>
                <a:path w="114300" h="425450">
                  <a:moveTo>
                    <a:pt x="38015" y="311362"/>
                  </a:moveTo>
                  <a:lnTo>
                    <a:pt x="0" y="312547"/>
                  </a:lnTo>
                  <a:lnTo>
                    <a:pt x="60706" y="424941"/>
                  </a:lnTo>
                  <a:lnTo>
                    <a:pt x="104334" y="330326"/>
                  </a:lnTo>
                  <a:lnTo>
                    <a:pt x="38607" y="330326"/>
                  </a:lnTo>
                  <a:lnTo>
                    <a:pt x="38015" y="311362"/>
                  </a:lnTo>
                  <a:close/>
                </a:path>
                <a:path w="114300" h="425450">
                  <a:moveTo>
                    <a:pt x="76114" y="310176"/>
                  </a:moveTo>
                  <a:lnTo>
                    <a:pt x="38015" y="311362"/>
                  </a:lnTo>
                  <a:lnTo>
                    <a:pt x="38607" y="330326"/>
                  </a:lnTo>
                  <a:lnTo>
                    <a:pt x="76707" y="329184"/>
                  </a:lnTo>
                  <a:lnTo>
                    <a:pt x="76114" y="310176"/>
                  </a:lnTo>
                  <a:close/>
                </a:path>
                <a:path w="114300" h="425450">
                  <a:moveTo>
                    <a:pt x="114173" y="308990"/>
                  </a:moveTo>
                  <a:lnTo>
                    <a:pt x="76114" y="310176"/>
                  </a:lnTo>
                  <a:lnTo>
                    <a:pt x="76707" y="329184"/>
                  </a:lnTo>
                  <a:lnTo>
                    <a:pt x="38607" y="330326"/>
                  </a:lnTo>
                  <a:lnTo>
                    <a:pt x="104334" y="330326"/>
                  </a:lnTo>
                  <a:lnTo>
                    <a:pt x="114173" y="308990"/>
                  </a:lnTo>
                  <a:close/>
                </a:path>
                <a:path w="114300" h="425450">
                  <a:moveTo>
                    <a:pt x="66421" y="0"/>
                  </a:moveTo>
                  <a:lnTo>
                    <a:pt x="28321" y="1270"/>
                  </a:lnTo>
                  <a:lnTo>
                    <a:pt x="38015" y="311362"/>
                  </a:lnTo>
                  <a:lnTo>
                    <a:pt x="76114" y="310176"/>
                  </a:lnTo>
                  <a:lnTo>
                    <a:pt x="66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38172" y="61722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6"/>
                  </a:lnTo>
                  <a:lnTo>
                    <a:pt x="117574" y="39045"/>
                  </a:lnTo>
                  <a:lnTo>
                    <a:pt x="78104" y="66960"/>
                  </a:lnTo>
                  <a:lnTo>
                    <a:pt x="45541" y="100793"/>
                  </a:lnTo>
                  <a:lnTo>
                    <a:pt x="20954" y="139624"/>
                  </a:lnTo>
                  <a:lnTo>
                    <a:pt x="5417" y="182533"/>
                  </a:lnTo>
                  <a:lnTo>
                    <a:pt x="0" y="228600"/>
                  </a:lnTo>
                  <a:lnTo>
                    <a:pt x="5417" y="274666"/>
                  </a:lnTo>
                  <a:lnTo>
                    <a:pt x="20955" y="317575"/>
                  </a:lnTo>
                  <a:lnTo>
                    <a:pt x="45541" y="356406"/>
                  </a:lnTo>
                  <a:lnTo>
                    <a:pt x="78105" y="390239"/>
                  </a:lnTo>
                  <a:lnTo>
                    <a:pt x="117574" y="418154"/>
                  </a:lnTo>
                  <a:lnTo>
                    <a:pt x="162877" y="439233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5" y="390239"/>
                  </a:lnTo>
                  <a:lnTo>
                    <a:pt x="487858" y="356406"/>
                  </a:lnTo>
                  <a:lnTo>
                    <a:pt x="512445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138172" y="61722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4" y="139624"/>
                  </a:lnTo>
                  <a:lnTo>
                    <a:pt x="45541" y="100793"/>
                  </a:lnTo>
                  <a:lnTo>
                    <a:pt x="78104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5" y="390239"/>
                  </a:lnTo>
                  <a:lnTo>
                    <a:pt x="45541" y="356406"/>
                  </a:lnTo>
                  <a:lnTo>
                    <a:pt x="20955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909637" y="1222057"/>
            <a:ext cx="1193165" cy="1164590"/>
            <a:chOff x="909637" y="1222057"/>
            <a:chExt cx="1193165" cy="1164590"/>
          </a:xfrm>
        </p:grpSpPr>
        <p:sp>
          <p:nvSpPr>
            <p:cNvPr id="19" name="object 19" descr=""/>
            <p:cNvSpPr/>
            <p:nvPr/>
          </p:nvSpPr>
          <p:spPr>
            <a:xfrm>
              <a:off x="1437005" y="1440941"/>
              <a:ext cx="666115" cy="946150"/>
            </a:xfrm>
            <a:custGeom>
              <a:avLst/>
              <a:gdLst/>
              <a:ahLst/>
              <a:cxnLst/>
              <a:rect l="l" t="t" r="r" b="b"/>
              <a:pathLst>
                <a:path w="666114" h="946150">
                  <a:moveTo>
                    <a:pt x="665607" y="510540"/>
                  </a:moveTo>
                  <a:lnTo>
                    <a:pt x="644690" y="468249"/>
                  </a:lnTo>
                  <a:lnTo>
                    <a:pt x="608965" y="395986"/>
                  </a:lnTo>
                  <a:lnTo>
                    <a:pt x="585965" y="426351"/>
                  </a:lnTo>
                  <a:lnTo>
                    <a:pt x="23114" y="0"/>
                  </a:lnTo>
                  <a:lnTo>
                    <a:pt x="0" y="30480"/>
                  </a:lnTo>
                  <a:lnTo>
                    <a:pt x="562978" y="456704"/>
                  </a:lnTo>
                  <a:lnTo>
                    <a:pt x="540004" y="487045"/>
                  </a:lnTo>
                  <a:lnTo>
                    <a:pt x="665607" y="510540"/>
                  </a:lnTo>
                  <a:close/>
                </a:path>
                <a:path w="666114" h="946150">
                  <a:moveTo>
                    <a:pt x="665607" y="510540"/>
                  </a:moveTo>
                  <a:lnTo>
                    <a:pt x="538480" y="524129"/>
                  </a:lnTo>
                  <a:lnTo>
                    <a:pt x="559054" y="556183"/>
                  </a:lnTo>
                  <a:lnTo>
                    <a:pt x="1270" y="913638"/>
                  </a:lnTo>
                  <a:lnTo>
                    <a:pt x="21844" y="945642"/>
                  </a:lnTo>
                  <a:lnTo>
                    <a:pt x="579628" y="588238"/>
                  </a:lnTo>
                  <a:lnTo>
                    <a:pt x="600202" y="620268"/>
                  </a:lnTo>
                  <a:lnTo>
                    <a:pt x="644550" y="545846"/>
                  </a:lnTo>
                  <a:lnTo>
                    <a:pt x="665607" y="510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14400" y="122681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50" y="4644"/>
                  </a:lnTo>
                  <a:lnTo>
                    <a:pt x="162888" y="17966"/>
                  </a:lnTo>
                  <a:lnTo>
                    <a:pt x="117585" y="39045"/>
                  </a:lnTo>
                  <a:lnTo>
                    <a:pt x="78114" y="66960"/>
                  </a:lnTo>
                  <a:lnTo>
                    <a:pt x="45548" y="100793"/>
                  </a:lnTo>
                  <a:lnTo>
                    <a:pt x="20958" y="139624"/>
                  </a:lnTo>
                  <a:lnTo>
                    <a:pt x="5418" y="182533"/>
                  </a:lnTo>
                  <a:lnTo>
                    <a:pt x="0" y="228600"/>
                  </a:lnTo>
                  <a:lnTo>
                    <a:pt x="5418" y="274666"/>
                  </a:lnTo>
                  <a:lnTo>
                    <a:pt x="20958" y="317575"/>
                  </a:lnTo>
                  <a:lnTo>
                    <a:pt x="45548" y="356406"/>
                  </a:lnTo>
                  <a:lnTo>
                    <a:pt x="78114" y="390239"/>
                  </a:lnTo>
                  <a:lnTo>
                    <a:pt x="117585" y="418154"/>
                  </a:lnTo>
                  <a:lnTo>
                    <a:pt x="162888" y="439233"/>
                  </a:lnTo>
                  <a:lnTo>
                    <a:pt x="212950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4" y="390239"/>
                  </a:lnTo>
                  <a:lnTo>
                    <a:pt x="487858" y="356406"/>
                  </a:lnTo>
                  <a:lnTo>
                    <a:pt x="512444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14400" y="122681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8" y="182533"/>
                  </a:lnTo>
                  <a:lnTo>
                    <a:pt x="20958" y="139624"/>
                  </a:lnTo>
                  <a:lnTo>
                    <a:pt x="45548" y="100793"/>
                  </a:lnTo>
                  <a:lnTo>
                    <a:pt x="78114" y="66960"/>
                  </a:lnTo>
                  <a:lnTo>
                    <a:pt x="117585" y="39045"/>
                  </a:lnTo>
                  <a:lnTo>
                    <a:pt x="162888" y="17966"/>
                  </a:lnTo>
                  <a:lnTo>
                    <a:pt x="212950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4" y="317575"/>
                  </a:lnTo>
                  <a:lnTo>
                    <a:pt x="487858" y="356406"/>
                  </a:lnTo>
                  <a:lnTo>
                    <a:pt x="455294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50" y="452555"/>
                  </a:lnTo>
                  <a:lnTo>
                    <a:pt x="162888" y="439233"/>
                  </a:lnTo>
                  <a:lnTo>
                    <a:pt x="117585" y="418154"/>
                  </a:lnTo>
                  <a:lnTo>
                    <a:pt x="78114" y="390239"/>
                  </a:lnTo>
                  <a:lnTo>
                    <a:pt x="45548" y="356406"/>
                  </a:lnTo>
                  <a:lnTo>
                    <a:pt x="20958" y="317575"/>
                  </a:lnTo>
                  <a:lnTo>
                    <a:pt x="5418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09344" y="133857"/>
            <a:ext cx="3227705" cy="9563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66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Logical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Operators</a:t>
            </a:r>
          </a:p>
          <a:p>
            <a:pPr algn="ctr" marR="777240">
              <a:lnSpc>
                <a:spcPts val="3660"/>
              </a:lnSpc>
            </a:pPr>
            <a:r>
              <a:rPr dirty="0" baseline="9920" sz="4200" spc="-1889" b="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sz="3200" spc="-220" b="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baseline="2314" sz="1800" spc="-615" b="0" i="1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1950" spc="-262" b="0" i="1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44244" y="1172083"/>
            <a:ext cx="309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x</a:t>
            </a:r>
            <a:r>
              <a:rPr dirty="0" baseline="-20833" sz="1800" spc="-37" i="1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909827" y="2136648"/>
            <a:ext cx="542925" cy="466725"/>
            <a:chOff x="909827" y="2136648"/>
            <a:chExt cx="542925" cy="466725"/>
          </a:xfrm>
        </p:grpSpPr>
        <p:sp>
          <p:nvSpPr>
            <p:cNvPr id="25" name="object 25" descr=""/>
            <p:cNvSpPr/>
            <p:nvPr/>
          </p:nvSpPr>
          <p:spPr>
            <a:xfrm>
              <a:off x="914399" y="214122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50" y="4644"/>
                  </a:lnTo>
                  <a:lnTo>
                    <a:pt x="162888" y="17966"/>
                  </a:lnTo>
                  <a:lnTo>
                    <a:pt x="117585" y="39045"/>
                  </a:lnTo>
                  <a:lnTo>
                    <a:pt x="78114" y="66960"/>
                  </a:lnTo>
                  <a:lnTo>
                    <a:pt x="45548" y="100793"/>
                  </a:lnTo>
                  <a:lnTo>
                    <a:pt x="20958" y="139624"/>
                  </a:lnTo>
                  <a:lnTo>
                    <a:pt x="5418" y="182533"/>
                  </a:lnTo>
                  <a:lnTo>
                    <a:pt x="0" y="228600"/>
                  </a:lnTo>
                  <a:lnTo>
                    <a:pt x="5418" y="274666"/>
                  </a:lnTo>
                  <a:lnTo>
                    <a:pt x="20958" y="317575"/>
                  </a:lnTo>
                  <a:lnTo>
                    <a:pt x="45548" y="356406"/>
                  </a:lnTo>
                  <a:lnTo>
                    <a:pt x="78114" y="390239"/>
                  </a:lnTo>
                  <a:lnTo>
                    <a:pt x="117585" y="418154"/>
                  </a:lnTo>
                  <a:lnTo>
                    <a:pt x="162888" y="439233"/>
                  </a:lnTo>
                  <a:lnTo>
                    <a:pt x="212950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4" y="390239"/>
                  </a:lnTo>
                  <a:lnTo>
                    <a:pt x="487858" y="356406"/>
                  </a:lnTo>
                  <a:lnTo>
                    <a:pt x="512444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14399" y="214122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8" y="182533"/>
                  </a:lnTo>
                  <a:lnTo>
                    <a:pt x="20958" y="139624"/>
                  </a:lnTo>
                  <a:lnTo>
                    <a:pt x="45548" y="100793"/>
                  </a:lnTo>
                  <a:lnTo>
                    <a:pt x="78114" y="66960"/>
                  </a:lnTo>
                  <a:lnTo>
                    <a:pt x="117585" y="39045"/>
                  </a:lnTo>
                  <a:lnTo>
                    <a:pt x="162888" y="17966"/>
                  </a:lnTo>
                  <a:lnTo>
                    <a:pt x="212950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4" y="317575"/>
                  </a:lnTo>
                  <a:lnTo>
                    <a:pt x="487858" y="356406"/>
                  </a:lnTo>
                  <a:lnTo>
                    <a:pt x="455294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50" y="452555"/>
                  </a:lnTo>
                  <a:lnTo>
                    <a:pt x="162888" y="439233"/>
                  </a:lnTo>
                  <a:lnTo>
                    <a:pt x="117585" y="418154"/>
                  </a:lnTo>
                  <a:lnTo>
                    <a:pt x="78114" y="390239"/>
                  </a:lnTo>
                  <a:lnTo>
                    <a:pt x="45548" y="356406"/>
                  </a:lnTo>
                  <a:lnTo>
                    <a:pt x="20958" y="317575"/>
                  </a:lnTo>
                  <a:lnTo>
                    <a:pt x="5418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069644" y="2086736"/>
            <a:ext cx="1835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226616" y="234581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467225" y="1444574"/>
            <a:ext cx="483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498219" y="6333845"/>
            <a:ext cx="429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-</a:t>
            </a:r>
            <a:r>
              <a:rPr dirty="0" sz="2000" spc="-25" b="1" i="1">
                <a:latin typeface="Times New Roman"/>
                <a:cs typeface="Times New Roman"/>
              </a:rPr>
              <a:t>1.0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2007107" y="5562600"/>
            <a:ext cx="2293620" cy="1295400"/>
          </a:xfrm>
          <a:custGeom>
            <a:avLst/>
            <a:gdLst/>
            <a:ahLst/>
            <a:cxnLst/>
            <a:rect l="l" t="t" r="r" b="b"/>
            <a:pathLst>
              <a:path w="2293620" h="1295400">
                <a:moveTo>
                  <a:pt x="0" y="647700"/>
                </a:moveTo>
                <a:lnTo>
                  <a:pt x="6305" y="579369"/>
                </a:lnTo>
                <a:lnTo>
                  <a:pt x="24800" y="513088"/>
                </a:lnTo>
                <a:lnTo>
                  <a:pt x="54850" y="449215"/>
                </a:lnTo>
                <a:lnTo>
                  <a:pt x="95821" y="388108"/>
                </a:lnTo>
                <a:lnTo>
                  <a:pt x="120203" y="358704"/>
                </a:lnTo>
                <a:lnTo>
                  <a:pt x="147078" y="330125"/>
                </a:lnTo>
                <a:lnTo>
                  <a:pt x="176366" y="302417"/>
                </a:lnTo>
                <a:lnTo>
                  <a:pt x="207988" y="275624"/>
                </a:lnTo>
                <a:lnTo>
                  <a:pt x="241864" y="249792"/>
                </a:lnTo>
                <a:lnTo>
                  <a:pt x="277916" y="224964"/>
                </a:lnTo>
                <a:lnTo>
                  <a:pt x="316063" y="201186"/>
                </a:lnTo>
                <a:lnTo>
                  <a:pt x="356228" y="178502"/>
                </a:lnTo>
                <a:lnTo>
                  <a:pt x="398330" y="156957"/>
                </a:lnTo>
                <a:lnTo>
                  <a:pt x="442290" y="136596"/>
                </a:lnTo>
                <a:lnTo>
                  <a:pt x="488030" y="117464"/>
                </a:lnTo>
                <a:lnTo>
                  <a:pt x="535469" y="99605"/>
                </a:lnTo>
                <a:lnTo>
                  <a:pt x="584528" y="83064"/>
                </a:lnTo>
                <a:lnTo>
                  <a:pt x="635129" y="67886"/>
                </a:lnTo>
                <a:lnTo>
                  <a:pt x="687192" y="54116"/>
                </a:lnTo>
                <a:lnTo>
                  <a:pt x="740637" y="41798"/>
                </a:lnTo>
                <a:lnTo>
                  <a:pt x="795385" y="30977"/>
                </a:lnTo>
                <a:lnTo>
                  <a:pt x="851358" y="21698"/>
                </a:lnTo>
                <a:lnTo>
                  <a:pt x="908476" y="14006"/>
                </a:lnTo>
                <a:lnTo>
                  <a:pt x="966659" y="7945"/>
                </a:lnTo>
                <a:lnTo>
                  <a:pt x="1025829" y="3561"/>
                </a:lnTo>
                <a:lnTo>
                  <a:pt x="1085905" y="897"/>
                </a:lnTo>
                <a:lnTo>
                  <a:pt x="1146810" y="0"/>
                </a:lnTo>
                <a:lnTo>
                  <a:pt x="1207714" y="897"/>
                </a:lnTo>
                <a:lnTo>
                  <a:pt x="1267790" y="3561"/>
                </a:lnTo>
                <a:lnTo>
                  <a:pt x="1326960" y="7945"/>
                </a:lnTo>
                <a:lnTo>
                  <a:pt x="1385143" y="14006"/>
                </a:lnTo>
                <a:lnTo>
                  <a:pt x="1442261" y="21698"/>
                </a:lnTo>
                <a:lnTo>
                  <a:pt x="1498234" y="30977"/>
                </a:lnTo>
                <a:lnTo>
                  <a:pt x="1552982" y="41798"/>
                </a:lnTo>
                <a:lnTo>
                  <a:pt x="1606427" y="54116"/>
                </a:lnTo>
                <a:lnTo>
                  <a:pt x="1658490" y="67886"/>
                </a:lnTo>
                <a:lnTo>
                  <a:pt x="1709091" y="83064"/>
                </a:lnTo>
                <a:lnTo>
                  <a:pt x="1758150" y="99605"/>
                </a:lnTo>
                <a:lnTo>
                  <a:pt x="1805589" y="117464"/>
                </a:lnTo>
                <a:lnTo>
                  <a:pt x="1851329" y="136596"/>
                </a:lnTo>
                <a:lnTo>
                  <a:pt x="1895289" y="156957"/>
                </a:lnTo>
                <a:lnTo>
                  <a:pt x="1937391" y="178502"/>
                </a:lnTo>
                <a:lnTo>
                  <a:pt x="1977556" y="201186"/>
                </a:lnTo>
                <a:lnTo>
                  <a:pt x="2015703" y="224964"/>
                </a:lnTo>
                <a:lnTo>
                  <a:pt x="2051755" y="249792"/>
                </a:lnTo>
                <a:lnTo>
                  <a:pt x="2085631" y="275624"/>
                </a:lnTo>
                <a:lnTo>
                  <a:pt x="2117253" y="302417"/>
                </a:lnTo>
                <a:lnTo>
                  <a:pt x="2146541" y="330125"/>
                </a:lnTo>
                <a:lnTo>
                  <a:pt x="2173416" y="358704"/>
                </a:lnTo>
                <a:lnTo>
                  <a:pt x="2197798" y="388108"/>
                </a:lnTo>
                <a:lnTo>
                  <a:pt x="2238769" y="449215"/>
                </a:lnTo>
                <a:lnTo>
                  <a:pt x="2268819" y="513088"/>
                </a:lnTo>
                <a:lnTo>
                  <a:pt x="2287314" y="579369"/>
                </a:lnTo>
                <a:lnTo>
                  <a:pt x="2293620" y="647700"/>
                </a:lnTo>
                <a:lnTo>
                  <a:pt x="2292030" y="682099"/>
                </a:lnTo>
                <a:lnTo>
                  <a:pt x="2279550" y="749449"/>
                </a:lnTo>
                <a:lnTo>
                  <a:pt x="2255198" y="814571"/>
                </a:lnTo>
                <a:lnTo>
                  <a:pt x="2219609" y="877106"/>
                </a:lnTo>
                <a:lnTo>
                  <a:pt x="2173416" y="936695"/>
                </a:lnTo>
                <a:lnTo>
                  <a:pt x="2146541" y="965274"/>
                </a:lnTo>
                <a:lnTo>
                  <a:pt x="2117253" y="992982"/>
                </a:lnTo>
                <a:lnTo>
                  <a:pt x="2085631" y="1019774"/>
                </a:lnTo>
                <a:lnTo>
                  <a:pt x="2051755" y="1045607"/>
                </a:lnTo>
                <a:lnTo>
                  <a:pt x="2015703" y="1070435"/>
                </a:lnTo>
                <a:lnTo>
                  <a:pt x="1977556" y="1094213"/>
                </a:lnTo>
                <a:lnTo>
                  <a:pt x="1937391" y="1116897"/>
                </a:lnTo>
                <a:lnTo>
                  <a:pt x="1895289" y="1138442"/>
                </a:lnTo>
                <a:lnTo>
                  <a:pt x="1851329" y="1158803"/>
                </a:lnTo>
                <a:lnTo>
                  <a:pt x="1805589" y="1177935"/>
                </a:lnTo>
                <a:lnTo>
                  <a:pt x="1758150" y="1195794"/>
                </a:lnTo>
                <a:lnTo>
                  <a:pt x="1709091" y="1212335"/>
                </a:lnTo>
                <a:lnTo>
                  <a:pt x="1658490" y="1227513"/>
                </a:lnTo>
                <a:lnTo>
                  <a:pt x="1606427" y="1241283"/>
                </a:lnTo>
                <a:lnTo>
                  <a:pt x="1552982" y="1253601"/>
                </a:lnTo>
                <a:lnTo>
                  <a:pt x="1498234" y="1264421"/>
                </a:lnTo>
                <a:lnTo>
                  <a:pt x="1442261" y="1273700"/>
                </a:lnTo>
                <a:lnTo>
                  <a:pt x="1385143" y="1281392"/>
                </a:lnTo>
                <a:lnTo>
                  <a:pt x="1326960" y="1287453"/>
                </a:lnTo>
                <a:lnTo>
                  <a:pt x="1267790" y="1291837"/>
                </a:lnTo>
                <a:lnTo>
                  <a:pt x="1207714" y="1294501"/>
                </a:lnTo>
                <a:lnTo>
                  <a:pt x="1146810" y="1295399"/>
                </a:lnTo>
                <a:lnTo>
                  <a:pt x="1085905" y="1294501"/>
                </a:lnTo>
                <a:lnTo>
                  <a:pt x="1025829" y="1291837"/>
                </a:lnTo>
                <a:lnTo>
                  <a:pt x="966659" y="1287453"/>
                </a:lnTo>
                <a:lnTo>
                  <a:pt x="908476" y="1281392"/>
                </a:lnTo>
                <a:lnTo>
                  <a:pt x="851358" y="1273700"/>
                </a:lnTo>
                <a:lnTo>
                  <a:pt x="795385" y="1264421"/>
                </a:lnTo>
                <a:lnTo>
                  <a:pt x="740637" y="1253601"/>
                </a:lnTo>
                <a:lnTo>
                  <a:pt x="687192" y="1241283"/>
                </a:lnTo>
                <a:lnTo>
                  <a:pt x="635129" y="1227513"/>
                </a:lnTo>
                <a:lnTo>
                  <a:pt x="584528" y="1212335"/>
                </a:lnTo>
                <a:lnTo>
                  <a:pt x="535469" y="1195794"/>
                </a:lnTo>
                <a:lnTo>
                  <a:pt x="488030" y="1177935"/>
                </a:lnTo>
                <a:lnTo>
                  <a:pt x="442290" y="1158803"/>
                </a:lnTo>
                <a:lnTo>
                  <a:pt x="398330" y="1138442"/>
                </a:lnTo>
                <a:lnTo>
                  <a:pt x="356228" y="1116897"/>
                </a:lnTo>
                <a:lnTo>
                  <a:pt x="316063" y="1094213"/>
                </a:lnTo>
                <a:lnTo>
                  <a:pt x="277916" y="1070435"/>
                </a:lnTo>
                <a:lnTo>
                  <a:pt x="241864" y="1045607"/>
                </a:lnTo>
                <a:lnTo>
                  <a:pt x="207988" y="1019774"/>
                </a:lnTo>
                <a:lnTo>
                  <a:pt x="176366" y="992982"/>
                </a:lnTo>
                <a:lnTo>
                  <a:pt x="147078" y="965274"/>
                </a:lnTo>
                <a:lnTo>
                  <a:pt x="120203" y="936695"/>
                </a:lnTo>
                <a:lnTo>
                  <a:pt x="95821" y="907291"/>
                </a:lnTo>
                <a:lnTo>
                  <a:pt x="54850" y="846184"/>
                </a:lnTo>
                <a:lnTo>
                  <a:pt x="24800" y="782311"/>
                </a:lnTo>
                <a:lnTo>
                  <a:pt x="6305" y="716030"/>
                </a:lnTo>
                <a:lnTo>
                  <a:pt x="0" y="647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2497720" y="6048146"/>
            <a:ext cx="14033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10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497720" y="5731721"/>
            <a:ext cx="14033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10">
                <a:latin typeface="Symbol"/>
                <a:cs typeface="Symbol"/>
              </a:rPr>
              <a:t>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472320" y="6309948"/>
            <a:ext cx="76898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9259" sz="2700" spc="-450">
                <a:latin typeface="Symbol"/>
                <a:cs typeface="Symbol"/>
              </a:rPr>
              <a:t></a:t>
            </a:r>
            <a:r>
              <a:rPr dirty="0" baseline="-13888" sz="2700" spc="-450">
                <a:latin typeface="Symbol"/>
                <a:cs typeface="Symbol"/>
              </a:rPr>
              <a:t></a:t>
            </a:r>
            <a:r>
              <a:rPr dirty="0" sz="1800" spc="-300">
                <a:latin typeface="Times New Roman"/>
                <a:cs typeface="Times New Roman"/>
              </a:rPr>
              <a:t>0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497720" y="5875686"/>
            <a:ext cx="47180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latin typeface="Symbol"/>
                <a:cs typeface="Symbol"/>
              </a:rPr>
              <a:t>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171024" y="5738113"/>
            <a:ext cx="9334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5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106471" y="6191864"/>
            <a:ext cx="220979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25" i="1">
                <a:latin typeface="Times New Roman"/>
                <a:cs typeface="Times New Roman"/>
              </a:rPr>
              <a:t>i</a:t>
            </a:r>
            <a:r>
              <a:rPr dirty="0" sz="1050" spc="-25">
                <a:latin typeface="Symbol"/>
                <a:cs typeface="Symbol"/>
              </a:rPr>
              <a:t></a:t>
            </a:r>
            <a:r>
              <a:rPr dirty="0" sz="1050" spc="-25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081589" y="5817951"/>
            <a:ext cx="654050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38150" algn="l"/>
                <a:tab pos="602615" algn="l"/>
              </a:tabLst>
            </a:pPr>
            <a:r>
              <a:rPr dirty="0" baseline="1028" sz="4050" spc="-75">
                <a:latin typeface="Symbol"/>
                <a:cs typeface="Symbol"/>
              </a:rPr>
              <a:t></a:t>
            </a:r>
            <a:r>
              <a:rPr dirty="0" baseline="1028" sz="4050">
                <a:latin typeface="Times New Roman"/>
                <a:cs typeface="Times New Roman"/>
              </a:rPr>
              <a:t>	</a:t>
            </a:r>
            <a:r>
              <a:rPr dirty="0" sz="1050" spc="-50" i="1">
                <a:latin typeface="Times New Roman"/>
                <a:cs typeface="Times New Roman"/>
              </a:rPr>
              <a:t>i</a:t>
            </a:r>
            <a:r>
              <a:rPr dirty="0" sz="1050" i="1">
                <a:latin typeface="Times New Roman"/>
                <a:cs typeface="Times New Roman"/>
              </a:rPr>
              <a:t>	</a:t>
            </a:r>
            <a:r>
              <a:rPr dirty="0" sz="1050" spc="-50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363725" y="5875686"/>
            <a:ext cx="74612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</a:t>
            </a:r>
            <a:r>
              <a:rPr dirty="0" sz="1800" spc="47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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088868" y="5996127"/>
            <a:ext cx="38100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>
                <a:latin typeface="Symbol"/>
                <a:cs typeface="Symbol"/>
              </a:rPr>
              <a:t></a:t>
            </a:r>
            <a:r>
              <a:rPr dirty="0" sz="1900" spc="16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497330" y="4872037"/>
            <a:ext cx="3491865" cy="1434465"/>
            <a:chOff x="1497330" y="4872037"/>
            <a:chExt cx="3491865" cy="1434465"/>
          </a:xfrm>
        </p:grpSpPr>
        <p:sp>
          <p:nvSpPr>
            <p:cNvPr id="42" name="object 42" descr=""/>
            <p:cNvSpPr/>
            <p:nvPr/>
          </p:nvSpPr>
          <p:spPr>
            <a:xfrm>
              <a:off x="1497330" y="5320537"/>
              <a:ext cx="3491865" cy="986155"/>
            </a:xfrm>
            <a:custGeom>
              <a:avLst/>
              <a:gdLst/>
              <a:ahLst/>
              <a:cxnLst/>
              <a:rect l="l" t="t" r="r" b="b"/>
              <a:pathLst>
                <a:path w="3491865" h="986154">
                  <a:moveTo>
                    <a:pt x="510921" y="890587"/>
                  </a:moveTo>
                  <a:lnTo>
                    <a:pt x="396875" y="833081"/>
                  </a:lnTo>
                  <a:lnTo>
                    <a:pt x="396735" y="871194"/>
                  </a:lnTo>
                  <a:lnTo>
                    <a:pt x="0" y="869950"/>
                  </a:lnTo>
                  <a:lnTo>
                    <a:pt x="0" y="908050"/>
                  </a:lnTo>
                  <a:lnTo>
                    <a:pt x="396608" y="909294"/>
                  </a:lnTo>
                  <a:lnTo>
                    <a:pt x="396494" y="947381"/>
                  </a:lnTo>
                  <a:lnTo>
                    <a:pt x="473125" y="909345"/>
                  </a:lnTo>
                  <a:lnTo>
                    <a:pt x="510921" y="890587"/>
                  </a:lnTo>
                  <a:close/>
                </a:path>
                <a:path w="3491865" h="986154">
                  <a:moveTo>
                    <a:pt x="901700" y="316369"/>
                  </a:moveTo>
                  <a:lnTo>
                    <a:pt x="863536" y="317500"/>
                  </a:lnTo>
                  <a:lnTo>
                    <a:pt x="854202" y="0"/>
                  </a:lnTo>
                  <a:lnTo>
                    <a:pt x="816102" y="1016"/>
                  </a:lnTo>
                  <a:lnTo>
                    <a:pt x="825436" y="318617"/>
                  </a:lnTo>
                  <a:lnTo>
                    <a:pt x="787400" y="319735"/>
                  </a:lnTo>
                  <a:lnTo>
                    <a:pt x="847852" y="432308"/>
                  </a:lnTo>
                  <a:lnTo>
                    <a:pt x="891806" y="337654"/>
                  </a:lnTo>
                  <a:lnTo>
                    <a:pt x="901700" y="316369"/>
                  </a:lnTo>
                  <a:close/>
                </a:path>
                <a:path w="3491865" h="986154">
                  <a:moveTo>
                    <a:pt x="3491865" y="890524"/>
                  </a:moveTo>
                  <a:lnTo>
                    <a:pt x="3453765" y="871474"/>
                  </a:lnTo>
                  <a:lnTo>
                    <a:pt x="3301365" y="795274"/>
                  </a:lnTo>
                  <a:lnTo>
                    <a:pt x="3301365" y="871474"/>
                  </a:lnTo>
                  <a:lnTo>
                    <a:pt x="2804160" y="871474"/>
                  </a:lnTo>
                  <a:lnTo>
                    <a:pt x="2804160" y="909574"/>
                  </a:lnTo>
                  <a:lnTo>
                    <a:pt x="3301365" y="909574"/>
                  </a:lnTo>
                  <a:lnTo>
                    <a:pt x="3301365" y="985774"/>
                  </a:lnTo>
                  <a:lnTo>
                    <a:pt x="3453765" y="909574"/>
                  </a:lnTo>
                  <a:lnTo>
                    <a:pt x="3491865" y="890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045208" y="48768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6"/>
                  </a:lnTo>
                  <a:lnTo>
                    <a:pt x="117574" y="39045"/>
                  </a:lnTo>
                  <a:lnTo>
                    <a:pt x="78104" y="66960"/>
                  </a:lnTo>
                  <a:lnTo>
                    <a:pt x="45541" y="100793"/>
                  </a:lnTo>
                  <a:lnTo>
                    <a:pt x="20954" y="139624"/>
                  </a:lnTo>
                  <a:lnTo>
                    <a:pt x="5417" y="182533"/>
                  </a:lnTo>
                  <a:lnTo>
                    <a:pt x="0" y="228600"/>
                  </a:lnTo>
                  <a:lnTo>
                    <a:pt x="5417" y="274666"/>
                  </a:lnTo>
                  <a:lnTo>
                    <a:pt x="20955" y="317575"/>
                  </a:lnTo>
                  <a:lnTo>
                    <a:pt x="45541" y="356406"/>
                  </a:lnTo>
                  <a:lnTo>
                    <a:pt x="78105" y="390239"/>
                  </a:lnTo>
                  <a:lnTo>
                    <a:pt x="117574" y="418154"/>
                  </a:lnTo>
                  <a:lnTo>
                    <a:pt x="162877" y="439233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5" y="390239"/>
                  </a:lnTo>
                  <a:lnTo>
                    <a:pt x="487858" y="356406"/>
                  </a:lnTo>
                  <a:lnTo>
                    <a:pt x="512445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045208" y="48768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4" y="139624"/>
                  </a:lnTo>
                  <a:lnTo>
                    <a:pt x="45541" y="100793"/>
                  </a:lnTo>
                  <a:lnTo>
                    <a:pt x="78104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5" y="390239"/>
                  </a:lnTo>
                  <a:lnTo>
                    <a:pt x="45541" y="356406"/>
                  </a:lnTo>
                  <a:lnTo>
                    <a:pt x="20955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2174494" y="4822012"/>
            <a:ext cx="584200" cy="715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3195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x</a:t>
            </a:r>
            <a:r>
              <a:rPr dirty="0" baseline="-20833" sz="1800" spc="-37" i="1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  <a:p>
            <a:pPr marL="226695">
              <a:lnSpc>
                <a:spcPts val="2235"/>
              </a:lnSpc>
            </a:pPr>
            <a:r>
              <a:rPr dirty="0" sz="2000" spc="-25" b="1" i="1">
                <a:latin typeface="Times New Roman"/>
                <a:cs typeface="Times New Roman"/>
              </a:rPr>
              <a:t>0.0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956881" y="5975413"/>
            <a:ext cx="544830" cy="466725"/>
            <a:chOff x="956881" y="5975413"/>
            <a:chExt cx="544830" cy="466725"/>
          </a:xfrm>
        </p:grpSpPr>
        <p:sp>
          <p:nvSpPr>
            <p:cNvPr id="47" name="object 47" descr=""/>
            <p:cNvSpPr/>
            <p:nvPr/>
          </p:nvSpPr>
          <p:spPr>
            <a:xfrm>
              <a:off x="961644" y="5980176"/>
              <a:ext cx="535305" cy="457200"/>
            </a:xfrm>
            <a:custGeom>
              <a:avLst/>
              <a:gdLst/>
              <a:ahLst/>
              <a:cxnLst/>
              <a:rect l="l" t="t" r="r" b="b"/>
              <a:pathLst>
                <a:path w="535305" h="457200">
                  <a:moveTo>
                    <a:pt x="267462" y="0"/>
                  </a:moveTo>
                  <a:lnTo>
                    <a:pt x="213559" y="4644"/>
                  </a:lnTo>
                  <a:lnTo>
                    <a:pt x="163354" y="17964"/>
                  </a:lnTo>
                  <a:lnTo>
                    <a:pt x="117922" y="39041"/>
                  </a:lnTo>
                  <a:lnTo>
                    <a:pt x="78338" y="66955"/>
                  </a:lnTo>
                  <a:lnTo>
                    <a:pt x="45678" y="100788"/>
                  </a:lnTo>
                  <a:lnTo>
                    <a:pt x="21018" y="139619"/>
                  </a:lnTo>
                  <a:lnTo>
                    <a:pt x="5433" y="182529"/>
                  </a:lnTo>
                  <a:lnTo>
                    <a:pt x="0" y="228600"/>
                  </a:lnTo>
                  <a:lnTo>
                    <a:pt x="5433" y="274670"/>
                  </a:lnTo>
                  <a:lnTo>
                    <a:pt x="21018" y="317580"/>
                  </a:lnTo>
                  <a:lnTo>
                    <a:pt x="45678" y="356411"/>
                  </a:lnTo>
                  <a:lnTo>
                    <a:pt x="78338" y="390244"/>
                  </a:lnTo>
                  <a:lnTo>
                    <a:pt x="117922" y="418158"/>
                  </a:lnTo>
                  <a:lnTo>
                    <a:pt x="163354" y="439235"/>
                  </a:lnTo>
                  <a:lnTo>
                    <a:pt x="213559" y="452555"/>
                  </a:lnTo>
                  <a:lnTo>
                    <a:pt x="267462" y="457200"/>
                  </a:lnTo>
                  <a:lnTo>
                    <a:pt x="321360" y="452555"/>
                  </a:lnTo>
                  <a:lnTo>
                    <a:pt x="371564" y="439235"/>
                  </a:lnTo>
                  <a:lnTo>
                    <a:pt x="416996" y="418158"/>
                  </a:lnTo>
                  <a:lnTo>
                    <a:pt x="456580" y="390244"/>
                  </a:lnTo>
                  <a:lnTo>
                    <a:pt x="489241" y="356411"/>
                  </a:lnTo>
                  <a:lnTo>
                    <a:pt x="513903" y="317580"/>
                  </a:lnTo>
                  <a:lnTo>
                    <a:pt x="529489" y="274670"/>
                  </a:lnTo>
                  <a:lnTo>
                    <a:pt x="534924" y="228600"/>
                  </a:lnTo>
                  <a:lnTo>
                    <a:pt x="529489" y="182529"/>
                  </a:lnTo>
                  <a:lnTo>
                    <a:pt x="513903" y="139619"/>
                  </a:lnTo>
                  <a:lnTo>
                    <a:pt x="489241" y="100788"/>
                  </a:lnTo>
                  <a:lnTo>
                    <a:pt x="456580" y="66955"/>
                  </a:lnTo>
                  <a:lnTo>
                    <a:pt x="416996" y="39041"/>
                  </a:lnTo>
                  <a:lnTo>
                    <a:pt x="371564" y="17964"/>
                  </a:lnTo>
                  <a:lnTo>
                    <a:pt x="321360" y="4644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61644" y="5980176"/>
              <a:ext cx="535305" cy="457200"/>
            </a:xfrm>
            <a:custGeom>
              <a:avLst/>
              <a:gdLst/>
              <a:ahLst/>
              <a:cxnLst/>
              <a:rect l="l" t="t" r="r" b="b"/>
              <a:pathLst>
                <a:path w="535305" h="457200">
                  <a:moveTo>
                    <a:pt x="0" y="228600"/>
                  </a:moveTo>
                  <a:lnTo>
                    <a:pt x="5433" y="182529"/>
                  </a:lnTo>
                  <a:lnTo>
                    <a:pt x="21018" y="139619"/>
                  </a:lnTo>
                  <a:lnTo>
                    <a:pt x="45678" y="100788"/>
                  </a:lnTo>
                  <a:lnTo>
                    <a:pt x="78338" y="66955"/>
                  </a:lnTo>
                  <a:lnTo>
                    <a:pt x="117922" y="39041"/>
                  </a:lnTo>
                  <a:lnTo>
                    <a:pt x="163354" y="17964"/>
                  </a:lnTo>
                  <a:lnTo>
                    <a:pt x="213559" y="4644"/>
                  </a:lnTo>
                  <a:lnTo>
                    <a:pt x="267462" y="0"/>
                  </a:lnTo>
                  <a:lnTo>
                    <a:pt x="321360" y="4644"/>
                  </a:lnTo>
                  <a:lnTo>
                    <a:pt x="371564" y="17964"/>
                  </a:lnTo>
                  <a:lnTo>
                    <a:pt x="416996" y="39041"/>
                  </a:lnTo>
                  <a:lnTo>
                    <a:pt x="456580" y="66955"/>
                  </a:lnTo>
                  <a:lnTo>
                    <a:pt x="489241" y="100788"/>
                  </a:lnTo>
                  <a:lnTo>
                    <a:pt x="513903" y="139619"/>
                  </a:lnTo>
                  <a:lnTo>
                    <a:pt x="529489" y="182529"/>
                  </a:lnTo>
                  <a:lnTo>
                    <a:pt x="534924" y="228600"/>
                  </a:lnTo>
                  <a:lnTo>
                    <a:pt x="529489" y="274670"/>
                  </a:lnTo>
                  <a:lnTo>
                    <a:pt x="513903" y="317580"/>
                  </a:lnTo>
                  <a:lnTo>
                    <a:pt x="489241" y="356411"/>
                  </a:lnTo>
                  <a:lnTo>
                    <a:pt x="456580" y="390244"/>
                  </a:lnTo>
                  <a:lnTo>
                    <a:pt x="416996" y="418158"/>
                  </a:lnTo>
                  <a:lnTo>
                    <a:pt x="371564" y="439235"/>
                  </a:lnTo>
                  <a:lnTo>
                    <a:pt x="321360" y="452555"/>
                  </a:lnTo>
                  <a:lnTo>
                    <a:pt x="267462" y="457200"/>
                  </a:lnTo>
                  <a:lnTo>
                    <a:pt x="213559" y="452555"/>
                  </a:lnTo>
                  <a:lnTo>
                    <a:pt x="163354" y="439235"/>
                  </a:lnTo>
                  <a:lnTo>
                    <a:pt x="117922" y="418158"/>
                  </a:lnTo>
                  <a:lnTo>
                    <a:pt x="78338" y="390244"/>
                  </a:lnTo>
                  <a:lnTo>
                    <a:pt x="45678" y="356411"/>
                  </a:lnTo>
                  <a:lnTo>
                    <a:pt x="21018" y="317580"/>
                  </a:lnTo>
                  <a:lnTo>
                    <a:pt x="5433" y="27467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1092098" y="5926023"/>
            <a:ext cx="309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x</a:t>
            </a:r>
            <a:r>
              <a:rPr dirty="0" baseline="-20833" sz="1800" spc="-37" i="1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303267" y="5665419"/>
            <a:ext cx="669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5468111" y="522731"/>
            <a:ext cx="2476500" cy="2476500"/>
            <a:chOff x="5468111" y="522731"/>
            <a:chExt cx="2476500" cy="2476500"/>
          </a:xfrm>
        </p:grpSpPr>
        <p:sp>
          <p:nvSpPr>
            <p:cNvPr id="52" name="object 52" descr=""/>
            <p:cNvSpPr/>
            <p:nvPr/>
          </p:nvSpPr>
          <p:spPr>
            <a:xfrm>
              <a:off x="5638799" y="693419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2133600" y="0"/>
                  </a:moveTo>
                  <a:lnTo>
                    <a:pt x="0" y="0"/>
                  </a:lnTo>
                  <a:lnTo>
                    <a:pt x="2133600" y="21336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638799" y="693419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0" y="0"/>
                  </a:moveTo>
                  <a:lnTo>
                    <a:pt x="0" y="2133600"/>
                  </a:lnTo>
                  <a:lnTo>
                    <a:pt x="2133600" y="213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D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487161" y="541781"/>
              <a:ext cx="2438400" cy="2438400"/>
            </a:xfrm>
            <a:custGeom>
              <a:avLst/>
              <a:gdLst/>
              <a:ahLst/>
              <a:cxnLst/>
              <a:rect l="l" t="t" r="r" b="b"/>
              <a:pathLst>
                <a:path w="2438400" h="2438400">
                  <a:moveTo>
                    <a:pt x="0" y="0"/>
                  </a:moveTo>
                  <a:lnTo>
                    <a:pt x="2438399" y="2438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7741284" y="197853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858128" y="258521"/>
            <a:ext cx="304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6048755" y="659891"/>
            <a:ext cx="1638300" cy="1757680"/>
            <a:chOff x="6048755" y="659891"/>
            <a:chExt cx="1638300" cy="1757680"/>
          </a:xfrm>
        </p:grpSpPr>
        <p:sp>
          <p:nvSpPr>
            <p:cNvPr id="58" name="object 58" descr=""/>
            <p:cNvSpPr/>
            <p:nvPr/>
          </p:nvSpPr>
          <p:spPr>
            <a:xfrm>
              <a:off x="6048756" y="659891"/>
              <a:ext cx="1638300" cy="1638300"/>
            </a:xfrm>
            <a:custGeom>
              <a:avLst/>
              <a:gdLst/>
              <a:ahLst/>
              <a:cxnLst/>
              <a:rect l="l" t="t" r="r" b="b"/>
              <a:pathLst>
                <a:path w="1638300" h="1638300">
                  <a:moveTo>
                    <a:pt x="1638300" y="1600200"/>
                  </a:moveTo>
                  <a:lnTo>
                    <a:pt x="1625600" y="1593850"/>
                  </a:lnTo>
                  <a:lnTo>
                    <a:pt x="1562100" y="1562100"/>
                  </a:lnTo>
                  <a:lnTo>
                    <a:pt x="1562100" y="1593850"/>
                  </a:lnTo>
                  <a:lnTo>
                    <a:pt x="44450" y="159385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600200"/>
                  </a:lnTo>
                  <a:lnTo>
                    <a:pt x="38100" y="1600200"/>
                  </a:lnTo>
                  <a:lnTo>
                    <a:pt x="38100" y="1606550"/>
                  </a:lnTo>
                  <a:lnTo>
                    <a:pt x="1562100" y="1606550"/>
                  </a:lnTo>
                  <a:lnTo>
                    <a:pt x="1562100" y="1638300"/>
                  </a:lnTo>
                  <a:lnTo>
                    <a:pt x="1625600" y="1606550"/>
                  </a:lnTo>
                  <a:lnTo>
                    <a:pt x="1638300" y="1600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229855" y="21076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229855" y="21076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7287259" y="2060828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5929693" y="2102929"/>
            <a:ext cx="314325" cy="314325"/>
            <a:chOff x="5929693" y="2102929"/>
            <a:chExt cx="314325" cy="314325"/>
          </a:xfrm>
        </p:grpSpPr>
        <p:sp>
          <p:nvSpPr>
            <p:cNvPr id="63" name="object 63" descr=""/>
            <p:cNvSpPr/>
            <p:nvPr/>
          </p:nvSpPr>
          <p:spPr>
            <a:xfrm>
              <a:off x="5934455" y="21076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934455" y="210769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5991859" y="2060828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5929693" y="807529"/>
            <a:ext cx="314325" cy="314325"/>
            <a:chOff x="5929693" y="807529"/>
            <a:chExt cx="314325" cy="314325"/>
          </a:xfrm>
        </p:grpSpPr>
        <p:sp>
          <p:nvSpPr>
            <p:cNvPr id="67" name="object 67" descr=""/>
            <p:cNvSpPr/>
            <p:nvPr/>
          </p:nvSpPr>
          <p:spPr>
            <a:xfrm>
              <a:off x="5934455" y="8122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934455" y="8122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6004559" y="764870"/>
            <a:ext cx="1676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7225093" y="807529"/>
            <a:ext cx="314325" cy="314325"/>
            <a:chOff x="7225093" y="807529"/>
            <a:chExt cx="314325" cy="314325"/>
          </a:xfrm>
        </p:grpSpPr>
        <p:sp>
          <p:nvSpPr>
            <p:cNvPr id="71" name="object 71" descr=""/>
            <p:cNvSpPr/>
            <p:nvPr/>
          </p:nvSpPr>
          <p:spPr>
            <a:xfrm>
              <a:off x="7229856" y="8122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229856" y="8122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7287259" y="764870"/>
            <a:ext cx="193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531356" y="1257680"/>
            <a:ext cx="447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541144" y="3900881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541144" y="4663566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 descr=""/>
          <p:cNvSpPr/>
          <p:nvPr/>
        </p:nvSpPr>
        <p:spPr>
          <a:xfrm>
            <a:off x="2135123" y="3642359"/>
            <a:ext cx="2286000" cy="1295400"/>
          </a:xfrm>
          <a:custGeom>
            <a:avLst/>
            <a:gdLst/>
            <a:ahLst/>
            <a:cxnLst/>
            <a:rect l="l" t="t" r="r" b="b"/>
            <a:pathLst>
              <a:path w="2286000" h="1295400">
                <a:moveTo>
                  <a:pt x="0" y="647700"/>
                </a:moveTo>
                <a:lnTo>
                  <a:pt x="6284" y="579362"/>
                </a:lnTo>
                <a:lnTo>
                  <a:pt x="24715" y="513077"/>
                </a:lnTo>
                <a:lnTo>
                  <a:pt x="54661" y="449201"/>
                </a:lnTo>
                <a:lnTo>
                  <a:pt x="95492" y="388092"/>
                </a:lnTo>
                <a:lnTo>
                  <a:pt x="119791" y="358687"/>
                </a:lnTo>
                <a:lnTo>
                  <a:pt x="146574" y="330108"/>
                </a:lnTo>
                <a:lnTo>
                  <a:pt x="175762" y="302400"/>
                </a:lnTo>
                <a:lnTo>
                  <a:pt x="207277" y="275608"/>
                </a:lnTo>
                <a:lnTo>
                  <a:pt x="241038" y="249776"/>
                </a:lnTo>
                <a:lnTo>
                  <a:pt x="276968" y="224948"/>
                </a:lnTo>
                <a:lnTo>
                  <a:pt x="314987" y="201171"/>
                </a:lnTo>
                <a:lnTo>
                  <a:pt x="355017" y="178488"/>
                </a:lnTo>
                <a:lnTo>
                  <a:pt x="396977" y="156944"/>
                </a:lnTo>
                <a:lnTo>
                  <a:pt x="440790" y="136584"/>
                </a:lnTo>
                <a:lnTo>
                  <a:pt x="486377" y="117453"/>
                </a:lnTo>
                <a:lnTo>
                  <a:pt x="533658" y="99595"/>
                </a:lnTo>
                <a:lnTo>
                  <a:pt x="582554" y="83056"/>
                </a:lnTo>
                <a:lnTo>
                  <a:pt x="632987" y="67879"/>
                </a:lnTo>
                <a:lnTo>
                  <a:pt x="684878" y="54110"/>
                </a:lnTo>
                <a:lnTo>
                  <a:pt x="738147" y="41793"/>
                </a:lnTo>
                <a:lnTo>
                  <a:pt x="792716" y="30973"/>
                </a:lnTo>
                <a:lnTo>
                  <a:pt x="848505" y="21696"/>
                </a:lnTo>
                <a:lnTo>
                  <a:pt x="905436" y="14004"/>
                </a:lnTo>
                <a:lnTo>
                  <a:pt x="963430" y="7944"/>
                </a:lnTo>
                <a:lnTo>
                  <a:pt x="1022408" y="3560"/>
                </a:lnTo>
                <a:lnTo>
                  <a:pt x="1082291" y="897"/>
                </a:lnTo>
                <a:lnTo>
                  <a:pt x="1143000" y="0"/>
                </a:lnTo>
                <a:lnTo>
                  <a:pt x="1203708" y="897"/>
                </a:lnTo>
                <a:lnTo>
                  <a:pt x="1263591" y="3560"/>
                </a:lnTo>
                <a:lnTo>
                  <a:pt x="1322569" y="7944"/>
                </a:lnTo>
                <a:lnTo>
                  <a:pt x="1380563" y="14004"/>
                </a:lnTo>
                <a:lnTo>
                  <a:pt x="1437494" y="21696"/>
                </a:lnTo>
                <a:lnTo>
                  <a:pt x="1493283" y="30973"/>
                </a:lnTo>
                <a:lnTo>
                  <a:pt x="1547852" y="41793"/>
                </a:lnTo>
                <a:lnTo>
                  <a:pt x="1601121" y="54110"/>
                </a:lnTo>
                <a:lnTo>
                  <a:pt x="1653012" y="67879"/>
                </a:lnTo>
                <a:lnTo>
                  <a:pt x="1703445" y="83056"/>
                </a:lnTo>
                <a:lnTo>
                  <a:pt x="1752341" y="99595"/>
                </a:lnTo>
                <a:lnTo>
                  <a:pt x="1799622" y="117453"/>
                </a:lnTo>
                <a:lnTo>
                  <a:pt x="1845209" y="136584"/>
                </a:lnTo>
                <a:lnTo>
                  <a:pt x="1889022" y="156944"/>
                </a:lnTo>
                <a:lnTo>
                  <a:pt x="1930982" y="178488"/>
                </a:lnTo>
                <a:lnTo>
                  <a:pt x="1971012" y="201171"/>
                </a:lnTo>
                <a:lnTo>
                  <a:pt x="2009031" y="224948"/>
                </a:lnTo>
                <a:lnTo>
                  <a:pt x="2044961" y="249776"/>
                </a:lnTo>
                <a:lnTo>
                  <a:pt x="2078722" y="275608"/>
                </a:lnTo>
                <a:lnTo>
                  <a:pt x="2110237" y="302400"/>
                </a:lnTo>
                <a:lnTo>
                  <a:pt x="2139425" y="330108"/>
                </a:lnTo>
                <a:lnTo>
                  <a:pt x="2166208" y="358687"/>
                </a:lnTo>
                <a:lnTo>
                  <a:pt x="2190507" y="388092"/>
                </a:lnTo>
                <a:lnTo>
                  <a:pt x="2231338" y="449201"/>
                </a:lnTo>
                <a:lnTo>
                  <a:pt x="2261284" y="513077"/>
                </a:lnTo>
                <a:lnTo>
                  <a:pt x="2279715" y="579362"/>
                </a:lnTo>
                <a:lnTo>
                  <a:pt x="2286000" y="647700"/>
                </a:lnTo>
                <a:lnTo>
                  <a:pt x="2284415" y="682102"/>
                </a:lnTo>
                <a:lnTo>
                  <a:pt x="2271979" y="749458"/>
                </a:lnTo>
                <a:lnTo>
                  <a:pt x="2247711" y="814584"/>
                </a:lnTo>
                <a:lnTo>
                  <a:pt x="2212243" y="877121"/>
                </a:lnTo>
                <a:lnTo>
                  <a:pt x="2166208" y="936712"/>
                </a:lnTo>
                <a:lnTo>
                  <a:pt x="2139425" y="965291"/>
                </a:lnTo>
                <a:lnTo>
                  <a:pt x="2110237" y="992999"/>
                </a:lnTo>
                <a:lnTo>
                  <a:pt x="2078722" y="1019791"/>
                </a:lnTo>
                <a:lnTo>
                  <a:pt x="2044961" y="1045623"/>
                </a:lnTo>
                <a:lnTo>
                  <a:pt x="2009031" y="1070451"/>
                </a:lnTo>
                <a:lnTo>
                  <a:pt x="1971012" y="1094228"/>
                </a:lnTo>
                <a:lnTo>
                  <a:pt x="1930982" y="1116911"/>
                </a:lnTo>
                <a:lnTo>
                  <a:pt x="1889022" y="1138455"/>
                </a:lnTo>
                <a:lnTo>
                  <a:pt x="1845209" y="1158815"/>
                </a:lnTo>
                <a:lnTo>
                  <a:pt x="1799622" y="1177946"/>
                </a:lnTo>
                <a:lnTo>
                  <a:pt x="1752341" y="1195804"/>
                </a:lnTo>
                <a:lnTo>
                  <a:pt x="1703445" y="1212343"/>
                </a:lnTo>
                <a:lnTo>
                  <a:pt x="1653012" y="1227520"/>
                </a:lnTo>
                <a:lnTo>
                  <a:pt x="1601121" y="1241289"/>
                </a:lnTo>
                <a:lnTo>
                  <a:pt x="1547852" y="1253606"/>
                </a:lnTo>
                <a:lnTo>
                  <a:pt x="1493283" y="1264426"/>
                </a:lnTo>
                <a:lnTo>
                  <a:pt x="1437494" y="1273703"/>
                </a:lnTo>
                <a:lnTo>
                  <a:pt x="1380563" y="1281395"/>
                </a:lnTo>
                <a:lnTo>
                  <a:pt x="1322569" y="1287455"/>
                </a:lnTo>
                <a:lnTo>
                  <a:pt x="1263591" y="1291839"/>
                </a:lnTo>
                <a:lnTo>
                  <a:pt x="1203708" y="1294502"/>
                </a:lnTo>
                <a:lnTo>
                  <a:pt x="1143000" y="1295400"/>
                </a:lnTo>
                <a:lnTo>
                  <a:pt x="1082291" y="1294502"/>
                </a:lnTo>
                <a:lnTo>
                  <a:pt x="1022408" y="1291839"/>
                </a:lnTo>
                <a:lnTo>
                  <a:pt x="963430" y="1287455"/>
                </a:lnTo>
                <a:lnTo>
                  <a:pt x="905436" y="1281395"/>
                </a:lnTo>
                <a:lnTo>
                  <a:pt x="848505" y="1273703"/>
                </a:lnTo>
                <a:lnTo>
                  <a:pt x="792716" y="1264426"/>
                </a:lnTo>
                <a:lnTo>
                  <a:pt x="738147" y="1253606"/>
                </a:lnTo>
                <a:lnTo>
                  <a:pt x="684878" y="1241289"/>
                </a:lnTo>
                <a:lnTo>
                  <a:pt x="632987" y="1227520"/>
                </a:lnTo>
                <a:lnTo>
                  <a:pt x="582554" y="1212343"/>
                </a:lnTo>
                <a:lnTo>
                  <a:pt x="533658" y="1195804"/>
                </a:lnTo>
                <a:lnTo>
                  <a:pt x="486377" y="1177946"/>
                </a:lnTo>
                <a:lnTo>
                  <a:pt x="440790" y="1158815"/>
                </a:lnTo>
                <a:lnTo>
                  <a:pt x="396977" y="1138455"/>
                </a:lnTo>
                <a:lnTo>
                  <a:pt x="355017" y="1116911"/>
                </a:lnTo>
                <a:lnTo>
                  <a:pt x="314987" y="1094228"/>
                </a:lnTo>
                <a:lnTo>
                  <a:pt x="276968" y="1070451"/>
                </a:lnTo>
                <a:lnTo>
                  <a:pt x="241038" y="1045623"/>
                </a:lnTo>
                <a:lnTo>
                  <a:pt x="207277" y="1019791"/>
                </a:lnTo>
                <a:lnTo>
                  <a:pt x="175762" y="992999"/>
                </a:lnTo>
                <a:lnTo>
                  <a:pt x="146574" y="965291"/>
                </a:lnTo>
                <a:lnTo>
                  <a:pt x="119791" y="936712"/>
                </a:lnTo>
                <a:lnTo>
                  <a:pt x="95492" y="907307"/>
                </a:lnTo>
                <a:lnTo>
                  <a:pt x="54661" y="846198"/>
                </a:lnTo>
                <a:lnTo>
                  <a:pt x="24715" y="782322"/>
                </a:lnTo>
                <a:lnTo>
                  <a:pt x="6284" y="716037"/>
                </a:lnTo>
                <a:lnTo>
                  <a:pt x="0" y="647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 txBox="1"/>
          <p:nvPr/>
        </p:nvSpPr>
        <p:spPr>
          <a:xfrm>
            <a:off x="2623269" y="4127906"/>
            <a:ext cx="14033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10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2623269" y="3811481"/>
            <a:ext cx="14033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10">
                <a:latin typeface="Symbol"/>
                <a:cs typeface="Symbol"/>
              </a:rPr>
              <a:t>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2597869" y="4389708"/>
            <a:ext cx="76771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9259" sz="2700" spc="-450">
                <a:latin typeface="Symbol"/>
                <a:cs typeface="Symbol"/>
              </a:rPr>
              <a:t></a:t>
            </a:r>
            <a:r>
              <a:rPr dirty="0" baseline="-13888" sz="2700" spc="-450">
                <a:latin typeface="Symbol"/>
                <a:cs typeface="Symbol"/>
              </a:rPr>
              <a:t></a:t>
            </a:r>
            <a:r>
              <a:rPr dirty="0" sz="1800" spc="-300">
                <a:latin typeface="Times New Roman"/>
                <a:cs typeface="Times New Roman"/>
              </a:rPr>
              <a:t>0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2623269" y="3955446"/>
            <a:ext cx="470534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latin typeface="Symbol"/>
                <a:cs typeface="Symbol"/>
              </a:rPr>
              <a:t>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3295079" y="3817873"/>
            <a:ext cx="9334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5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3230670" y="4271624"/>
            <a:ext cx="22034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25" i="1">
                <a:latin typeface="Times New Roman"/>
                <a:cs typeface="Times New Roman"/>
              </a:rPr>
              <a:t>i</a:t>
            </a:r>
            <a:r>
              <a:rPr dirty="0" sz="1050" spc="-25">
                <a:latin typeface="Symbol"/>
                <a:cs typeface="Symbol"/>
              </a:rPr>
              <a:t></a:t>
            </a:r>
            <a:r>
              <a:rPr dirty="0" sz="1050" spc="-25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3205842" y="3897711"/>
            <a:ext cx="652780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36880" algn="l"/>
                <a:tab pos="601345" algn="l"/>
              </a:tabLst>
            </a:pPr>
            <a:r>
              <a:rPr dirty="0" baseline="1028" sz="4050" spc="-75">
                <a:latin typeface="Symbol"/>
                <a:cs typeface="Symbol"/>
              </a:rPr>
              <a:t></a:t>
            </a:r>
            <a:r>
              <a:rPr dirty="0" baseline="1028" sz="4050">
                <a:latin typeface="Times New Roman"/>
                <a:cs typeface="Times New Roman"/>
              </a:rPr>
              <a:t>	</a:t>
            </a:r>
            <a:r>
              <a:rPr dirty="0" sz="1050" spc="-50" i="1">
                <a:latin typeface="Times New Roman"/>
                <a:cs typeface="Times New Roman"/>
              </a:rPr>
              <a:t>i</a:t>
            </a:r>
            <a:r>
              <a:rPr dirty="0" sz="1050" i="1">
                <a:latin typeface="Times New Roman"/>
                <a:cs typeface="Times New Roman"/>
              </a:rPr>
              <a:t>	</a:t>
            </a:r>
            <a:r>
              <a:rPr dirty="0" sz="1050" spc="-50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3487353" y="3955446"/>
            <a:ext cx="744220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</a:t>
            </a:r>
            <a:r>
              <a:rPr dirty="0" sz="1800" spc="47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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2215323" y="4075941"/>
            <a:ext cx="38036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>
                <a:latin typeface="Symbol"/>
                <a:cs typeface="Symbol"/>
              </a:rPr>
              <a:t></a:t>
            </a:r>
            <a:r>
              <a:rPr dirty="0" sz="1900" spc="15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1470533" y="2951797"/>
            <a:ext cx="3637279" cy="1774189"/>
            <a:chOff x="1470533" y="2951797"/>
            <a:chExt cx="3637279" cy="1774189"/>
          </a:xfrm>
        </p:grpSpPr>
        <p:sp>
          <p:nvSpPr>
            <p:cNvPr id="88" name="object 88" descr=""/>
            <p:cNvSpPr/>
            <p:nvPr/>
          </p:nvSpPr>
          <p:spPr>
            <a:xfrm>
              <a:off x="1470533" y="3398773"/>
              <a:ext cx="3637279" cy="1327150"/>
            </a:xfrm>
            <a:custGeom>
              <a:avLst/>
              <a:gdLst/>
              <a:ahLst/>
              <a:cxnLst/>
              <a:rect l="l" t="t" r="r" b="b"/>
              <a:pathLst>
                <a:path w="3637279" h="1327150">
                  <a:moveTo>
                    <a:pt x="665607" y="892048"/>
                  </a:moveTo>
                  <a:lnTo>
                    <a:pt x="644690" y="849757"/>
                  </a:lnTo>
                  <a:lnTo>
                    <a:pt x="608965" y="777494"/>
                  </a:lnTo>
                  <a:lnTo>
                    <a:pt x="585965" y="807859"/>
                  </a:lnTo>
                  <a:lnTo>
                    <a:pt x="23114" y="381508"/>
                  </a:lnTo>
                  <a:lnTo>
                    <a:pt x="0" y="411988"/>
                  </a:lnTo>
                  <a:lnTo>
                    <a:pt x="562978" y="838212"/>
                  </a:lnTo>
                  <a:lnTo>
                    <a:pt x="540004" y="868553"/>
                  </a:lnTo>
                  <a:lnTo>
                    <a:pt x="665607" y="892048"/>
                  </a:lnTo>
                  <a:close/>
                </a:path>
                <a:path w="3637279" h="1327150">
                  <a:moveTo>
                    <a:pt x="665607" y="892048"/>
                  </a:moveTo>
                  <a:lnTo>
                    <a:pt x="538480" y="905637"/>
                  </a:lnTo>
                  <a:lnTo>
                    <a:pt x="559054" y="937691"/>
                  </a:lnTo>
                  <a:lnTo>
                    <a:pt x="1270" y="1295146"/>
                  </a:lnTo>
                  <a:lnTo>
                    <a:pt x="21844" y="1327150"/>
                  </a:lnTo>
                  <a:lnTo>
                    <a:pt x="579628" y="969746"/>
                  </a:lnTo>
                  <a:lnTo>
                    <a:pt x="600202" y="1001776"/>
                  </a:lnTo>
                  <a:lnTo>
                    <a:pt x="644550" y="927354"/>
                  </a:lnTo>
                  <a:lnTo>
                    <a:pt x="665607" y="892048"/>
                  </a:lnTo>
                  <a:close/>
                </a:path>
                <a:path w="3637279" h="1327150">
                  <a:moveTo>
                    <a:pt x="1054862" y="316357"/>
                  </a:moveTo>
                  <a:lnTo>
                    <a:pt x="1016825" y="317500"/>
                  </a:lnTo>
                  <a:lnTo>
                    <a:pt x="1007491" y="0"/>
                  </a:lnTo>
                  <a:lnTo>
                    <a:pt x="969391" y="1016"/>
                  </a:lnTo>
                  <a:lnTo>
                    <a:pt x="978725" y="318655"/>
                  </a:lnTo>
                  <a:lnTo>
                    <a:pt x="940689" y="319786"/>
                  </a:lnTo>
                  <a:lnTo>
                    <a:pt x="1001141" y="432308"/>
                  </a:lnTo>
                  <a:lnTo>
                    <a:pt x="1044968" y="337693"/>
                  </a:lnTo>
                  <a:lnTo>
                    <a:pt x="1054862" y="316357"/>
                  </a:lnTo>
                  <a:close/>
                </a:path>
                <a:path w="3637279" h="1327150">
                  <a:moveTo>
                    <a:pt x="3637153" y="892048"/>
                  </a:moveTo>
                  <a:lnTo>
                    <a:pt x="3599053" y="872998"/>
                  </a:lnTo>
                  <a:lnTo>
                    <a:pt x="3446653" y="796798"/>
                  </a:lnTo>
                  <a:lnTo>
                    <a:pt x="3446653" y="872998"/>
                  </a:lnTo>
                  <a:lnTo>
                    <a:pt x="2951353" y="872998"/>
                  </a:lnTo>
                  <a:lnTo>
                    <a:pt x="2951353" y="911098"/>
                  </a:lnTo>
                  <a:lnTo>
                    <a:pt x="3446653" y="911098"/>
                  </a:lnTo>
                  <a:lnTo>
                    <a:pt x="3446653" y="987298"/>
                  </a:lnTo>
                  <a:lnTo>
                    <a:pt x="3599053" y="911098"/>
                  </a:lnTo>
                  <a:lnTo>
                    <a:pt x="3637153" y="892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2171700" y="295656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6"/>
                  </a:lnTo>
                  <a:lnTo>
                    <a:pt x="117574" y="39045"/>
                  </a:lnTo>
                  <a:lnTo>
                    <a:pt x="78104" y="66960"/>
                  </a:lnTo>
                  <a:lnTo>
                    <a:pt x="45541" y="100793"/>
                  </a:lnTo>
                  <a:lnTo>
                    <a:pt x="20954" y="139624"/>
                  </a:lnTo>
                  <a:lnTo>
                    <a:pt x="5417" y="182533"/>
                  </a:lnTo>
                  <a:lnTo>
                    <a:pt x="0" y="228600"/>
                  </a:lnTo>
                  <a:lnTo>
                    <a:pt x="5417" y="274666"/>
                  </a:lnTo>
                  <a:lnTo>
                    <a:pt x="20955" y="317575"/>
                  </a:lnTo>
                  <a:lnTo>
                    <a:pt x="45541" y="356406"/>
                  </a:lnTo>
                  <a:lnTo>
                    <a:pt x="78105" y="390239"/>
                  </a:lnTo>
                  <a:lnTo>
                    <a:pt x="117574" y="418154"/>
                  </a:lnTo>
                  <a:lnTo>
                    <a:pt x="162877" y="439233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5" y="390239"/>
                  </a:lnTo>
                  <a:lnTo>
                    <a:pt x="487858" y="356406"/>
                  </a:lnTo>
                  <a:lnTo>
                    <a:pt x="512445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171700" y="295656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4" y="139624"/>
                  </a:lnTo>
                  <a:lnTo>
                    <a:pt x="45541" y="100793"/>
                  </a:lnTo>
                  <a:lnTo>
                    <a:pt x="78104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5" y="390239"/>
                  </a:lnTo>
                  <a:lnTo>
                    <a:pt x="45541" y="356406"/>
                  </a:lnTo>
                  <a:lnTo>
                    <a:pt x="20955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 descr=""/>
          <p:cNvSpPr txBox="1"/>
          <p:nvPr/>
        </p:nvSpPr>
        <p:spPr>
          <a:xfrm>
            <a:off x="2288794" y="2901187"/>
            <a:ext cx="730250" cy="697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ts val="3130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x</a:t>
            </a:r>
            <a:r>
              <a:rPr dirty="0" baseline="-20833" sz="1800" spc="-37" i="1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  <a:p>
            <a:pPr marL="299720">
              <a:lnSpc>
                <a:spcPts val="2170"/>
              </a:lnSpc>
            </a:pPr>
            <a:r>
              <a:rPr dirty="0" sz="2000" b="1" i="1">
                <a:latin typeface="Times New Roman"/>
                <a:cs typeface="Times New Roman"/>
              </a:rPr>
              <a:t>-</a:t>
            </a:r>
            <a:r>
              <a:rPr dirty="0" sz="2000" spc="-25" b="1" i="1">
                <a:latin typeface="Times New Roman"/>
                <a:cs typeface="Times New Roman"/>
              </a:rPr>
              <a:t>1.5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2" name="object 92" descr=""/>
          <p:cNvGrpSpPr/>
          <p:nvPr/>
        </p:nvGrpSpPr>
        <p:grpSpPr>
          <a:xfrm>
            <a:off x="943165" y="3561397"/>
            <a:ext cx="542925" cy="466725"/>
            <a:chOff x="943165" y="3561397"/>
            <a:chExt cx="542925" cy="466725"/>
          </a:xfrm>
        </p:grpSpPr>
        <p:sp>
          <p:nvSpPr>
            <p:cNvPr id="93" name="object 93" descr=""/>
            <p:cNvSpPr/>
            <p:nvPr/>
          </p:nvSpPr>
          <p:spPr>
            <a:xfrm>
              <a:off x="947927" y="356615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50" y="4644"/>
                  </a:lnTo>
                  <a:lnTo>
                    <a:pt x="162888" y="17966"/>
                  </a:lnTo>
                  <a:lnTo>
                    <a:pt x="117585" y="39045"/>
                  </a:lnTo>
                  <a:lnTo>
                    <a:pt x="78114" y="66960"/>
                  </a:lnTo>
                  <a:lnTo>
                    <a:pt x="45548" y="100793"/>
                  </a:lnTo>
                  <a:lnTo>
                    <a:pt x="20958" y="139624"/>
                  </a:lnTo>
                  <a:lnTo>
                    <a:pt x="5418" y="182533"/>
                  </a:lnTo>
                  <a:lnTo>
                    <a:pt x="0" y="228600"/>
                  </a:lnTo>
                  <a:lnTo>
                    <a:pt x="5418" y="274666"/>
                  </a:lnTo>
                  <a:lnTo>
                    <a:pt x="20958" y="317575"/>
                  </a:lnTo>
                  <a:lnTo>
                    <a:pt x="45548" y="356406"/>
                  </a:lnTo>
                  <a:lnTo>
                    <a:pt x="78114" y="390239"/>
                  </a:lnTo>
                  <a:lnTo>
                    <a:pt x="117585" y="418154"/>
                  </a:lnTo>
                  <a:lnTo>
                    <a:pt x="162888" y="439233"/>
                  </a:lnTo>
                  <a:lnTo>
                    <a:pt x="212950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4" y="390239"/>
                  </a:lnTo>
                  <a:lnTo>
                    <a:pt x="487858" y="356406"/>
                  </a:lnTo>
                  <a:lnTo>
                    <a:pt x="512444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947927" y="356615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8" y="182533"/>
                  </a:lnTo>
                  <a:lnTo>
                    <a:pt x="20958" y="139624"/>
                  </a:lnTo>
                  <a:lnTo>
                    <a:pt x="45548" y="100793"/>
                  </a:lnTo>
                  <a:lnTo>
                    <a:pt x="78114" y="66960"/>
                  </a:lnTo>
                  <a:lnTo>
                    <a:pt x="117585" y="39045"/>
                  </a:lnTo>
                  <a:lnTo>
                    <a:pt x="162888" y="17966"/>
                  </a:lnTo>
                  <a:lnTo>
                    <a:pt x="212950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4" y="317575"/>
                  </a:lnTo>
                  <a:lnTo>
                    <a:pt x="487858" y="356406"/>
                  </a:lnTo>
                  <a:lnTo>
                    <a:pt x="455294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50" y="452555"/>
                  </a:lnTo>
                  <a:lnTo>
                    <a:pt x="162888" y="439233"/>
                  </a:lnTo>
                  <a:lnTo>
                    <a:pt x="117585" y="418154"/>
                  </a:lnTo>
                  <a:lnTo>
                    <a:pt x="78114" y="390239"/>
                  </a:lnTo>
                  <a:lnTo>
                    <a:pt x="45548" y="356406"/>
                  </a:lnTo>
                  <a:lnTo>
                    <a:pt x="20958" y="317575"/>
                  </a:lnTo>
                  <a:lnTo>
                    <a:pt x="5418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 descr=""/>
          <p:cNvSpPr txBox="1"/>
          <p:nvPr/>
        </p:nvSpPr>
        <p:spPr>
          <a:xfrm>
            <a:off x="1077467" y="3510483"/>
            <a:ext cx="309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x</a:t>
            </a:r>
            <a:r>
              <a:rPr dirty="0" baseline="-20833" sz="1800" spc="-37" i="1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grpSp>
        <p:nvGrpSpPr>
          <p:cNvPr id="96" name="object 96" descr=""/>
          <p:cNvGrpSpPr/>
          <p:nvPr/>
        </p:nvGrpSpPr>
        <p:grpSpPr>
          <a:xfrm>
            <a:off x="943355" y="4475988"/>
            <a:ext cx="542925" cy="466725"/>
            <a:chOff x="943355" y="4475988"/>
            <a:chExt cx="542925" cy="466725"/>
          </a:xfrm>
        </p:grpSpPr>
        <p:sp>
          <p:nvSpPr>
            <p:cNvPr id="97" name="object 97" descr=""/>
            <p:cNvSpPr/>
            <p:nvPr/>
          </p:nvSpPr>
          <p:spPr>
            <a:xfrm>
              <a:off x="947927" y="448056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50" y="4644"/>
                  </a:lnTo>
                  <a:lnTo>
                    <a:pt x="162888" y="17966"/>
                  </a:lnTo>
                  <a:lnTo>
                    <a:pt x="117585" y="39045"/>
                  </a:lnTo>
                  <a:lnTo>
                    <a:pt x="78114" y="66960"/>
                  </a:lnTo>
                  <a:lnTo>
                    <a:pt x="45548" y="100793"/>
                  </a:lnTo>
                  <a:lnTo>
                    <a:pt x="20958" y="139624"/>
                  </a:lnTo>
                  <a:lnTo>
                    <a:pt x="5418" y="182533"/>
                  </a:lnTo>
                  <a:lnTo>
                    <a:pt x="0" y="228600"/>
                  </a:lnTo>
                  <a:lnTo>
                    <a:pt x="5418" y="274666"/>
                  </a:lnTo>
                  <a:lnTo>
                    <a:pt x="20958" y="317575"/>
                  </a:lnTo>
                  <a:lnTo>
                    <a:pt x="45548" y="356406"/>
                  </a:lnTo>
                  <a:lnTo>
                    <a:pt x="78114" y="390239"/>
                  </a:lnTo>
                  <a:lnTo>
                    <a:pt x="117585" y="418154"/>
                  </a:lnTo>
                  <a:lnTo>
                    <a:pt x="162888" y="439233"/>
                  </a:lnTo>
                  <a:lnTo>
                    <a:pt x="212950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4" y="390239"/>
                  </a:lnTo>
                  <a:lnTo>
                    <a:pt x="487858" y="356406"/>
                  </a:lnTo>
                  <a:lnTo>
                    <a:pt x="512444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947927" y="448056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8" y="182533"/>
                  </a:lnTo>
                  <a:lnTo>
                    <a:pt x="20958" y="139624"/>
                  </a:lnTo>
                  <a:lnTo>
                    <a:pt x="45548" y="100793"/>
                  </a:lnTo>
                  <a:lnTo>
                    <a:pt x="78114" y="66960"/>
                  </a:lnTo>
                  <a:lnTo>
                    <a:pt x="117585" y="39045"/>
                  </a:lnTo>
                  <a:lnTo>
                    <a:pt x="162888" y="17966"/>
                  </a:lnTo>
                  <a:lnTo>
                    <a:pt x="212950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4" y="317575"/>
                  </a:lnTo>
                  <a:lnTo>
                    <a:pt x="487858" y="356406"/>
                  </a:lnTo>
                  <a:lnTo>
                    <a:pt x="455294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50" y="452555"/>
                  </a:lnTo>
                  <a:lnTo>
                    <a:pt x="162888" y="439233"/>
                  </a:lnTo>
                  <a:lnTo>
                    <a:pt x="117585" y="418154"/>
                  </a:lnTo>
                  <a:lnTo>
                    <a:pt x="78114" y="390239"/>
                  </a:lnTo>
                  <a:lnTo>
                    <a:pt x="45548" y="356406"/>
                  </a:lnTo>
                  <a:lnTo>
                    <a:pt x="20958" y="317575"/>
                  </a:lnTo>
                  <a:lnTo>
                    <a:pt x="5418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1102867" y="4425441"/>
            <a:ext cx="1835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1259839" y="468452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4500753" y="3594861"/>
            <a:ext cx="683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2" name="object 102" descr=""/>
          <p:cNvGrpSpPr/>
          <p:nvPr/>
        </p:nvGrpSpPr>
        <p:grpSpPr>
          <a:xfrm>
            <a:off x="5571744" y="3124200"/>
            <a:ext cx="2133600" cy="2133600"/>
            <a:chOff x="5571744" y="3124200"/>
            <a:chExt cx="2133600" cy="2133600"/>
          </a:xfrm>
        </p:grpSpPr>
        <p:sp>
          <p:nvSpPr>
            <p:cNvPr id="103" name="object 103" descr=""/>
            <p:cNvSpPr/>
            <p:nvPr/>
          </p:nvSpPr>
          <p:spPr>
            <a:xfrm>
              <a:off x="5571744" y="3124200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2133600" y="0"/>
                  </a:moveTo>
                  <a:lnTo>
                    <a:pt x="0" y="0"/>
                  </a:lnTo>
                  <a:lnTo>
                    <a:pt x="2133600" y="21336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5571744" y="3124200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0" y="0"/>
                  </a:moveTo>
                  <a:lnTo>
                    <a:pt x="0" y="2133600"/>
                  </a:lnTo>
                  <a:lnTo>
                    <a:pt x="2133600" y="213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D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 descr=""/>
          <p:cNvSpPr txBox="1"/>
          <p:nvPr/>
        </p:nvSpPr>
        <p:spPr>
          <a:xfrm>
            <a:off x="7861807" y="474764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8014461" y="492442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5702553" y="261378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5772911" y="2991611"/>
            <a:ext cx="2085339" cy="2195195"/>
            <a:chOff x="5772911" y="2991611"/>
            <a:chExt cx="2085339" cy="2195195"/>
          </a:xfrm>
        </p:grpSpPr>
        <p:sp>
          <p:nvSpPr>
            <p:cNvPr id="109" name="object 109" descr=""/>
            <p:cNvSpPr/>
            <p:nvPr/>
          </p:nvSpPr>
          <p:spPr>
            <a:xfrm>
              <a:off x="5772912" y="2991611"/>
              <a:ext cx="2085339" cy="2075814"/>
            </a:xfrm>
            <a:custGeom>
              <a:avLst/>
              <a:gdLst/>
              <a:ahLst/>
              <a:cxnLst/>
              <a:rect l="l" t="t" r="r" b="b"/>
              <a:pathLst>
                <a:path w="2085340" h="2075814">
                  <a:moveTo>
                    <a:pt x="2084832" y="2037588"/>
                  </a:moveTo>
                  <a:lnTo>
                    <a:pt x="2072132" y="2031238"/>
                  </a:lnTo>
                  <a:lnTo>
                    <a:pt x="2008632" y="1999488"/>
                  </a:lnTo>
                  <a:lnTo>
                    <a:pt x="2008632" y="2031238"/>
                  </a:lnTo>
                  <a:lnTo>
                    <a:pt x="44450" y="2031238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031238"/>
                  </a:lnTo>
                  <a:lnTo>
                    <a:pt x="27432" y="2031238"/>
                  </a:lnTo>
                  <a:lnTo>
                    <a:pt x="27432" y="2043938"/>
                  </a:lnTo>
                  <a:lnTo>
                    <a:pt x="31750" y="2043938"/>
                  </a:lnTo>
                  <a:lnTo>
                    <a:pt x="31750" y="2057400"/>
                  </a:lnTo>
                  <a:lnTo>
                    <a:pt x="44450" y="2057400"/>
                  </a:lnTo>
                  <a:lnTo>
                    <a:pt x="44450" y="2043938"/>
                  </a:lnTo>
                  <a:lnTo>
                    <a:pt x="2008632" y="2043938"/>
                  </a:lnTo>
                  <a:lnTo>
                    <a:pt x="2008632" y="2075688"/>
                  </a:lnTo>
                  <a:lnTo>
                    <a:pt x="2072132" y="2043938"/>
                  </a:lnTo>
                  <a:lnTo>
                    <a:pt x="2084832" y="2037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6943344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943344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 descr=""/>
          <p:cNvSpPr txBox="1"/>
          <p:nvPr/>
        </p:nvSpPr>
        <p:spPr>
          <a:xfrm>
            <a:off x="7001636" y="4829632"/>
            <a:ext cx="193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5643181" y="4872037"/>
            <a:ext cx="314325" cy="314325"/>
            <a:chOff x="5643181" y="4872037"/>
            <a:chExt cx="314325" cy="314325"/>
          </a:xfrm>
        </p:grpSpPr>
        <p:sp>
          <p:nvSpPr>
            <p:cNvPr id="114" name="object 114" descr=""/>
            <p:cNvSpPr/>
            <p:nvPr/>
          </p:nvSpPr>
          <p:spPr>
            <a:xfrm>
              <a:off x="5647944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5647944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 descr=""/>
          <p:cNvSpPr txBox="1"/>
          <p:nvPr/>
        </p:nvSpPr>
        <p:spPr>
          <a:xfrm>
            <a:off x="5705983" y="4829632"/>
            <a:ext cx="193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117" name="object 117" descr=""/>
          <p:cNvGrpSpPr/>
          <p:nvPr/>
        </p:nvGrpSpPr>
        <p:grpSpPr>
          <a:xfrm>
            <a:off x="5643181" y="3576637"/>
            <a:ext cx="314325" cy="314325"/>
            <a:chOff x="5643181" y="3576637"/>
            <a:chExt cx="314325" cy="314325"/>
          </a:xfrm>
        </p:grpSpPr>
        <p:sp>
          <p:nvSpPr>
            <p:cNvPr id="118" name="object 118" descr=""/>
            <p:cNvSpPr/>
            <p:nvPr/>
          </p:nvSpPr>
          <p:spPr>
            <a:xfrm>
              <a:off x="5647944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5647944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 descr=""/>
          <p:cNvSpPr txBox="1"/>
          <p:nvPr/>
        </p:nvSpPr>
        <p:spPr>
          <a:xfrm>
            <a:off x="5705983" y="3534536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121" name="object 121" descr=""/>
          <p:cNvGrpSpPr/>
          <p:nvPr/>
        </p:nvGrpSpPr>
        <p:grpSpPr>
          <a:xfrm>
            <a:off x="6938581" y="3576637"/>
            <a:ext cx="314325" cy="314325"/>
            <a:chOff x="6938581" y="3576637"/>
            <a:chExt cx="314325" cy="314325"/>
          </a:xfrm>
        </p:grpSpPr>
        <p:sp>
          <p:nvSpPr>
            <p:cNvPr id="122" name="object 122" descr=""/>
            <p:cNvSpPr/>
            <p:nvPr/>
          </p:nvSpPr>
          <p:spPr>
            <a:xfrm>
              <a:off x="6943343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943343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 descr=""/>
          <p:cNvSpPr txBox="1"/>
          <p:nvPr/>
        </p:nvSpPr>
        <p:spPr>
          <a:xfrm>
            <a:off x="7001636" y="3534536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6109208" y="4290441"/>
            <a:ext cx="683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6" name="object 126" descr=""/>
          <p:cNvSpPr/>
          <p:nvPr/>
        </p:nvSpPr>
        <p:spPr>
          <a:xfrm>
            <a:off x="5420105" y="2972561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0"/>
                </a:moveTo>
                <a:lnTo>
                  <a:pt x="2438400" y="2438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7634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Nonlinear</a:t>
            </a:r>
            <a:r>
              <a:rPr dirty="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Problem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07870" y="2117801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72718" y="2751836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2718" y="3513531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568196" y="2514600"/>
            <a:ext cx="2286000" cy="1295400"/>
          </a:xfrm>
          <a:custGeom>
            <a:avLst/>
            <a:gdLst/>
            <a:ahLst/>
            <a:cxnLst/>
            <a:rect l="l" t="t" r="r" b="b"/>
            <a:pathLst>
              <a:path w="2286000" h="1295400">
                <a:moveTo>
                  <a:pt x="0" y="647700"/>
                </a:moveTo>
                <a:lnTo>
                  <a:pt x="6284" y="579362"/>
                </a:lnTo>
                <a:lnTo>
                  <a:pt x="24715" y="513077"/>
                </a:lnTo>
                <a:lnTo>
                  <a:pt x="54661" y="449201"/>
                </a:lnTo>
                <a:lnTo>
                  <a:pt x="95492" y="388092"/>
                </a:lnTo>
                <a:lnTo>
                  <a:pt x="119791" y="358687"/>
                </a:lnTo>
                <a:lnTo>
                  <a:pt x="146574" y="330108"/>
                </a:lnTo>
                <a:lnTo>
                  <a:pt x="175762" y="302400"/>
                </a:lnTo>
                <a:lnTo>
                  <a:pt x="207277" y="275608"/>
                </a:lnTo>
                <a:lnTo>
                  <a:pt x="241038" y="249776"/>
                </a:lnTo>
                <a:lnTo>
                  <a:pt x="276968" y="224948"/>
                </a:lnTo>
                <a:lnTo>
                  <a:pt x="314987" y="201171"/>
                </a:lnTo>
                <a:lnTo>
                  <a:pt x="355017" y="178488"/>
                </a:lnTo>
                <a:lnTo>
                  <a:pt x="396977" y="156944"/>
                </a:lnTo>
                <a:lnTo>
                  <a:pt x="440790" y="136584"/>
                </a:lnTo>
                <a:lnTo>
                  <a:pt x="486377" y="117453"/>
                </a:lnTo>
                <a:lnTo>
                  <a:pt x="533658" y="99595"/>
                </a:lnTo>
                <a:lnTo>
                  <a:pt x="582554" y="83056"/>
                </a:lnTo>
                <a:lnTo>
                  <a:pt x="632987" y="67879"/>
                </a:lnTo>
                <a:lnTo>
                  <a:pt x="684878" y="54110"/>
                </a:lnTo>
                <a:lnTo>
                  <a:pt x="738147" y="41793"/>
                </a:lnTo>
                <a:lnTo>
                  <a:pt x="792716" y="30973"/>
                </a:lnTo>
                <a:lnTo>
                  <a:pt x="848505" y="21696"/>
                </a:lnTo>
                <a:lnTo>
                  <a:pt x="905436" y="14004"/>
                </a:lnTo>
                <a:lnTo>
                  <a:pt x="963430" y="7944"/>
                </a:lnTo>
                <a:lnTo>
                  <a:pt x="1022408" y="3560"/>
                </a:lnTo>
                <a:lnTo>
                  <a:pt x="1082291" y="897"/>
                </a:lnTo>
                <a:lnTo>
                  <a:pt x="1142999" y="0"/>
                </a:lnTo>
                <a:lnTo>
                  <a:pt x="1203708" y="897"/>
                </a:lnTo>
                <a:lnTo>
                  <a:pt x="1263591" y="3560"/>
                </a:lnTo>
                <a:lnTo>
                  <a:pt x="1322569" y="7944"/>
                </a:lnTo>
                <a:lnTo>
                  <a:pt x="1380563" y="14004"/>
                </a:lnTo>
                <a:lnTo>
                  <a:pt x="1437494" y="21696"/>
                </a:lnTo>
                <a:lnTo>
                  <a:pt x="1493283" y="30973"/>
                </a:lnTo>
                <a:lnTo>
                  <a:pt x="1547852" y="41793"/>
                </a:lnTo>
                <a:lnTo>
                  <a:pt x="1601121" y="54110"/>
                </a:lnTo>
                <a:lnTo>
                  <a:pt x="1653012" y="67879"/>
                </a:lnTo>
                <a:lnTo>
                  <a:pt x="1703445" y="83056"/>
                </a:lnTo>
                <a:lnTo>
                  <a:pt x="1752341" y="99595"/>
                </a:lnTo>
                <a:lnTo>
                  <a:pt x="1799622" y="117453"/>
                </a:lnTo>
                <a:lnTo>
                  <a:pt x="1845209" y="136584"/>
                </a:lnTo>
                <a:lnTo>
                  <a:pt x="1889022" y="156944"/>
                </a:lnTo>
                <a:lnTo>
                  <a:pt x="1930982" y="178488"/>
                </a:lnTo>
                <a:lnTo>
                  <a:pt x="1971012" y="201171"/>
                </a:lnTo>
                <a:lnTo>
                  <a:pt x="2009031" y="224948"/>
                </a:lnTo>
                <a:lnTo>
                  <a:pt x="2044961" y="249776"/>
                </a:lnTo>
                <a:lnTo>
                  <a:pt x="2078722" y="275608"/>
                </a:lnTo>
                <a:lnTo>
                  <a:pt x="2110237" y="302400"/>
                </a:lnTo>
                <a:lnTo>
                  <a:pt x="2139425" y="330108"/>
                </a:lnTo>
                <a:lnTo>
                  <a:pt x="2166208" y="358687"/>
                </a:lnTo>
                <a:lnTo>
                  <a:pt x="2190507" y="388092"/>
                </a:lnTo>
                <a:lnTo>
                  <a:pt x="2231338" y="449201"/>
                </a:lnTo>
                <a:lnTo>
                  <a:pt x="2261284" y="513077"/>
                </a:lnTo>
                <a:lnTo>
                  <a:pt x="2279715" y="579362"/>
                </a:lnTo>
                <a:lnTo>
                  <a:pt x="2286000" y="647700"/>
                </a:lnTo>
                <a:lnTo>
                  <a:pt x="2284415" y="682102"/>
                </a:lnTo>
                <a:lnTo>
                  <a:pt x="2271979" y="749458"/>
                </a:lnTo>
                <a:lnTo>
                  <a:pt x="2247711" y="814584"/>
                </a:lnTo>
                <a:lnTo>
                  <a:pt x="2212243" y="877121"/>
                </a:lnTo>
                <a:lnTo>
                  <a:pt x="2166208" y="936712"/>
                </a:lnTo>
                <a:lnTo>
                  <a:pt x="2139425" y="965291"/>
                </a:lnTo>
                <a:lnTo>
                  <a:pt x="2110237" y="992999"/>
                </a:lnTo>
                <a:lnTo>
                  <a:pt x="2078722" y="1019791"/>
                </a:lnTo>
                <a:lnTo>
                  <a:pt x="2044961" y="1045623"/>
                </a:lnTo>
                <a:lnTo>
                  <a:pt x="2009031" y="1070451"/>
                </a:lnTo>
                <a:lnTo>
                  <a:pt x="1971012" y="1094228"/>
                </a:lnTo>
                <a:lnTo>
                  <a:pt x="1930982" y="1116911"/>
                </a:lnTo>
                <a:lnTo>
                  <a:pt x="1889022" y="1138455"/>
                </a:lnTo>
                <a:lnTo>
                  <a:pt x="1845209" y="1158815"/>
                </a:lnTo>
                <a:lnTo>
                  <a:pt x="1799622" y="1177946"/>
                </a:lnTo>
                <a:lnTo>
                  <a:pt x="1752341" y="1195804"/>
                </a:lnTo>
                <a:lnTo>
                  <a:pt x="1703445" y="1212343"/>
                </a:lnTo>
                <a:lnTo>
                  <a:pt x="1653012" y="1227520"/>
                </a:lnTo>
                <a:lnTo>
                  <a:pt x="1601121" y="1241289"/>
                </a:lnTo>
                <a:lnTo>
                  <a:pt x="1547852" y="1253606"/>
                </a:lnTo>
                <a:lnTo>
                  <a:pt x="1493283" y="1264426"/>
                </a:lnTo>
                <a:lnTo>
                  <a:pt x="1437494" y="1273703"/>
                </a:lnTo>
                <a:lnTo>
                  <a:pt x="1380563" y="1281395"/>
                </a:lnTo>
                <a:lnTo>
                  <a:pt x="1322569" y="1287455"/>
                </a:lnTo>
                <a:lnTo>
                  <a:pt x="1263591" y="1291839"/>
                </a:lnTo>
                <a:lnTo>
                  <a:pt x="1203708" y="1294502"/>
                </a:lnTo>
                <a:lnTo>
                  <a:pt x="1142999" y="1295400"/>
                </a:lnTo>
                <a:lnTo>
                  <a:pt x="1082291" y="1294502"/>
                </a:lnTo>
                <a:lnTo>
                  <a:pt x="1022408" y="1291839"/>
                </a:lnTo>
                <a:lnTo>
                  <a:pt x="963430" y="1287455"/>
                </a:lnTo>
                <a:lnTo>
                  <a:pt x="905436" y="1281395"/>
                </a:lnTo>
                <a:lnTo>
                  <a:pt x="848505" y="1273703"/>
                </a:lnTo>
                <a:lnTo>
                  <a:pt x="792716" y="1264426"/>
                </a:lnTo>
                <a:lnTo>
                  <a:pt x="738147" y="1253606"/>
                </a:lnTo>
                <a:lnTo>
                  <a:pt x="684878" y="1241289"/>
                </a:lnTo>
                <a:lnTo>
                  <a:pt x="632987" y="1227520"/>
                </a:lnTo>
                <a:lnTo>
                  <a:pt x="582554" y="1212343"/>
                </a:lnTo>
                <a:lnTo>
                  <a:pt x="533658" y="1195804"/>
                </a:lnTo>
                <a:lnTo>
                  <a:pt x="486377" y="1177946"/>
                </a:lnTo>
                <a:lnTo>
                  <a:pt x="440790" y="1158815"/>
                </a:lnTo>
                <a:lnTo>
                  <a:pt x="396977" y="1138455"/>
                </a:lnTo>
                <a:lnTo>
                  <a:pt x="355017" y="1116911"/>
                </a:lnTo>
                <a:lnTo>
                  <a:pt x="314987" y="1094228"/>
                </a:lnTo>
                <a:lnTo>
                  <a:pt x="276968" y="1070451"/>
                </a:lnTo>
                <a:lnTo>
                  <a:pt x="241038" y="1045623"/>
                </a:lnTo>
                <a:lnTo>
                  <a:pt x="207277" y="1019791"/>
                </a:lnTo>
                <a:lnTo>
                  <a:pt x="175762" y="992999"/>
                </a:lnTo>
                <a:lnTo>
                  <a:pt x="146574" y="965291"/>
                </a:lnTo>
                <a:lnTo>
                  <a:pt x="119791" y="936712"/>
                </a:lnTo>
                <a:lnTo>
                  <a:pt x="95492" y="907307"/>
                </a:lnTo>
                <a:lnTo>
                  <a:pt x="54661" y="846198"/>
                </a:lnTo>
                <a:lnTo>
                  <a:pt x="24715" y="782322"/>
                </a:lnTo>
                <a:lnTo>
                  <a:pt x="6284" y="716037"/>
                </a:lnTo>
                <a:lnTo>
                  <a:pt x="0" y="647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056341" y="3000146"/>
            <a:ext cx="14033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10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56341" y="2683721"/>
            <a:ext cx="14033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10">
                <a:latin typeface="Symbol"/>
                <a:cs typeface="Symbol"/>
              </a:rPr>
              <a:t>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30941" y="3261948"/>
            <a:ext cx="76771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9259" sz="2700" spc="-450">
                <a:latin typeface="Symbol"/>
                <a:cs typeface="Symbol"/>
              </a:rPr>
              <a:t></a:t>
            </a:r>
            <a:r>
              <a:rPr dirty="0" baseline="-13888" sz="2700" spc="-450">
                <a:latin typeface="Symbol"/>
                <a:cs typeface="Symbol"/>
              </a:rPr>
              <a:t></a:t>
            </a:r>
            <a:r>
              <a:rPr dirty="0" sz="1800" spc="-300">
                <a:latin typeface="Times New Roman"/>
                <a:cs typeface="Times New Roman"/>
              </a:rPr>
              <a:t>0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38914" y="2690113"/>
            <a:ext cx="260350" cy="5168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0795">
              <a:lnSpc>
                <a:spcPts val="935"/>
              </a:lnSpc>
              <a:spcBef>
                <a:spcPts val="110"/>
              </a:spcBef>
            </a:pPr>
            <a:r>
              <a:rPr dirty="0" sz="1050" spc="5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2915"/>
              </a:lnSpc>
            </a:pPr>
            <a:r>
              <a:rPr dirty="0" sz="2700" spc="-1225">
                <a:latin typeface="Symbol"/>
                <a:cs typeface="Symbol"/>
              </a:rPr>
              <a:t>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3742" y="3143865"/>
            <a:ext cx="22034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25" i="1">
                <a:latin typeface="Times New Roman"/>
                <a:cs typeface="Times New Roman"/>
              </a:rPr>
              <a:t>i</a:t>
            </a:r>
            <a:r>
              <a:rPr dirty="0" sz="1050" spc="-25">
                <a:latin typeface="Symbol"/>
                <a:cs typeface="Symbol"/>
              </a:rPr>
              <a:t></a:t>
            </a:r>
            <a:r>
              <a:rPr dirty="0" sz="1050" spc="-25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82325" y="2827686"/>
            <a:ext cx="807720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 sz="1800" spc="-40" i="1">
                <a:latin typeface="Times New Roman"/>
                <a:cs typeface="Times New Roman"/>
              </a:rPr>
              <a:t>w</a:t>
            </a:r>
            <a:r>
              <a:rPr dirty="0" baseline="-23809" sz="1575" spc="-60" i="1">
                <a:latin typeface="Times New Roman"/>
                <a:cs typeface="Times New Roman"/>
              </a:rPr>
              <a:t>i</a:t>
            </a:r>
            <a:r>
              <a:rPr dirty="0" baseline="-23809" sz="1575" spc="-82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</a:t>
            </a:r>
            <a:r>
              <a:rPr dirty="0" baseline="-23809" sz="1575" i="1">
                <a:latin typeface="Times New Roman"/>
                <a:cs typeface="Times New Roman"/>
              </a:rPr>
              <a:t>i</a:t>
            </a:r>
            <a:r>
              <a:rPr dirty="0" baseline="-23809" sz="1575" spc="55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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22995" y="2815146"/>
            <a:ext cx="92964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30701" sz="2850">
                <a:latin typeface="Symbol"/>
                <a:cs typeface="Symbol"/>
              </a:rPr>
              <a:t></a:t>
            </a:r>
            <a:r>
              <a:rPr dirty="0" baseline="-30701" sz="2850" spc="307">
                <a:latin typeface="Times New Roman"/>
                <a:cs typeface="Times New Roman"/>
              </a:rPr>
              <a:t> </a:t>
            </a:r>
            <a:r>
              <a:rPr dirty="0" baseline="-32407" sz="2700">
                <a:latin typeface="Symbol"/>
                <a:cs typeface="Symbol"/>
              </a:rPr>
              <a:t></a:t>
            </a:r>
            <a:r>
              <a:rPr dirty="0" baseline="-32407" sz="27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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854958" y="3067811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495300" y="0"/>
                </a:moveTo>
                <a:lnTo>
                  <a:pt x="495300" y="190500"/>
                </a:lnTo>
                <a:lnTo>
                  <a:pt x="647700" y="114300"/>
                </a:lnTo>
                <a:lnTo>
                  <a:pt x="514350" y="114300"/>
                </a:lnTo>
                <a:lnTo>
                  <a:pt x="514350" y="76200"/>
                </a:lnTo>
                <a:lnTo>
                  <a:pt x="647700" y="76200"/>
                </a:lnTo>
                <a:lnTo>
                  <a:pt x="495300" y="0"/>
                </a:lnTo>
                <a:close/>
              </a:path>
              <a:path w="685800" h="190500">
                <a:moveTo>
                  <a:pt x="4953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495300" y="114300"/>
                </a:lnTo>
                <a:lnTo>
                  <a:pt x="495300" y="76200"/>
                </a:lnTo>
                <a:close/>
              </a:path>
              <a:path w="685800" h="190500">
                <a:moveTo>
                  <a:pt x="647700" y="76200"/>
                </a:moveTo>
                <a:lnTo>
                  <a:pt x="514350" y="76200"/>
                </a:lnTo>
                <a:lnTo>
                  <a:pt x="514350" y="114300"/>
                </a:lnTo>
                <a:lnTo>
                  <a:pt x="647700" y="114300"/>
                </a:lnTo>
                <a:lnTo>
                  <a:pt x="685800" y="95250"/>
                </a:lnTo>
                <a:lnTo>
                  <a:pt x="6477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600200" y="1824227"/>
            <a:ext cx="542925" cy="880744"/>
            <a:chOff x="1600200" y="1824227"/>
            <a:chExt cx="542925" cy="880744"/>
          </a:xfrm>
        </p:grpSpPr>
        <p:sp>
          <p:nvSpPr>
            <p:cNvPr id="16" name="object 16" descr=""/>
            <p:cNvSpPr/>
            <p:nvPr/>
          </p:nvSpPr>
          <p:spPr>
            <a:xfrm>
              <a:off x="1844293" y="2272537"/>
              <a:ext cx="114300" cy="432434"/>
            </a:xfrm>
            <a:custGeom>
              <a:avLst/>
              <a:gdLst/>
              <a:ahLst/>
              <a:cxnLst/>
              <a:rect l="l" t="t" r="r" b="b"/>
              <a:pathLst>
                <a:path w="114300" h="432435">
                  <a:moveTo>
                    <a:pt x="38047" y="318643"/>
                  </a:moveTo>
                  <a:lnTo>
                    <a:pt x="0" y="319786"/>
                  </a:lnTo>
                  <a:lnTo>
                    <a:pt x="60451" y="432308"/>
                  </a:lnTo>
                  <a:lnTo>
                    <a:pt x="104287" y="337692"/>
                  </a:lnTo>
                  <a:lnTo>
                    <a:pt x="38607" y="337692"/>
                  </a:lnTo>
                  <a:lnTo>
                    <a:pt x="38047" y="318643"/>
                  </a:lnTo>
                  <a:close/>
                </a:path>
                <a:path w="114300" h="432435">
                  <a:moveTo>
                    <a:pt x="76147" y="317499"/>
                  </a:moveTo>
                  <a:lnTo>
                    <a:pt x="38047" y="318643"/>
                  </a:lnTo>
                  <a:lnTo>
                    <a:pt x="38607" y="337692"/>
                  </a:lnTo>
                  <a:lnTo>
                    <a:pt x="76707" y="336550"/>
                  </a:lnTo>
                  <a:lnTo>
                    <a:pt x="76147" y="317499"/>
                  </a:lnTo>
                  <a:close/>
                </a:path>
                <a:path w="114300" h="432435">
                  <a:moveTo>
                    <a:pt x="114173" y="316357"/>
                  </a:moveTo>
                  <a:lnTo>
                    <a:pt x="76147" y="317499"/>
                  </a:lnTo>
                  <a:lnTo>
                    <a:pt x="76707" y="336550"/>
                  </a:lnTo>
                  <a:lnTo>
                    <a:pt x="38607" y="337692"/>
                  </a:lnTo>
                  <a:lnTo>
                    <a:pt x="104287" y="337692"/>
                  </a:lnTo>
                  <a:lnTo>
                    <a:pt x="114173" y="316357"/>
                  </a:lnTo>
                  <a:close/>
                </a:path>
                <a:path w="114300" h="432435">
                  <a:moveTo>
                    <a:pt x="66801" y="0"/>
                  </a:moveTo>
                  <a:lnTo>
                    <a:pt x="28701" y="1015"/>
                  </a:lnTo>
                  <a:lnTo>
                    <a:pt x="38047" y="318643"/>
                  </a:lnTo>
                  <a:lnTo>
                    <a:pt x="76147" y="317499"/>
                  </a:lnTo>
                  <a:lnTo>
                    <a:pt x="668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604772" y="18287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6"/>
                  </a:lnTo>
                  <a:lnTo>
                    <a:pt x="117574" y="39045"/>
                  </a:lnTo>
                  <a:lnTo>
                    <a:pt x="78104" y="66960"/>
                  </a:lnTo>
                  <a:lnTo>
                    <a:pt x="45541" y="100793"/>
                  </a:lnTo>
                  <a:lnTo>
                    <a:pt x="20954" y="139624"/>
                  </a:lnTo>
                  <a:lnTo>
                    <a:pt x="5417" y="182533"/>
                  </a:lnTo>
                  <a:lnTo>
                    <a:pt x="0" y="228600"/>
                  </a:lnTo>
                  <a:lnTo>
                    <a:pt x="5417" y="274666"/>
                  </a:lnTo>
                  <a:lnTo>
                    <a:pt x="20955" y="317575"/>
                  </a:lnTo>
                  <a:lnTo>
                    <a:pt x="45541" y="356406"/>
                  </a:lnTo>
                  <a:lnTo>
                    <a:pt x="78105" y="390239"/>
                  </a:lnTo>
                  <a:lnTo>
                    <a:pt x="117574" y="418154"/>
                  </a:lnTo>
                  <a:lnTo>
                    <a:pt x="162877" y="439233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5" y="390239"/>
                  </a:lnTo>
                  <a:lnTo>
                    <a:pt x="487858" y="356406"/>
                  </a:lnTo>
                  <a:lnTo>
                    <a:pt x="512445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4" y="139624"/>
                  </a:lnTo>
                  <a:lnTo>
                    <a:pt x="487858" y="100793"/>
                  </a:lnTo>
                  <a:lnTo>
                    <a:pt x="455294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604772" y="18287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4" y="139624"/>
                  </a:lnTo>
                  <a:lnTo>
                    <a:pt x="45541" y="100793"/>
                  </a:lnTo>
                  <a:lnTo>
                    <a:pt x="78104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5" y="390239"/>
                  </a:lnTo>
                  <a:lnTo>
                    <a:pt x="45541" y="356406"/>
                  </a:lnTo>
                  <a:lnTo>
                    <a:pt x="20955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376237" y="2433637"/>
            <a:ext cx="1193165" cy="1164590"/>
            <a:chOff x="376237" y="2433637"/>
            <a:chExt cx="1193165" cy="1164590"/>
          </a:xfrm>
        </p:grpSpPr>
        <p:sp>
          <p:nvSpPr>
            <p:cNvPr id="20" name="object 20" descr=""/>
            <p:cNvSpPr/>
            <p:nvPr/>
          </p:nvSpPr>
          <p:spPr>
            <a:xfrm>
              <a:off x="903655" y="2652521"/>
              <a:ext cx="666115" cy="946150"/>
            </a:xfrm>
            <a:custGeom>
              <a:avLst/>
              <a:gdLst/>
              <a:ahLst/>
              <a:cxnLst/>
              <a:rect l="l" t="t" r="r" b="b"/>
              <a:pathLst>
                <a:path w="666115" h="946150">
                  <a:moveTo>
                    <a:pt x="665556" y="510540"/>
                  </a:moveTo>
                  <a:lnTo>
                    <a:pt x="644639" y="468249"/>
                  </a:lnTo>
                  <a:lnTo>
                    <a:pt x="608914" y="395986"/>
                  </a:lnTo>
                  <a:lnTo>
                    <a:pt x="585914" y="426351"/>
                  </a:lnTo>
                  <a:lnTo>
                    <a:pt x="23012" y="0"/>
                  </a:lnTo>
                  <a:lnTo>
                    <a:pt x="0" y="30480"/>
                  </a:lnTo>
                  <a:lnTo>
                    <a:pt x="562927" y="456704"/>
                  </a:lnTo>
                  <a:lnTo>
                    <a:pt x="539953" y="487045"/>
                  </a:lnTo>
                  <a:lnTo>
                    <a:pt x="665556" y="510540"/>
                  </a:lnTo>
                  <a:close/>
                </a:path>
                <a:path w="666115" h="946150">
                  <a:moveTo>
                    <a:pt x="665556" y="510540"/>
                  </a:moveTo>
                  <a:lnTo>
                    <a:pt x="538429" y="524129"/>
                  </a:lnTo>
                  <a:lnTo>
                    <a:pt x="559003" y="556183"/>
                  </a:lnTo>
                  <a:lnTo>
                    <a:pt x="1231" y="913638"/>
                  </a:lnTo>
                  <a:lnTo>
                    <a:pt x="21780" y="945642"/>
                  </a:lnTo>
                  <a:lnTo>
                    <a:pt x="579577" y="588238"/>
                  </a:lnTo>
                  <a:lnTo>
                    <a:pt x="600151" y="620268"/>
                  </a:lnTo>
                  <a:lnTo>
                    <a:pt x="644499" y="545846"/>
                  </a:lnTo>
                  <a:lnTo>
                    <a:pt x="665556" y="510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81000" y="24384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50" y="4644"/>
                  </a:lnTo>
                  <a:lnTo>
                    <a:pt x="162888" y="17966"/>
                  </a:lnTo>
                  <a:lnTo>
                    <a:pt x="117585" y="39045"/>
                  </a:lnTo>
                  <a:lnTo>
                    <a:pt x="78114" y="66960"/>
                  </a:lnTo>
                  <a:lnTo>
                    <a:pt x="45548" y="100793"/>
                  </a:lnTo>
                  <a:lnTo>
                    <a:pt x="20958" y="139624"/>
                  </a:lnTo>
                  <a:lnTo>
                    <a:pt x="5418" y="182533"/>
                  </a:lnTo>
                  <a:lnTo>
                    <a:pt x="0" y="228600"/>
                  </a:lnTo>
                  <a:lnTo>
                    <a:pt x="5418" y="274666"/>
                  </a:lnTo>
                  <a:lnTo>
                    <a:pt x="20958" y="317575"/>
                  </a:lnTo>
                  <a:lnTo>
                    <a:pt x="45548" y="356406"/>
                  </a:lnTo>
                  <a:lnTo>
                    <a:pt x="78114" y="390239"/>
                  </a:lnTo>
                  <a:lnTo>
                    <a:pt x="117585" y="418154"/>
                  </a:lnTo>
                  <a:lnTo>
                    <a:pt x="162888" y="439233"/>
                  </a:lnTo>
                  <a:lnTo>
                    <a:pt x="212950" y="452555"/>
                  </a:lnTo>
                  <a:lnTo>
                    <a:pt x="266700" y="457200"/>
                  </a:lnTo>
                  <a:lnTo>
                    <a:pt x="320449" y="452555"/>
                  </a:lnTo>
                  <a:lnTo>
                    <a:pt x="370511" y="439233"/>
                  </a:lnTo>
                  <a:lnTo>
                    <a:pt x="415814" y="418154"/>
                  </a:lnTo>
                  <a:lnTo>
                    <a:pt x="455285" y="390239"/>
                  </a:lnTo>
                  <a:lnTo>
                    <a:pt x="487851" y="356406"/>
                  </a:lnTo>
                  <a:lnTo>
                    <a:pt x="512441" y="317575"/>
                  </a:lnTo>
                  <a:lnTo>
                    <a:pt x="527981" y="274666"/>
                  </a:lnTo>
                  <a:lnTo>
                    <a:pt x="533400" y="228600"/>
                  </a:lnTo>
                  <a:lnTo>
                    <a:pt x="527981" y="182533"/>
                  </a:lnTo>
                  <a:lnTo>
                    <a:pt x="512441" y="139624"/>
                  </a:lnTo>
                  <a:lnTo>
                    <a:pt x="487851" y="100793"/>
                  </a:lnTo>
                  <a:lnTo>
                    <a:pt x="455285" y="66960"/>
                  </a:lnTo>
                  <a:lnTo>
                    <a:pt x="415814" y="39045"/>
                  </a:lnTo>
                  <a:lnTo>
                    <a:pt x="370511" y="17966"/>
                  </a:lnTo>
                  <a:lnTo>
                    <a:pt x="320449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81000" y="24384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8" y="182533"/>
                  </a:lnTo>
                  <a:lnTo>
                    <a:pt x="20958" y="139624"/>
                  </a:lnTo>
                  <a:lnTo>
                    <a:pt x="45548" y="100793"/>
                  </a:lnTo>
                  <a:lnTo>
                    <a:pt x="78114" y="66960"/>
                  </a:lnTo>
                  <a:lnTo>
                    <a:pt x="117585" y="39045"/>
                  </a:lnTo>
                  <a:lnTo>
                    <a:pt x="162888" y="17966"/>
                  </a:lnTo>
                  <a:lnTo>
                    <a:pt x="212950" y="4644"/>
                  </a:lnTo>
                  <a:lnTo>
                    <a:pt x="266700" y="0"/>
                  </a:lnTo>
                  <a:lnTo>
                    <a:pt x="320449" y="4644"/>
                  </a:lnTo>
                  <a:lnTo>
                    <a:pt x="370511" y="17966"/>
                  </a:lnTo>
                  <a:lnTo>
                    <a:pt x="415814" y="39045"/>
                  </a:lnTo>
                  <a:lnTo>
                    <a:pt x="455285" y="66960"/>
                  </a:lnTo>
                  <a:lnTo>
                    <a:pt x="487851" y="100793"/>
                  </a:lnTo>
                  <a:lnTo>
                    <a:pt x="512441" y="139624"/>
                  </a:lnTo>
                  <a:lnTo>
                    <a:pt x="527981" y="182533"/>
                  </a:lnTo>
                  <a:lnTo>
                    <a:pt x="533400" y="228600"/>
                  </a:lnTo>
                  <a:lnTo>
                    <a:pt x="527981" y="274666"/>
                  </a:lnTo>
                  <a:lnTo>
                    <a:pt x="512441" y="317575"/>
                  </a:lnTo>
                  <a:lnTo>
                    <a:pt x="487851" y="356406"/>
                  </a:lnTo>
                  <a:lnTo>
                    <a:pt x="455285" y="390239"/>
                  </a:lnTo>
                  <a:lnTo>
                    <a:pt x="415814" y="418154"/>
                  </a:lnTo>
                  <a:lnTo>
                    <a:pt x="370511" y="439233"/>
                  </a:lnTo>
                  <a:lnTo>
                    <a:pt x="320449" y="452555"/>
                  </a:lnTo>
                  <a:lnTo>
                    <a:pt x="266700" y="457200"/>
                  </a:lnTo>
                  <a:lnTo>
                    <a:pt x="212950" y="452555"/>
                  </a:lnTo>
                  <a:lnTo>
                    <a:pt x="162888" y="439233"/>
                  </a:lnTo>
                  <a:lnTo>
                    <a:pt x="117585" y="418154"/>
                  </a:lnTo>
                  <a:lnTo>
                    <a:pt x="78114" y="390239"/>
                  </a:lnTo>
                  <a:lnTo>
                    <a:pt x="45548" y="356406"/>
                  </a:lnTo>
                  <a:lnTo>
                    <a:pt x="20958" y="317575"/>
                  </a:lnTo>
                  <a:lnTo>
                    <a:pt x="5418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734947" y="1773377"/>
            <a:ext cx="309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 i="1">
                <a:latin typeface="Times New Roman"/>
                <a:cs typeface="Times New Roman"/>
              </a:rPr>
              <a:t>x</a:t>
            </a:r>
            <a:r>
              <a:rPr dirty="0" baseline="-20833" sz="1800" spc="-37" i="1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35940" y="2383662"/>
            <a:ext cx="1835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92912" y="264274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76427" y="3348228"/>
            <a:ext cx="542925" cy="466725"/>
            <a:chOff x="376427" y="3348228"/>
            <a:chExt cx="542925" cy="466725"/>
          </a:xfrm>
        </p:grpSpPr>
        <p:sp>
          <p:nvSpPr>
            <p:cNvPr id="27" name="object 27" descr=""/>
            <p:cNvSpPr/>
            <p:nvPr/>
          </p:nvSpPr>
          <p:spPr>
            <a:xfrm>
              <a:off x="380999" y="33528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50" y="4644"/>
                  </a:lnTo>
                  <a:lnTo>
                    <a:pt x="162888" y="17966"/>
                  </a:lnTo>
                  <a:lnTo>
                    <a:pt x="117585" y="39045"/>
                  </a:lnTo>
                  <a:lnTo>
                    <a:pt x="78114" y="66960"/>
                  </a:lnTo>
                  <a:lnTo>
                    <a:pt x="45548" y="100793"/>
                  </a:lnTo>
                  <a:lnTo>
                    <a:pt x="20958" y="139624"/>
                  </a:lnTo>
                  <a:lnTo>
                    <a:pt x="5418" y="182533"/>
                  </a:lnTo>
                  <a:lnTo>
                    <a:pt x="0" y="228600"/>
                  </a:lnTo>
                  <a:lnTo>
                    <a:pt x="5418" y="274666"/>
                  </a:lnTo>
                  <a:lnTo>
                    <a:pt x="20958" y="317575"/>
                  </a:lnTo>
                  <a:lnTo>
                    <a:pt x="45548" y="356406"/>
                  </a:lnTo>
                  <a:lnTo>
                    <a:pt x="78114" y="390239"/>
                  </a:lnTo>
                  <a:lnTo>
                    <a:pt x="117585" y="418154"/>
                  </a:lnTo>
                  <a:lnTo>
                    <a:pt x="162888" y="439233"/>
                  </a:lnTo>
                  <a:lnTo>
                    <a:pt x="212950" y="452555"/>
                  </a:lnTo>
                  <a:lnTo>
                    <a:pt x="266700" y="457200"/>
                  </a:lnTo>
                  <a:lnTo>
                    <a:pt x="320449" y="452555"/>
                  </a:lnTo>
                  <a:lnTo>
                    <a:pt x="370511" y="439233"/>
                  </a:lnTo>
                  <a:lnTo>
                    <a:pt x="415814" y="418154"/>
                  </a:lnTo>
                  <a:lnTo>
                    <a:pt x="455285" y="390239"/>
                  </a:lnTo>
                  <a:lnTo>
                    <a:pt x="487851" y="356406"/>
                  </a:lnTo>
                  <a:lnTo>
                    <a:pt x="512441" y="317575"/>
                  </a:lnTo>
                  <a:lnTo>
                    <a:pt x="527981" y="274666"/>
                  </a:lnTo>
                  <a:lnTo>
                    <a:pt x="533400" y="228600"/>
                  </a:lnTo>
                  <a:lnTo>
                    <a:pt x="527981" y="182533"/>
                  </a:lnTo>
                  <a:lnTo>
                    <a:pt x="512441" y="139624"/>
                  </a:lnTo>
                  <a:lnTo>
                    <a:pt x="487851" y="100793"/>
                  </a:lnTo>
                  <a:lnTo>
                    <a:pt x="455285" y="66960"/>
                  </a:lnTo>
                  <a:lnTo>
                    <a:pt x="415814" y="39045"/>
                  </a:lnTo>
                  <a:lnTo>
                    <a:pt x="370511" y="17966"/>
                  </a:lnTo>
                  <a:lnTo>
                    <a:pt x="320449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80999" y="33528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8" y="182533"/>
                  </a:lnTo>
                  <a:lnTo>
                    <a:pt x="20958" y="139624"/>
                  </a:lnTo>
                  <a:lnTo>
                    <a:pt x="45548" y="100793"/>
                  </a:lnTo>
                  <a:lnTo>
                    <a:pt x="78114" y="66960"/>
                  </a:lnTo>
                  <a:lnTo>
                    <a:pt x="117585" y="39045"/>
                  </a:lnTo>
                  <a:lnTo>
                    <a:pt x="162888" y="17966"/>
                  </a:lnTo>
                  <a:lnTo>
                    <a:pt x="212950" y="4644"/>
                  </a:lnTo>
                  <a:lnTo>
                    <a:pt x="266700" y="0"/>
                  </a:lnTo>
                  <a:lnTo>
                    <a:pt x="320449" y="4644"/>
                  </a:lnTo>
                  <a:lnTo>
                    <a:pt x="370511" y="17966"/>
                  </a:lnTo>
                  <a:lnTo>
                    <a:pt x="415814" y="39045"/>
                  </a:lnTo>
                  <a:lnTo>
                    <a:pt x="455285" y="66960"/>
                  </a:lnTo>
                  <a:lnTo>
                    <a:pt x="487851" y="100793"/>
                  </a:lnTo>
                  <a:lnTo>
                    <a:pt x="512441" y="139624"/>
                  </a:lnTo>
                  <a:lnTo>
                    <a:pt x="527981" y="182533"/>
                  </a:lnTo>
                  <a:lnTo>
                    <a:pt x="533400" y="228600"/>
                  </a:lnTo>
                  <a:lnTo>
                    <a:pt x="527981" y="274666"/>
                  </a:lnTo>
                  <a:lnTo>
                    <a:pt x="512441" y="317575"/>
                  </a:lnTo>
                  <a:lnTo>
                    <a:pt x="487851" y="356406"/>
                  </a:lnTo>
                  <a:lnTo>
                    <a:pt x="455285" y="390239"/>
                  </a:lnTo>
                  <a:lnTo>
                    <a:pt x="415814" y="418154"/>
                  </a:lnTo>
                  <a:lnTo>
                    <a:pt x="370511" y="439233"/>
                  </a:lnTo>
                  <a:lnTo>
                    <a:pt x="320449" y="452555"/>
                  </a:lnTo>
                  <a:lnTo>
                    <a:pt x="266700" y="457200"/>
                  </a:lnTo>
                  <a:lnTo>
                    <a:pt x="212950" y="452555"/>
                  </a:lnTo>
                  <a:lnTo>
                    <a:pt x="162888" y="439233"/>
                  </a:lnTo>
                  <a:lnTo>
                    <a:pt x="117585" y="418154"/>
                  </a:lnTo>
                  <a:lnTo>
                    <a:pt x="78114" y="390239"/>
                  </a:lnTo>
                  <a:lnTo>
                    <a:pt x="45548" y="356406"/>
                  </a:lnTo>
                  <a:lnTo>
                    <a:pt x="20958" y="317575"/>
                  </a:lnTo>
                  <a:lnTo>
                    <a:pt x="5418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35940" y="3297758"/>
            <a:ext cx="1835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92912" y="3556838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933825" y="2656459"/>
            <a:ext cx="686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XOR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59740" y="5209794"/>
            <a:ext cx="8037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No</a:t>
            </a:r>
            <a:r>
              <a:rPr dirty="0" sz="1800" spc="-3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6FF"/>
                </a:solidFill>
                <a:latin typeface="Arial"/>
                <a:cs typeface="Arial"/>
              </a:rPr>
              <a:t>arrangement</a:t>
            </a:r>
            <a:r>
              <a:rPr dirty="0" sz="1800" spc="-2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work,</a:t>
            </a:r>
            <a:r>
              <a:rPr dirty="0" sz="1800" spc="-6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not</a:t>
            </a:r>
            <a:r>
              <a:rPr dirty="0" sz="1800" spc="-4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linearly</a:t>
            </a:r>
            <a:r>
              <a:rPr dirty="0" sz="1800" spc="-3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separable.</a:t>
            </a:r>
            <a:r>
              <a:rPr dirty="0" sz="1800" spc="-3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Require</a:t>
            </a:r>
            <a:r>
              <a:rPr dirty="0" sz="1800" spc="-3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two</a:t>
            </a:r>
            <a:r>
              <a:rPr dirty="0" sz="1800" spc="-6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boundary</a:t>
            </a:r>
            <a:r>
              <a:rPr dirty="0" sz="1800" spc="-5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6FF"/>
                </a:solidFill>
                <a:latin typeface="Arial"/>
                <a:cs typeface="Arial"/>
              </a:rPr>
              <a:t>lines.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903209" y="342150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932678" y="139420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</a:t>
            </a:r>
            <a:r>
              <a:rPr dirty="0" baseline="-20833" sz="2400" spc="-3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829300" y="1645920"/>
            <a:ext cx="2095500" cy="2214880"/>
            <a:chOff x="5829300" y="1645920"/>
            <a:chExt cx="2095500" cy="2214880"/>
          </a:xfrm>
        </p:grpSpPr>
        <p:sp>
          <p:nvSpPr>
            <p:cNvPr id="36" name="object 36" descr=""/>
            <p:cNvSpPr/>
            <p:nvPr/>
          </p:nvSpPr>
          <p:spPr>
            <a:xfrm>
              <a:off x="5829300" y="1645919"/>
              <a:ext cx="2095500" cy="2095500"/>
            </a:xfrm>
            <a:custGeom>
              <a:avLst/>
              <a:gdLst/>
              <a:ahLst/>
              <a:cxnLst/>
              <a:rect l="l" t="t" r="r" b="b"/>
              <a:pathLst>
                <a:path w="2095500" h="2095500">
                  <a:moveTo>
                    <a:pt x="2095500" y="2057400"/>
                  </a:moveTo>
                  <a:lnTo>
                    <a:pt x="2082800" y="2051050"/>
                  </a:lnTo>
                  <a:lnTo>
                    <a:pt x="2019300" y="2019300"/>
                  </a:lnTo>
                  <a:lnTo>
                    <a:pt x="2019300" y="2051050"/>
                  </a:lnTo>
                  <a:lnTo>
                    <a:pt x="44450" y="205105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057400"/>
                  </a:lnTo>
                  <a:lnTo>
                    <a:pt x="38100" y="2057400"/>
                  </a:lnTo>
                  <a:lnTo>
                    <a:pt x="38100" y="2063750"/>
                  </a:lnTo>
                  <a:lnTo>
                    <a:pt x="2019300" y="2063750"/>
                  </a:lnTo>
                  <a:lnTo>
                    <a:pt x="2019300" y="2095500"/>
                  </a:lnTo>
                  <a:lnTo>
                    <a:pt x="2082800" y="2063750"/>
                  </a:lnTo>
                  <a:lnTo>
                    <a:pt x="2095500" y="2057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010400" y="355092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010400" y="355092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7068439" y="3503803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5710237" y="3546157"/>
            <a:ext cx="314325" cy="314325"/>
            <a:chOff x="5710237" y="3546157"/>
            <a:chExt cx="314325" cy="314325"/>
          </a:xfrm>
        </p:grpSpPr>
        <p:sp>
          <p:nvSpPr>
            <p:cNvPr id="41" name="object 41" descr=""/>
            <p:cNvSpPr/>
            <p:nvPr/>
          </p:nvSpPr>
          <p:spPr>
            <a:xfrm>
              <a:off x="5715000" y="355092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715000" y="355092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5772658" y="3503803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5710237" y="2250757"/>
            <a:ext cx="314325" cy="314325"/>
            <a:chOff x="5710237" y="2250757"/>
            <a:chExt cx="314325" cy="314325"/>
          </a:xfrm>
        </p:grpSpPr>
        <p:sp>
          <p:nvSpPr>
            <p:cNvPr id="45" name="object 45" descr=""/>
            <p:cNvSpPr/>
            <p:nvPr/>
          </p:nvSpPr>
          <p:spPr>
            <a:xfrm>
              <a:off x="5715000" y="225552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715000" y="225552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5772658" y="2207716"/>
            <a:ext cx="193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7005828" y="2250948"/>
            <a:ext cx="314325" cy="314325"/>
            <a:chOff x="7005828" y="2250948"/>
            <a:chExt cx="314325" cy="314325"/>
          </a:xfrm>
        </p:grpSpPr>
        <p:sp>
          <p:nvSpPr>
            <p:cNvPr id="49" name="object 49" descr=""/>
            <p:cNvSpPr/>
            <p:nvPr/>
          </p:nvSpPr>
          <p:spPr>
            <a:xfrm>
              <a:off x="7010400" y="225552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010400" y="225552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7068439" y="2207716"/>
            <a:ext cx="193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251828" y="2811907"/>
            <a:ext cx="668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XOR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5452221" y="1908673"/>
            <a:ext cx="2143760" cy="2384425"/>
            <a:chOff x="5452221" y="1908673"/>
            <a:chExt cx="2143760" cy="2384425"/>
          </a:xfrm>
        </p:grpSpPr>
        <p:sp>
          <p:nvSpPr>
            <p:cNvPr id="54" name="object 54" descr=""/>
            <p:cNvSpPr/>
            <p:nvPr/>
          </p:nvSpPr>
          <p:spPr>
            <a:xfrm>
              <a:off x="5456983" y="1913436"/>
              <a:ext cx="2134235" cy="2374900"/>
            </a:xfrm>
            <a:custGeom>
              <a:avLst/>
              <a:gdLst/>
              <a:ahLst/>
              <a:cxnLst/>
              <a:rect l="l" t="t" r="r" b="b"/>
              <a:pathLst>
                <a:path w="2134234" h="2374900">
                  <a:moveTo>
                    <a:pt x="271534" y="0"/>
                  </a:moveTo>
                  <a:lnTo>
                    <a:pt x="212275" y="5447"/>
                  </a:lnTo>
                  <a:lnTo>
                    <a:pt x="159028" y="20296"/>
                  </a:lnTo>
                  <a:lnTo>
                    <a:pt x="112291" y="44812"/>
                  </a:lnTo>
                  <a:lnTo>
                    <a:pt x="72744" y="79064"/>
                  </a:lnTo>
                  <a:lnTo>
                    <a:pt x="41794" y="121832"/>
                  </a:lnTo>
                  <a:lnTo>
                    <a:pt x="19480" y="172422"/>
                  </a:lnTo>
                  <a:lnTo>
                    <a:pt x="5613" y="230305"/>
                  </a:lnTo>
                  <a:lnTo>
                    <a:pt x="0" y="294950"/>
                  </a:lnTo>
                  <a:lnTo>
                    <a:pt x="228" y="329643"/>
                  </a:lnTo>
                  <a:lnTo>
                    <a:pt x="6636" y="403438"/>
                  </a:lnTo>
                  <a:lnTo>
                    <a:pt x="12767" y="442408"/>
                  </a:lnTo>
                  <a:lnTo>
                    <a:pt x="20818" y="482671"/>
                  </a:lnTo>
                  <a:lnTo>
                    <a:pt x="30765" y="524161"/>
                  </a:lnTo>
                  <a:lnTo>
                    <a:pt x="42583" y="566811"/>
                  </a:lnTo>
                  <a:lnTo>
                    <a:pt x="56249" y="610556"/>
                  </a:lnTo>
                  <a:lnTo>
                    <a:pt x="71739" y="655329"/>
                  </a:lnTo>
                  <a:lnTo>
                    <a:pt x="89028" y="701064"/>
                  </a:lnTo>
                  <a:lnTo>
                    <a:pt x="108093" y="747694"/>
                  </a:lnTo>
                  <a:lnTo>
                    <a:pt x="128910" y="795154"/>
                  </a:lnTo>
                  <a:lnTo>
                    <a:pt x="151455" y="843377"/>
                  </a:lnTo>
                  <a:lnTo>
                    <a:pt x="175704" y="892297"/>
                  </a:lnTo>
                  <a:lnTo>
                    <a:pt x="201633" y="941848"/>
                  </a:lnTo>
                  <a:lnTo>
                    <a:pt x="229217" y="991963"/>
                  </a:lnTo>
                  <a:lnTo>
                    <a:pt x="258434" y="1042576"/>
                  </a:lnTo>
                  <a:lnTo>
                    <a:pt x="289258" y="1093622"/>
                  </a:lnTo>
                  <a:lnTo>
                    <a:pt x="321666" y="1145033"/>
                  </a:lnTo>
                  <a:lnTo>
                    <a:pt x="355635" y="1196743"/>
                  </a:lnTo>
                  <a:lnTo>
                    <a:pt x="391139" y="1248687"/>
                  </a:lnTo>
                  <a:lnTo>
                    <a:pt x="428155" y="1300798"/>
                  </a:lnTo>
                  <a:lnTo>
                    <a:pt x="466660" y="1353009"/>
                  </a:lnTo>
                  <a:lnTo>
                    <a:pt x="506628" y="1405255"/>
                  </a:lnTo>
                  <a:lnTo>
                    <a:pt x="548037" y="1457469"/>
                  </a:lnTo>
                  <a:lnTo>
                    <a:pt x="590862" y="1509585"/>
                  </a:lnTo>
                  <a:lnTo>
                    <a:pt x="635079" y="1561537"/>
                  </a:lnTo>
                  <a:lnTo>
                    <a:pt x="680185" y="1612719"/>
                  </a:lnTo>
                  <a:lnTo>
                    <a:pt x="725652" y="1662546"/>
                  </a:lnTo>
                  <a:lnTo>
                    <a:pt x="771417" y="1710986"/>
                  </a:lnTo>
                  <a:lnTo>
                    <a:pt x="817419" y="1758005"/>
                  </a:lnTo>
                  <a:lnTo>
                    <a:pt x="863595" y="1803570"/>
                  </a:lnTo>
                  <a:lnTo>
                    <a:pt x="909883" y="1847648"/>
                  </a:lnTo>
                  <a:lnTo>
                    <a:pt x="956222" y="1890206"/>
                  </a:lnTo>
                  <a:lnTo>
                    <a:pt x="1002549" y="1931210"/>
                  </a:lnTo>
                  <a:lnTo>
                    <a:pt x="1048801" y="1970628"/>
                  </a:lnTo>
                  <a:lnTo>
                    <a:pt x="1094918" y="2008426"/>
                  </a:lnTo>
                  <a:lnTo>
                    <a:pt x="1140836" y="2044571"/>
                  </a:lnTo>
                  <a:lnTo>
                    <a:pt x="1186494" y="2079029"/>
                  </a:lnTo>
                  <a:lnTo>
                    <a:pt x="1231830" y="2111769"/>
                  </a:lnTo>
                  <a:lnTo>
                    <a:pt x="1276781" y="2142755"/>
                  </a:lnTo>
                  <a:lnTo>
                    <a:pt x="1321285" y="2171956"/>
                  </a:lnTo>
                  <a:lnTo>
                    <a:pt x="1365281" y="2199338"/>
                  </a:lnTo>
                  <a:lnTo>
                    <a:pt x="1408706" y="2224868"/>
                  </a:lnTo>
                  <a:lnTo>
                    <a:pt x="1451498" y="2248512"/>
                  </a:lnTo>
                  <a:lnTo>
                    <a:pt x="1493596" y="2270238"/>
                  </a:lnTo>
                  <a:lnTo>
                    <a:pt x="1534936" y="2290012"/>
                  </a:lnTo>
                  <a:lnTo>
                    <a:pt x="1575457" y="2307801"/>
                  </a:lnTo>
                  <a:lnTo>
                    <a:pt x="1615096" y="2323573"/>
                  </a:lnTo>
                  <a:lnTo>
                    <a:pt x="1653793" y="2337293"/>
                  </a:lnTo>
                  <a:lnTo>
                    <a:pt x="1691484" y="2348928"/>
                  </a:lnTo>
                  <a:lnTo>
                    <a:pt x="1763601" y="2365813"/>
                  </a:lnTo>
                  <a:lnTo>
                    <a:pt x="1830951" y="2373961"/>
                  </a:lnTo>
                  <a:lnTo>
                    <a:pt x="1862683" y="2374677"/>
                  </a:lnTo>
                  <a:lnTo>
                    <a:pt x="1893037" y="2373109"/>
                  </a:lnTo>
                  <a:lnTo>
                    <a:pt x="1949363" y="2362989"/>
                  </a:lnTo>
                  <a:lnTo>
                    <a:pt x="1999432" y="2343336"/>
                  </a:lnTo>
                  <a:lnTo>
                    <a:pt x="2042747" y="2313885"/>
                  </a:lnTo>
                  <a:lnTo>
                    <a:pt x="2078068" y="2275228"/>
                  </a:lnTo>
                  <a:lnTo>
                    <a:pt x="2104659" y="2228486"/>
                  </a:lnTo>
                  <a:lnTo>
                    <a:pt x="2122709" y="2174188"/>
                  </a:lnTo>
                  <a:lnTo>
                    <a:pt x="2132412" y="2112864"/>
                  </a:lnTo>
                  <a:lnTo>
                    <a:pt x="2134193" y="2079733"/>
                  </a:lnTo>
                  <a:lnTo>
                    <a:pt x="2133959" y="2045044"/>
                  </a:lnTo>
                  <a:lnTo>
                    <a:pt x="2127541" y="1971258"/>
                  </a:lnTo>
                  <a:lnTo>
                    <a:pt x="2121405" y="1932293"/>
                  </a:lnTo>
                  <a:lnTo>
                    <a:pt x="2113350" y="1892035"/>
                  </a:lnTo>
                  <a:lnTo>
                    <a:pt x="2103399" y="1850551"/>
                  </a:lnTo>
                  <a:lnTo>
                    <a:pt x="2091578" y="1807906"/>
                  </a:lnTo>
                  <a:lnTo>
                    <a:pt x="2077909" y="1764166"/>
                  </a:lnTo>
                  <a:lnTo>
                    <a:pt x="2062416" y="1719398"/>
                  </a:lnTo>
                  <a:lnTo>
                    <a:pt x="2045124" y="1673669"/>
                  </a:lnTo>
                  <a:lnTo>
                    <a:pt x="2026057" y="1627044"/>
                  </a:lnTo>
                  <a:lnTo>
                    <a:pt x="2005238" y="1579589"/>
                  </a:lnTo>
                  <a:lnTo>
                    <a:pt x="1982691" y="1531371"/>
                  </a:lnTo>
                  <a:lnTo>
                    <a:pt x="1958441" y="1482456"/>
                  </a:lnTo>
                  <a:lnTo>
                    <a:pt x="1932511" y="1432910"/>
                  </a:lnTo>
                  <a:lnTo>
                    <a:pt x="1904925" y="1382799"/>
                  </a:lnTo>
                  <a:lnTo>
                    <a:pt x="1875708" y="1332190"/>
                  </a:lnTo>
                  <a:lnTo>
                    <a:pt x="1844883" y="1281149"/>
                  </a:lnTo>
                  <a:lnTo>
                    <a:pt x="1812474" y="1229742"/>
                  </a:lnTo>
                  <a:lnTo>
                    <a:pt x="1778505" y="1178035"/>
                  </a:lnTo>
                  <a:lnTo>
                    <a:pt x="1743000" y="1126094"/>
                  </a:lnTo>
                  <a:lnTo>
                    <a:pt x="1705984" y="1073986"/>
                  </a:lnTo>
                  <a:lnTo>
                    <a:pt x="1667479" y="1021777"/>
                  </a:lnTo>
                  <a:lnTo>
                    <a:pt x="1627510" y="969533"/>
                  </a:lnTo>
                  <a:lnTo>
                    <a:pt x="1586102" y="917320"/>
                  </a:lnTo>
                  <a:lnTo>
                    <a:pt x="1543277" y="865205"/>
                  </a:lnTo>
                  <a:lnTo>
                    <a:pt x="1499060" y="813253"/>
                  </a:lnTo>
                  <a:lnTo>
                    <a:pt x="1453964" y="762071"/>
                  </a:lnTo>
                  <a:lnTo>
                    <a:pt x="1408506" y="712243"/>
                  </a:lnTo>
                  <a:lnTo>
                    <a:pt x="1362748" y="663802"/>
                  </a:lnTo>
                  <a:lnTo>
                    <a:pt x="1316754" y="616781"/>
                  </a:lnTo>
                  <a:lnTo>
                    <a:pt x="1270583" y="571214"/>
                  </a:lnTo>
                  <a:lnTo>
                    <a:pt x="1224300" y="527133"/>
                  </a:lnTo>
                  <a:lnTo>
                    <a:pt x="1177966" y="484572"/>
                  </a:lnTo>
                  <a:lnTo>
                    <a:pt x="1131643" y="443564"/>
                  </a:lnTo>
                  <a:lnTo>
                    <a:pt x="1085393" y="404143"/>
                  </a:lnTo>
                  <a:lnTo>
                    <a:pt x="1039279" y="366341"/>
                  </a:lnTo>
                  <a:lnTo>
                    <a:pt x="993362" y="330192"/>
                  </a:lnTo>
                  <a:lnTo>
                    <a:pt x="947706" y="295728"/>
                  </a:lnTo>
                  <a:lnTo>
                    <a:pt x="902371" y="262984"/>
                  </a:lnTo>
                  <a:lnTo>
                    <a:pt x="857421" y="231993"/>
                  </a:lnTo>
                  <a:lnTo>
                    <a:pt x="812917" y="202787"/>
                  </a:lnTo>
                  <a:lnTo>
                    <a:pt x="768921" y="175400"/>
                  </a:lnTo>
                  <a:lnTo>
                    <a:pt x="725496" y="149865"/>
                  </a:lnTo>
                  <a:lnTo>
                    <a:pt x="682704" y="126215"/>
                  </a:lnTo>
                  <a:lnTo>
                    <a:pt x="640607" y="104484"/>
                  </a:lnTo>
                  <a:lnTo>
                    <a:pt x="599267" y="84705"/>
                  </a:lnTo>
                  <a:lnTo>
                    <a:pt x="558746" y="66910"/>
                  </a:lnTo>
                  <a:lnTo>
                    <a:pt x="519107" y="51134"/>
                  </a:lnTo>
                  <a:lnTo>
                    <a:pt x="480411" y="37409"/>
                  </a:lnTo>
                  <a:lnTo>
                    <a:pt x="442721" y="25769"/>
                  </a:lnTo>
                  <a:lnTo>
                    <a:pt x="370607" y="8875"/>
                  </a:lnTo>
                  <a:lnTo>
                    <a:pt x="303262" y="718"/>
                  </a:lnTo>
                  <a:lnTo>
                    <a:pt x="271534" y="0"/>
                  </a:lnTo>
                  <a:close/>
                </a:path>
              </a:pathLst>
            </a:custGeom>
            <a:solidFill>
              <a:srgbClr val="00E3A8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456983" y="1913436"/>
              <a:ext cx="2134235" cy="2374900"/>
            </a:xfrm>
            <a:custGeom>
              <a:avLst/>
              <a:gdLst/>
              <a:ahLst/>
              <a:cxnLst/>
              <a:rect l="l" t="t" r="r" b="b"/>
              <a:pathLst>
                <a:path w="2134234" h="2374900">
                  <a:moveTo>
                    <a:pt x="635079" y="1561537"/>
                  </a:moveTo>
                  <a:lnTo>
                    <a:pt x="590862" y="1509585"/>
                  </a:lnTo>
                  <a:lnTo>
                    <a:pt x="548037" y="1457469"/>
                  </a:lnTo>
                  <a:lnTo>
                    <a:pt x="506628" y="1405255"/>
                  </a:lnTo>
                  <a:lnTo>
                    <a:pt x="466660" y="1353009"/>
                  </a:lnTo>
                  <a:lnTo>
                    <a:pt x="428155" y="1300798"/>
                  </a:lnTo>
                  <a:lnTo>
                    <a:pt x="391139" y="1248687"/>
                  </a:lnTo>
                  <a:lnTo>
                    <a:pt x="355635" y="1196743"/>
                  </a:lnTo>
                  <a:lnTo>
                    <a:pt x="321666" y="1145033"/>
                  </a:lnTo>
                  <a:lnTo>
                    <a:pt x="289258" y="1093622"/>
                  </a:lnTo>
                  <a:lnTo>
                    <a:pt x="258434" y="1042576"/>
                  </a:lnTo>
                  <a:lnTo>
                    <a:pt x="229217" y="991963"/>
                  </a:lnTo>
                  <a:lnTo>
                    <a:pt x="201633" y="941848"/>
                  </a:lnTo>
                  <a:lnTo>
                    <a:pt x="175704" y="892297"/>
                  </a:lnTo>
                  <a:lnTo>
                    <a:pt x="151455" y="843377"/>
                  </a:lnTo>
                  <a:lnTo>
                    <a:pt x="128910" y="795154"/>
                  </a:lnTo>
                  <a:lnTo>
                    <a:pt x="108093" y="747694"/>
                  </a:lnTo>
                  <a:lnTo>
                    <a:pt x="89028" y="701064"/>
                  </a:lnTo>
                  <a:lnTo>
                    <a:pt x="71739" y="655329"/>
                  </a:lnTo>
                  <a:lnTo>
                    <a:pt x="56249" y="610556"/>
                  </a:lnTo>
                  <a:lnTo>
                    <a:pt x="42583" y="566811"/>
                  </a:lnTo>
                  <a:lnTo>
                    <a:pt x="30765" y="524161"/>
                  </a:lnTo>
                  <a:lnTo>
                    <a:pt x="20818" y="482671"/>
                  </a:lnTo>
                  <a:lnTo>
                    <a:pt x="12767" y="442408"/>
                  </a:lnTo>
                  <a:lnTo>
                    <a:pt x="6636" y="403438"/>
                  </a:lnTo>
                  <a:lnTo>
                    <a:pt x="228" y="329643"/>
                  </a:lnTo>
                  <a:lnTo>
                    <a:pt x="0" y="294950"/>
                  </a:lnTo>
                  <a:lnTo>
                    <a:pt x="1786" y="261816"/>
                  </a:lnTo>
                  <a:lnTo>
                    <a:pt x="11503" y="200485"/>
                  </a:lnTo>
                  <a:lnTo>
                    <a:pt x="29569" y="146182"/>
                  </a:lnTo>
                  <a:lnTo>
                    <a:pt x="56177" y="99437"/>
                  </a:lnTo>
                  <a:lnTo>
                    <a:pt x="91519" y="60778"/>
                  </a:lnTo>
                  <a:lnTo>
                    <a:pt x="134815" y="31329"/>
                  </a:lnTo>
                  <a:lnTo>
                    <a:pt x="184869" y="11680"/>
                  </a:lnTo>
                  <a:lnTo>
                    <a:pt x="241184" y="1565"/>
                  </a:lnTo>
                  <a:lnTo>
                    <a:pt x="271534" y="0"/>
                  </a:lnTo>
                  <a:lnTo>
                    <a:pt x="303262" y="718"/>
                  </a:lnTo>
                  <a:lnTo>
                    <a:pt x="370607" y="8875"/>
                  </a:lnTo>
                  <a:lnTo>
                    <a:pt x="442721" y="25769"/>
                  </a:lnTo>
                  <a:lnTo>
                    <a:pt x="480411" y="37409"/>
                  </a:lnTo>
                  <a:lnTo>
                    <a:pt x="519107" y="51134"/>
                  </a:lnTo>
                  <a:lnTo>
                    <a:pt x="558746" y="66910"/>
                  </a:lnTo>
                  <a:lnTo>
                    <a:pt x="599267" y="84705"/>
                  </a:lnTo>
                  <a:lnTo>
                    <a:pt x="640607" y="104484"/>
                  </a:lnTo>
                  <a:lnTo>
                    <a:pt x="682704" y="126215"/>
                  </a:lnTo>
                  <a:lnTo>
                    <a:pt x="725496" y="149865"/>
                  </a:lnTo>
                  <a:lnTo>
                    <a:pt x="768921" y="175400"/>
                  </a:lnTo>
                  <a:lnTo>
                    <a:pt x="812917" y="202787"/>
                  </a:lnTo>
                  <a:lnTo>
                    <a:pt x="857421" y="231993"/>
                  </a:lnTo>
                  <a:lnTo>
                    <a:pt x="902371" y="262984"/>
                  </a:lnTo>
                  <a:lnTo>
                    <a:pt x="947706" y="295728"/>
                  </a:lnTo>
                  <a:lnTo>
                    <a:pt x="993362" y="330192"/>
                  </a:lnTo>
                  <a:lnTo>
                    <a:pt x="1039279" y="366341"/>
                  </a:lnTo>
                  <a:lnTo>
                    <a:pt x="1085393" y="404143"/>
                  </a:lnTo>
                  <a:lnTo>
                    <a:pt x="1131643" y="443564"/>
                  </a:lnTo>
                  <a:lnTo>
                    <a:pt x="1177966" y="484572"/>
                  </a:lnTo>
                  <a:lnTo>
                    <a:pt x="1224300" y="527133"/>
                  </a:lnTo>
                  <a:lnTo>
                    <a:pt x="1270583" y="571214"/>
                  </a:lnTo>
                  <a:lnTo>
                    <a:pt x="1316754" y="616781"/>
                  </a:lnTo>
                  <a:lnTo>
                    <a:pt x="1362748" y="663802"/>
                  </a:lnTo>
                  <a:lnTo>
                    <a:pt x="1408506" y="712243"/>
                  </a:lnTo>
                  <a:lnTo>
                    <a:pt x="1453964" y="762071"/>
                  </a:lnTo>
                  <a:lnTo>
                    <a:pt x="1499060" y="813253"/>
                  </a:lnTo>
                  <a:lnTo>
                    <a:pt x="1543277" y="865205"/>
                  </a:lnTo>
                  <a:lnTo>
                    <a:pt x="1586102" y="917320"/>
                  </a:lnTo>
                  <a:lnTo>
                    <a:pt x="1627510" y="969533"/>
                  </a:lnTo>
                  <a:lnTo>
                    <a:pt x="1667479" y="1021777"/>
                  </a:lnTo>
                  <a:lnTo>
                    <a:pt x="1705984" y="1073986"/>
                  </a:lnTo>
                  <a:lnTo>
                    <a:pt x="1743000" y="1126094"/>
                  </a:lnTo>
                  <a:lnTo>
                    <a:pt x="1778505" y="1178035"/>
                  </a:lnTo>
                  <a:lnTo>
                    <a:pt x="1812474" y="1229742"/>
                  </a:lnTo>
                  <a:lnTo>
                    <a:pt x="1844883" y="1281149"/>
                  </a:lnTo>
                  <a:lnTo>
                    <a:pt x="1875708" y="1332190"/>
                  </a:lnTo>
                  <a:lnTo>
                    <a:pt x="1904925" y="1382799"/>
                  </a:lnTo>
                  <a:lnTo>
                    <a:pt x="1932511" y="1432910"/>
                  </a:lnTo>
                  <a:lnTo>
                    <a:pt x="1958441" y="1482456"/>
                  </a:lnTo>
                  <a:lnTo>
                    <a:pt x="1982691" y="1531371"/>
                  </a:lnTo>
                  <a:lnTo>
                    <a:pt x="2005238" y="1579589"/>
                  </a:lnTo>
                  <a:lnTo>
                    <a:pt x="2026057" y="1627044"/>
                  </a:lnTo>
                  <a:lnTo>
                    <a:pt x="2045124" y="1673669"/>
                  </a:lnTo>
                  <a:lnTo>
                    <a:pt x="2062416" y="1719398"/>
                  </a:lnTo>
                  <a:lnTo>
                    <a:pt x="2077909" y="1764166"/>
                  </a:lnTo>
                  <a:lnTo>
                    <a:pt x="2091578" y="1807906"/>
                  </a:lnTo>
                  <a:lnTo>
                    <a:pt x="2103399" y="1850551"/>
                  </a:lnTo>
                  <a:lnTo>
                    <a:pt x="2113350" y="1892035"/>
                  </a:lnTo>
                  <a:lnTo>
                    <a:pt x="2121405" y="1932293"/>
                  </a:lnTo>
                  <a:lnTo>
                    <a:pt x="2127541" y="1971258"/>
                  </a:lnTo>
                  <a:lnTo>
                    <a:pt x="2133959" y="2045044"/>
                  </a:lnTo>
                  <a:lnTo>
                    <a:pt x="2134193" y="2079733"/>
                  </a:lnTo>
                  <a:lnTo>
                    <a:pt x="2132412" y="2112864"/>
                  </a:lnTo>
                  <a:lnTo>
                    <a:pt x="2122709" y="2174188"/>
                  </a:lnTo>
                  <a:lnTo>
                    <a:pt x="2104659" y="2228486"/>
                  </a:lnTo>
                  <a:lnTo>
                    <a:pt x="2078068" y="2275228"/>
                  </a:lnTo>
                  <a:lnTo>
                    <a:pt x="2042747" y="2313885"/>
                  </a:lnTo>
                  <a:lnTo>
                    <a:pt x="1999432" y="2343336"/>
                  </a:lnTo>
                  <a:lnTo>
                    <a:pt x="1949363" y="2362989"/>
                  </a:lnTo>
                  <a:lnTo>
                    <a:pt x="1893037" y="2373109"/>
                  </a:lnTo>
                  <a:lnTo>
                    <a:pt x="1862683" y="2374677"/>
                  </a:lnTo>
                  <a:lnTo>
                    <a:pt x="1830951" y="2373961"/>
                  </a:lnTo>
                  <a:lnTo>
                    <a:pt x="1763601" y="2365813"/>
                  </a:lnTo>
                  <a:lnTo>
                    <a:pt x="1691484" y="2348928"/>
                  </a:lnTo>
                  <a:lnTo>
                    <a:pt x="1653793" y="2337293"/>
                  </a:lnTo>
                  <a:lnTo>
                    <a:pt x="1615096" y="2323573"/>
                  </a:lnTo>
                  <a:lnTo>
                    <a:pt x="1575457" y="2307801"/>
                  </a:lnTo>
                  <a:lnTo>
                    <a:pt x="1534936" y="2290012"/>
                  </a:lnTo>
                  <a:lnTo>
                    <a:pt x="1493596" y="2270238"/>
                  </a:lnTo>
                  <a:lnTo>
                    <a:pt x="1451498" y="2248512"/>
                  </a:lnTo>
                  <a:lnTo>
                    <a:pt x="1408706" y="2224868"/>
                  </a:lnTo>
                  <a:lnTo>
                    <a:pt x="1365281" y="2199338"/>
                  </a:lnTo>
                  <a:lnTo>
                    <a:pt x="1321285" y="2171956"/>
                  </a:lnTo>
                  <a:lnTo>
                    <a:pt x="1276781" y="2142755"/>
                  </a:lnTo>
                  <a:lnTo>
                    <a:pt x="1231830" y="2111769"/>
                  </a:lnTo>
                  <a:lnTo>
                    <a:pt x="1186494" y="2079029"/>
                  </a:lnTo>
                  <a:lnTo>
                    <a:pt x="1140836" y="2044571"/>
                  </a:lnTo>
                  <a:lnTo>
                    <a:pt x="1094918" y="2008426"/>
                  </a:lnTo>
                  <a:lnTo>
                    <a:pt x="1048801" y="1970628"/>
                  </a:lnTo>
                  <a:lnTo>
                    <a:pt x="1002549" y="1931210"/>
                  </a:lnTo>
                  <a:lnTo>
                    <a:pt x="956222" y="1890206"/>
                  </a:lnTo>
                  <a:lnTo>
                    <a:pt x="909883" y="1847648"/>
                  </a:lnTo>
                  <a:lnTo>
                    <a:pt x="863595" y="1803570"/>
                  </a:lnTo>
                  <a:lnTo>
                    <a:pt x="817419" y="1758005"/>
                  </a:lnTo>
                  <a:lnTo>
                    <a:pt x="771417" y="1710986"/>
                  </a:lnTo>
                  <a:lnTo>
                    <a:pt x="725652" y="1662546"/>
                  </a:lnTo>
                  <a:lnTo>
                    <a:pt x="680185" y="1612719"/>
                  </a:lnTo>
                  <a:lnTo>
                    <a:pt x="635079" y="15615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472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Deep</a:t>
            </a:r>
            <a:r>
              <a:rPr dirty="0" sz="2400" spc="-8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Learning</a:t>
            </a:r>
            <a:r>
              <a:rPr dirty="0" sz="2400" spc="-75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Fundamentals</a:t>
            </a:r>
            <a:endParaRPr sz="2400">
              <a:latin typeface="Times New Roman"/>
              <a:cs typeface="Times New Roman"/>
            </a:endParaRPr>
          </a:p>
          <a:p>
            <a:pPr marL="477520">
              <a:lnSpc>
                <a:spcPct val="100000"/>
              </a:lnSpc>
              <a:spcBef>
                <a:spcPts val="15"/>
              </a:spcBef>
            </a:pPr>
            <a:r>
              <a:rPr dirty="0" sz="2000" i="1">
                <a:latin typeface="Times New Roman"/>
                <a:cs typeface="Times New Roman"/>
              </a:rPr>
              <a:t>-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 Practical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Approach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to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Understanding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Deep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Learning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92957" y="5949188"/>
            <a:ext cx="2958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FF"/>
                </a:solidFill>
                <a:latin typeface="Times New Roman"/>
                <a:cs typeface="Times New Roman"/>
              </a:rPr>
              <a:t>https://kuet.ac.bd/cse/akhand/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3" y="1371600"/>
            <a:ext cx="9095232" cy="42565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7634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XOR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solution</a:t>
            </a:r>
            <a:r>
              <a:rPr dirty="0" spc="-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in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Higher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Dimension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6200343"/>
            <a:ext cx="8364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An additional</a:t>
            </a:r>
            <a:r>
              <a:rPr dirty="0" sz="1800" spc="-6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dimension</a:t>
            </a:r>
            <a:r>
              <a:rPr dirty="0" sz="1800" spc="-6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(input)</a:t>
            </a:r>
            <a:r>
              <a:rPr dirty="0" sz="1800" spc="-6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converts</a:t>
            </a:r>
            <a:r>
              <a:rPr dirty="0" sz="1800" spc="-1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the</a:t>
            </a:r>
            <a:r>
              <a:rPr dirty="0" sz="1800" spc="-4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problem</a:t>
            </a:r>
            <a:r>
              <a:rPr dirty="0" sz="1800" spc="-6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to</a:t>
            </a:r>
            <a:r>
              <a:rPr dirty="0" sz="1800" spc="-4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a</a:t>
            </a:r>
            <a:r>
              <a:rPr dirty="0" sz="1800" spc="-4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linearly</a:t>
            </a:r>
            <a:r>
              <a:rPr dirty="0" sz="1800" spc="-6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6FF"/>
                </a:solidFill>
                <a:latin typeface="Arial"/>
                <a:cs typeface="Arial"/>
              </a:rPr>
              <a:t>separable.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07719" y="2011679"/>
            <a:ext cx="2179320" cy="2265045"/>
          </a:xfrm>
          <a:custGeom>
            <a:avLst/>
            <a:gdLst/>
            <a:ahLst/>
            <a:cxnLst/>
            <a:rect l="l" t="t" r="r" b="b"/>
            <a:pathLst>
              <a:path w="2179320" h="2265045">
                <a:moveTo>
                  <a:pt x="0" y="906907"/>
                </a:moveTo>
                <a:lnTo>
                  <a:pt x="906907" y="0"/>
                </a:lnTo>
                <a:lnTo>
                  <a:pt x="2179320" y="0"/>
                </a:lnTo>
                <a:lnTo>
                  <a:pt x="2179320" y="1357757"/>
                </a:lnTo>
                <a:lnTo>
                  <a:pt x="1272413" y="2264664"/>
                </a:lnTo>
                <a:lnTo>
                  <a:pt x="0" y="2264664"/>
                </a:lnTo>
                <a:lnTo>
                  <a:pt x="0" y="90690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00100" y="2004060"/>
            <a:ext cx="2194560" cy="2280285"/>
            <a:chOff x="800100" y="2004060"/>
            <a:chExt cx="2194560" cy="2280285"/>
          </a:xfrm>
        </p:grpSpPr>
        <p:sp>
          <p:nvSpPr>
            <p:cNvPr id="7" name="object 7" descr=""/>
            <p:cNvSpPr/>
            <p:nvPr/>
          </p:nvSpPr>
          <p:spPr>
            <a:xfrm>
              <a:off x="807720" y="2011680"/>
              <a:ext cx="2179320" cy="2265045"/>
            </a:xfrm>
            <a:custGeom>
              <a:avLst/>
              <a:gdLst/>
              <a:ahLst/>
              <a:cxnLst/>
              <a:rect l="l" t="t" r="r" b="b"/>
              <a:pathLst>
                <a:path w="2179320" h="2265045">
                  <a:moveTo>
                    <a:pt x="0" y="906907"/>
                  </a:moveTo>
                  <a:lnTo>
                    <a:pt x="1272413" y="906907"/>
                  </a:lnTo>
                  <a:lnTo>
                    <a:pt x="2179320" y="0"/>
                  </a:lnTo>
                </a:path>
                <a:path w="2179320" h="2265045">
                  <a:moveTo>
                    <a:pt x="1272413" y="906907"/>
                  </a:moveTo>
                  <a:lnTo>
                    <a:pt x="1272413" y="226466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7720" y="2028444"/>
              <a:ext cx="2173605" cy="2248535"/>
            </a:xfrm>
            <a:custGeom>
              <a:avLst/>
              <a:gdLst/>
              <a:ahLst/>
              <a:cxnLst/>
              <a:rect l="l" t="t" r="r" b="b"/>
              <a:pathLst>
                <a:path w="2173605" h="2248535">
                  <a:moveTo>
                    <a:pt x="908304" y="0"/>
                  </a:moveTo>
                  <a:lnTo>
                    <a:pt x="908304" y="1336293"/>
                  </a:lnTo>
                </a:path>
                <a:path w="2173605" h="2248535">
                  <a:moveTo>
                    <a:pt x="902207" y="1336547"/>
                  </a:moveTo>
                  <a:lnTo>
                    <a:pt x="2173224" y="1336547"/>
                  </a:lnTo>
                </a:path>
                <a:path w="2173605" h="2248535">
                  <a:moveTo>
                    <a:pt x="0" y="2248407"/>
                  </a:moveTo>
                  <a:lnTo>
                    <a:pt x="902207" y="1336547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99948" y="4284345"/>
            <a:ext cx="427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(0,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0,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0)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46579" y="4284345"/>
            <a:ext cx="428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(1,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0,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0)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95755" y="2491739"/>
            <a:ext cx="1889760" cy="1789430"/>
            <a:chOff x="1095755" y="2491739"/>
            <a:chExt cx="1889760" cy="1789430"/>
          </a:xfrm>
        </p:grpSpPr>
        <p:sp>
          <p:nvSpPr>
            <p:cNvPr id="12" name="object 12" descr=""/>
            <p:cNvSpPr/>
            <p:nvPr/>
          </p:nvSpPr>
          <p:spPr>
            <a:xfrm>
              <a:off x="1100327" y="2496311"/>
              <a:ext cx="1880870" cy="1780539"/>
            </a:xfrm>
            <a:custGeom>
              <a:avLst/>
              <a:gdLst/>
              <a:ahLst/>
              <a:cxnLst/>
              <a:rect l="l" t="t" r="r" b="b"/>
              <a:pathLst>
                <a:path w="1880870" h="1780539">
                  <a:moveTo>
                    <a:pt x="1880615" y="0"/>
                  </a:moveTo>
                  <a:lnTo>
                    <a:pt x="610870" y="599439"/>
                  </a:lnTo>
                  <a:lnTo>
                    <a:pt x="17970" y="1486408"/>
                  </a:lnTo>
                  <a:lnTo>
                    <a:pt x="0" y="1780032"/>
                  </a:lnTo>
                  <a:lnTo>
                    <a:pt x="994155" y="1339595"/>
                  </a:lnTo>
                  <a:lnTo>
                    <a:pt x="1880615" y="0"/>
                  </a:lnTo>
                  <a:close/>
                </a:path>
              </a:pathLst>
            </a:custGeom>
            <a:solidFill>
              <a:srgbClr val="7E7E7E">
                <a:alpha val="3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00327" y="2496311"/>
              <a:ext cx="1880870" cy="1780539"/>
            </a:xfrm>
            <a:custGeom>
              <a:avLst/>
              <a:gdLst/>
              <a:ahLst/>
              <a:cxnLst/>
              <a:rect l="l" t="t" r="r" b="b"/>
              <a:pathLst>
                <a:path w="1880870" h="1780539">
                  <a:moveTo>
                    <a:pt x="610870" y="599439"/>
                  </a:moveTo>
                  <a:lnTo>
                    <a:pt x="17970" y="1486408"/>
                  </a:lnTo>
                  <a:lnTo>
                    <a:pt x="0" y="1780032"/>
                  </a:lnTo>
                  <a:lnTo>
                    <a:pt x="994155" y="1339595"/>
                  </a:lnTo>
                  <a:lnTo>
                    <a:pt x="1880615" y="0"/>
                  </a:lnTo>
                  <a:lnTo>
                    <a:pt x="610870" y="5994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852322" y="3920693"/>
            <a:ext cx="9588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57982" y="1726918"/>
            <a:ext cx="513080" cy="46799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550"/>
              </a:spcBef>
            </a:pPr>
            <a:r>
              <a:rPr dirty="0" sz="1000">
                <a:latin typeface="Times New Roman"/>
                <a:cs typeface="Times New Roman"/>
              </a:rPr>
              <a:t>(1,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1,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1)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50492" y="3377184"/>
            <a:ext cx="426720" cy="193675"/>
          </a:xfrm>
          <a:prstGeom prst="rect">
            <a:avLst/>
          </a:prstGeom>
          <a:solidFill>
            <a:srgbClr val="FFFFFF">
              <a:alpha val="52156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165"/>
              </a:lnSpc>
            </a:pPr>
            <a:r>
              <a:rPr dirty="0" sz="1000">
                <a:latin typeface="Times New Roman"/>
                <a:cs typeface="Times New Roman"/>
              </a:rPr>
              <a:t>(0,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1,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0)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64792" y="3165348"/>
            <a:ext cx="149860" cy="160020"/>
          </a:xfrm>
          <a:prstGeom prst="rect">
            <a:avLst/>
          </a:prstGeom>
          <a:solidFill>
            <a:srgbClr val="FFFFFF">
              <a:alpha val="52156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42545">
              <a:lnSpc>
                <a:spcPts val="1160"/>
              </a:lnSpc>
            </a:pP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917319" y="4057015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948555" y="3282569"/>
            <a:ext cx="2378710" cy="680085"/>
          </a:xfrm>
          <a:custGeom>
            <a:avLst/>
            <a:gdLst/>
            <a:ahLst/>
            <a:cxnLst/>
            <a:rect l="l" t="t" r="r" b="b"/>
            <a:pathLst>
              <a:path w="2378709" h="680085">
                <a:moveTo>
                  <a:pt x="2303145" y="507619"/>
                </a:moveTo>
                <a:lnTo>
                  <a:pt x="2293988" y="500253"/>
                </a:lnTo>
                <a:lnTo>
                  <a:pt x="2236724" y="454152"/>
                </a:lnTo>
                <a:lnTo>
                  <a:pt x="2229929" y="485216"/>
                </a:lnTo>
                <a:lnTo>
                  <a:pt x="2794" y="0"/>
                </a:lnTo>
                <a:lnTo>
                  <a:pt x="0" y="12446"/>
                </a:lnTo>
                <a:lnTo>
                  <a:pt x="2227237" y="497560"/>
                </a:lnTo>
                <a:lnTo>
                  <a:pt x="2220468" y="528574"/>
                </a:lnTo>
                <a:lnTo>
                  <a:pt x="2303145" y="507619"/>
                </a:lnTo>
                <a:close/>
              </a:path>
              <a:path w="2378709" h="680085">
                <a:moveTo>
                  <a:pt x="2378202" y="641731"/>
                </a:moveTo>
                <a:lnTo>
                  <a:pt x="2365895" y="635635"/>
                </a:lnTo>
                <a:lnTo>
                  <a:pt x="2301875" y="603885"/>
                </a:lnTo>
                <a:lnTo>
                  <a:pt x="2301976" y="635685"/>
                </a:lnTo>
                <a:lnTo>
                  <a:pt x="1397" y="642747"/>
                </a:lnTo>
                <a:lnTo>
                  <a:pt x="1397" y="655447"/>
                </a:lnTo>
                <a:lnTo>
                  <a:pt x="2302014" y="648385"/>
                </a:lnTo>
                <a:lnTo>
                  <a:pt x="2302129" y="680085"/>
                </a:lnTo>
                <a:lnTo>
                  <a:pt x="2378202" y="641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093709" y="3693922"/>
            <a:ext cx="510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Times New Roman"/>
                <a:cs typeface="Times New Roman"/>
              </a:rPr>
              <a:t>Y</a:t>
            </a:r>
            <a:r>
              <a:rPr dirty="0" sz="1000" spc="-4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(XOR)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470904" y="2468879"/>
            <a:ext cx="1625600" cy="1358265"/>
          </a:xfrm>
          <a:custGeom>
            <a:avLst/>
            <a:gdLst/>
            <a:ahLst/>
            <a:cxnLst/>
            <a:rect l="l" t="t" r="r" b="b"/>
            <a:pathLst>
              <a:path w="1625600" h="1358264">
                <a:moveTo>
                  <a:pt x="76200" y="472186"/>
                </a:moveTo>
                <a:lnTo>
                  <a:pt x="44450" y="472186"/>
                </a:lnTo>
                <a:lnTo>
                  <a:pt x="44450" y="0"/>
                </a:lnTo>
                <a:lnTo>
                  <a:pt x="31750" y="0"/>
                </a:lnTo>
                <a:lnTo>
                  <a:pt x="31750" y="472186"/>
                </a:lnTo>
                <a:lnTo>
                  <a:pt x="0" y="472186"/>
                </a:lnTo>
                <a:lnTo>
                  <a:pt x="38100" y="548386"/>
                </a:lnTo>
                <a:lnTo>
                  <a:pt x="69850" y="484886"/>
                </a:lnTo>
                <a:lnTo>
                  <a:pt x="76200" y="472186"/>
                </a:lnTo>
                <a:close/>
              </a:path>
              <a:path w="1625600" h="1358264">
                <a:moveTo>
                  <a:pt x="1625219" y="1319784"/>
                </a:moveTo>
                <a:lnTo>
                  <a:pt x="1612519" y="1313434"/>
                </a:lnTo>
                <a:lnTo>
                  <a:pt x="1549019" y="1281684"/>
                </a:lnTo>
                <a:lnTo>
                  <a:pt x="1549019" y="1313434"/>
                </a:lnTo>
                <a:lnTo>
                  <a:pt x="1281684" y="1313434"/>
                </a:lnTo>
                <a:lnTo>
                  <a:pt x="1281684" y="1326134"/>
                </a:lnTo>
                <a:lnTo>
                  <a:pt x="1549019" y="1326134"/>
                </a:lnTo>
                <a:lnTo>
                  <a:pt x="1549019" y="1357884"/>
                </a:lnTo>
                <a:lnTo>
                  <a:pt x="1612519" y="1326134"/>
                </a:lnTo>
                <a:lnTo>
                  <a:pt x="1625219" y="1319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414139" y="3147593"/>
            <a:ext cx="497840" cy="489584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25120">
              <a:lnSpc>
                <a:spcPct val="100000"/>
              </a:lnSpc>
              <a:spcBef>
                <a:spcPts val="229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1</a:t>
            </a:r>
            <a:endParaRPr baseline="-21367" sz="975">
              <a:latin typeface="Times New Roman"/>
              <a:cs typeface="Times New Roman"/>
            </a:endParaRPr>
          </a:p>
          <a:p>
            <a:pPr marL="38100" marR="100965" indent="22860">
              <a:lnSpc>
                <a:spcPts val="1000"/>
              </a:lnSpc>
              <a:spcBef>
                <a:spcPts val="325"/>
              </a:spcBef>
            </a:pPr>
            <a:r>
              <a:rPr dirty="0" sz="1000" spc="-10" b="1">
                <a:latin typeface="Times New Roman"/>
                <a:cs typeface="Times New Roman"/>
              </a:rPr>
              <a:t>Logic Inputs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659503" y="3822572"/>
            <a:ext cx="210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2</a:t>
            </a:r>
            <a:endParaRPr baseline="-21367" sz="975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246429" y="3610165"/>
            <a:ext cx="523240" cy="372745"/>
            <a:chOff x="7246429" y="3610165"/>
            <a:chExt cx="523240" cy="372745"/>
          </a:xfrm>
        </p:grpSpPr>
        <p:sp>
          <p:nvSpPr>
            <p:cNvPr id="25" name="object 25" descr=""/>
            <p:cNvSpPr/>
            <p:nvPr/>
          </p:nvSpPr>
          <p:spPr>
            <a:xfrm>
              <a:off x="7251192" y="3614928"/>
              <a:ext cx="513715" cy="363220"/>
            </a:xfrm>
            <a:custGeom>
              <a:avLst/>
              <a:gdLst/>
              <a:ahLst/>
              <a:cxnLst/>
              <a:rect l="l" t="t" r="r" b="b"/>
              <a:pathLst>
                <a:path w="513715" h="363220">
                  <a:moveTo>
                    <a:pt x="256793" y="0"/>
                  </a:moveTo>
                  <a:lnTo>
                    <a:pt x="205030" y="3682"/>
                  </a:lnTo>
                  <a:lnTo>
                    <a:pt x="156823" y="14245"/>
                  </a:lnTo>
                  <a:lnTo>
                    <a:pt x="113202" y="30961"/>
                  </a:lnTo>
                  <a:lnTo>
                    <a:pt x="75199" y="53101"/>
                  </a:lnTo>
                  <a:lnTo>
                    <a:pt x="43846" y="79939"/>
                  </a:lnTo>
                  <a:lnTo>
                    <a:pt x="20175" y="110745"/>
                  </a:lnTo>
                  <a:lnTo>
                    <a:pt x="0" y="181356"/>
                  </a:lnTo>
                  <a:lnTo>
                    <a:pt x="5215" y="217917"/>
                  </a:lnTo>
                  <a:lnTo>
                    <a:pt x="43846" y="282772"/>
                  </a:lnTo>
                  <a:lnTo>
                    <a:pt x="75199" y="309610"/>
                  </a:lnTo>
                  <a:lnTo>
                    <a:pt x="113202" y="331750"/>
                  </a:lnTo>
                  <a:lnTo>
                    <a:pt x="156823" y="348466"/>
                  </a:lnTo>
                  <a:lnTo>
                    <a:pt x="205030" y="359029"/>
                  </a:lnTo>
                  <a:lnTo>
                    <a:pt x="256793" y="362712"/>
                  </a:lnTo>
                  <a:lnTo>
                    <a:pt x="308557" y="359029"/>
                  </a:lnTo>
                  <a:lnTo>
                    <a:pt x="356764" y="348466"/>
                  </a:lnTo>
                  <a:lnTo>
                    <a:pt x="400385" y="331750"/>
                  </a:lnTo>
                  <a:lnTo>
                    <a:pt x="438388" y="309610"/>
                  </a:lnTo>
                  <a:lnTo>
                    <a:pt x="469741" y="282772"/>
                  </a:lnTo>
                  <a:lnTo>
                    <a:pt x="493412" y="251966"/>
                  </a:lnTo>
                  <a:lnTo>
                    <a:pt x="513587" y="181356"/>
                  </a:lnTo>
                  <a:lnTo>
                    <a:pt x="508372" y="144794"/>
                  </a:lnTo>
                  <a:lnTo>
                    <a:pt x="469741" y="79939"/>
                  </a:lnTo>
                  <a:lnTo>
                    <a:pt x="438388" y="53101"/>
                  </a:lnTo>
                  <a:lnTo>
                    <a:pt x="400385" y="30961"/>
                  </a:lnTo>
                  <a:lnTo>
                    <a:pt x="356764" y="14245"/>
                  </a:lnTo>
                  <a:lnTo>
                    <a:pt x="308557" y="3682"/>
                  </a:lnTo>
                  <a:lnTo>
                    <a:pt x="256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251192" y="3614928"/>
              <a:ext cx="513715" cy="363220"/>
            </a:xfrm>
            <a:custGeom>
              <a:avLst/>
              <a:gdLst/>
              <a:ahLst/>
              <a:cxnLst/>
              <a:rect l="l" t="t" r="r" b="b"/>
              <a:pathLst>
                <a:path w="513715" h="363220">
                  <a:moveTo>
                    <a:pt x="0" y="181356"/>
                  </a:moveTo>
                  <a:lnTo>
                    <a:pt x="20175" y="110745"/>
                  </a:lnTo>
                  <a:lnTo>
                    <a:pt x="43846" y="79939"/>
                  </a:lnTo>
                  <a:lnTo>
                    <a:pt x="75199" y="53101"/>
                  </a:lnTo>
                  <a:lnTo>
                    <a:pt x="113202" y="30961"/>
                  </a:lnTo>
                  <a:lnTo>
                    <a:pt x="156823" y="14245"/>
                  </a:lnTo>
                  <a:lnTo>
                    <a:pt x="205030" y="3682"/>
                  </a:lnTo>
                  <a:lnTo>
                    <a:pt x="256793" y="0"/>
                  </a:lnTo>
                  <a:lnTo>
                    <a:pt x="308557" y="3682"/>
                  </a:lnTo>
                  <a:lnTo>
                    <a:pt x="356764" y="14245"/>
                  </a:lnTo>
                  <a:lnTo>
                    <a:pt x="400385" y="30961"/>
                  </a:lnTo>
                  <a:lnTo>
                    <a:pt x="438388" y="53101"/>
                  </a:lnTo>
                  <a:lnTo>
                    <a:pt x="469741" y="79939"/>
                  </a:lnTo>
                  <a:lnTo>
                    <a:pt x="493412" y="110745"/>
                  </a:lnTo>
                  <a:lnTo>
                    <a:pt x="513587" y="181356"/>
                  </a:lnTo>
                  <a:lnTo>
                    <a:pt x="508372" y="217917"/>
                  </a:lnTo>
                  <a:lnTo>
                    <a:pt x="469741" y="282772"/>
                  </a:lnTo>
                  <a:lnTo>
                    <a:pt x="438388" y="309610"/>
                  </a:lnTo>
                  <a:lnTo>
                    <a:pt x="400385" y="331750"/>
                  </a:lnTo>
                  <a:lnTo>
                    <a:pt x="356764" y="348466"/>
                  </a:lnTo>
                  <a:lnTo>
                    <a:pt x="308557" y="359029"/>
                  </a:lnTo>
                  <a:lnTo>
                    <a:pt x="256793" y="362712"/>
                  </a:lnTo>
                  <a:lnTo>
                    <a:pt x="205030" y="359029"/>
                  </a:lnTo>
                  <a:lnTo>
                    <a:pt x="156823" y="348466"/>
                  </a:lnTo>
                  <a:lnTo>
                    <a:pt x="113202" y="331750"/>
                  </a:lnTo>
                  <a:lnTo>
                    <a:pt x="75199" y="309610"/>
                  </a:lnTo>
                  <a:lnTo>
                    <a:pt x="43846" y="282772"/>
                  </a:lnTo>
                  <a:lnTo>
                    <a:pt x="20175" y="251966"/>
                  </a:lnTo>
                  <a:lnTo>
                    <a:pt x="0" y="1813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7315581" y="3607689"/>
            <a:ext cx="176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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947284" y="2968561"/>
            <a:ext cx="2773045" cy="1020444"/>
            <a:chOff x="4947284" y="2968561"/>
            <a:chExt cx="2773045" cy="1020444"/>
          </a:xfrm>
        </p:grpSpPr>
        <p:sp>
          <p:nvSpPr>
            <p:cNvPr id="29" name="object 29" descr=""/>
            <p:cNvSpPr/>
            <p:nvPr/>
          </p:nvSpPr>
          <p:spPr>
            <a:xfrm>
              <a:off x="7516367" y="3678935"/>
              <a:ext cx="197485" cy="182880"/>
            </a:xfrm>
            <a:custGeom>
              <a:avLst/>
              <a:gdLst/>
              <a:ahLst/>
              <a:cxnLst/>
              <a:rect l="l" t="t" r="r" b="b"/>
              <a:pathLst>
                <a:path w="197484" h="182879">
                  <a:moveTo>
                    <a:pt x="0" y="182880"/>
                  </a:moveTo>
                  <a:lnTo>
                    <a:pt x="197484" y="182880"/>
                  </a:lnTo>
                </a:path>
                <a:path w="197484" h="182879">
                  <a:moveTo>
                    <a:pt x="112775" y="0"/>
                  </a:moveTo>
                  <a:lnTo>
                    <a:pt x="112775" y="182499"/>
                  </a:lnTo>
                </a:path>
                <a:path w="197484" h="182879">
                  <a:moveTo>
                    <a:pt x="19811" y="176783"/>
                  </a:moveTo>
                  <a:lnTo>
                    <a:pt x="111886" y="176783"/>
                  </a:lnTo>
                </a:path>
                <a:path w="197484" h="182879">
                  <a:moveTo>
                    <a:pt x="117348" y="54863"/>
                  </a:moveTo>
                  <a:lnTo>
                    <a:pt x="117348" y="1793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626096" y="3724655"/>
              <a:ext cx="92075" cy="15240"/>
            </a:xfrm>
            <a:custGeom>
              <a:avLst/>
              <a:gdLst/>
              <a:ahLst/>
              <a:cxnLst/>
              <a:rect l="l" t="t" r="r" b="b"/>
              <a:pathLst>
                <a:path w="92075" h="15239">
                  <a:moveTo>
                    <a:pt x="92075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15240"/>
                  </a:lnTo>
                  <a:lnTo>
                    <a:pt x="89789" y="15240"/>
                  </a:lnTo>
                  <a:lnTo>
                    <a:pt x="89789" y="12192"/>
                  </a:lnTo>
                  <a:lnTo>
                    <a:pt x="92075" y="12192"/>
                  </a:lnTo>
                  <a:lnTo>
                    <a:pt x="92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504175" y="3604259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w="0" h="377825">
                  <a:moveTo>
                    <a:pt x="0" y="0"/>
                  </a:moveTo>
                  <a:lnTo>
                    <a:pt x="0" y="377825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947285" y="3112769"/>
              <a:ext cx="1436370" cy="826135"/>
            </a:xfrm>
            <a:custGeom>
              <a:avLst/>
              <a:gdLst/>
              <a:ahLst/>
              <a:cxnLst/>
              <a:rect l="l" t="t" r="r" b="b"/>
              <a:pathLst>
                <a:path w="1436370" h="826135">
                  <a:moveTo>
                    <a:pt x="1367028" y="29718"/>
                  </a:moveTo>
                  <a:lnTo>
                    <a:pt x="1287145" y="0"/>
                  </a:lnTo>
                  <a:lnTo>
                    <a:pt x="1290523" y="31597"/>
                  </a:lnTo>
                  <a:lnTo>
                    <a:pt x="2032" y="170434"/>
                  </a:lnTo>
                  <a:lnTo>
                    <a:pt x="3302" y="183007"/>
                  </a:lnTo>
                  <a:lnTo>
                    <a:pt x="1291869" y="44170"/>
                  </a:lnTo>
                  <a:lnTo>
                    <a:pt x="1295273" y="75819"/>
                  </a:lnTo>
                  <a:lnTo>
                    <a:pt x="1366227" y="30226"/>
                  </a:lnTo>
                  <a:lnTo>
                    <a:pt x="1367028" y="29718"/>
                  </a:lnTo>
                  <a:close/>
                </a:path>
                <a:path w="1436370" h="826135">
                  <a:moveTo>
                    <a:pt x="1436116" y="171450"/>
                  </a:moveTo>
                  <a:lnTo>
                    <a:pt x="1351026" y="168148"/>
                  </a:lnTo>
                  <a:lnTo>
                    <a:pt x="1364107" y="197129"/>
                  </a:lnTo>
                  <a:lnTo>
                    <a:pt x="0" y="814070"/>
                  </a:lnTo>
                  <a:lnTo>
                    <a:pt x="5334" y="825627"/>
                  </a:lnTo>
                  <a:lnTo>
                    <a:pt x="1369314" y="208686"/>
                  </a:lnTo>
                  <a:lnTo>
                    <a:pt x="1382395" y="237617"/>
                  </a:lnTo>
                  <a:lnTo>
                    <a:pt x="1419504" y="191897"/>
                  </a:lnTo>
                  <a:lnTo>
                    <a:pt x="1436116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307835" y="2973323"/>
              <a:ext cx="513715" cy="363220"/>
            </a:xfrm>
            <a:custGeom>
              <a:avLst/>
              <a:gdLst/>
              <a:ahLst/>
              <a:cxnLst/>
              <a:rect l="l" t="t" r="r" b="b"/>
              <a:pathLst>
                <a:path w="513715" h="363220">
                  <a:moveTo>
                    <a:pt x="256793" y="0"/>
                  </a:moveTo>
                  <a:lnTo>
                    <a:pt x="205030" y="3682"/>
                  </a:lnTo>
                  <a:lnTo>
                    <a:pt x="156823" y="14245"/>
                  </a:lnTo>
                  <a:lnTo>
                    <a:pt x="113202" y="30961"/>
                  </a:lnTo>
                  <a:lnTo>
                    <a:pt x="75199" y="53101"/>
                  </a:lnTo>
                  <a:lnTo>
                    <a:pt x="43846" y="79939"/>
                  </a:lnTo>
                  <a:lnTo>
                    <a:pt x="20175" y="110745"/>
                  </a:lnTo>
                  <a:lnTo>
                    <a:pt x="0" y="181355"/>
                  </a:lnTo>
                  <a:lnTo>
                    <a:pt x="5215" y="217917"/>
                  </a:lnTo>
                  <a:lnTo>
                    <a:pt x="43846" y="282772"/>
                  </a:lnTo>
                  <a:lnTo>
                    <a:pt x="75199" y="309610"/>
                  </a:lnTo>
                  <a:lnTo>
                    <a:pt x="113202" y="331750"/>
                  </a:lnTo>
                  <a:lnTo>
                    <a:pt x="156823" y="348466"/>
                  </a:lnTo>
                  <a:lnTo>
                    <a:pt x="205030" y="359029"/>
                  </a:lnTo>
                  <a:lnTo>
                    <a:pt x="256793" y="362712"/>
                  </a:lnTo>
                  <a:lnTo>
                    <a:pt x="308557" y="359029"/>
                  </a:lnTo>
                  <a:lnTo>
                    <a:pt x="356764" y="348466"/>
                  </a:lnTo>
                  <a:lnTo>
                    <a:pt x="400385" y="331750"/>
                  </a:lnTo>
                  <a:lnTo>
                    <a:pt x="438388" y="309610"/>
                  </a:lnTo>
                  <a:lnTo>
                    <a:pt x="469741" y="282772"/>
                  </a:lnTo>
                  <a:lnTo>
                    <a:pt x="493412" y="251966"/>
                  </a:lnTo>
                  <a:lnTo>
                    <a:pt x="513588" y="181355"/>
                  </a:lnTo>
                  <a:lnTo>
                    <a:pt x="508372" y="144794"/>
                  </a:lnTo>
                  <a:lnTo>
                    <a:pt x="469741" y="79939"/>
                  </a:lnTo>
                  <a:lnTo>
                    <a:pt x="438388" y="53101"/>
                  </a:lnTo>
                  <a:lnTo>
                    <a:pt x="400385" y="30961"/>
                  </a:lnTo>
                  <a:lnTo>
                    <a:pt x="356764" y="14245"/>
                  </a:lnTo>
                  <a:lnTo>
                    <a:pt x="308557" y="3682"/>
                  </a:lnTo>
                  <a:lnTo>
                    <a:pt x="256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307835" y="2973323"/>
              <a:ext cx="513715" cy="363220"/>
            </a:xfrm>
            <a:custGeom>
              <a:avLst/>
              <a:gdLst/>
              <a:ahLst/>
              <a:cxnLst/>
              <a:rect l="l" t="t" r="r" b="b"/>
              <a:pathLst>
                <a:path w="513715" h="363220">
                  <a:moveTo>
                    <a:pt x="0" y="181355"/>
                  </a:moveTo>
                  <a:lnTo>
                    <a:pt x="20175" y="110745"/>
                  </a:lnTo>
                  <a:lnTo>
                    <a:pt x="43846" y="79939"/>
                  </a:lnTo>
                  <a:lnTo>
                    <a:pt x="75199" y="53101"/>
                  </a:lnTo>
                  <a:lnTo>
                    <a:pt x="113202" y="30961"/>
                  </a:lnTo>
                  <a:lnTo>
                    <a:pt x="156823" y="14245"/>
                  </a:lnTo>
                  <a:lnTo>
                    <a:pt x="205030" y="3682"/>
                  </a:lnTo>
                  <a:lnTo>
                    <a:pt x="256793" y="0"/>
                  </a:lnTo>
                  <a:lnTo>
                    <a:pt x="308557" y="3682"/>
                  </a:lnTo>
                  <a:lnTo>
                    <a:pt x="356764" y="14245"/>
                  </a:lnTo>
                  <a:lnTo>
                    <a:pt x="400385" y="30961"/>
                  </a:lnTo>
                  <a:lnTo>
                    <a:pt x="438388" y="53101"/>
                  </a:lnTo>
                  <a:lnTo>
                    <a:pt x="469741" y="79939"/>
                  </a:lnTo>
                  <a:lnTo>
                    <a:pt x="493412" y="110745"/>
                  </a:lnTo>
                  <a:lnTo>
                    <a:pt x="513588" y="181355"/>
                  </a:lnTo>
                  <a:lnTo>
                    <a:pt x="508372" y="217917"/>
                  </a:lnTo>
                  <a:lnTo>
                    <a:pt x="469741" y="282772"/>
                  </a:lnTo>
                  <a:lnTo>
                    <a:pt x="438388" y="309610"/>
                  </a:lnTo>
                  <a:lnTo>
                    <a:pt x="400385" y="331750"/>
                  </a:lnTo>
                  <a:lnTo>
                    <a:pt x="356764" y="348466"/>
                  </a:lnTo>
                  <a:lnTo>
                    <a:pt x="308557" y="359029"/>
                  </a:lnTo>
                  <a:lnTo>
                    <a:pt x="256793" y="362712"/>
                  </a:lnTo>
                  <a:lnTo>
                    <a:pt x="205030" y="359029"/>
                  </a:lnTo>
                  <a:lnTo>
                    <a:pt x="156823" y="348466"/>
                  </a:lnTo>
                  <a:lnTo>
                    <a:pt x="113202" y="331750"/>
                  </a:lnTo>
                  <a:lnTo>
                    <a:pt x="75199" y="309610"/>
                  </a:lnTo>
                  <a:lnTo>
                    <a:pt x="43846" y="282772"/>
                  </a:lnTo>
                  <a:lnTo>
                    <a:pt x="20175" y="251966"/>
                  </a:lnTo>
                  <a:lnTo>
                    <a:pt x="0" y="1813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381750" y="2966466"/>
            <a:ext cx="1765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ymbol"/>
                <a:cs typeface="Symbol"/>
              </a:rPr>
              <a:t>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6554469" y="2957829"/>
            <a:ext cx="927100" cy="670560"/>
            <a:chOff x="6554469" y="2957829"/>
            <a:chExt cx="927100" cy="670560"/>
          </a:xfrm>
        </p:grpSpPr>
        <p:sp>
          <p:nvSpPr>
            <p:cNvPr id="37" name="object 37" descr=""/>
            <p:cNvSpPr/>
            <p:nvPr/>
          </p:nvSpPr>
          <p:spPr>
            <a:xfrm>
              <a:off x="6573011" y="3038855"/>
              <a:ext cx="197485" cy="182880"/>
            </a:xfrm>
            <a:custGeom>
              <a:avLst/>
              <a:gdLst/>
              <a:ahLst/>
              <a:cxnLst/>
              <a:rect l="l" t="t" r="r" b="b"/>
              <a:pathLst>
                <a:path w="197484" h="182880">
                  <a:moveTo>
                    <a:pt x="0" y="182880"/>
                  </a:moveTo>
                  <a:lnTo>
                    <a:pt x="197485" y="182880"/>
                  </a:lnTo>
                </a:path>
                <a:path w="197484" h="182880">
                  <a:moveTo>
                    <a:pt x="112776" y="0"/>
                  </a:moveTo>
                  <a:lnTo>
                    <a:pt x="112776" y="182499"/>
                  </a:lnTo>
                </a:path>
                <a:path w="197484" h="182880">
                  <a:moveTo>
                    <a:pt x="19812" y="175260"/>
                  </a:moveTo>
                  <a:lnTo>
                    <a:pt x="111887" y="175260"/>
                  </a:lnTo>
                </a:path>
                <a:path w="197484" h="182880">
                  <a:moveTo>
                    <a:pt x="117348" y="53340"/>
                  </a:moveTo>
                  <a:lnTo>
                    <a:pt x="117348" y="177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682740" y="3084575"/>
              <a:ext cx="92075" cy="13970"/>
            </a:xfrm>
            <a:custGeom>
              <a:avLst/>
              <a:gdLst/>
              <a:ahLst/>
              <a:cxnLst/>
              <a:rect l="l" t="t" r="r" b="b"/>
              <a:pathLst>
                <a:path w="92075" h="13969">
                  <a:moveTo>
                    <a:pt x="92075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6096" y="12204"/>
                  </a:lnTo>
                  <a:lnTo>
                    <a:pt x="6096" y="13728"/>
                  </a:lnTo>
                  <a:lnTo>
                    <a:pt x="89789" y="13728"/>
                  </a:lnTo>
                  <a:lnTo>
                    <a:pt x="89789" y="12204"/>
                  </a:lnTo>
                  <a:lnTo>
                    <a:pt x="92075" y="12204"/>
                  </a:lnTo>
                  <a:lnTo>
                    <a:pt x="92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560819" y="2964179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w="0" h="377825">
                  <a:moveTo>
                    <a:pt x="0" y="0"/>
                  </a:moveTo>
                  <a:lnTo>
                    <a:pt x="0" y="377825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405115" y="3025139"/>
              <a:ext cx="76200" cy="603250"/>
            </a:xfrm>
            <a:custGeom>
              <a:avLst/>
              <a:gdLst/>
              <a:ahLst/>
              <a:cxnLst/>
              <a:rect l="l" t="t" r="r" b="b"/>
              <a:pathLst>
                <a:path w="76200" h="603250">
                  <a:moveTo>
                    <a:pt x="31750" y="527050"/>
                  </a:moveTo>
                  <a:lnTo>
                    <a:pt x="0" y="527050"/>
                  </a:lnTo>
                  <a:lnTo>
                    <a:pt x="38100" y="603250"/>
                  </a:lnTo>
                  <a:lnTo>
                    <a:pt x="69850" y="539750"/>
                  </a:lnTo>
                  <a:lnTo>
                    <a:pt x="31750" y="539750"/>
                  </a:lnTo>
                  <a:lnTo>
                    <a:pt x="31750" y="527050"/>
                  </a:lnTo>
                  <a:close/>
                </a:path>
                <a:path w="76200" h="603250">
                  <a:moveTo>
                    <a:pt x="44450" y="0"/>
                  </a:moveTo>
                  <a:lnTo>
                    <a:pt x="31750" y="0"/>
                  </a:lnTo>
                  <a:lnTo>
                    <a:pt x="31750" y="539750"/>
                  </a:lnTo>
                  <a:lnTo>
                    <a:pt x="44450" y="539750"/>
                  </a:lnTo>
                  <a:lnTo>
                    <a:pt x="44450" y="0"/>
                  </a:lnTo>
                  <a:close/>
                </a:path>
                <a:path w="76200" h="603250">
                  <a:moveTo>
                    <a:pt x="76200" y="527050"/>
                  </a:moveTo>
                  <a:lnTo>
                    <a:pt x="44450" y="527050"/>
                  </a:lnTo>
                  <a:lnTo>
                    <a:pt x="44450" y="539750"/>
                  </a:lnTo>
                  <a:lnTo>
                    <a:pt x="69850" y="539750"/>
                  </a:lnTo>
                  <a:lnTo>
                    <a:pt x="76200" y="527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466456" y="2932302"/>
            <a:ext cx="1606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+1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5871781" y="3032569"/>
            <a:ext cx="252095" cy="248920"/>
            <a:chOff x="5871781" y="3032569"/>
            <a:chExt cx="252095" cy="248920"/>
          </a:xfrm>
        </p:grpSpPr>
        <p:sp>
          <p:nvSpPr>
            <p:cNvPr id="43" name="object 43" descr=""/>
            <p:cNvSpPr/>
            <p:nvPr/>
          </p:nvSpPr>
          <p:spPr>
            <a:xfrm>
              <a:off x="5876544" y="3037332"/>
              <a:ext cx="242570" cy="239395"/>
            </a:xfrm>
            <a:custGeom>
              <a:avLst/>
              <a:gdLst/>
              <a:ahLst/>
              <a:cxnLst/>
              <a:rect l="l" t="t" r="r" b="b"/>
              <a:pathLst>
                <a:path w="242570" h="239395">
                  <a:moveTo>
                    <a:pt x="121157" y="0"/>
                  </a:moveTo>
                  <a:lnTo>
                    <a:pt x="73991" y="9405"/>
                  </a:lnTo>
                  <a:lnTo>
                    <a:pt x="35480" y="35051"/>
                  </a:lnTo>
                  <a:lnTo>
                    <a:pt x="9519" y="73080"/>
                  </a:lnTo>
                  <a:lnTo>
                    <a:pt x="0" y="119633"/>
                  </a:lnTo>
                  <a:lnTo>
                    <a:pt x="9519" y="166187"/>
                  </a:lnTo>
                  <a:lnTo>
                    <a:pt x="35480" y="204215"/>
                  </a:lnTo>
                  <a:lnTo>
                    <a:pt x="73991" y="229862"/>
                  </a:lnTo>
                  <a:lnTo>
                    <a:pt x="121157" y="239267"/>
                  </a:lnTo>
                  <a:lnTo>
                    <a:pt x="168324" y="229862"/>
                  </a:lnTo>
                  <a:lnTo>
                    <a:pt x="206835" y="204215"/>
                  </a:lnTo>
                  <a:lnTo>
                    <a:pt x="232796" y="166187"/>
                  </a:lnTo>
                  <a:lnTo>
                    <a:pt x="242315" y="119633"/>
                  </a:lnTo>
                  <a:lnTo>
                    <a:pt x="232796" y="73080"/>
                  </a:lnTo>
                  <a:lnTo>
                    <a:pt x="206835" y="35051"/>
                  </a:lnTo>
                  <a:lnTo>
                    <a:pt x="168324" y="9405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876544" y="3037332"/>
              <a:ext cx="242570" cy="239395"/>
            </a:xfrm>
            <a:custGeom>
              <a:avLst/>
              <a:gdLst/>
              <a:ahLst/>
              <a:cxnLst/>
              <a:rect l="l" t="t" r="r" b="b"/>
              <a:pathLst>
                <a:path w="242570" h="239395">
                  <a:moveTo>
                    <a:pt x="0" y="119633"/>
                  </a:moveTo>
                  <a:lnTo>
                    <a:pt x="9519" y="73080"/>
                  </a:lnTo>
                  <a:lnTo>
                    <a:pt x="35480" y="35051"/>
                  </a:lnTo>
                  <a:lnTo>
                    <a:pt x="73991" y="9405"/>
                  </a:lnTo>
                  <a:lnTo>
                    <a:pt x="121157" y="0"/>
                  </a:lnTo>
                  <a:lnTo>
                    <a:pt x="168324" y="9405"/>
                  </a:lnTo>
                  <a:lnTo>
                    <a:pt x="206835" y="35051"/>
                  </a:lnTo>
                  <a:lnTo>
                    <a:pt x="232796" y="73080"/>
                  </a:lnTo>
                  <a:lnTo>
                    <a:pt x="242315" y="119633"/>
                  </a:lnTo>
                  <a:lnTo>
                    <a:pt x="232796" y="166187"/>
                  </a:lnTo>
                  <a:lnTo>
                    <a:pt x="206835" y="204215"/>
                  </a:lnTo>
                  <a:lnTo>
                    <a:pt x="168324" y="229862"/>
                  </a:lnTo>
                  <a:lnTo>
                    <a:pt x="121157" y="239267"/>
                  </a:lnTo>
                  <a:lnTo>
                    <a:pt x="73991" y="229862"/>
                  </a:lnTo>
                  <a:lnTo>
                    <a:pt x="35480" y="204215"/>
                  </a:lnTo>
                  <a:lnTo>
                    <a:pt x="9519" y="166187"/>
                  </a:lnTo>
                  <a:lnTo>
                    <a:pt x="0" y="11963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5936107" y="3059048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6005893" y="3262693"/>
            <a:ext cx="252095" cy="247650"/>
            <a:chOff x="6005893" y="3262693"/>
            <a:chExt cx="252095" cy="247650"/>
          </a:xfrm>
        </p:grpSpPr>
        <p:sp>
          <p:nvSpPr>
            <p:cNvPr id="47" name="object 47" descr=""/>
            <p:cNvSpPr/>
            <p:nvPr/>
          </p:nvSpPr>
          <p:spPr>
            <a:xfrm>
              <a:off x="6010655" y="3267455"/>
              <a:ext cx="242570" cy="238125"/>
            </a:xfrm>
            <a:custGeom>
              <a:avLst/>
              <a:gdLst/>
              <a:ahLst/>
              <a:cxnLst/>
              <a:rect l="l" t="t" r="r" b="b"/>
              <a:pathLst>
                <a:path w="242570" h="238125">
                  <a:moveTo>
                    <a:pt x="121158" y="0"/>
                  </a:moveTo>
                  <a:lnTo>
                    <a:pt x="73991" y="9340"/>
                  </a:lnTo>
                  <a:lnTo>
                    <a:pt x="35480" y="34813"/>
                  </a:lnTo>
                  <a:lnTo>
                    <a:pt x="9519" y="72598"/>
                  </a:lnTo>
                  <a:lnTo>
                    <a:pt x="0" y="118872"/>
                  </a:lnTo>
                  <a:lnTo>
                    <a:pt x="9519" y="165145"/>
                  </a:lnTo>
                  <a:lnTo>
                    <a:pt x="35480" y="202930"/>
                  </a:lnTo>
                  <a:lnTo>
                    <a:pt x="73991" y="228403"/>
                  </a:lnTo>
                  <a:lnTo>
                    <a:pt x="121158" y="237744"/>
                  </a:lnTo>
                  <a:lnTo>
                    <a:pt x="168324" y="228403"/>
                  </a:lnTo>
                  <a:lnTo>
                    <a:pt x="206835" y="202930"/>
                  </a:lnTo>
                  <a:lnTo>
                    <a:pt x="232796" y="165145"/>
                  </a:lnTo>
                  <a:lnTo>
                    <a:pt x="242316" y="118872"/>
                  </a:lnTo>
                  <a:lnTo>
                    <a:pt x="232796" y="72598"/>
                  </a:lnTo>
                  <a:lnTo>
                    <a:pt x="206835" y="34813"/>
                  </a:lnTo>
                  <a:lnTo>
                    <a:pt x="168324" y="9340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010655" y="3267455"/>
              <a:ext cx="242570" cy="238125"/>
            </a:xfrm>
            <a:custGeom>
              <a:avLst/>
              <a:gdLst/>
              <a:ahLst/>
              <a:cxnLst/>
              <a:rect l="l" t="t" r="r" b="b"/>
              <a:pathLst>
                <a:path w="242570" h="238125">
                  <a:moveTo>
                    <a:pt x="0" y="118872"/>
                  </a:moveTo>
                  <a:lnTo>
                    <a:pt x="9519" y="72598"/>
                  </a:lnTo>
                  <a:lnTo>
                    <a:pt x="35480" y="34813"/>
                  </a:lnTo>
                  <a:lnTo>
                    <a:pt x="73991" y="9340"/>
                  </a:lnTo>
                  <a:lnTo>
                    <a:pt x="121158" y="0"/>
                  </a:lnTo>
                  <a:lnTo>
                    <a:pt x="168324" y="9340"/>
                  </a:lnTo>
                  <a:lnTo>
                    <a:pt x="206835" y="34813"/>
                  </a:lnTo>
                  <a:lnTo>
                    <a:pt x="232796" y="72598"/>
                  </a:lnTo>
                  <a:lnTo>
                    <a:pt x="242316" y="118872"/>
                  </a:lnTo>
                  <a:lnTo>
                    <a:pt x="232796" y="165145"/>
                  </a:lnTo>
                  <a:lnTo>
                    <a:pt x="206835" y="202930"/>
                  </a:lnTo>
                  <a:lnTo>
                    <a:pt x="168324" y="228403"/>
                  </a:lnTo>
                  <a:lnTo>
                    <a:pt x="121158" y="237744"/>
                  </a:lnTo>
                  <a:lnTo>
                    <a:pt x="73991" y="228403"/>
                  </a:lnTo>
                  <a:lnTo>
                    <a:pt x="35480" y="202930"/>
                  </a:lnTo>
                  <a:lnTo>
                    <a:pt x="9519" y="165145"/>
                  </a:lnTo>
                  <a:lnTo>
                    <a:pt x="0" y="1188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6059804" y="3307841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6373177" y="2595181"/>
            <a:ext cx="276225" cy="271780"/>
            <a:chOff x="6373177" y="2595181"/>
            <a:chExt cx="276225" cy="271780"/>
          </a:xfrm>
        </p:grpSpPr>
        <p:sp>
          <p:nvSpPr>
            <p:cNvPr id="51" name="object 51" descr=""/>
            <p:cNvSpPr/>
            <p:nvPr/>
          </p:nvSpPr>
          <p:spPr>
            <a:xfrm>
              <a:off x="6377940" y="2599944"/>
              <a:ext cx="266700" cy="262255"/>
            </a:xfrm>
            <a:custGeom>
              <a:avLst/>
              <a:gdLst/>
              <a:ahLst/>
              <a:cxnLst/>
              <a:rect l="l" t="t" r="r" b="b"/>
              <a:pathLst>
                <a:path w="266700" h="262255">
                  <a:moveTo>
                    <a:pt x="133350" y="0"/>
                  </a:moveTo>
                  <a:lnTo>
                    <a:pt x="91196" y="6681"/>
                  </a:lnTo>
                  <a:lnTo>
                    <a:pt x="54589" y="25286"/>
                  </a:lnTo>
                  <a:lnTo>
                    <a:pt x="25725" y="53656"/>
                  </a:lnTo>
                  <a:lnTo>
                    <a:pt x="6797" y="89635"/>
                  </a:lnTo>
                  <a:lnTo>
                    <a:pt x="0" y="131063"/>
                  </a:lnTo>
                  <a:lnTo>
                    <a:pt x="6797" y="172492"/>
                  </a:lnTo>
                  <a:lnTo>
                    <a:pt x="25725" y="208471"/>
                  </a:lnTo>
                  <a:lnTo>
                    <a:pt x="54589" y="236841"/>
                  </a:lnTo>
                  <a:lnTo>
                    <a:pt x="91196" y="255446"/>
                  </a:lnTo>
                  <a:lnTo>
                    <a:pt x="133350" y="262127"/>
                  </a:lnTo>
                  <a:lnTo>
                    <a:pt x="175503" y="255446"/>
                  </a:lnTo>
                  <a:lnTo>
                    <a:pt x="212110" y="236841"/>
                  </a:lnTo>
                  <a:lnTo>
                    <a:pt x="240974" y="208471"/>
                  </a:lnTo>
                  <a:lnTo>
                    <a:pt x="259902" y="172492"/>
                  </a:lnTo>
                  <a:lnTo>
                    <a:pt x="266700" y="131063"/>
                  </a:lnTo>
                  <a:lnTo>
                    <a:pt x="259902" y="89635"/>
                  </a:lnTo>
                  <a:lnTo>
                    <a:pt x="240974" y="53656"/>
                  </a:lnTo>
                  <a:lnTo>
                    <a:pt x="212110" y="25286"/>
                  </a:lnTo>
                  <a:lnTo>
                    <a:pt x="175503" y="6681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377940" y="2599944"/>
              <a:ext cx="266700" cy="262255"/>
            </a:xfrm>
            <a:custGeom>
              <a:avLst/>
              <a:gdLst/>
              <a:ahLst/>
              <a:cxnLst/>
              <a:rect l="l" t="t" r="r" b="b"/>
              <a:pathLst>
                <a:path w="266700" h="262255">
                  <a:moveTo>
                    <a:pt x="0" y="131063"/>
                  </a:moveTo>
                  <a:lnTo>
                    <a:pt x="6797" y="89635"/>
                  </a:lnTo>
                  <a:lnTo>
                    <a:pt x="25725" y="53656"/>
                  </a:lnTo>
                  <a:lnTo>
                    <a:pt x="54589" y="25286"/>
                  </a:lnTo>
                  <a:lnTo>
                    <a:pt x="91196" y="6681"/>
                  </a:lnTo>
                  <a:lnTo>
                    <a:pt x="133350" y="0"/>
                  </a:lnTo>
                  <a:lnTo>
                    <a:pt x="175503" y="6681"/>
                  </a:lnTo>
                  <a:lnTo>
                    <a:pt x="212110" y="25286"/>
                  </a:lnTo>
                  <a:lnTo>
                    <a:pt x="240974" y="53656"/>
                  </a:lnTo>
                  <a:lnTo>
                    <a:pt x="259902" y="89635"/>
                  </a:lnTo>
                  <a:lnTo>
                    <a:pt x="266700" y="131063"/>
                  </a:lnTo>
                  <a:lnTo>
                    <a:pt x="259902" y="172492"/>
                  </a:lnTo>
                  <a:lnTo>
                    <a:pt x="240974" y="208471"/>
                  </a:lnTo>
                  <a:lnTo>
                    <a:pt x="212110" y="236841"/>
                  </a:lnTo>
                  <a:lnTo>
                    <a:pt x="175503" y="255446"/>
                  </a:lnTo>
                  <a:lnTo>
                    <a:pt x="133350" y="262127"/>
                  </a:lnTo>
                  <a:lnTo>
                    <a:pt x="91196" y="255446"/>
                  </a:lnTo>
                  <a:lnTo>
                    <a:pt x="54589" y="236841"/>
                  </a:lnTo>
                  <a:lnTo>
                    <a:pt x="25725" y="208471"/>
                  </a:lnTo>
                  <a:lnTo>
                    <a:pt x="6797" y="172492"/>
                  </a:lnTo>
                  <a:lnTo>
                    <a:pt x="0" y="1310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6394450" y="2394966"/>
            <a:ext cx="317500" cy="403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+1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900" b="1">
                <a:latin typeface="Times New Roman"/>
                <a:cs typeface="Times New Roman"/>
              </a:rPr>
              <a:t>-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25" b="1">
                <a:latin typeface="Times New Roman"/>
                <a:cs typeface="Times New Roman"/>
              </a:rPr>
              <a:t>1.5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6639877" y="3509581"/>
            <a:ext cx="252095" cy="248920"/>
            <a:chOff x="6639877" y="3509581"/>
            <a:chExt cx="252095" cy="248920"/>
          </a:xfrm>
        </p:grpSpPr>
        <p:sp>
          <p:nvSpPr>
            <p:cNvPr id="55" name="object 55" descr=""/>
            <p:cNvSpPr/>
            <p:nvPr/>
          </p:nvSpPr>
          <p:spPr>
            <a:xfrm>
              <a:off x="6644640" y="3514344"/>
              <a:ext cx="242570" cy="239395"/>
            </a:xfrm>
            <a:custGeom>
              <a:avLst/>
              <a:gdLst/>
              <a:ahLst/>
              <a:cxnLst/>
              <a:rect l="l" t="t" r="r" b="b"/>
              <a:pathLst>
                <a:path w="242570" h="239395">
                  <a:moveTo>
                    <a:pt x="121157" y="0"/>
                  </a:moveTo>
                  <a:lnTo>
                    <a:pt x="73991" y="9405"/>
                  </a:lnTo>
                  <a:lnTo>
                    <a:pt x="35480" y="35051"/>
                  </a:lnTo>
                  <a:lnTo>
                    <a:pt x="9519" y="73080"/>
                  </a:lnTo>
                  <a:lnTo>
                    <a:pt x="0" y="119633"/>
                  </a:lnTo>
                  <a:lnTo>
                    <a:pt x="9519" y="166187"/>
                  </a:lnTo>
                  <a:lnTo>
                    <a:pt x="35480" y="204215"/>
                  </a:lnTo>
                  <a:lnTo>
                    <a:pt x="73991" y="229862"/>
                  </a:lnTo>
                  <a:lnTo>
                    <a:pt x="121157" y="239267"/>
                  </a:lnTo>
                  <a:lnTo>
                    <a:pt x="168324" y="229862"/>
                  </a:lnTo>
                  <a:lnTo>
                    <a:pt x="206835" y="204215"/>
                  </a:lnTo>
                  <a:lnTo>
                    <a:pt x="232796" y="166187"/>
                  </a:lnTo>
                  <a:lnTo>
                    <a:pt x="242315" y="119633"/>
                  </a:lnTo>
                  <a:lnTo>
                    <a:pt x="232796" y="73080"/>
                  </a:lnTo>
                  <a:lnTo>
                    <a:pt x="206835" y="35051"/>
                  </a:lnTo>
                  <a:lnTo>
                    <a:pt x="168324" y="9405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644640" y="3514344"/>
              <a:ext cx="242570" cy="239395"/>
            </a:xfrm>
            <a:custGeom>
              <a:avLst/>
              <a:gdLst/>
              <a:ahLst/>
              <a:cxnLst/>
              <a:rect l="l" t="t" r="r" b="b"/>
              <a:pathLst>
                <a:path w="242570" h="239395">
                  <a:moveTo>
                    <a:pt x="0" y="119633"/>
                  </a:moveTo>
                  <a:lnTo>
                    <a:pt x="9519" y="73080"/>
                  </a:lnTo>
                  <a:lnTo>
                    <a:pt x="35480" y="35051"/>
                  </a:lnTo>
                  <a:lnTo>
                    <a:pt x="73991" y="9405"/>
                  </a:lnTo>
                  <a:lnTo>
                    <a:pt x="121157" y="0"/>
                  </a:lnTo>
                  <a:lnTo>
                    <a:pt x="168324" y="9405"/>
                  </a:lnTo>
                  <a:lnTo>
                    <a:pt x="206835" y="35051"/>
                  </a:lnTo>
                  <a:lnTo>
                    <a:pt x="232796" y="73080"/>
                  </a:lnTo>
                  <a:lnTo>
                    <a:pt x="242315" y="119633"/>
                  </a:lnTo>
                  <a:lnTo>
                    <a:pt x="232796" y="166187"/>
                  </a:lnTo>
                  <a:lnTo>
                    <a:pt x="206835" y="204215"/>
                  </a:lnTo>
                  <a:lnTo>
                    <a:pt x="168324" y="229862"/>
                  </a:lnTo>
                  <a:lnTo>
                    <a:pt x="121157" y="239267"/>
                  </a:lnTo>
                  <a:lnTo>
                    <a:pt x="73991" y="229862"/>
                  </a:lnTo>
                  <a:lnTo>
                    <a:pt x="35480" y="204215"/>
                  </a:lnTo>
                  <a:lnTo>
                    <a:pt x="9519" y="166187"/>
                  </a:lnTo>
                  <a:lnTo>
                    <a:pt x="0" y="11963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6694423" y="3539744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6604825" y="3771709"/>
            <a:ext cx="252095" cy="248920"/>
            <a:chOff x="6604825" y="3771709"/>
            <a:chExt cx="252095" cy="248920"/>
          </a:xfrm>
        </p:grpSpPr>
        <p:sp>
          <p:nvSpPr>
            <p:cNvPr id="59" name="object 59" descr=""/>
            <p:cNvSpPr/>
            <p:nvPr/>
          </p:nvSpPr>
          <p:spPr>
            <a:xfrm>
              <a:off x="6609588" y="3776471"/>
              <a:ext cx="242570" cy="239395"/>
            </a:xfrm>
            <a:custGeom>
              <a:avLst/>
              <a:gdLst/>
              <a:ahLst/>
              <a:cxnLst/>
              <a:rect l="l" t="t" r="r" b="b"/>
              <a:pathLst>
                <a:path w="242570" h="239395">
                  <a:moveTo>
                    <a:pt x="121157" y="0"/>
                  </a:moveTo>
                  <a:lnTo>
                    <a:pt x="73991" y="9405"/>
                  </a:lnTo>
                  <a:lnTo>
                    <a:pt x="35480" y="35051"/>
                  </a:lnTo>
                  <a:lnTo>
                    <a:pt x="9519" y="73080"/>
                  </a:lnTo>
                  <a:lnTo>
                    <a:pt x="0" y="119633"/>
                  </a:lnTo>
                  <a:lnTo>
                    <a:pt x="9519" y="166187"/>
                  </a:lnTo>
                  <a:lnTo>
                    <a:pt x="35480" y="204215"/>
                  </a:lnTo>
                  <a:lnTo>
                    <a:pt x="73991" y="229862"/>
                  </a:lnTo>
                  <a:lnTo>
                    <a:pt x="121157" y="239267"/>
                  </a:lnTo>
                  <a:lnTo>
                    <a:pt x="168324" y="229862"/>
                  </a:lnTo>
                  <a:lnTo>
                    <a:pt x="206835" y="204215"/>
                  </a:lnTo>
                  <a:lnTo>
                    <a:pt x="232796" y="166187"/>
                  </a:lnTo>
                  <a:lnTo>
                    <a:pt x="242315" y="119633"/>
                  </a:lnTo>
                  <a:lnTo>
                    <a:pt x="232796" y="73080"/>
                  </a:lnTo>
                  <a:lnTo>
                    <a:pt x="206835" y="35051"/>
                  </a:lnTo>
                  <a:lnTo>
                    <a:pt x="168324" y="9405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609588" y="3776471"/>
              <a:ext cx="242570" cy="239395"/>
            </a:xfrm>
            <a:custGeom>
              <a:avLst/>
              <a:gdLst/>
              <a:ahLst/>
              <a:cxnLst/>
              <a:rect l="l" t="t" r="r" b="b"/>
              <a:pathLst>
                <a:path w="242570" h="239395">
                  <a:moveTo>
                    <a:pt x="0" y="119633"/>
                  </a:moveTo>
                  <a:lnTo>
                    <a:pt x="9519" y="73080"/>
                  </a:lnTo>
                  <a:lnTo>
                    <a:pt x="35480" y="35051"/>
                  </a:lnTo>
                  <a:lnTo>
                    <a:pt x="73991" y="9405"/>
                  </a:lnTo>
                  <a:lnTo>
                    <a:pt x="121157" y="0"/>
                  </a:lnTo>
                  <a:lnTo>
                    <a:pt x="168324" y="9405"/>
                  </a:lnTo>
                  <a:lnTo>
                    <a:pt x="206835" y="35051"/>
                  </a:lnTo>
                  <a:lnTo>
                    <a:pt x="232796" y="73080"/>
                  </a:lnTo>
                  <a:lnTo>
                    <a:pt x="242315" y="119633"/>
                  </a:lnTo>
                  <a:lnTo>
                    <a:pt x="232796" y="166187"/>
                  </a:lnTo>
                  <a:lnTo>
                    <a:pt x="206835" y="204215"/>
                  </a:lnTo>
                  <a:lnTo>
                    <a:pt x="168324" y="229862"/>
                  </a:lnTo>
                  <a:lnTo>
                    <a:pt x="121157" y="239267"/>
                  </a:lnTo>
                  <a:lnTo>
                    <a:pt x="73991" y="229862"/>
                  </a:lnTo>
                  <a:lnTo>
                    <a:pt x="35480" y="204215"/>
                  </a:lnTo>
                  <a:lnTo>
                    <a:pt x="9519" y="166187"/>
                  </a:lnTo>
                  <a:lnTo>
                    <a:pt x="0" y="11963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6660006" y="3817111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6816852" y="3150235"/>
            <a:ext cx="510540" cy="517525"/>
            <a:chOff x="6816852" y="3150235"/>
            <a:chExt cx="510540" cy="517525"/>
          </a:xfrm>
        </p:grpSpPr>
        <p:sp>
          <p:nvSpPr>
            <p:cNvPr id="63" name="object 63" descr=""/>
            <p:cNvSpPr/>
            <p:nvPr/>
          </p:nvSpPr>
          <p:spPr>
            <a:xfrm>
              <a:off x="6816852" y="3150235"/>
              <a:ext cx="510540" cy="517525"/>
            </a:xfrm>
            <a:custGeom>
              <a:avLst/>
              <a:gdLst/>
              <a:ahLst/>
              <a:cxnLst/>
              <a:rect l="l" t="t" r="r" b="b"/>
              <a:pathLst>
                <a:path w="510540" h="517525">
                  <a:moveTo>
                    <a:pt x="452088" y="467454"/>
                  </a:moveTo>
                  <a:lnTo>
                    <a:pt x="429514" y="489712"/>
                  </a:lnTo>
                  <a:lnTo>
                    <a:pt x="510031" y="517270"/>
                  </a:lnTo>
                  <a:lnTo>
                    <a:pt x="496805" y="476503"/>
                  </a:lnTo>
                  <a:lnTo>
                    <a:pt x="461009" y="476503"/>
                  </a:lnTo>
                  <a:lnTo>
                    <a:pt x="452088" y="467454"/>
                  </a:lnTo>
                  <a:close/>
                </a:path>
                <a:path w="510540" h="517525">
                  <a:moveTo>
                    <a:pt x="461106" y="458563"/>
                  </a:moveTo>
                  <a:lnTo>
                    <a:pt x="452088" y="467454"/>
                  </a:lnTo>
                  <a:lnTo>
                    <a:pt x="461009" y="476503"/>
                  </a:lnTo>
                  <a:lnTo>
                    <a:pt x="470026" y="467613"/>
                  </a:lnTo>
                  <a:lnTo>
                    <a:pt x="461106" y="458563"/>
                  </a:lnTo>
                  <a:close/>
                </a:path>
                <a:path w="510540" h="517525">
                  <a:moveTo>
                    <a:pt x="483743" y="436244"/>
                  </a:moveTo>
                  <a:lnTo>
                    <a:pt x="461106" y="458563"/>
                  </a:lnTo>
                  <a:lnTo>
                    <a:pt x="470026" y="467613"/>
                  </a:lnTo>
                  <a:lnTo>
                    <a:pt x="461009" y="476503"/>
                  </a:lnTo>
                  <a:lnTo>
                    <a:pt x="496805" y="476503"/>
                  </a:lnTo>
                  <a:lnTo>
                    <a:pt x="483743" y="436244"/>
                  </a:lnTo>
                  <a:close/>
                </a:path>
                <a:path w="510540" h="517525">
                  <a:moveTo>
                    <a:pt x="9144" y="0"/>
                  </a:moveTo>
                  <a:lnTo>
                    <a:pt x="0" y="8889"/>
                  </a:lnTo>
                  <a:lnTo>
                    <a:pt x="452088" y="467454"/>
                  </a:lnTo>
                  <a:lnTo>
                    <a:pt x="461106" y="45856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7624" y="3244596"/>
              <a:ext cx="251459" cy="246888"/>
            </a:xfrm>
            <a:prstGeom prst="rect">
              <a:avLst/>
            </a:prstGeom>
          </p:spPr>
        </p:pic>
      </p:grpSp>
      <p:sp>
        <p:nvSpPr>
          <p:cNvPr id="65" name="object 65" descr=""/>
          <p:cNvSpPr txBox="1"/>
          <p:nvPr/>
        </p:nvSpPr>
        <p:spPr>
          <a:xfrm>
            <a:off x="6950709" y="3279775"/>
            <a:ext cx="149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Times New Roman"/>
                <a:cs typeface="Times New Roman"/>
              </a:rPr>
              <a:t>-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50" b="1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66" name="object 6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9771" y="3212592"/>
            <a:ext cx="251459" cy="248412"/>
          </a:xfrm>
          <a:prstGeom prst="rect">
            <a:avLst/>
          </a:prstGeom>
        </p:spPr>
      </p:pic>
      <p:sp>
        <p:nvSpPr>
          <p:cNvPr id="67" name="object 67" descr=""/>
          <p:cNvSpPr txBox="1"/>
          <p:nvPr/>
        </p:nvSpPr>
        <p:spPr>
          <a:xfrm>
            <a:off x="7326630" y="3245865"/>
            <a:ext cx="2349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Times New Roman"/>
                <a:cs typeface="Times New Roman"/>
              </a:rPr>
              <a:t>-</a:t>
            </a:r>
            <a:r>
              <a:rPr dirty="0" sz="900" spc="-20" b="1">
                <a:latin typeface="Times New Roman"/>
                <a:cs typeface="Times New Roman"/>
              </a:rPr>
              <a:t> </a:t>
            </a:r>
            <a:r>
              <a:rPr dirty="0" sz="900" spc="-25" b="1">
                <a:latin typeface="Times New Roman"/>
                <a:cs typeface="Times New Roman"/>
              </a:rPr>
              <a:t>0.5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878573" y="2987167"/>
            <a:ext cx="299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353313" y="4691379"/>
            <a:ext cx="4191000" cy="26162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4139">
              <a:lnSpc>
                <a:spcPts val="1295"/>
              </a:lnSpc>
            </a:pPr>
            <a:r>
              <a:rPr dirty="0" sz="1100">
                <a:latin typeface="Times New Roman"/>
                <a:cs typeface="Times New Roman"/>
              </a:rPr>
              <a:t>a)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Third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dimension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uplift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(1,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1)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(1,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three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dimension.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884801" y="4670552"/>
            <a:ext cx="35185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mbria"/>
                <a:cs typeface="Cambria"/>
              </a:rPr>
              <a:t>b)</a:t>
            </a:r>
            <a:r>
              <a:rPr dirty="0" sz="1100" spc="175">
                <a:latin typeface="Cambria"/>
                <a:cs typeface="Cambria"/>
              </a:rPr>
              <a:t> </a:t>
            </a:r>
            <a:r>
              <a:rPr dirty="0" sz="1100" spc="130">
                <a:latin typeface="Cambria"/>
                <a:cs typeface="Cambria"/>
              </a:rPr>
              <a:t>XOR</a:t>
            </a:r>
            <a:r>
              <a:rPr dirty="0" sz="1100" spc="17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solution</a:t>
            </a:r>
            <a:r>
              <a:rPr dirty="0" sz="1100" spc="19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with</a:t>
            </a:r>
            <a:r>
              <a:rPr dirty="0" sz="1100" spc="18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additional</a:t>
            </a:r>
            <a:r>
              <a:rPr dirty="0" sz="1100" spc="19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input</a:t>
            </a:r>
            <a:r>
              <a:rPr dirty="0" sz="1100" spc="19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from</a:t>
            </a:r>
            <a:r>
              <a:rPr dirty="0" sz="1100" spc="75">
                <a:latin typeface="Cambria"/>
                <a:cs typeface="Cambria"/>
              </a:rPr>
              <a:t> </a:t>
            </a:r>
            <a:r>
              <a:rPr dirty="0" sz="1100" spc="125">
                <a:latin typeface="Cambria"/>
                <a:cs typeface="Cambria"/>
              </a:rPr>
              <a:t>AND</a:t>
            </a:r>
            <a:r>
              <a:rPr dirty="0" sz="1100" spc="2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gate.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2106548" y="5163946"/>
            <a:ext cx="4931410" cy="3200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1.8: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dimension.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7634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XOR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solution</a:t>
            </a:r>
            <a:r>
              <a:rPr dirty="0" spc="-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with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HN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21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1344" y="1447800"/>
            <a:ext cx="1972055" cy="498195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199132" y="2014473"/>
            <a:ext cx="3973195" cy="3624579"/>
          </a:xfrm>
          <a:custGeom>
            <a:avLst/>
            <a:gdLst/>
            <a:ahLst/>
            <a:cxnLst/>
            <a:rect l="l" t="t" r="r" b="b"/>
            <a:pathLst>
              <a:path w="3973195" h="3624579">
                <a:moveTo>
                  <a:pt x="3973068" y="1719326"/>
                </a:moveTo>
                <a:lnTo>
                  <a:pt x="3888867" y="1705991"/>
                </a:lnTo>
                <a:lnTo>
                  <a:pt x="3898442" y="1736267"/>
                </a:lnTo>
                <a:lnTo>
                  <a:pt x="3703066" y="1798193"/>
                </a:lnTo>
                <a:lnTo>
                  <a:pt x="3703066" y="1798066"/>
                </a:lnTo>
                <a:lnTo>
                  <a:pt x="3435477" y="1880743"/>
                </a:lnTo>
                <a:lnTo>
                  <a:pt x="3435604" y="1880743"/>
                </a:lnTo>
                <a:lnTo>
                  <a:pt x="3302254" y="1920621"/>
                </a:lnTo>
                <a:lnTo>
                  <a:pt x="3169412" y="1958975"/>
                </a:lnTo>
                <a:lnTo>
                  <a:pt x="3036951" y="1995805"/>
                </a:lnTo>
                <a:lnTo>
                  <a:pt x="3037078" y="1995805"/>
                </a:lnTo>
                <a:lnTo>
                  <a:pt x="2905125" y="2030603"/>
                </a:lnTo>
                <a:lnTo>
                  <a:pt x="2905252" y="2030603"/>
                </a:lnTo>
                <a:lnTo>
                  <a:pt x="2773934" y="2063242"/>
                </a:lnTo>
                <a:lnTo>
                  <a:pt x="2774061" y="2063242"/>
                </a:lnTo>
                <a:lnTo>
                  <a:pt x="2647467" y="2092642"/>
                </a:lnTo>
                <a:lnTo>
                  <a:pt x="1920494" y="1257935"/>
                </a:lnTo>
                <a:lnTo>
                  <a:pt x="1910842" y="1266317"/>
                </a:lnTo>
                <a:lnTo>
                  <a:pt x="2633256" y="2095766"/>
                </a:lnTo>
                <a:lnTo>
                  <a:pt x="2513711" y="2121027"/>
                </a:lnTo>
                <a:lnTo>
                  <a:pt x="2513838" y="2120900"/>
                </a:lnTo>
                <a:lnTo>
                  <a:pt x="2384933" y="2145538"/>
                </a:lnTo>
                <a:lnTo>
                  <a:pt x="2385060" y="2145538"/>
                </a:lnTo>
                <a:lnTo>
                  <a:pt x="2257044" y="2166620"/>
                </a:lnTo>
                <a:lnTo>
                  <a:pt x="2257171" y="2166620"/>
                </a:lnTo>
                <a:lnTo>
                  <a:pt x="2130171" y="2184273"/>
                </a:lnTo>
                <a:lnTo>
                  <a:pt x="2130298" y="2184273"/>
                </a:lnTo>
                <a:lnTo>
                  <a:pt x="2004568" y="2197989"/>
                </a:lnTo>
                <a:lnTo>
                  <a:pt x="2004695" y="2197989"/>
                </a:lnTo>
                <a:lnTo>
                  <a:pt x="1880108" y="2207768"/>
                </a:lnTo>
                <a:lnTo>
                  <a:pt x="1756791" y="2213102"/>
                </a:lnTo>
                <a:lnTo>
                  <a:pt x="1634744" y="2214372"/>
                </a:lnTo>
                <a:lnTo>
                  <a:pt x="1634490" y="2214372"/>
                </a:lnTo>
                <a:lnTo>
                  <a:pt x="1513586" y="2211832"/>
                </a:lnTo>
                <a:lnTo>
                  <a:pt x="1393571" y="2205736"/>
                </a:lnTo>
                <a:lnTo>
                  <a:pt x="1276045" y="2196465"/>
                </a:lnTo>
                <a:lnTo>
                  <a:pt x="1274445" y="2196338"/>
                </a:lnTo>
                <a:lnTo>
                  <a:pt x="1274572" y="2196465"/>
                </a:lnTo>
                <a:lnTo>
                  <a:pt x="1156081" y="2183892"/>
                </a:lnTo>
                <a:lnTo>
                  <a:pt x="1156335" y="2183892"/>
                </a:lnTo>
                <a:lnTo>
                  <a:pt x="1038733" y="2168779"/>
                </a:lnTo>
                <a:lnTo>
                  <a:pt x="1038860" y="2168779"/>
                </a:lnTo>
                <a:lnTo>
                  <a:pt x="921893" y="2151253"/>
                </a:lnTo>
                <a:lnTo>
                  <a:pt x="922020" y="2151253"/>
                </a:lnTo>
                <a:lnTo>
                  <a:pt x="806424" y="2131568"/>
                </a:lnTo>
                <a:lnTo>
                  <a:pt x="805688" y="2131441"/>
                </a:lnTo>
                <a:lnTo>
                  <a:pt x="805815" y="2131568"/>
                </a:lnTo>
                <a:lnTo>
                  <a:pt x="690118" y="2109851"/>
                </a:lnTo>
                <a:lnTo>
                  <a:pt x="690245" y="2109851"/>
                </a:lnTo>
                <a:lnTo>
                  <a:pt x="574929" y="2086483"/>
                </a:lnTo>
                <a:lnTo>
                  <a:pt x="575056" y="2086483"/>
                </a:lnTo>
                <a:lnTo>
                  <a:pt x="460121" y="2061718"/>
                </a:lnTo>
                <a:lnTo>
                  <a:pt x="231267" y="2009267"/>
                </a:lnTo>
                <a:lnTo>
                  <a:pt x="3048" y="1954657"/>
                </a:lnTo>
                <a:lnTo>
                  <a:pt x="0" y="1966976"/>
                </a:lnTo>
                <a:lnTo>
                  <a:pt x="457327" y="2074164"/>
                </a:lnTo>
                <a:lnTo>
                  <a:pt x="572389" y="2098929"/>
                </a:lnTo>
                <a:lnTo>
                  <a:pt x="687705" y="2122297"/>
                </a:lnTo>
                <a:lnTo>
                  <a:pt x="803529" y="2144014"/>
                </a:lnTo>
                <a:lnTo>
                  <a:pt x="919988" y="2163826"/>
                </a:lnTo>
                <a:lnTo>
                  <a:pt x="1037082" y="2181352"/>
                </a:lnTo>
                <a:lnTo>
                  <a:pt x="1154684" y="2196592"/>
                </a:lnTo>
                <a:lnTo>
                  <a:pt x="1273429" y="2209038"/>
                </a:lnTo>
                <a:lnTo>
                  <a:pt x="1392809" y="2218436"/>
                </a:lnTo>
                <a:lnTo>
                  <a:pt x="1513205" y="2224532"/>
                </a:lnTo>
                <a:lnTo>
                  <a:pt x="1634490" y="2227072"/>
                </a:lnTo>
                <a:lnTo>
                  <a:pt x="1757045" y="2225802"/>
                </a:lnTo>
                <a:lnTo>
                  <a:pt x="1880870" y="2220341"/>
                </a:lnTo>
                <a:lnTo>
                  <a:pt x="1958149" y="2214372"/>
                </a:lnTo>
                <a:lnTo>
                  <a:pt x="2005838" y="2210689"/>
                </a:lnTo>
                <a:lnTo>
                  <a:pt x="2131822" y="2196846"/>
                </a:lnTo>
                <a:lnTo>
                  <a:pt x="2259076" y="2179193"/>
                </a:lnTo>
                <a:lnTo>
                  <a:pt x="2387219" y="2157984"/>
                </a:lnTo>
                <a:lnTo>
                  <a:pt x="2516378" y="2133473"/>
                </a:lnTo>
                <a:lnTo>
                  <a:pt x="2574988" y="2121027"/>
                </a:lnTo>
                <a:lnTo>
                  <a:pt x="2642730" y="2106650"/>
                </a:lnTo>
                <a:lnTo>
                  <a:pt x="3944505" y="3601275"/>
                </a:lnTo>
                <a:lnTo>
                  <a:pt x="3879977" y="3579431"/>
                </a:lnTo>
                <a:lnTo>
                  <a:pt x="3876294" y="3581222"/>
                </a:lnTo>
                <a:lnTo>
                  <a:pt x="3875278" y="3584537"/>
                </a:lnTo>
                <a:lnTo>
                  <a:pt x="3874135" y="3587864"/>
                </a:lnTo>
                <a:lnTo>
                  <a:pt x="3875913" y="3591471"/>
                </a:lnTo>
                <a:lnTo>
                  <a:pt x="3973068" y="3624351"/>
                </a:lnTo>
                <a:lnTo>
                  <a:pt x="3972052" y="3619042"/>
                </a:lnTo>
                <a:lnTo>
                  <a:pt x="3954526" y="3527044"/>
                </a:lnTo>
                <a:lnTo>
                  <a:pt x="3953891" y="3523615"/>
                </a:lnTo>
                <a:lnTo>
                  <a:pt x="3950589" y="3521329"/>
                </a:lnTo>
                <a:lnTo>
                  <a:pt x="3943604" y="3522599"/>
                </a:lnTo>
                <a:lnTo>
                  <a:pt x="3941445" y="3525901"/>
                </a:lnTo>
                <a:lnTo>
                  <a:pt x="3942080" y="3529330"/>
                </a:lnTo>
                <a:lnTo>
                  <a:pt x="3954195" y="3592982"/>
                </a:lnTo>
                <a:lnTo>
                  <a:pt x="2656878" y="2103450"/>
                </a:lnTo>
                <a:lnTo>
                  <a:pt x="2776982" y="2075688"/>
                </a:lnTo>
                <a:lnTo>
                  <a:pt x="2908300" y="2042922"/>
                </a:lnTo>
                <a:lnTo>
                  <a:pt x="3040380" y="2008124"/>
                </a:lnTo>
                <a:lnTo>
                  <a:pt x="3305810" y="1932813"/>
                </a:lnTo>
                <a:lnTo>
                  <a:pt x="3439287" y="1892935"/>
                </a:lnTo>
                <a:lnTo>
                  <a:pt x="3745001" y="1798193"/>
                </a:lnTo>
                <a:lnTo>
                  <a:pt x="3902291" y="1748434"/>
                </a:lnTo>
                <a:lnTo>
                  <a:pt x="3911854" y="1778635"/>
                </a:lnTo>
                <a:lnTo>
                  <a:pt x="3959555" y="1732407"/>
                </a:lnTo>
                <a:lnTo>
                  <a:pt x="3973068" y="1719326"/>
                </a:lnTo>
                <a:close/>
              </a:path>
              <a:path w="3973195" h="3624579">
                <a:moveTo>
                  <a:pt x="3973068" y="42926"/>
                </a:moveTo>
                <a:lnTo>
                  <a:pt x="3962057" y="37846"/>
                </a:lnTo>
                <a:lnTo>
                  <a:pt x="3883152" y="1397"/>
                </a:lnTo>
                <a:lnTo>
                  <a:pt x="3879977" y="0"/>
                </a:lnTo>
                <a:lnTo>
                  <a:pt x="3876167" y="1270"/>
                </a:lnTo>
                <a:lnTo>
                  <a:pt x="3874643" y="4572"/>
                </a:lnTo>
                <a:lnTo>
                  <a:pt x="3873246" y="7747"/>
                </a:lnTo>
                <a:lnTo>
                  <a:pt x="3874643" y="11430"/>
                </a:lnTo>
                <a:lnTo>
                  <a:pt x="3877818" y="12954"/>
                </a:lnTo>
                <a:lnTo>
                  <a:pt x="3936593" y="40106"/>
                </a:lnTo>
                <a:lnTo>
                  <a:pt x="10033" y="417576"/>
                </a:lnTo>
                <a:lnTo>
                  <a:pt x="11303" y="430276"/>
                </a:lnTo>
                <a:lnTo>
                  <a:pt x="3937774" y="52692"/>
                </a:lnTo>
                <a:lnTo>
                  <a:pt x="3882390" y="92583"/>
                </a:lnTo>
                <a:lnTo>
                  <a:pt x="3881755" y="96520"/>
                </a:lnTo>
                <a:lnTo>
                  <a:pt x="3883787" y="99441"/>
                </a:lnTo>
                <a:lnTo>
                  <a:pt x="3885819" y="102235"/>
                </a:lnTo>
                <a:lnTo>
                  <a:pt x="3889756" y="102870"/>
                </a:lnTo>
                <a:lnTo>
                  <a:pt x="3892677" y="100838"/>
                </a:lnTo>
                <a:lnTo>
                  <a:pt x="3973068" y="42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309609" y="1930349"/>
            <a:ext cx="5207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0066FF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465946" y="3564763"/>
            <a:ext cx="36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0066FF"/>
                </a:solidFill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82127" y="5284470"/>
            <a:ext cx="535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0066FF"/>
                </a:solidFill>
                <a:latin typeface="Times New Roman"/>
                <a:cs typeface="Times New Roman"/>
              </a:rPr>
              <a:t>XOR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8188" y="5675477"/>
            <a:ext cx="5638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XOR</a:t>
            </a:r>
            <a:r>
              <a:rPr dirty="0" sz="1800" spc="-2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logic</a:t>
            </a:r>
            <a:r>
              <a:rPr dirty="0" sz="1800" spc="-4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through</a:t>
            </a:r>
            <a:r>
              <a:rPr dirty="0" sz="1800" spc="-2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manipulation</a:t>
            </a:r>
            <a:r>
              <a:rPr dirty="0" sz="1800" spc="-4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by</a:t>
            </a:r>
            <a:r>
              <a:rPr dirty="0" sz="1800" spc="-3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FF"/>
                </a:solidFill>
                <a:latin typeface="Arial"/>
                <a:cs typeface="Arial"/>
              </a:rPr>
              <a:t>hidden</a:t>
            </a:r>
            <a:r>
              <a:rPr dirty="0" sz="1800" spc="-1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6FF"/>
                </a:solidFill>
                <a:latin typeface="Arial"/>
                <a:cs typeface="Arial"/>
              </a:rPr>
              <a:t>neurons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77532" y="2729992"/>
            <a:ext cx="1461135" cy="825500"/>
          </a:xfrm>
          <a:custGeom>
            <a:avLst/>
            <a:gdLst/>
            <a:ahLst/>
            <a:cxnLst/>
            <a:rect l="l" t="t" r="r" b="b"/>
            <a:pathLst>
              <a:path w="1461135" h="825500">
                <a:moveTo>
                  <a:pt x="1391372" y="793449"/>
                </a:moveTo>
                <a:lnTo>
                  <a:pt x="1375854" y="821055"/>
                </a:lnTo>
                <a:lnTo>
                  <a:pt x="1460944" y="825246"/>
                </a:lnTo>
                <a:lnTo>
                  <a:pt x="1443681" y="799719"/>
                </a:lnTo>
                <a:lnTo>
                  <a:pt x="1402524" y="799719"/>
                </a:lnTo>
                <a:lnTo>
                  <a:pt x="1391372" y="793449"/>
                </a:lnTo>
                <a:close/>
              </a:path>
              <a:path w="1461135" h="825500">
                <a:moveTo>
                  <a:pt x="1397641" y="782298"/>
                </a:moveTo>
                <a:lnTo>
                  <a:pt x="1391372" y="793449"/>
                </a:lnTo>
                <a:lnTo>
                  <a:pt x="1402524" y="799719"/>
                </a:lnTo>
                <a:lnTo>
                  <a:pt x="1408747" y="788543"/>
                </a:lnTo>
                <a:lnTo>
                  <a:pt x="1397641" y="782298"/>
                </a:lnTo>
                <a:close/>
              </a:path>
              <a:path w="1461135" h="825500">
                <a:moveTo>
                  <a:pt x="1413192" y="754634"/>
                </a:moveTo>
                <a:lnTo>
                  <a:pt x="1397641" y="782298"/>
                </a:lnTo>
                <a:lnTo>
                  <a:pt x="1408747" y="788543"/>
                </a:lnTo>
                <a:lnTo>
                  <a:pt x="1402524" y="799719"/>
                </a:lnTo>
                <a:lnTo>
                  <a:pt x="1443681" y="799719"/>
                </a:lnTo>
                <a:lnTo>
                  <a:pt x="1413192" y="754634"/>
                </a:lnTo>
                <a:close/>
              </a:path>
              <a:path w="1461135" h="825500">
                <a:moveTo>
                  <a:pt x="6223" y="0"/>
                </a:moveTo>
                <a:lnTo>
                  <a:pt x="0" y="11175"/>
                </a:lnTo>
                <a:lnTo>
                  <a:pt x="1391372" y="793449"/>
                </a:lnTo>
                <a:lnTo>
                  <a:pt x="1397641" y="782298"/>
                </a:lnTo>
                <a:lnTo>
                  <a:pt x="6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231004" y="3126486"/>
            <a:ext cx="510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Times New Roman"/>
                <a:cs typeface="Times New Roman"/>
              </a:rPr>
              <a:t>Y</a:t>
            </a:r>
            <a:r>
              <a:rPr dirty="0" sz="1000" spc="-4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(XOR)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0520" y="2655823"/>
            <a:ext cx="210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1</a:t>
            </a:r>
            <a:endParaRPr baseline="-21367" sz="975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956816" y="2086355"/>
            <a:ext cx="2248535" cy="1326515"/>
            <a:chOff x="1956816" y="2086355"/>
            <a:chExt cx="2248535" cy="1326515"/>
          </a:xfrm>
        </p:grpSpPr>
        <p:sp>
          <p:nvSpPr>
            <p:cNvPr id="14" name="object 14" descr=""/>
            <p:cNvSpPr/>
            <p:nvPr/>
          </p:nvSpPr>
          <p:spPr>
            <a:xfrm>
              <a:off x="3861816" y="3183636"/>
              <a:ext cx="343535" cy="76200"/>
            </a:xfrm>
            <a:custGeom>
              <a:avLst/>
              <a:gdLst/>
              <a:ahLst/>
              <a:cxnLst/>
              <a:rect l="l" t="t" r="r" b="b"/>
              <a:pathLst>
                <a:path w="343535" h="76200">
                  <a:moveTo>
                    <a:pt x="267335" y="0"/>
                  </a:moveTo>
                  <a:lnTo>
                    <a:pt x="267335" y="76200"/>
                  </a:lnTo>
                  <a:lnTo>
                    <a:pt x="330835" y="44450"/>
                  </a:lnTo>
                  <a:lnTo>
                    <a:pt x="280035" y="44450"/>
                  </a:lnTo>
                  <a:lnTo>
                    <a:pt x="280035" y="31750"/>
                  </a:lnTo>
                  <a:lnTo>
                    <a:pt x="330835" y="31750"/>
                  </a:lnTo>
                  <a:lnTo>
                    <a:pt x="267335" y="0"/>
                  </a:lnTo>
                  <a:close/>
                </a:path>
                <a:path w="343535" h="76200">
                  <a:moveTo>
                    <a:pt x="26733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7335" y="44450"/>
                  </a:lnTo>
                  <a:lnTo>
                    <a:pt x="267335" y="31750"/>
                  </a:lnTo>
                  <a:close/>
                </a:path>
                <a:path w="343535" h="76200">
                  <a:moveTo>
                    <a:pt x="330835" y="31750"/>
                  </a:moveTo>
                  <a:lnTo>
                    <a:pt x="280035" y="31750"/>
                  </a:lnTo>
                  <a:lnTo>
                    <a:pt x="280035" y="44450"/>
                  </a:lnTo>
                  <a:lnTo>
                    <a:pt x="330835" y="44450"/>
                  </a:lnTo>
                  <a:lnTo>
                    <a:pt x="343535" y="38100"/>
                  </a:lnTo>
                  <a:lnTo>
                    <a:pt x="33083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45180" y="3044952"/>
              <a:ext cx="512445" cy="363220"/>
            </a:xfrm>
            <a:custGeom>
              <a:avLst/>
              <a:gdLst/>
              <a:ahLst/>
              <a:cxnLst/>
              <a:rect l="l" t="t" r="r" b="b"/>
              <a:pathLst>
                <a:path w="512445" h="363220">
                  <a:moveTo>
                    <a:pt x="256032" y="0"/>
                  </a:moveTo>
                  <a:lnTo>
                    <a:pt x="204447" y="3682"/>
                  </a:lnTo>
                  <a:lnTo>
                    <a:pt x="156394" y="14245"/>
                  </a:lnTo>
                  <a:lnTo>
                    <a:pt x="112904" y="30961"/>
                  </a:lnTo>
                  <a:lnTo>
                    <a:pt x="75009" y="53101"/>
                  </a:lnTo>
                  <a:lnTo>
                    <a:pt x="43739" y="79939"/>
                  </a:lnTo>
                  <a:lnTo>
                    <a:pt x="20127" y="110745"/>
                  </a:lnTo>
                  <a:lnTo>
                    <a:pt x="0" y="181356"/>
                  </a:lnTo>
                  <a:lnTo>
                    <a:pt x="5203" y="217917"/>
                  </a:lnTo>
                  <a:lnTo>
                    <a:pt x="43739" y="282772"/>
                  </a:lnTo>
                  <a:lnTo>
                    <a:pt x="75009" y="309610"/>
                  </a:lnTo>
                  <a:lnTo>
                    <a:pt x="112904" y="331750"/>
                  </a:lnTo>
                  <a:lnTo>
                    <a:pt x="156394" y="348466"/>
                  </a:lnTo>
                  <a:lnTo>
                    <a:pt x="204447" y="359029"/>
                  </a:lnTo>
                  <a:lnTo>
                    <a:pt x="256032" y="362712"/>
                  </a:lnTo>
                  <a:lnTo>
                    <a:pt x="307616" y="359029"/>
                  </a:lnTo>
                  <a:lnTo>
                    <a:pt x="355669" y="348466"/>
                  </a:lnTo>
                  <a:lnTo>
                    <a:pt x="399159" y="331750"/>
                  </a:lnTo>
                  <a:lnTo>
                    <a:pt x="437054" y="309610"/>
                  </a:lnTo>
                  <a:lnTo>
                    <a:pt x="468324" y="282772"/>
                  </a:lnTo>
                  <a:lnTo>
                    <a:pt x="491936" y="251966"/>
                  </a:lnTo>
                  <a:lnTo>
                    <a:pt x="512064" y="181356"/>
                  </a:lnTo>
                  <a:lnTo>
                    <a:pt x="506860" y="144794"/>
                  </a:lnTo>
                  <a:lnTo>
                    <a:pt x="468324" y="79939"/>
                  </a:lnTo>
                  <a:lnTo>
                    <a:pt x="437054" y="53101"/>
                  </a:lnTo>
                  <a:lnTo>
                    <a:pt x="399159" y="30961"/>
                  </a:lnTo>
                  <a:lnTo>
                    <a:pt x="355669" y="14245"/>
                  </a:lnTo>
                  <a:lnTo>
                    <a:pt x="307616" y="3682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45180" y="3044952"/>
              <a:ext cx="512445" cy="363220"/>
            </a:xfrm>
            <a:custGeom>
              <a:avLst/>
              <a:gdLst/>
              <a:ahLst/>
              <a:cxnLst/>
              <a:rect l="l" t="t" r="r" b="b"/>
              <a:pathLst>
                <a:path w="512445" h="363220">
                  <a:moveTo>
                    <a:pt x="0" y="181356"/>
                  </a:moveTo>
                  <a:lnTo>
                    <a:pt x="20127" y="110745"/>
                  </a:lnTo>
                  <a:lnTo>
                    <a:pt x="43739" y="79939"/>
                  </a:lnTo>
                  <a:lnTo>
                    <a:pt x="75009" y="53101"/>
                  </a:lnTo>
                  <a:lnTo>
                    <a:pt x="112904" y="30961"/>
                  </a:lnTo>
                  <a:lnTo>
                    <a:pt x="156394" y="14245"/>
                  </a:lnTo>
                  <a:lnTo>
                    <a:pt x="204447" y="3682"/>
                  </a:lnTo>
                  <a:lnTo>
                    <a:pt x="256032" y="0"/>
                  </a:lnTo>
                  <a:lnTo>
                    <a:pt x="307616" y="3682"/>
                  </a:lnTo>
                  <a:lnTo>
                    <a:pt x="355669" y="14245"/>
                  </a:lnTo>
                  <a:lnTo>
                    <a:pt x="399159" y="30961"/>
                  </a:lnTo>
                  <a:lnTo>
                    <a:pt x="437054" y="53101"/>
                  </a:lnTo>
                  <a:lnTo>
                    <a:pt x="468324" y="79939"/>
                  </a:lnTo>
                  <a:lnTo>
                    <a:pt x="491936" y="110745"/>
                  </a:lnTo>
                  <a:lnTo>
                    <a:pt x="512064" y="181356"/>
                  </a:lnTo>
                  <a:lnTo>
                    <a:pt x="506860" y="217917"/>
                  </a:lnTo>
                  <a:lnTo>
                    <a:pt x="468324" y="282772"/>
                  </a:lnTo>
                  <a:lnTo>
                    <a:pt x="437054" y="309610"/>
                  </a:lnTo>
                  <a:lnTo>
                    <a:pt x="399159" y="331750"/>
                  </a:lnTo>
                  <a:lnTo>
                    <a:pt x="355669" y="348466"/>
                  </a:lnTo>
                  <a:lnTo>
                    <a:pt x="307616" y="359029"/>
                  </a:lnTo>
                  <a:lnTo>
                    <a:pt x="256032" y="362712"/>
                  </a:lnTo>
                  <a:lnTo>
                    <a:pt x="204447" y="359029"/>
                  </a:lnTo>
                  <a:lnTo>
                    <a:pt x="156394" y="348466"/>
                  </a:lnTo>
                  <a:lnTo>
                    <a:pt x="112904" y="331750"/>
                  </a:lnTo>
                  <a:lnTo>
                    <a:pt x="75009" y="309610"/>
                  </a:lnTo>
                  <a:lnTo>
                    <a:pt x="43739" y="282772"/>
                  </a:lnTo>
                  <a:lnTo>
                    <a:pt x="20127" y="251966"/>
                  </a:lnTo>
                  <a:lnTo>
                    <a:pt x="0" y="1813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956816" y="2086355"/>
              <a:ext cx="76200" cy="548640"/>
            </a:xfrm>
            <a:custGeom>
              <a:avLst/>
              <a:gdLst/>
              <a:ahLst/>
              <a:cxnLst/>
              <a:rect l="l" t="t" r="r" b="b"/>
              <a:pathLst>
                <a:path w="76200" h="548639">
                  <a:moveTo>
                    <a:pt x="31750" y="472186"/>
                  </a:moveTo>
                  <a:lnTo>
                    <a:pt x="0" y="472186"/>
                  </a:lnTo>
                  <a:lnTo>
                    <a:pt x="38100" y="548386"/>
                  </a:lnTo>
                  <a:lnTo>
                    <a:pt x="69850" y="484886"/>
                  </a:lnTo>
                  <a:lnTo>
                    <a:pt x="31750" y="484886"/>
                  </a:lnTo>
                  <a:lnTo>
                    <a:pt x="31750" y="472186"/>
                  </a:lnTo>
                  <a:close/>
                </a:path>
                <a:path w="76200" h="548639">
                  <a:moveTo>
                    <a:pt x="44450" y="0"/>
                  </a:moveTo>
                  <a:lnTo>
                    <a:pt x="31750" y="0"/>
                  </a:lnTo>
                  <a:lnTo>
                    <a:pt x="31750" y="484886"/>
                  </a:lnTo>
                  <a:lnTo>
                    <a:pt x="44450" y="484886"/>
                  </a:lnTo>
                  <a:lnTo>
                    <a:pt x="44450" y="0"/>
                  </a:lnTo>
                  <a:close/>
                </a:path>
                <a:path w="76200" h="548639">
                  <a:moveTo>
                    <a:pt x="76200" y="472186"/>
                  </a:moveTo>
                  <a:lnTo>
                    <a:pt x="44450" y="472186"/>
                  </a:lnTo>
                  <a:lnTo>
                    <a:pt x="44450" y="484886"/>
                  </a:lnTo>
                  <a:lnTo>
                    <a:pt x="69850" y="484886"/>
                  </a:lnTo>
                  <a:lnTo>
                    <a:pt x="76200" y="472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8999" y="3038601"/>
            <a:ext cx="376555" cy="3041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22860">
              <a:lnSpc>
                <a:spcPts val="1000"/>
              </a:lnSpc>
              <a:spcBef>
                <a:spcPts val="295"/>
              </a:spcBef>
            </a:pPr>
            <a:r>
              <a:rPr dirty="0" sz="1000" spc="-10" b="1">
                <a:latin typeface="Times New Roman"/>
                <a:cs typeface="Times New Roman"/>
              </a:rPr>
              <a:t>Logic Inputs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28269" y="3592829"/>
            <a:ext cx="210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2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07409" y="3038094"/>
            <a:ext cx="1765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ymbol"/>
                <a:cs typeface="Symbol"/>
              </a:rPr>
              <a:t>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77481" y="2455164"/>
            <a:ext cx="3235325" cy="1243965"/>
            <a:chOff x="577481" y="2455164"/>
            <a:chExt cx="3235325" cy="1243965"/>
          </a:xfrm>
        </p:grpSpPr>
        <p:sp>
          <p:nvSpPr>
            <p:cNvPr id="22" name="object 22" descr=""/>
            <p:cNvSpPr/>
            <p:nvPr/>
          </p:nvSpPr>
          <p:spPr>
            <a:xfrm>
              <a:off x="3608831" y="3110484"/>
              <a:ext cx="197485" cy="182880"/>
            </a:xfrm>
            <a:custGeom>
              <a:avLst/>
              <a:gdLst/>
              <a:ahLst/>
              <a:cxnLst/>
              <a:rect l="l" t="t" r="r" b="b"/>
              <a:pathLst>
                <a:path w="197485" h="182879">
                  <a:moveTo>
                    <a:pt x="0" y="182879"/>
                  </a:moveTo>
                  <a:lnTo>
                    <a:pt x="197484" y="182879"/>
                  </a:lnTo>
                </a:path>
                <a:path w="197485" h="182879">
                  <a:moveTo>
                    <a:pt x="112775" y="0"/>
                  </a:moveTo>
                  <a:lnTo>
                    <a:pt x="112775" y="182499"/>
                  </a:lnTo>
                </a:path>
                <a:path w="197485" h="182879">
                  <a:moveTo>
                    <a:pt x="19812" y="175260"/>
                  </a:moveTo>
                  <a:lnTo>
                    <a:pt x="111887" y="175260"/>
                  </a:lnTo>
                </a:path>
                <a:path w="197485" h="182879">
                  <a:moveTo>
                    <a:pt x="117347" y="53339"/>
                  </a:moveTo>
                  <a:lnTo>
                    <a:pt x="117347" y="177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718560" y="3156203"/>
              <a:ext cx="92075" cy="13970"/>
            </a:xfrm>
            <a:custGeom>
              <a:avLst/>
              <a:gdLst/>
              <a:ahLst/>
              <a:cxnLst/>
              <a:rect l="l" t="t" r="r" b="b"/>
              <a:pathLst>
                <a:path w="92075" h="13969">
                  <a:moveTo>
                    <a:pt x="92075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13716"/>
                  </a:lnTo>
                  <a:lnTo>
                    <a:pt x="89789" y="13716"/>
                  </a:lnTo>
                  <a:lnTo>
                    <a:pt x="89789" y="12192"/>
                  </a:lnTo>
                  <a:lnTo>
                    <a:pt x="92075" y="12192"/>
                  </a:lnTo>
                  <a:lnTo>
                    <a:pt x="92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596640" y="3035808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w="0" h="377825">
                  <a:moveTo>
                    <a:pt x="0" y="0"/>
                  </a:moveTo>
                  <a:lnTo>
                    <a:pt x="0" y="377825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77481" y="2455163"/>
              <a:ext cx="2950845" cy="1243965"/>
            </a:xfrm>
            <a:custGeom>
              <a:avLst/>
              <a:gdLst/>
              <a:ahLst/>
              <a:cxnLst/>
              <a:rect l="l" t="t" r="r" b="b"/>
              <a:pathLst>
                <a:path w="2950845" h="1243964">
                  <a:moveTo>
                    <a:pt x="1374762" y="280416"/>
                  </a:moveTo>
                  <a:lnTo>
                    <a:pt x="1362062" y="274066"/>
                  </a:lnTo>
                  <a:lnTo>
                    <a:pt x="1298562" y="242316"/>
                  </a:lnTo>
                  <a:lnTo>
                    <a:pt x="1298562" y="274066"/>
                  </a:lnTo>
                  <a:lnTo>
                    <a:pt x="3162" y="274066"/>
                  </a:lnTo>
                  <a:lnTo>
                    <a:pt x="3162" y="286766"/>
                  </a:lnTo>
                  <a:lnTo>
                    <a:pt x="1298562" y="286766"/>
                  </a:lnTo>
                  <a:lnTo>
                    <a:pt x="1298562" y="318516"/>
                  </a:lnTo>
                  <a:lnTo>
                    <a:pt x="1362062" y="286766"/>
                  </a:lnTo>
                  <a:lnTo>
                    <a:pt x="1374762" y="280416"/>
                  </a:lnTo>
                  <a:close/>
                </a:path>
                <a:path w="2950845" h="1243964">
                  <a:moveTo>
                    <a:pt x="1449946" y="408432"/>
                  </a:moveTo>
                  <a:lnTo>
                    <a:pt x="1364856" y="413258"/>
                  </a:lnTo>
                  <a:lnTo>
                    <a:pt x="1380604" y="440804"/>
                  </a:lnTo>
                  <a:lnTo>
                    <a:pt x="0" y="1232662"/>
                  </a:lnTo>
                  <a:lnTo>
                    <a:pt x="6324" y="1243711"/>
                  </a:lnTo>
                  <a:lnTo>
                    <a:pt x="1386928" y="451866"/>
                  </a:lnTo>
                  <a:lnTo>
                    <a:pt x="1402702" y="479425"/>
                  </a:lnTo>
                  <a:lnTo>
                    <a:pt x="1432610" y="434467"/>
                  </a:lnTo>
                  <a:lnTo>
                    <a:pt x="1449946" y="408432"/>
                  </a:lnTo>
                  <a:close/>
                </a:path>
                <a:path w="2950845" h="1243964">
                  <a:moveTo>
                    <a:pt x="2950578" y="527050"/>
                  </a:moveTo>
                  <a:lnTo>
                    <a:pt x="2918828" y="527050"/>
                  </a:lnTo>
                  <a:lnTo>
                    <a:pt x="2918828" y="0"/>
                  </a:lnTo>
                  <a:lnTo>
                    <a:pt x="2906128" y="0"/>
                  </a:lnTo>
                  <a:lnTo>
                    <a:pt x="2906128" y="527050"/>
                  </a:lnTo>
                  <a:lnTo>
                    <a:pt x="2874378" y="527050"/>
                  </a:lnTo>
                  <a:lnTo>
                    <a:pt x="2912478" y="603250"/>
                  </a:lnTo>
                  <a:lnTo>
                    <a:pt x="2944228" y="539750"/>
                  </a:lnTo>
                  <a:lnTo>
                    <a:pt x="2950578" y="527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952244" y="2554224"/>
              <a:ext cx="513715" cy="363220"/>
            </a:xfrm>
            <a:custGeom>
              <a:avLst/>
              <a:gdLst/>
              <a:ahLst/>
              <a:cxnLst/>
              <a:rect l="l" t="t" r="r" b="b"/>
              <a:pathLst>
                <a:path w="513714" h="363219">
                  <a:moveTo>
                    <a:pt x="256794" y="0"/>
                  </a:moveTo>
                  <a:lnTo>
                    <a:pt x="205030" y="3682"/>
                  </a:lnTo>
                  <a:lnTo>
                    <a:pt x="156823" y="14245"/>
                  </a:lnTo>
                  <a:lnTo>
                    <a:pt x="113202" y="30961"/>
                  </a:lnTo>
                  <a:lnTo>
                    <a:pt x="75199" y="53101"/>
                  </a:lnTo>
                  <a:lnTo>
                    <a:pt x="43846" y="79939"/>
                  </a:lnTo>
                  <a:lnTo>
                    <a:pt x="20175" y="110745"/>
                  </a:lnTo>
                  <a:lnTo>
                    <a:pt x="0" y="181355"/>
                  </a:lnTo>
                  <a:lnTo>
                    <a:pt x="5215" y="217917"/>
                  </a:lnTo>
                  <a:lnTo>
                    <a:pt x="43846" y="282772"/>
                  </a:lnTo>
                  <a:lnTo>
                    <a:pt x="75199" y="309610"/>
                  </a:lnTo>
                  <a:lnTo>
                    <a:pt x="113202" y="331750"/>
                  </a:lnTo>
                  <a:lnTo>
                    <a:pt x="156823" y="348466"/>
                  </a:lnTo>
                  <a:lnTo>
                    <a:pt x="205030" y="359029"/>
                  </a:lnTo>
                  <a:lnTo>
                    <a:pt x="256794" y="362712"/>
                  </a:lnTo>
                  <a:lnTo>
                    <a:pt x="308557" y="359029"/>
                  </a:lnTo>
                  <a:lnTo>
                    <a:pt x="356764" y="348466"/>
                  </a:lnTo>
                  <a:lnTo>
                    <a:pt x="400385" y="331750"/>
                  </a:lnTo>
                  <a:lnTo>
                    <a:pt x="438388" y="309610"/>
                  </a:lnTo>
                  <a:lnTo>
                    <a:pt x="469741" y="282772"/>
                  </a:lnTo>
                  <a:lnTo>
                    <a:pt x="493412" y="251966"/>
                  </a:lnTo>
                  <a:lnTo>
                    <a:pt x="513588" y="181355"/>
                  </a:lnTo>
                  <a:lnTo>
                    <a:pt x="508372" y="144794"/>
                  </a:lnTo>
                  <a:lnTo>
                    <a:pt x="469741" y="79939"/>
                  </a:lnTo>
                  <a:lnTo>
                    <a:pt x="438388" y="53101"/>
                  </a:lnTo>
                  <a:lnTo>
                    <a:pt x="400385" y="30961"/>
                  </a:lnTo>
                  <a:lnTo>
                    <a:pt x="356764" y="14245"/>
                  </a:lnTo>
                  <a:lnTo>
                    <a:pt x="308557" y="3682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952244" y="2554224"/>
              <a:ext cx="513715" cy="363220"/>
            </a:xfrm>
            <a:custGeom>
              <a:avLst/>
              <a:gdLst/>
              <a:ahLst/>
              <a:cxnLst/>
              <a:rect l="l" t="t" r="r" b="b"/>
              <a:pathLst>
                <a:path w="513714" h="363219">
                  <a:moveTo>
                    <a:pt x="0" y="181355"/>
                  </a:moveTo>
                  <a:lnTo>
                    <a:pt x="20175" y="110745"/>
                  </a:lnTo>
                  <a:lnTo>
                    <a:pt x="43846" y="79939"/>
                  </a:lnTo>
                  <a:lnTo>
                    <a:pt x="75199" y="53101"/>
                  </a:lnTo>
                  <a:lnTo>
                    <a:pt x="113202" y="30961"/>
                  </a:lnTo>
                  <a:lnTo>
                    <a:pt x="156823" y="14245"/>
                  </a:lnTo>
                  <a:lnTo>
                    <a:pt x="205030" y="3682"/>
                  </a:lnTo>
                  <a:lnTo>
                    <a:pt x="256794" y="0"/>
                  </a:lnTo>
                  <a:lnTo>
                    <a:pt x="308557" y="3682"/>
                  </a:lnTo>
                  <a:lnTo>
                    <a:pt x="356764" y="14245"/>
                  </a:lnTo>
                  <a:lnTo>
                    <a:pt x="400385" y="30961"/>
                  </a:lnTo>
                  <a:lnTo>
                    <a:pt x="438388" y="53101"/>
                  </a:lnTo>
                  <a:lnTo>
                    <a:pt x="469741" y="79939"/>
                  </a:lnTo>
                  <a:lnTo>
                    <a:pt x="493412" y="110745"/>
                  </a:lnTo>
                  <a:lnTo>
                    <a:pt x="513588" y="181355"/>
                  </a:lnTo>
                  <a:lnTo>
                    <a:pt x="508372" y="217917"/>
                  </a:lnTo>
                  <a:lnTo>
                    <a:pt x="469741" y="282772"/>
                  </a:lnTo>
                  <a:lnTo>
                    <a:pt x="438388" y="309610"/>
                  </a:lnTo>
                  <a:lnTo>
                    <a:pt x="400385" y="331750"/>
                  </a:lnTo>
                  <a:lnTo>
                    <a:pt x="356764" y="348466"/>
                  </a:lnTo>
                  <a:lnTo>
                    <a:pt x="308557" y="359029"/>
                  </a:lnTo>
                  <a:lnTo>
                    <a:pt x="256794" y="362712"/>
                  </a:lnTo>
                  <a:lnTo>
                    <a:pt x="205030" y="359029"/>
                  </a:lnTo>
                  <a:lnTo>
                    <a:pt x="156823" y="348466"/>
                  </a:lnTo>
                  <a:lnTo>
                    <a:pt x="113202" y="331750"/>
                  </a:lnTo>
                  <a:lnTo>
                    <a:pt x="75199" y="309610"/>
                  </a:lnTo>
                  <a:lnTo>
                    <a:pt x="43846" y="282772"/>
                  </a:lnTo>
                  <a:lnTo>
                    <a:pt x="20175" y="251966"/>
                  </a:lnTo>
                  <a:lnTo>
                    <a:pt x="0" y="1813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217419" y="2619756"/>
              <a:ext cx="197485" cy="182880"/>
            </a:xfrm>
            <a:custGeom>
              <a:avLst/>
              <a:gdLst/>
              <a:ahLst/>
              <a:cxnLst/>
              <a:rect l="l" t="t" r="r" b="b"/>
              <a:pathLst>
                <a:path w="197485" h="182880">
                  <a:moveTo>
                    <a:pt x="0" y="182880"/>
                  </a:moveTo>
                  <a:lnTo>
                    <a:pt x="197485" y="182880"/>
                  </a:lnTo>
                </a:path>
                <a:path w="197485" h="182880">
                  <a:moveTo>
                    <a:pt x="111252" y="0"/>
                  </a:moveTo>
                  <a:lnTo>
                    <a:pt x="111252" y="182499"/>
                  </a:lnTo>
                </a:path>
                <a:path w="197485" h="182880">
                  <a:moveTo>
                    <a:pt x="19812" y="175260"/>
                  </a:moveTo>
                  <a:lnTo>
                    <a:pt x="111887" y="175260"/>
                  </a:lnTo>
                </a:path>
                <a:path w="197485" h="182880">
                  <a:moveTo>
                    <a:pt x="117348" y="53340"/>
                  </a:moveTo>
                  <a:lnTo>
                    <a:pt x="117348" y="1778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327148" y="2665475"/>
              <a:ext cx="92075" cy="13970"/>
            </a:xfrm>
            <a:custGeom>
              <a:avLst/>
              <a:gdLst/>
              <a:ahLst/>
              <a:cxnLst/>
              <a:rect l="l" t="t" r="r" b="b"/>
              <a:pathLst>
                <a:path w="92075" h="13969">
                  <a:moveTo>
                    <a:pt x="92075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6096" y="12204"/>
                  </a:lnTo>
                  <a:lnTo>
                    <a:pt x="6096" y="13728"/>
                  </a:lnTo>
                  <a:lnTo>
                    <a:pt x="89789" y="13728"/>
                  </a:lnTo>
                  <a:lnTo>
                    <a:pt x="89789" y="12204"/>
                  </a:lnTo>
                  <a:lnTo>
                    <a:pt x="92075" y="12204"/>
                  </a:lnTo>
                  <a:lnTo>
                    <a:pt x="92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205228" y="2545080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w="0" h="377825">
                  <a:moveTo>
                    <a:pt x="0" y="0"/>
                  </a:moveTo>
                  <a:lnTo>
                    <a:pt x="0" y="377825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3518153" y="2349245"/>
            <a:ext cx="1600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+1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855" y="2657855"/>
            <a:ext cx="251460" cy="246888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1578102" y="2546680"/>
            <a:ext cx="6235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9105" algn="l"/>
              </a:tabLst>
            </a:pPr>
            <a:r>
              <a:rPr dirty="0" baseline="3086" sz="1350" spc="-37" b="1">
                <a:latin typeface="Times New Roman"/>
                <a:cs typeface="Times New Roman"/>
              </a:rPr>
              <a:t>+1</a:t>
            </a:r>
            <a:r>
              <a:rPr dirty="0" baseline="3086" sz="1350" b="1"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Symbol"/>
                <a:cs typeface="Symbol"/>
              </a:rPr>
              <a:t></a:t>
            </a:r>
            <a:endParaRPr sz="2000">
              <a:latin typeface="Symbol"/>
              <a:cs typeface="Symbol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0283" y="2936748"/>
            <a:ext cx="251460" cy="246887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1563750" y="2981705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848421" y="2176081"/>
            <a:ext cx="276225" cy="271780"/>
            <a:chOff x="1848421" y="2176081"/>
            <a:chExt cx="276225" cy="271780"/>
          </a:xfrm>
        </p:grpSpPr>
        <p:sp>
          <p:nvSpPr>
            <p:cNvPr id="37" name="object 37" descr=""/>
            <p:cNvSpPr/>
            <p:nvPr/>
          </p:nvSpPr>
          <p:spPr>
            <a:xfrm>
              <a:off x="1853183" y="2180844"/>
              <a:ext cx="266700" cy="262255"/>
            </a:xfrm>
            <a:custGeom>
              <a:avLst/>
              <a:gdLst/>
              <a:ahLst/>
              <a:cxnLst/>
              <a:rect l="l" t="t" r="r" b="b"/>
              <a:pathLst>
                <a:path w="266700" h="262255">
                  <a:moveTo>
                    <a:pt x="133350" y="0"/>
                  </a:moveTo>
                  <a:lnTo>
                    <a:pt x="91196" y="6681"/>
                  </a:lnTo>
                  <a:lnTo>
                    <a:pt x="54589" y="25286"/>
                  </a:lnTo>
                  <a:lnTo>
                    <a:pt x="25725" y="53656"/>
                  </a:lnTo>
                  <a:lnTo>
                    <a:pt x="6797" y="89635"/>
                  </a:lnTo>
                  <a:lnTo>
                    <a:pt x="0" y="131063"/>
                  </a:lnTo>
                  <a:lnTo>
                    <a:pt x="6797" y="172492"/>
                  </a:lnTo>
                  <a:lnTo>
                    <a:pt x="25725" y="208471"/>
                  </a:lnTo>
                  <a:lnTo>
                    <a:pt x="54589" y="236841"/>
                  </a:lnTo>
                  <a:lnTo>
                    <a:pt x="91196" y="255446"/>
                  </a:lnTo>
                  <a:lnTo>
                    <a:pt x="133350" y="262127"/>
                  </a:lnTo>
                  <a:lnTo>
                    <a:pt x="175503" y="255446"/>
                  </a:lnTo>
                  <a:lnTo>
                    <a:pt x="212110" y="236841"/>
                  </a:lnTo>
                  <a:lnTo>
                    <a:pt x="240974" y="208471"/>
                  </a:lnTo>
                  <a:lnTo>
                    <a:pt x="259902" y="172492"/>
                  </a:lnTo>
                  <a:lnTo>
                    <a:pt x="266700" y="131063"/>
                  </a:lnTo>
                  <a:lnTo>
                    <a:pt x="259902" y="89635"/>
                  </a:lnTo>
                  <a:lnTo>
                    <a:pt x="240974" y="53656"/>
                  </a:lnTo>
                  <a:lnTo>
                    <a:pt x="212110" y="25286"/>
                  </a:lnTo>
                  <a:lnTo>
                    <a:pt x="175503" y="6681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853183" y="2180844"/>
              <a:ext cx="266700" cy="262255"/>
            </a:xfrm>
            <a:custGeom>
              <a:avLst/>
              <a:gdLst/>
              <a:ahLst/>
              <a:cxnLst/>
              <a:rect l="l" t="t" r="r" b="b"/>
              <a:pathLst>
                <a:path w="266700" h="262255">
                  <a:moveTo>
                    <a:pt x="0" y="131063"/>
                  </a:moveTo>
                  <a:lnTo>
                    <a:pt x="6797" y="89635"/>
                  </a:lnTo>
                  <a:lnTo>
                    <a:pt x="25725" y="53656"/>
                  </a:lnTo>
                  <a:lnTo>
                    <a:pt x="54589" y="25286"/>
                  </a:lnTo>
                  <a:lnTo>
                    <a:pt x="91196" y="6681"/>
                  </a:lnTo>
                  <a:lnTo>
                    <a:pt x="133350" y="0"/>
                  </a:lnTo>
                  <a:lnTo>
                    <a:pt x="175503" y="6681"/>
                  </a:lnTo>
                  <a:lnTo>
                    <a:pt x="212110" y="25286"/>
                  </a:lnTo>
                  <a:lnTo>
                    <a:pt x="240974" y="53656"/>
                  </a:lnTo>
                  <a:lnTo>
                    <a:pt x="259902" y="89635"/>
                  </a:lnTo>
                  <a:lnTo>
                    <a:pt x="266700" y="131063"/>
                  </a:lnTo>
                  <a:lnTo>
                    <a:pt x="259902" y="172492"/>
                  </a:lnTo>
                  <a:lnTo>
                    <a:pt x="240974" y="208471"/>
                  </a:lnTo>
                  <a:lnTo>
                    <a:pt x="212110" y="236841"/>
                  </a:lnTo>
                  <a:lnTo>
                    <a:pt x="175503" y="255446"/>
                  </a:lnTo>
                  <a:lnTo>
                    <a:pt x="133350" y="262127"/>
                  </a:lnTo>
                  <a:lnTo>
                    <a:pt x="91196" y="255446"/>
                  </a:lnTo>
                  <a:lnTo>
                    <a:pt x="54589" y="236841"/>
                  </a:lnTo>
                  <a:lnTo>
                    <a:pt x="25725" y="208471"/>
                  </a:lnTo>
                  <a:lnTo>
                    <a:pt x="6797" y="172492"/>
                  </a:lnTo>
                  <a:lnTo>
                    <a:pt x="0" y="1310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1868170" y="1968245"/>
            <a:ext cx="317500" cy="410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+1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900" b="1">
                <a:latin typeface="Times New Roman"/>
                <a:cs typeface="Times New Roman"/>
              </a:rPr>
              <a:t>-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25" b="1">
                <a:latin typeface="Times New Roman"/>
                <a:cs typeface="Times New Roman"/>
              </a:rPr>
              <a:t>1.5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40" name="object 4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6380" y="3223260"/>
            <a:ext cx="251460" cy="246887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1569466" y="3252342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2463545" y="2729610"/>
            <a:ext cx="956944" cy="377190"/>
            <a:chOff x="2463545" y="2729610"/>
            <a:chExt cx="956944" cy="377190"/>
          </a:xfrm>
        </p:grpSpPr>
        <p:sp>
          <p:nvSpPr>
            <p:cNvPr id="43" name="object 43" descr=""/>
            <p:cNvSpPr/>
            <p:nvPr/>
          </p:nvSpPr>
          <p:spPr>
            <a:xfrm>
              <a:off x="2463545" y="2729610"/>
              <a:ext cx="956944" cy="377190"/>
            </a:xfrm>
            <a:custGeom>
              <a:avLst/>
              <a:gdLst/>
              <a:ahLst/>
              <a:cxnLst/>
              <a:rect l="l" t="t" r="r" b="b"/>
              <a:pathLst>
                <a:path w="956945" h="377189">
                  <a:moveTo>
                    <a:pt x="882891" y="347251"/>
                  </a:moveTo>
                  <a:lnTo>
                    <a:pt x="871601" y="376936"/>
                  </a:lnTo>
                  <a:lnTo>
                    <a:pt x="956437" y="368426"/>
                  </a:lnTo>
                  <a:lnTo>
                    <a:pt x="941082" y="351789"/>
                  </a:lnTo>
                  <a:lnTo>
                    <a:pt x="894842" y="351789"/>
                  </a:lnTo>
                  <a:lnTo>
                    <a:pt x="882891" y="347251"/>
                  </a:lnTo>
                  <a:close/>
                </a:path>
                <a:path w="956945" h="377189">
                  <a:moveTo>
                    <a:pt x="887378" y="335454"/>
                  </a:moveTo>
                  <a:lnTo>
                    <a:pt x="882891" y="347251"/>
                  </a:lnTo>
                  <a:lnTo>
                    <a:pt x="894842" y="351789"/>
                  </a:lnTo>
                  <a:lnTo>
                    <a:pt x="899287" y="339978"/>
                  </a:lnTo>
                  <a:lnTo>
                    <a:pt x="887378" y="335454"/>
                  </a:lnTo>
                  <a:close/>
                </a:path>
                <a:path w="956945" h="377189">
                  <a:moveTo>
                    <a:pt x="898652" y="305815"/>
                  </a:moveTo>
                  <a:lnTo>
                    <a:pt x="887378" y="335454"/>
                  </a:lnTo>
                  <a:lnTo>
                    <a:pt x="899287" y="339978"/>
                  </a:lnTo>
                  <a:lnTo>
                    <a:pt x="894842" y="351789"/>
                  </a:lnTo>
                  <a:lnTo>
                    <a:pt x="941082" y="351789"/>
                  </a:lnTo>
                  <a:lnTo>
                    <a:pt x="898652" y="305815"/>
                  </a:lnTo>
                  <a:close/>
                </a:path>
                <a:path w="956945" h="377189">
                  <a:moveTo>
                    <a:pt x="4572" y="0"/>
                  </a:moveTo>
                  <a:lnTo>
                    <a:pt x="0" y="11937"/>
                  </a:lnTo>
                  <a:lnTo>
                    <a:pt x="882891" y="347251"/>
                  </a:lnTo>
                  <a:lnTo>
                    <a:pt x="887378" y="335454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6915" y="2788919"/>
              <a:ext cx="251460" cy="248412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2809748" y="2824734"/>
            <a:ext cx="149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Times New Roman"/>
                <a:cs typeface="Times New Roman"/>
              </a:rPr>
              <a:t>-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50" b="1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434463" y="2510408"/>
            <a:ext cx="596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Times New Roman"/>
                <a:cs typeface="Times New Roman"/>
              </a:rPr>
              <a:t>H</a:t>
            </a:r>
            <a:r>
              <a:rPr dirty="0" baseline="-21367" sz="975" b="1">
                <a:latin typeface="Times New Roman"/>
                <a:cs typeface="Times New Roman"/>
              </a:rPr>
              <a:t>1</a:t>
            </a:r>
            <a:r>
              <a:rPr dirty="0" baseline="-21367" sz="975" spc="-7" b="1">
                <a:latin typeface="Times New Roman"/>
                <a:cs typeface="Times New Roman"/>
              </a:rPr>
              <a:t> </a:t>
            </a:r>
            <a:r>
              <a:rPr dirty="0" sz="1000" spc="-10" b="1">
                <a:latin typeface="Times New Roman"/>
                <a:cs typeface="Times New Roman"/>
              </a:rPr>
              <a:t>(AND)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956816" y="3486658"/>
            <a:ext cx="524510" cy="829310"/>
            <a:chOff x="1956816" y="3486658"/>
            <a:chExt cx="524510" cy="829310"/>
          </a:xfrm>
        </p:grpSpPr>
        <p:sp>
          <p:nvSpPr>
            <p:cNvPr id="48" name="object 48" descr=""/>
            <p:cNvSpPr/>
            <p:nvPr/>
          </p:nvSpPr>
          <p:spPr>
            <a:xfrm>
              <a:off x="1962912" y="3502152"/>
              <a:ext cx="513715" cy="363220"/>
            </a:xfrm>
            <a:custGeom>
              <a:avLst/>
              <a:gdLst/>
              <a:ahLst/>
              <a:cxnLst/>
              <a:rect l="l" t="t" r="r" b="b"/>
              <a:pathLst>
                <a:path w="513714" h="363220">
                  <a:moveTo>
                    <a:pt x="256794" y="0"/>
                  </a:moveTo>
                  <a:lnTo>
                    <a:pt x="205030" y="3682"/>
                  </a:lnTo>
                  <a:lnTo>
                    <a:pt x="156823" y="14245"/>
                  </a:lnTo>
                  <a:lnTo>
                    <a:pt x="113202" y="30961"/>
                  </a:lnTo>
                  <a:lnTo>
                    <a:pt x="75199" y="53101"/>
                  </a:lnTo>
                  <a:lnTo>
                    <a:pt x="43846" y="79939"/>
                  </a:lnTo>
                  <a:lnTo>
                    <a:pt x="20175" y="110745"/>
                  </a:lnTo>
                  <a:lnTo>
                    <a:pt x="0" y="181356"/>
                  </a:lnTo>
                  <a:lnTo>
                    <a:pt x="5215" y="217917"/>
                  </a:lnTo>
                  <a:lnTo>
                    <a:pt x="43846" y="282772"/>
                  </a:lnTo>
                  <a:lnTo>
                    <a:pt x="75199" y="309610"/>
                  </a:lnTo>
                  <a:lnTo>
                    <a:pt x="113202" y="331750"/>
                  </a:lnTo>
                  <a:lnTo>
                    <a:pt x="156823" y="348466"/>
                  </a:lnTo>
                  <a:lnTo>
                    <a:pt x="205030" y="359029"/>
                  </a:lnTo>
                  <a:lnTo>
                    <a:pt x="256794" y="362712"/>
                  </a:lnTo>
                  <a:lnTo>
                    <a:pt x="308557" y="359029"/>
                  </a:lnTo>
                  <a:lnTo>
                    <a:pt x="356764" y="348466"/>
                  </a:lnTo>
                  <a:lnTo>
                    <a:pt x="400385" y="331750"/>
                  </a:lnTo>
                  <a:lnTo>
                    <a:pt x="438388" y="309610"/>
                  </a:lnTo>
                  <a:lnTo>
                    <a:pt x="469741" y="282772"/>
                  </a:lnTo>
                  <a:lnTo>
                    <a:pt x="493412" y="251966"/>
                  </a:lnTo>
                  <a:lnTo>
                    <a:pt x="513588" y="181356"/>
                  </a:lnTo>
                  <a:lnTo>
                    <a:pt x="508372" y="144794"/>
                  </a:lnTo>
                  <a:lnTo>
                    <a:pt x="469741" y="79939"/>
                  </a:lnTo>
                  <a:lnTo>
                    <a:pt x="438388" y="53101"/>
                  </a:lnTo>
                  <a:lnTo>
                    <a:pt x="400385" y="30961"/>
                  </a:lnTo>
                  <a:lnTo>
                    <a:pt x="356764" y="14245"/>
                  </a:lnTo>
                  <a:lnTo>
                    <a:pt x="308557" y="3682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962912" y="3502152"/>
              <a:ext cx="513715" cy="363220"/>
            </a:xfrm>
            <a:custGeom>
              <a:avLst/>
              <a:gdLst/>
              <a:ahLst/>
              <a:cxnLst/>
              <a:rect l="l" t="t" r="r" b="b"/>
              <a:pathLst>
                <a:path w="513714" h="363220">
                  <a:moveTo>
                    <a:pt x="0" y="181356"/>
                  </a:moveTo>
                  <a:lnTo>
                    <a:pt x="20175" y="110745"/>
                  </a:lnTo>
                  <a:lnTo>
                    <a:pt x="43846" y="79939"/>
                  </a:lnTo>
                  <a:lnTo>
                    <a:pt x="75199" y="53101"/>
                  </a:lnTo>
                  <a:lnTo>
                    <a:pt x="113202" y="30961"/>
                  </a:lnTo>
                  <a:lnTo>
                    <a:pt x="156823" y="14245"/>
                  </a:lnTo>
                  <a:lnTo>
                    <a:pt x="205030" y="3682"/>
                  </a:lnTo>
                  <a:lnTo>
                    <a:pt x="256794" y="0"/>
                  </a:lnTo>
                  <a:lnTo>
                    <a:pt x="308557" y="3682"/>
                  </a:lnTo>
                  <a:lnTo>
                    <a:pt x="356764" y="14245"/>
                  </a:lnTo>
                  <a:lnTo>
                    <a:pt x="400385" y="30961"/>
                  </a:lnTo>
                  <a:lnTo>
                    <a:pt x="438388" y="53101"/>
                  </a:lnTo>
                  <a:lnTo>
                    <a:pt x="469741" y="79939"/>
                  </a:lnTo>
                  <a:lnTo>
                    <a:pt x="493412" y="110745"/>
                  </a:lnTo>
                  <a:lnTo>
                    <a:pt x="513588" y="181356"/>
                  </a:lnTo>
                  <a:lnTo>
                    <a:pt x="508372" y="217917"/>
                  </a:lnTo>
                  <a:lnTo>
                    <a:pt x="469741" y="282772"/>
                  </a:lnTo>
                  <a:lnTo>
                    <a:pt x="438388" y="309610"/>
                  </a:lnTo>
                  <a:lnTo>
                    <a:pt x="400385" y="331750"/>
                  </a:lnTo>
                  <a:lnTo>
                    <a:pt x="356764" y="348466"/>
                  </a:lnTo>
                  <a:lnTo>
                    <a:pt x="308557" y="359029"/>
                  </a:lnTo>
                  <a:lnTo>
                    <a:pt x="256794" y="362712"/>
                  </a:lnTo>
                  <a:lnTo>
                    <a:pt x="205030" y="359029"/>
                  </a:lnTo>
                  <a:lnTo>
                    <a:pt x="156823" y="348466"/>
                  </a:lnTo>
                  <a:lnTo>
                    <a:pt x="113202" y="331750"/>
                  </a:lnTo>
                  <a:lnTo>
                    <a:pt x="75199" y="309610"/>
                  </a:lnTo>
                  <a:lnTo>
                    <a:pt x="43846" y="282772"/>
                  </a:lnTo>
                  <a:lnTo>
                    <a:pt x="20175" y="251966"/>
                  </a:lnTo>
                  <a:lnTo>
                    <a:pt x="0" y="1813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228088" y="3567684"/>
              <a:ext cx="197485" cy="182880"/>
            </a:xfrm>
            <a:custGeom>
              <a:avLst/>
              <a:gdLst/>
              <a:ahLst/>
              <a:cxnLst/>
              <a:rect l="l" t="t" r="r" b="b"/>
              <a:pathLst>
                <a:path w="197485" h="182879">
                  <a:moveTo>
                    <a:pt x="0" y="182879"/>
                  </a:moveTo>
                  <a:lnTo>
                    <a:pt x="197485" y="182879"/>
                  </a:lnTo>
                </a:path>
                <a:path w="197485" h="182879">
                  <a:moveTo>
                    <a:pt x="112775" y="0"/>
                  </a:moveTo>
                  <a:lnTo>
                    <a:pt x="112775" y="182498"/>
                  </a:lnTo>
                </a:path>
                <a:path w="197485" h="182879">
                  <a:moveTo>
                    <a:pt x="19812" y="175259"/>
                  </a:moveTo>
                  <a:lnTo>
                    <a:pt x="111887" y="175259"/>
                  </a:lnTo>
                </a:path>
                <a:path w="197485" h="182879">
                  <a:moveTo>
                    <a:pt x="117348" y="53339"/>
                  </a:moveTo>
                  <a:lnTo>
                    <a:pt x="117348" y="17779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337816" y="3613403"/>
              <a:ext cx="92075" cy="13970"/>
            </a:xfrm>
            <a:custGeom>
              <a:avLst/>
              <a:gdLst/>
              <a:ahLst/>
              <a:cxnLst/>
              <a:rect l="l" t="t" r="r" b="b"/>
              <a:pathLst>
                <a:path w="92075" h="13970">
                  <a:moveTo>
                    <a:pt x="92075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13716"/>
                  </a:lnTo>
                  <a:lnTo>
                    <a:pt x="89789" y="13716"/>
                  </a:lnTo>
                  <a:lnTo>
                    <a:pt x="89789" y="12192"/>
                  </a:lnTo>
                  <a:lnTo>
                    <a:pt x="92075" y="12192"/>
                  </a:lnTo>
                  <a:lnTo>
                    <a:pt x="92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215896" y="3493008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w="0" h="377825">
                  <a:moveTo>
                    <a:pt x="0" y="0"/>
                  </a:moveTo>
                  <a:lnTo>
                    <a:pt x="0" y="377824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956816" y="3767328"/>
              <a:ext cx="76200" cy="548640"/>
            </a:xfrm>
            <a:custGeom>
              <a:avLst/>
              <a:gdLst/>
              <a:ahLst/>
              <a:cxnLst/>
              <a:rect l="l" t="t" r="r" b="b"/>
              <a:pathLst>
                <a:path w="76200" h="548639">
                  <a:moveTo>
                    <a:pt x="44450" y="63500"/>
                  </a:moveTo>
                  <a:lnTo>
                    <a:pt x="31750" y="63500"/>
                  </a:lnTo>
                  <a:lnTo>
                    <a:pt x="31750" y="548386"/>
                  </a:lnTo>
                  <a:lnTo>
                    <a:pt x="44450" y="548386"/>
                  </a:lnTo>
                  <a:lnTo>
                    <a:pt x="44450" y="63500"/>
                  </a:lnTo>
                  <a:close/>
                </a:path>
                <a:path w="76200" h="548639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48639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2040763" y="4200220"/>
            <a:ext cx="1600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+1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863661" y="3921061"/>
            <a:ext cx="276225" cy="271780"/>
            <a:chOff x="1863661" y="3921061"/>
            <a:chExt cx="276225" cy="271780"/>
          </a:xfrm>
        </p:grpSpPr>
        <p:sp>
          <p:nvSpPr>
            <p:cNvPr id="56" name="object 56" descr=""/>
            <p:cNvSpPr/>
            <p:nvPr/>
          </p:nvSpPr>
          <p:spPr>
            <a:xfrm>
              <a:off x="1868423" y="3925823"/>
              <a:ext cx="266700" cy="262255"/>
            </a:xfrm>
            <a:custGeom>
              <a:avLst/>
              <a:gdLst/>
              <a:ahLst/>
              <a:cxnLst/>
              <a:rect l="l" t="t" r="r" b="b"/>
              <a:pathLst>
                <a:path w="266700" h="262254">
                  <a:moveTo>
                    <a:pt x="133350" y="0"/>
                  </a:moveTo>
                  <a:lnTo>
                    <a:pt x="91196" y="6681"/>
                  </a:lnTo>
                  <a:lnTo>
                    <a:pt x="54589" y="25286"/>
                  </a:lnTo>
                  <a:lnTo>
                    <a:pt x="25725" y="53656"/>
                  </a:lnTo>
                  <a:lnTo>
                    <a:pt x="6797" y="89635"/>
                  </a:lnTo>
                  <a:lnTo>
                    <a:pt x="0" y="131063"/>
                  </a:lnTo>
                  <a:lnTo>
                    <a:pt x="6797" y="172492"/>
                  </a:lnTo>
                  <a:lnTo>
                    <a:pt x="25725" y="208471"/>
                  </a:lnTo>
                  <a:lnTo>
                    <a:pt x="54589" y="236841"/>
                  </a:lnTo>
                  <a:lnTo>
                    <a:pt x="91196" y="255446"/>
                  </a:lnTo>
                  <a:lnTo>
                    <a:pt x="133350" y="262127"/>
                  </a:lnTo>
                  <a:lnTo>
                    <a:pt x="175503" y="255446"/>
                  </a:lnTo>
                  <a:lnTo>
                    <a:pt x="212110" y="236841"/>
                  </a:lnTo>
                  <a:lnTo>
                    <a:pt x="240974" y="208471"/>
                  </a:lnTo>
                  <a:lnTo>
                    <a:pt x="259902" y="172492"/>
                  </a:lnTo>
                  <a:lnTo>
                    <a:pt x="266700" y="131063"/>
                  </a:lnTo>
                  <a:lnTo>
                    <a:pt x="259902" y="89635"/>
                  </a:lnTo>
                  <a:lnTo>
                    <a:pt x="240974" y="53656"/>
                  </a:lnTo>
                  <a:lnTo>
                    <a:pt x="212110" y="25286"/>
                  </a:lnTo>
                  <a:lnTo>
                    <a:pt x="175503" y="6681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868423" y="3925823"/>
              <a:ext cx="266700" cy="262255"/>
            </a:xfrm>
            <a:custGeom>
              <a:avLst/>
              <a:gdLst/>
              <a:ahLst/>
              <a:cxnLst/>
              <a:rect l="l" t="t" r="r" b="b"/>
              <a:pathLst>
                <a:path w="266700" h="262254">
                  <a:moveTo>
                    <a:pt x="0" y="131063"/>
                  </a:moveTo>
                  <a:lnTo>
                    <a:pt x="6797" y="89635"/>
                  </a:lnTo>
                  <a:lnTo>
                    <a:pt x="25725" y="53656"/>
                  </a:lnTo>
                  <a:lnTo>
                    <a:pt x="54589" y="25286"/>
                  </a:lnTo>
                  <a:lnTo>
                    <a:pt x="91196" y="6681"/>
                  </a:lnTo>
                  <a:lnTo>
                    <a:pt x="133350" y="0"/>
                  </a:lnTo>
                  <a:lnTo>
                    <a:pt x="175503" y="6681"/>
                  </a:lnTo>
                  <a:lnTo>
                    <a:pt x="212110" y="25286"/>
                  </a:lnTo>
                  <a:lnTo>
                    <a:pt x="240974" y="53656"/>
                  </a:lnTo>
                  <a:lnTo>
                    <a:pt x="259902" y="89635"/>
                  </a:lnTo>
                  <a:lnTo>
                    <a:pt x="266700" y="131063"/>
                  </a:lnTo>
                  <a:lnTo>
                    <a:pt x="259902" y="172492"/>
                  </a:lnTo>
                  <a:lnTo>
                    <a:pt x="240974" y="208471"/>
                  </a:lnTo>
                  <a:lnTo>
                    <a:pt x="212110" y="236841"/>
                  </a:lnTo>
                  <a:lnTo>
                    <a:pt x="175503" y="255446"/>
                  </a:lnTo>
                  <a:lnTo>
                    <a:pt x="133350" y="262127"/>
                  </a:lnTo>
                  <a:lnTo>
                    <a:pt x="91196" y="255446"/>
                  </a:lnTo>
                  <a:lnTo>
                    <a:pt x="54589" y="236841"/>
                  </a:lnTo>
                  <a:lnTo>
                    <a:pt x="25725" y="208471"/>
                  </a:lnTo>
                  <a:lnTo>
                    <a:pt x="6797" y="172492"/>
                  </a:lnTo>
                  <a:lnTo>
                    <a:pt x="0" y="1310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1883410" y="3495294"/>
            <a:ext cx="328930" cy="629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ymbol"/>
                <a:cs typeface="Symbol"/>
              </a:rPr>
              <a:t>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900" b="1">
                <a:latin typeface="Times New Roman"/>
                <a:cs typeface="Times New Roman"/>
              </a:rPr>
              <a:t>-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25" b="1">
                <a:latin typeface="Times New Roman"/>
                <a:cs typeface="Times New Roman"/>
              </a:rPr>
              <a:t>0.5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580644" y="3339719"/>
            <a:ext cx="2839720" cy="485775"/>
            <a:chOff x="580644" y="3339719"/>
            <a:chExt cx="2839720" cy="485775"/>
          </a:xfrm>
        </p:grpSpPr>
        <p:sp>
          <p:nvSpPr>
            <p:cNvPr id="60" name="object 60" descr=""/>
            <p:cNvSpPr/>
            <p:nvPr/>
          </p:nvSpPr>
          <p:spPr>
            <a:xfrm>
              <a:off x="2473198" y="3339719"/>
              <a:ext cx="946785" cy="304800"/>
            </a:xfrm>
            <a:custGeom>
              <a:avLst/>
              <a:gdLst/>
              <a:ahLst/>
              <a:cxnLst/>
              <a:rect l="l" t="t" r="r" b="b"/>
              <a:pathLst>
                <a:path w="946785" h="304800">
                  <a:moveTo>
                    <a:pt x="871874" y="30456"/>
                  </a:moveTo>
                  <a:lnTo>
                    <a:pt x="0" y="292607"/>
                  </a:lnTo>
                  <a:lnTo>
                    <a:pt x="3556" y="304799"/>
                  </a:lnTo>
                  <a:lnTo>
                    <a:pt x="875533" y="42618"/>
                  </a:lnTo>
                  <a:lnTo>
                    <a:pt x="871874" y="30456"/>
                  </a:lnTo>
                  <a:close/>
                </a:path>
                <a:path w="946785" h="304800">
                  <a:moveTo>
                    <a:pt x="933723" y="26796"/>
                  </a:moveTo>
                  <a:lnTo>
                    <a:pt x="884047" y="26796"/>
                  </a:lnTo>
                  <a:lnTo>
                    <a:pt x="887602" y="38988"/>
                  </a:lnTo>
                  <a:lnTo>
                    <a:pt x="875533" y="42618"/>
                  </a:lnTo>
                  <a:lnTo>
                    <a:pt x="884681" y="73025"/>
                  </a:lnTo>
                  <a:lnTo>
                    <a:pt x="933723" y="26796"/>
                  </a:lnTo>
                  <a:close/>
                </a:path>
                <a:path w="946785" h="304800">
                  <a:moveTo>
                    <a:pt x="884047" y="26796"/>
                  </a:moveTo>
                  <a:lnTo>
                    <a:pt x="871874" y="30456"/>
                  </a:lnTo>
                  <a:lnTo>
                    <a:pt x="875533" y="42618"/>
                  </a:lnTo>
                  <a:lnTo>
                    <a:pt x="887602" y="38988"/>
                  </a:lnTo>
                  <a:lnTo>
                    <a:pt x="884047" y="26796"/>
                  </a:lnTo>
                  <a:close/>
                </a:path>
                <a:path w="946785" h="304800">
                  <a:moveTo>
                    <a:pt x="862711" y="0"/>
                  </a:moveTo>
                  <a:lnTo>
                    <a:pt x="871874" y="30456"/>
                  </a:lnTo>
                  <a:lnTo>
                    <a:pt x="884047" y="26796"/>
                  </a:lnTo>
                  <a:lnTo>
                    <a:pt x="933723" y="26796"/>
                  </a:lnTo>
                  <a:lnTo>
                    <a:pt x="946657" y="14604"/>
                  </a:lnTo>
                  <a:lnTo>
                    <a:pt x="862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3011" y="3389376"/>
              <a:ext cx="251460" cy="248412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580644" y="3659124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9804" y="3578352"/>
              <a:ext cx="251460" cy="246888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1532889" y="3622624"/>
            <a:ext cx="148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65" name="object 6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6515" y="2628900"/>
            <a:ext cx="251460" cy="248412"/>
          </a:xfrm>
          <a:prstGeom prst="rect">
            <a:avLst/>
          </a:prstGeom>
        </p:spPr>
      </p:pic>
      <p:sp>
        <p:nvSpPr>
          <p:cNvPr id="66" name="object 66" descr=""/>
          <p:cNvSpPr txBox="1"/>
          <p:nvPr/>
        </p:nvSpPr>
        <p:spPr>
          <a:xfrm>
            <a:off x="3372992" y="2662809"/>
            <a:ext cx="2349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Times New Roman"/>
                <a:cs typeface="Times New Roman"/>
              </a:rPr>
              <a:t>-</a:t>
            </a:r>
            <a:r>
              <a:rPr dirty="0" sz="900" spc="-20" b="1">
                <a:latin typeface="Times New Roman"/>
                <a:cs typeface="Times New Roman"/>
              </a:rPr>
              <a:t> </a:t>
            </a:r>
            <a:r>
              <a:rPr dirty="0" sz="900" spc="-25" b="1">
                <a:latin typeface="Times New Roman"/>
                <a:cs typeface="Times New Roman"/>
              </a:rPr>
              <a:t>0.5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2488945" y="3350367"/>
            <a:ext cx="513080" cy="47244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40995">
              <a:lnSpc>
                <a:spcPct val="100000"/>
              </a:lnSpc>
              <a:spcBef>
                <a:spcPts val="69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45"/>
              </a:spcBef>
            </a:pPr>
            <a:r>
              <a:rPr dirty="0" sz="1000" b="1">
                <a:latin typeface="Times New Roman"/>
                <a:cs typeface="Times New Roman"/>
              </a:rPr>
              <a:t>H</a:t>
            </a:r>
            <a:r>
              <a:rPr dirty="0" baseline="-21367" sz="975" b="1">
                <a:latin typeface="Times New Roman"/>
                <a:cs typeface="Times New Roman"/>
              </a:rPr>
              <a:t>2</a:t>
            </a:r>
            <a:r>
              <a:rPr dirty="0" baseline="-21367" sz="975" spc="-7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(OR)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52400" y="4929251"/>
            <a:ext cx="4800600" cy="422909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64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1.9: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combining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696456" y="3788409"/>
          <a:ext cx="2222500" cy="222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36600"/>
              </a:tblGrid>
              <a:tr h="39560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33399"/>
                </a:solidFill>
              </a:rPr>
              <a:t>Learning</a:t>
            </a:r>
            <a:endParaRPr sz="28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481" y="1401985"/>
            <a:ext cx="6734915" cy="491324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620770" y="1981327"/>
            <a:ext cx="5345430" cy="173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8575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Learning</a:t>
            </a:r>
            <a:r>
              <a:rPr dirty="0" sz="2400" spc="-1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algn="ctr" marR="2776220">
              <a:lnSpc>
                <a:spcPct val="100000"/>
              </a:lnSpc>
            </a:pP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z="2400" spc="-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018790">
              <a:lnSpc>
                <a:spcPct val="100000"/>
              </a:lnSpc>
              <a:spcBef>
                <a:spcPts val="2170"/>
              </a:spcBef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Environment</a:t>
            </a:r>
            <a:r>
              <a:rPr dirty="0" sz="20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z="20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31004" y="5125592"/>
            <a:ext cx="510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Times New Roman"/>
                <a:cs typeface="Times New Roman"/>
              </a:rPr>
              <a:t>Y</a:t>
            </a:r>
            <a:r>
              <a:rPr dirty="0" sz="1000" spc="-4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(XOR)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0520" y="4655058"/>
            <a:ext cx="210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1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999" y="5037835"/>
            <a:ext cx="376555" cy="3041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22860">
              <a:lnSpc>
                <a:spcPts val="1000"/>
              </a:lnSpc>
              <a:spcBef>
                <a:spcPts val="295"/>
              </a:spcBef>
            </a:pPr>
            <a:r>
              <a:rPr dirty="0" sz="1000" spc="-10" b="1">
                <a:latin typeface="Times New Roman"/>
                <a:cs typeface="Times New Roman"/>
              </a:rPr>
              <a:t>Logic Inputs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28269" y="5591352"/>
            <a:ext cx="210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X</a:t>
            </a:r>
            <a:r>
              <a:rPr dirty="0" baseline="-21367" sz="975" spc="-37" b="1">
                <a:latin typeface="Times New Roman"/>
                <a:cs typeface="Times New Roman"/>
              </a:rPr>
              <a:t>2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07409" y="5036642"/>
            <a:ext cx="1765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ymbol"/>
                <a:cs typeface="Symbol"/>
              </a:rPr>
              <a:t>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24888" y="4546219"/>
            <a:ext cx="176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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18153" y="4348353"/>
            <a:ext cx="1600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+1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78102" y="4682108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63750" y="4980813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868170" y="3967353"/>
            <a:ext cx="317500" cy="410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+1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900" b="1">
                <a:latin typeface="Times New Roman"/>
                <a:cs typeface="Times New Roman"/>
              </a:rPr>
              <a:t>-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25" b="1">
                <a:latin typeface="Times New Roman"/>
                <a:cs typeface="Times New Roman"/>
              </a:rPr>
              <a:t>1.5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69466" y="5251450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809748" y="4823282"/>
            <a:ext cx="1498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Times New Roman"/>
                <a:cs typeface="Times New Roman"/>
              </a:rPr>
              <a:t>- </a:t>
            </a:r>
            <a:r>
              <a:rPr dirty="0" sz="900" spc="-50" b="1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34463" y="4509642"/>
            <a:ext cx="596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Times New Roman"/>
                <a:cs typeface="Times New Roman"/>
              </a:rPr>
              <a:t>H</a:t>
            </a:r>
            <a:r>
              <a:rPr dirty="0" baseline="-21367" sz="975" b="1">
                <a:latin typeface="Times New Roman"/>
                <a:cs typeface="Times New Roman"/>
              </a:rPr>
              <a:t>1</a:t>
            </a:r>
            <a:r>
              <a:rPr dirty="0" baseline="-21367" sz="975" spc="-7" b="1">
                <a:latin typeface="Times New Roman"/>
                <a:cs typeface="Times New Roman"/>
              </a:rPr>
              <a:t> </a:t>
            </a:r>
            <a:r>
              <a:rPr dirty="0" sz="1000" spc="-10" b="1">
                <a:latin typeface="Times New Roman"/>
                <a:cs typeface="Times New Roman"/>
              </a:rPr>
              <a:t>(AND)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040763" y="6199733"/>
            <a:ext cx="1600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Times New Roman"/>
                <a:cs typeface="Times New Roman"/>
              </a:rPr>
              <a:t>+1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883410" y="5494426"/>
            <a:ext cx="328930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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900" b="1">
                <a:latin typeface="Times New Roman"/>
                <a:cs typeface="Times New Roman"/>
              </a:rPr>
              <a:t>-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25" b="1">
                <a:latin typeface="Times New Roman"/>
                <a:cs typeface="Times New Roman"/>
              </a:rPr>
              <a:t>0.5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532889" y="5622137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372992" y="4662042"/>
            <a:ext cx="2349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Times New Roman"/>
                <a:cs typeface="Times New Roman"/>
              </a:rPr>
              <a:t>-</a:t>
            </a:r>
            <a:r>
              <a:rPr dirty="0" sz="900" spc="-20" b="1">
                <a:latin typeface="Times New Roman"/>
                <a:cs typeface="Times New Roman"/>
              </a:rPr>
              <a:t> </a:t>
            </a:r>
            <a:r>
              <a:rPr dirty="0" sz="900" spc="-25" b="1">
                <a:latin typeface="Times New Roman"/>
                <a:cs typeface="Times New Roman"/>
              </a:rPr>
              <a:t>0.5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488945" y="5348875"/>
            <a:ext cx="513080" cy="47307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40995">
              <a:lnSpc>
                <a:spcPct val="100000"/>
              </a:lnSpc>
              <a:spcBef>
                <a:spcPts val="690"/>
              </a:spcBef>
            </a:pPr>
            <a:r>
              <a:rPr dirty="0" sz="900" spc="-25" b="1">
                <a:latin typeface="Times New Roman"/>
                <a:cs typeface="Times New Roman"/>
              </a:rPr>
              <a:t>+1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sz="1000" b="1">
                <a:latin typeface="Times New Roman"/>
                <a:cs typeface="Times New Roman"/>
              </a:rPr>
              <a:t>H</a:t>
            </a:r>
            <a:r>
              <a:rPr dirty="0" baseline="-21367" sz="975" b="1">
                <a:latin typeface="Times New Roman"/>
                <a:cs typeface="Times New Roman"/>
              </a:rPr>
              <a:t>2</a:t>
            </a:r>
            <a:r>
              <a:rPr dirty="0" baseline="-21367" sz="975" spc="-7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(OR)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33399"/>
                </a:solidFill>
              </a:rPr>
              <a:t>Learning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2140" y="1423542"/>
            <a:ext cx="8145780" cy="469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ability to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learn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fundamental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trait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(characteristic) of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intelligence.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12700" marR="5080" indent="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800" spc="-20">
                <a:latin typeface="Arial MT"/>
                <a:cs typeface="Arial MT"/>
              </a:rPr>
              <a:t>ANN-</a:t>
            </a:r>
            <a:r>
              <a:rPr dirty="0" sz="1800">
                <a:latin typeface="Arial MT"/>
                <a:cs typeface="Arial MT"/>
              </a:rPr>
              <a:t>&gt;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Updating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architecture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connection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weights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perform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specific </a:t>
            </a:r>
            <a:r>
              <a:rPr dirty="0" sz="1800">
                <a:latin typeface="Arial MT"/>
                <a:cs typeface="Arial MT"/>
              </a:rPr>
              <a:t>task </a:t>
            </a:r>
            <a:r>
              <a:rPr dirty="0" sz="1800" spc="-10">
                <a:latin typeface="Arial MT"/>
                <a:cs typeface="Arial MT"/>
              </a:rPr>
              <a:t>efficiently.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800">
                <a:latin typeface="Arial MT"/>
                <a:cs typeface="Arial MT"/>
              </a:rPr>
              <a:t>ANN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ability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automatically learning from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examples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makes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them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attractive.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12700" marR="144780" indent="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800" spc="-75">
                <a:latin typeface="Arial MT"/>
                <a:cs typeface="Arial MT"/>
              </a:rPr>
              <a:t>To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understand 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design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 process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need: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model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environment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or </a:t>
            </a:r>
            <a:r>
              <a:rPr dirty="0" sz="1800">
                <a:latin typeface="Arial MT"/>
                <a:cs typeface="Arial MT"/>
              </a:rPr>
              <a:t>information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available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rules.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 algorithm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-&gt;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procedure for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adjusting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weights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12700" marR="741680" indent="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800">
                <a:latin typeface="Arial MT"/>
                <a:cs typeface="Arial MT"/>
              </a:rPr>
              <a:t>Three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 </a:t>
            </a:r>
            <a:r>
              <a:rPr dirty="0" sz="1800" spc="-10">
                <a:latin typeface="Arial MT"/>
                <a:cs typeface="Arial MT"/>
              </a:rPr>
              <a:t>paradigms-</a:t>
            </a:r>
            <a:r>
              <a:rPr dirty="0" sz="1800">
                <a:latin typeface="Arial MT"/>
                <a:cs typeface="Arial MT"/>
              </a:rPr>
              <a:t>&gt;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Supervised (learning with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teacher), </a:t>
            </a:r>
            <a:r>
              <a:rPr dirty="0" sz="1800">
                <a:latin typeface="Arial MT"/>
                <a:cs typeface="Arial MT"/>
              </a:rPr>
              <a:t>unsupervised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hybrid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800">
                <a:latin typeface="Arial MT"/>
                <a:cs typeface="Arial MT"/>
              </a:rPr>
              <a:t>Reinforcement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variant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supervised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 receives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critique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571365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correctness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output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instead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	correct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answer.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33399"/>
                </a:solidFill>
              </a:rPr>
              <a:t>Learning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2140" y="1614043"/>
            <a:ext cx="8112759" cy="3350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2000">
                <a:latin typeface="Arial MT"/>
                <a:cs typeface="Arial MT"/>
              </a:rPr>
              <a:t>Learning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theory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must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address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three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fundamental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practical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issues: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lvl="1" marL="469900" marR="790575" indent="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99135" algn="l"/>
              </a:tabLst>
            </a:pP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Capacity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–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how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many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patterns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stored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what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functions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decision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boundaries 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perform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 MT"/>
              <a:buAutoNum type="arabicPeriod"/>
            </a:pPr>
            <a:endParaRPr sz="185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99135" algn="l"/>
              </a:tabLst>
            </a:pP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Sample</a:t>
            </a:r>
            <a:r>
              <a:rPr dirty="0" sz="1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Complexity </a:t>
            </a:r>
            <a:r>
              <a:rPr dirty="0" sz="1800">
                <a:latin typeface="Arial MT"/>
                <a:cs typeface="Arial MT"/>
              </a:rPr>
              <a:t>–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Number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training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patterns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needed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train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 MT"/>
              <a:buAutoNum type="arabicPeriod"/>
            </a:pPr>
            <a:endParaRPr sz="1850">
              <a:latin typeface="Arial MT"/>
              <a:cs typeface="Arial MT"/>
            </a:endParaRPr>
          </a:p>
          <a:p>
            <a:pPr lvl="1" marL="469900" marR="433705" indent="229235">
              <a:lnSpc>
                <a:spcPct val="100000"/>
              </a:lnSpc>
              <a:buAutoNum type="arabicPeriod"/>
              <a:tabLst>
                <a:tab pos="699135" algn="l"/>
              </a:tabLst>
            </a:pP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Computational</a:t>
            </a:r>
            <a:r>
              <a:rPr dirty="0" sz="18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Complexity</a:t>
            </a:r>
            <a:r>
              <a:rPr dirty="0" sz="1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–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Time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required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algorithm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to </a:t>
            </a:r>
            <a:r>
              <a:rPr dirty="0" sz="1800">
                <a:latin typeface="Arial MT"/>
                <a:cs typeface="Arial MT"/>
              </a:rPr>
              <a:t>estimate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solution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 MT"/>
              <a:buAutoNum type="arabicPeriod"/>
            </a:pPr>
            <a:endParaRPr sz="18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800">
                <a:latin typeface="Arial MT"/>
                <a:cs typeface="Arial MT"/>
              </a:rPr>
              <a:t>Four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basic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types of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rules: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 MT"/>
                <a:cs typeface="Arial MT"/>
              </a:rPr>
              <a:t>Error-</a:t>
            </a:r>
            <a:r>
              <a:rPr dirty="0" sz="1800">
                <a:solidFill>
                  <a:srgbClr val="0066FF"/>
                </a:solidFill>
                <a:latin typeface="Arial MT"/>
                <a:cs typeface="Arial MT"/>
              </a:rPr>
              <a:t>Correction,</a:t>
            </a:r>
            <a:r>
              <a:rPr dirty="0" sz="1800" spc="-1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66FF"/>
                </a:solidFill>
                <a:latin typeface="Arial MT"/>
                <a:cs typeface="Arial MT"/>
              </a:rPr>
              <a:t>Boltzman,</a:t>
            </a:r>
            <a:r>
              <a:rPr dirty="0" sz="1800" spc="-25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66FF"/>
                </a:solidFill>
                <a:latin typeface="Arial MT"/>
                <a:cs typeface="Arial MT"/>
              </a:rPr>
              <a:t>Hebbian</a:t>
            </a:r>
            <a:r>
              <a:rPr dirty="0" sz="1800">
                <a:latin typeface="Arial MT"/>
                <a:cs typeface="Arial MT"/>
              </a:rPr>
              <a:t>, </a:t>
            </a:r>
            <a:r>
              <a:rPr dirty="0" sz="1800" spc="-25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0066FF"/>
                </a:solidFill>
                <a:latin typeface="Arial MT"/>
                <a:cs typeface="Arial MT"/>
              </a:rPr>
              <a:t>Competitive</a:t>
            </a:r>
            <a:r>
              <a:rPr dirty="0" sz="1800" spc="-1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797427" y="4775834"/>
          <a:ext cx="2374900" cy="195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400"/>
                <a:gridCol w="787400"/>
                <a:gridCol w="787400"/>
              </a:tblGrid>
              <a:tr h="36512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754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Network</a:t>
            </a:r>
            <a:r>
              <a:rPr dirty="0" sz="2800" spc="-8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Architecture</a:t>
            </a:r>
            <a:r>
              <a:rPr dirty="0" sz="2800" spc="-70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/</a:t>
            </a:r>
            <a:r>
              <a:rPr dirty="0" sz="2800" spc="-90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Topology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9134856" cy="42672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07340" y="1474978"/>
            <a:ext cx="8418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0" algn="l"/>
              </a:tabLst>
            </a:pPr>
            <a:r>
              <a:rPr dirty="0" sz="1800">
                <a:latin typeface="Arial MT"/>
                <a:cs typeface="Arial MT"/>
              </a:rPr>
              <a:t>Based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Connection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pattern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(architecture):</a:t>
            </a:r>
            <a:r>
              <a:rPr dirty="0" sz="1800">
                <a:latin typeface="Arial MT"/>
                <a:cs typeface="Arial MT"/>
              </a:rPr>
              <a:t>	feed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forward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recurrent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(feedback)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7340" y="6287820"/>
            <a:ext cx="6304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Different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architectures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require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appropriate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algorithms.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577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Well</a:t>
            </a:r>
            <a:r>
              <a:rPr dirty="0" sz="2800" spc="-100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Known</a:t>
            </a:r>
            <a:r>
              <a:rPr dirty="0" sz="2800" spc="-7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Learning</a:t>
            </a:r>
            <a:r>
              <a:rPr dirty="0" sz="2800" spc="-75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Algorithms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27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9850" y="1570100"/>
          <a:ext cx="9004300" cy="4892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1219200"/>
                <a:gridCol w="1644650"/>
                <a:gridCol w="2422525"/>
                <a:gridCol w="2715259"/>
              </a:tblGrid>
              <a:tr h="196850">
                <a:tc>
                  <a:txBody>
                    <a:bodyPr/>
                    <a:lstStyle/>
                    <a:p>
                      <a:pPr marL="13970">
                        <a:lnSpc>
                          <a:spcPts val="1430"/>
                        </a:lnSpc>
                        <a:spcBef>
                          <a:spcPts val="20"/>
                        </a:spcBef>
                      </a:pPr>
                      <a:r>
                        <a:rPr dirty="0" sz="12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Paradigm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1C1C1C"/>
                      </a:solidFill>
                      <a:prstDash val="solid"/>
                    </a:lnL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430"/>
                        </a:lnSpc>
                        <a:spcBef>
                          <a:spcPts val="20"/>
                        </a:spcBef>
                      </a:pPr>
                      <a:r>
                        <a:rPr dirty="0" sz="12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r>
                        <a:rPr dirty="0" sz="12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430"/>
                        </a:lnSpc>
                        <a:spcBef>
                          <a:spcPts val="20"/>
                        </a:spcBef>
                      </a:pPr>
                      <a:r>
                        <a:rPr dirty="0" sz="12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30"/>
                        </a:lnSpc>
                        <a:spcBef>
                          <a:spcPts val="20"/>
                        </a:spcBef>
                      </a:pPr>
                      <a:r>
                        <a:rPr dirty="0" sz="12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r>
                        <a:rPr dirty="0" sz="12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algorithm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30"/>
                        </a:lnSpc>
                        <a:spcBef>
                          <a:spcPts val="20"/>
                        </a:spcBef>
                      </a:pPr>
                      <a:r>
                        <a:rPr dirty="0" sz="1200" spc="-2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R w="127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Supervised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L w="12700">
                      <a:solidFill>
                        <a:srgbClr val="1C1C1C"/>
                      </a:solidFill>
                      <a:prstDash val="solid"/>
                    </a:lnL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Error-correction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Single-</a:t>
                      </a:r>
                      <a:r>
                        <a:rPr dirty="0" sz="1200" spc="-4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multilayer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Perceptron</a:t>
                      </a:r>
                      <a:r>
                        <a:rPr dirty="0" sz="1200" spc="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learning</a:t>
                      </a:r>
                      <a:r>
                        <a:rPr dirty="0" sz="1200" spc="-3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algorithms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Pattern</a:t>
                      </a:r>
                      <a:r>
                        <a:rPr dirty="0" sz="1200" spc="-2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classification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R w="127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435"/>
                        </a:lnSpc>
                      </a:pPr>
                      <a:r>
                        <a:rPr dirty="0" sz="12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perceptron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35"/>
                        </a:lnSpc>
                      </a:pPr>
                      <a:r>
                        <a:rPr dirty="0" sz="12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Back-propagation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35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Function</a:t>
                      </a:r>
                      <a:r>
                        <a:rPr dirty="0" sz="1200" spc="-3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approximation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20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Adaline</a:t>
                      </a:r>
                      <a:r>
                        <a:rPr dirty="0" sz="1200" spc="-5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Madaline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20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Prediction,</a:t>
                      </a:r>
                      <a:r>
                        <a:rPr dirty="0" sz="1200" spc="-5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430"/>
                        </a:lnSpc>
                        <a:spcBef>
                          <a:spcPts val="20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Boltzmann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430"/>
                        </a:lnSpc>
                        <a:spcBef>
                          <a:spcPts val="20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Recurrent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3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Boltzmann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learning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algorithm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3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Pattern</a:t>
                      </a:r>
                      <a:r>
                        <a:rPr dirty="0" sz="12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classification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R w="127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Hebbian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Multilayer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feed-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forward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Linear</a:t>
                      </a:r>
                      <a:r>
                        <a:rPr dirty="0" sz="1200" spc="-7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discriminant</a:t>
                      </a:r>
                      <a:r>
                        <a:rPr dirty="0" sz="1200" spc="-4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analysis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analysis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R w="127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20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Pattern</a:t>
                      </a:r>
                      <a:r>
                        <a:rPr dirty="0" sz="12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classification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 rowSpan="4"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Competitive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Competitive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Learning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vector</a:t>
                      </a:r>
                      <a:r>
                        <a:rPr dirty="0" sz="12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quantization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Within-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dirty="0" sz="1200" spc="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categorization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R w="127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20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compression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ART</a:t>
                      </a:r>
                      <a:r>
                        <a:rPr dirty="0" sz="1200" spc="-5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ARTMap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Pattern</a:t>
                      </a:r>
                      <a:r>
                        <a:rPr dirty="0" sz="12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classification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R w="127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20"/>
                        </a:lnSpc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Within-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dirty="0" sz="1200" spc="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categorization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13970">
                        <a:lnSpc>
                          <a:spcPts val="1425"/>
                        </a:lnSpc>
                        <a:spcBef>
                          <a:spcPts val="25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Unsupervised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425"/>
                        </a:lnSpc>
                        <a:spcBef>
                          <a:spcPts val="25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Error-correction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425"/>
                        </a:lnSpc>
                        <a:spcBef>
                          <a:spcPts val="25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Multilayer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feed-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forward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25"/>
                        </a:lnSpc>
                        <a:spcBef>
                          <a:spcPts val="25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Sammon's</a:t>
                      </a:r>
                      <a:r>
                        <a:rPr dirty="0" sz="1200" spc="-5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projection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25"/>
                        </a:lnSpc>
                        <a:spcBef>
                          <a:spcPts val="25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analysis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R w="127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1C1C1C"/>
                      </a:solidFill>
                      <a:prstDash val="solid"/>
                    </a:lnT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Hebbian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94615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Feed-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forward</a:t>
                      </a:r>
                      <a:r>
                        <a:rPr dirty="0" sz="12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competitive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Principal</a:t>
                      </a:r>
                      <a:r>
                        <a:rPr dirty="0" sz="1200" spc="-6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component</a:t>
                      </a:r>
                      <a:r>
                        <a:rPr dirty="0" sz="1200" spc="-5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analysis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94615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analysis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94615">
                    <a:lnR w="127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35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00" spc="-3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compression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415"/>
                        </a:lnSpc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Hopfield Network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15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Associative</a:t>
                      </a:r>
                      <a:r>
                        <a:rPr dirty="0" sz="12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memory</a:t>
                      </a:r>
                      <a:r>
                        <a:rPr dirty="0" sz="1200" spc="-3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learning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15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Associative</a:t>
                      </a:r>
                      <a:r>
                        <a:rPr dirty="0" sz="1200" spc="-4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memory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</a:tr>
              <a:tr h="201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Competitive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Competitive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Vector</a:t>
                      </a:r>
                      <a:r>
                        <a:rPr dirty="0" sz="1200" spc="-8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quantization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Categorization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R w="127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35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00" spc="-3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compression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430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Kohonen's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30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Kohonen's</a:t>
                      </a:r>
                      <a:r>
                        <a:rPr dirty="0" sz="1200" spc="-6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30"/>
                        </a:lnSpc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Categorization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35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00" spc="-3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analysis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415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ART</a:t>
                      </a:r>
                      <a:r>
                        <a:rPr dirty="0" sz="1200" spc="-5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networks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15"/>
                        </a:lnSpc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ART1,</a:t>
                      </a:r>
                      <a:r>
                        <a:rPr dirty="0" sz="1200" spc="-7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ART2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15"/>
                        </a:lnSpc>
                      </a:pP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Categorization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Hybrid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970" marR="130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Error-correction </a:t>
                      </a:r>
                      <a:r>
                        <a:rPr dirty="0" sz="12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2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competitive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RBF </a:t>
                      </a:r>
                      <a:r>
                        <a:rPr dirty="0" sz="12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9525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RBF</a:t>
                      </a:r>
                      <a:r>
                        <a:rPr dirty="0" sz="1200" spc="-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learning</a:t>
                      </a:r>
                      <a:r>
                        <a:rPr dirty="0" sz="1200" spc="-4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algorithm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95250"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Pattern</a:t>
                      </a:r>
                      <a:r>
                        <a:rPr dirty="0" sz="1200" spc="-2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classification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95250">
                    <a:lnR w="127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1C1C1C"/>
                      </a:solidFill>
                      <a:prstDash val="solid"/>
                    </a:lnT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30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Function</a:t>
                      </a:r>
                      <a:r>
                        <a:rPr dirty="0" sz="1200" spc="-3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approximation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C1C1C"/>
                      </a:solidFill>
                      <a:prstDash val="solid"/>
                    </a:lnL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415"/>
                        </a:lnSpc>
                      </a:pPr>
                      <a:r>
                        <a:rPr dirty="0" sz="12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Prediction,</a:t>
                      </a:r>
                      <a:r>
                        <a:rPr dirty="0" sz="1200" spc="-5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1C1C1C"/>
                      </a:solidFill>
                      <a:prstDash val="solid"/>
                    </a:lnR>
                    <a:lnB w="12700">
                      <a:solidFill>
                        <a:srgbClr val="1C1C1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Learning</a:t>
            </a:r>
            <a:r>
              <a:rPr dirty="0" sz="2800" spc="-7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Rule:</a:t>
            </a:r>
            <a:r>
              <a:rPr dirty="0" sz="2800" spc="-6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20" i="1">
                <a:solidFill>
                  <a:srgbClr val="333399"/>
                </a:solidFill>
                <a:latin typeface="Arial"/>
                <a:cs typeface="Arial"/>
              </a:rPr>
              <a:t>Error-</a:t>
            </a:r>
            <a:r>
              <a:rPr dirty="0" sz="2800" spc="-10" i="1">
                <a:solidFill>
                  <a:srgbClr val="333399"/>
                </a:solidFill>
                <a:latin typeface="Arial"/>
                <a:cs typeface="Arial"/>
              </a:rPr>
              <a:t>Correction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28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8867" y="1424939"/>
            <a:ext cx="4485131" cy="43327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56540" y="1668907"/>
            <a:ext cx="4695825" cy="3537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5765" marR="6858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dirty="0" sz="2400" i="1">
                <a:latin typeface="Arial"/>
                <a:cs typeface="Arial"/>
              </a:rPr>
              <a:t>error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signal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desired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response </a:t>
            </a:r>
            <a:r>
              <a:rPr dirty="0" sz="2400" i="1">
                <a:latin typeface="Arial"/>
                <a:cs typeface="Arial"/>
              </a:rPr>
              <a:t>–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output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signal</a:t>
            </a:r>
            <a:endParaRPr sz="240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dirty="0" sz="2400" i="1">
                <a:latin typeface="Arial"/>
                <a:cs typeface="Arial"/>
              </a:rPr>
              <a:t>e</a:t>
            </a:r>
            <a:r>
              <a:rPr dirty="0" baseline="-20833" sz="2400" i="1">
                <a:latin typeface="Arial"/>
                <a:cs typeface="Arial"/>
              </a:rPr>
              <a:t>k</a:t>
            </a:r>
            <a:r>
              <a:rPr dirty="0" sz="2400" i="1">
                <a:latin typeface="Arial"/>
                <a:cs typeface="Arial"/>
              </a:rPr>
              <a:t>(n)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</a:t>
            </a:r>
            <a:r>
              <a:rPr dirty="0" baseline="-20833" sz="2400" i="1">
                <a:latin typeface="Arial"/>
                <a:cs typeface="Arial"/>
              </a:rPr>
              <a:t>k</a:t>
            </a:r>
            <a:r>
              <a:rPr dirty="0" sz="2400" i="1">
                <a:latin typeface="Arial"/>
                <a:cs typeface="Arial"/>
              </a:rPr>
              <a:t>(n)</a:t>
            </a:r>
            <a:r>
              <a:rPr dirty="0" sz="2400" spc="-10" i="1">
                <a:latin typeface="Arial"/>
                <a:cs typeface="Arial"/>
              </a:rPr>
              <a:t> –y</a:t>
            </a:r>
            <a:r>
              <a:rPr dirty="0" baseline="-20833" sz="2400" spc="-15" i="1">
                <a:latin typeface="Arial"/>
                <a:cs typeface="Arial"/>
              </a:rPr>
              <a:t>k</a:t>
            </a:r>
            <a:r>
              <a:rPr dirty="0" sz="2400" spc="-10" i="1">
                <a:latin typeface="Arial"/>
                <a:cs typeface="Arial"/>
              </a:rPr>
              <a:t>(n)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Arial"/>
              <a:cs typeface="Arial"/>
            </a:endParaRPr>
          </a:p>
          <a:p>
            <a:pPr marL="405765" marR="113664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dirty="0" sz="2400" i="1">
                <a:latin typeface="Arial"/>
                <a:cs typeface="Arial"/>
              </a:rPr>
              <a:t>e</a:t>
            </a:r>
            <a:r>
              <a:rPr dirty="0" baseline="-20833" sz="2400" i="1">
                <a:latin typeface="Arial"/>
                <a:cs typeface="Arial"/>
              </a:rPr>
              <a:t>k</a:t>
            </a:r>
            <a:r>
              <a:rPr dirty="0" sz="2400" i="1">
                <a:latin typeface="Arial"/>
                <a:cs typeface="Arial"/>
              </a:rPr>
              <a:t>(n)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actuates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control </a:t>
            </a:r>
            <a:r>
              <a:rPr dirty="0" sz="2400" i="1">
                <a:latin typeface="Arial"/>
                <a:cs typeface="Arial"/>
              </a:rPr>
              <a:t>mechanism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to</a:t>
            </a:r>
            <a:r>
              <a:rPr dirty="0" sz="2400" spc="-7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make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output </a:t>
            </a:r>
            <a:r>
              <a:rPr dirty="0" sz="2400" i="1">
                <a:latin typeface="Arial"/>
                <a:cs typeface="Arial"/>
              </a:rPr>
              <a:t>signal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baseline="-20833" sz="2400" i="1">
                <a:latin typeface="Arial"/>
                <a:cs typeface="Arial"/>
              </a:rPr>
              <a:t>k</a:t>
            </a:r>
            <a:r>
              <a:rPr dirty="0" sz="2400" i="1">
                <a:latin typeface="Arial"/>
                <a:cs typeface="Arial"/>
              </a:rPr>
              <a:t>(n)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come</a:t>
            </a:r>
            <a:r>
              <a:rPr dirty="0" sz="2400" spc="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closer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to</a:t>
            </a:r>
            <a:r>
              <a:rPr dirty="0" sz="2400" spc="-25" i="1">
                <a:latin typeface="Arial"/>
                <a:cs typeface="Arial"/>
              </a:rPr>
              <a:t> the </a:t>
            </a:r>
            <a:r>
              <a:rPr dirty="0" sz="2400" i="1">
                <a:latin typeface="Arial"/>
                <a:cs typeface="Arial"/>
              </a:rPr>
              <a:t>desired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response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</a:t>
            </a:r>
            <a:r>
              <a:rPr dirty="0" baseline="-20833" sz="2400" i="1">
                <a:latin typeface="Arial"/>
                <a:cs typeface="Arial"/>
              </a:rPr>
              <a:t>k</a:t>
            </a:r>
            <a:r>
              <a:rPr dirty="0" sz="2400" i="1">
                <a:latin typeface="Arial"/>
                <a:cs typeface="Arial"/>
              </a:rPr>
              <a:t>(n)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in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step </a:t>
            </a:r>
            <a:r>
              <a:rPr dirty="0" sz="2400" i="1">
                <a:latin typeface="Arial"/>
                <a:cs typeface="Arial"/>
              </a:rPr>
              <a:t>by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step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manner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291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Learning</a:t>
            </a:r>
            <a:r>
              <a:rPr dirty="0" spc="-30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Rule:</a:t>
            </a:r>
            <a:r>
              <a:rPr dirty="0" spc="-10" i="1">
                <a:solidFill>
                  <a:srgbClr val="333399"/>
                </a:solidFill>
                <a:latin typeface="Times New Roman"/>
                <a:cs typeface="Times New Roman"/>
              </a:rPr>
              <a:t> Boltzmann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343914"/>
            <a:ext cx="6015990" cy="49644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4965" marR="103505" indent="-342265">
              <a:lnSpc>
                <a:spcPct val="80000"/>
              </a:lnSpc>
              <a:spcBef>
                <a:spcPts val="5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primary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goal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Boltzmann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learning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is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to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produce</a:t>
            </a:r>
            <a:r>
              <a:rPr dirty="0" sz="1800" spc="-50" i="1">
                <a:latin typeface="Arial"/>
                <a:cs typeface="Arial"/>
              </a:rPr>
              <a:t> a </a:t>
            </a:r>
            <a:r>
              <a:rPr dirty="0" sz="1800" i="1">
                <a:latin typeface="Arial"/>
                <a:cs typeface="Arial"/>
              </a:rPr>
              <a:t>neural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network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that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correctly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models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input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patterns </a:t>
            </a:r>
            <a:r>
              <a:rPr dirty="0" sz="1800" i="1">
                <a:latin typeface="Arial"/>
                <a:cs typeface="Arial"/>
              </a:rPr>
              <a:t>according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to</a:t>
            </a:r>
            <a:r>
              <a:rPr dirty="0" sz="1800" spc="-7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Boltzmann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distribution.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Wingdings"/>
              <a:buChar char=""/>
            </a:pPr>
            <a:endParaRPr sz="2200">
              <a:latin typeface="Arial"/>
              <a:cs typeface="Arial"/>
            </a:endParaRPr>
          </a:p>
          <a:p>
            <a:pPr marL="354965" marR="15240" indent="-342265">
              <a:lnSpc>
                <a:spcPts val="173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8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Boltzmann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machine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consists</a:t>
            </a:r>
            <a:r>
              <a:rPr dirty="0" sz="1800" spc="-7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8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stochastic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neurons.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stochastic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neuron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resides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one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two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possible </a:t>
            </a:r>
            <a:r>
              <a:rPr dirty="0" sz="1800" i="1">
                <a:latin typeface="Arial"/>
                <a:cs typeface="Arial"/>
              </a:rPr>
              <a:t>states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(±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1)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probabilistic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manner.</a:t>
            </a:r>
            <a:endParaRPr sz="1800">
              <a:latin typeface="Arial"/>
              <a:cs typeface="Arial"/>
            </a:endParaRPr>
          </a:p>
          <a:p>
            <a:pPr marL="354965" marR="357505" indent="-342265">
              <a:lnSpc>
                <a:spcPct val="80000"/>
              </a:lnSpc>
              <a:spcBef>
                <a:spcPts val="4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use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symmetric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synaptic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connections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between neurons.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Wingdings"/>
              <a:buChar char=""/>
            </a:pPr>
            <a:endParaRPr sz="2250">
              <a:latin typeface="Arial"/>
              <a:cs typeface="Arial"/>
            </a:endParaRPr>
          </a:p>
          <a:p>
            <a:pPr marL="354965" marR="459740" indent="-342265">
              <a:lnSpc>
                <a:spcPct val="80000"/>
              </a:lnSpc>
              <a:spcBef>
                <a:spcPts val="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  <a:tab pos="2843530" algn="l"/>
              </a:tabLst>
            </a:pP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stochastic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neurons</a:t>
            </a:r>
            <a:r>
              <a:rPr dirty="0" sz="1800" i="1">
                <a:latin typeface="Arial"/>
                <a:cs typeface="Arial"/>
              </a:rPr>
              <a:t>	partition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into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two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functional </a:t>
            </a:r>
            <a:r>
              <a:rPr dirty="0" sz="1800" i="1">
                <a:latin typeface="Arial"/>
                <a:cs typeface="Arial"/>
              </a:rPr>
              <a:t>groups: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visible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and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hidden.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2250">
              <a:latin typeface="Arial"/>
              <a:cs typeface="Arial"/>
            </a:endParaRPr>
          </a:p>
          <a:p>
            <a:pPr marL="354965" marR="5080" indent="-342265">
              <a:lnSpc>
                <a:spcPct val="80000"/>
              </a:lnSpc>
              <a:spcBef>
                <a:spcPts val="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i="1">
                <a:latin typeface="Arial"/>
                <a:cs typeface="Arial"/>
              </a:rPr>
              <a:t>During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training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phase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network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,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visible </a:t>
            </a:r>
            <a:r>
              <a:rPr dirty="0" sz="1800" i="1">
                <a:latin typeface="Arial"/>
                <a:cs typeface="Arial"/>
              </a:rPr>
              <a:t>neurons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are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all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clamped</a:t>
            </a:r>
            <a:r>
              <a:rPr dirty="0" sz="1800" spc="-3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onto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specific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states</a:t>
            </a:r>
            <a:r>
              <a:rPr dirty="0" sz="1800" spc="-7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determined </a:t>
            </a:r>
            <a:r>
              <a:rPr dirty="0" sz="1800" i="1">
                <a:latin typeface="Arial"/>
                <a:cs typeface="Arial"/>
              </a:rPr>
              <a:t>by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10" i="1">
                <a:latin typeface="Arial"/>
                <a:cs typeface="Arial"/>
              </a:rPr>
              <a:t> environment.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Wingdings"/>
              <a:buChar char=""/>
            </a:pPr>
            <a:endParaRPr sz="2250">
              <a:latin typeface="Arial"/>
              <a:cs typeface="Arial"/>
            </a:endParaRPr>
          </a:p>
          <a:p>
            <a:pPr marL="354965" marR="153670" indent="-342265">
              <a:lnSpc>
                <a:spcPct val="8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hidden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neurons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always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operate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freely;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they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are </a:t>
            </a:r>
            <a:r>
              <a:rPr dirty="0" sz="1800" i="1">
                <a:latin typeface="Arial"/>
                <a:cs typeface="Arial"/>
              </a:rPr>
              <a:t>used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to</a:t>
            </a:r>
            <a:r>
              <a:rPr dirty="0" sz="1800" spc="-7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explain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underlying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constraints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contained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</a:t>
            </a:r>
            <a:r>
              <a:rPr dirty="0" sz="1800" spc="-70" i="1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the </a:t>
            </a:r>
            <a:r>
              <a:rPr dirty="0" sz="1800" spc="-10" i="1">
                <a:latin typeface="Arial"/>
                <a:cs typeface="Arial"/>
              </a:rPr>
              <a:t>environmental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input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vectors.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1447800"/>
            <a:ext cx="2666999" cy="374446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7634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 i="1">
                <a:solidFill>
                  <a:srgbClr val="333399"/>
                </a:solidFill>
                <a:latin typeface="Arial"/>
                <a:cs typeface="Arial"/>
              </a:rPr>
              <a:t>Learning</a:t>
            </a:r>
            <a:r>
              <a:rPr dirty="0" spc="-6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i="1">
                <a:solidFill>
                  <a:srgbClr val="333399"/>
                </a:solidFill>
                <a:latin typeface="Arial"/>
                <a:cs typeface="Arial"/>
              </a:rPr>
              <a:t>Rule:</a:t>
            </a:r>
            <a:r>
              <a:rPr dirty="0" spc="-3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pc="-10" i="1">
                <a:solidFill>
                  <a:srgbClr val="333399"/>
                </a:solidFill>
                <a:latin typeface="Arial"/>
                <a:cs typeface="Arial"/>
              </a:rPr>
              <a:t>Hebbian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549653"/>
            <a:ext cx="8373745" cy="4819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marR="508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27990" algn="l"/>
              </a:tabLst>
            </a:pPr>
            <a:r>
              <a:rPr dirty="0" sz="2400" i="1">
                <a:latin typeface="Arial"/>
                <a:cs typeface="Arial"/>
              </a:rPr>
              <a:t>If</a:t>
            </a:r>
            <a:r>
              <a:rPr dirty="0" sz="2400" spc="-9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two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neurons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on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either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side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synapse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(connection)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are </a:t>
            </a:r>
            <a:r>
              <a:rPr dirty="0" sz="2400" i="1">
                <a:latin typeface="Arial"/>
                <a:cs typeface="Arial"/>
              </a:rPr>
              <a:t>activated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simultaneously,</a:t>
            </a:r>
            <a:r>
              <a:rPr dirty="0" sz="2400" spc="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then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strength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that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synapse </a:t>
            </a:r>
            <a:r>
              <a:rPr dirty="0" sz="2400" i="1">
                <a:latin typeface="Arial"/>
                <a:cs typeface="Arial"/>
              </a:rPr>
              <a:t>is</a:t>
            </a:r>
            <a:r>
              <a:rPr dirty="0" sz="2400" spc="-7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selectively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increased.</a:t>
            </a:r>
            <a:endParaRPr sz="2400">
              <a:latin typeface="Arial"/>
              <a:cs typeface="Arial"/>
            </a:endParaRPr>
          </a:p>
          <a:p>
            <a:pPr marL="508000" marR="391160" indent="-34353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504190" algn="l"/>
              </a:tabLst>
            </a:pPr>
            <a:r>
              <a:rPr dirty="0" sz="2400" i="1">
                <a:latin typeface="Arial"/>
                <a:cs typeface="Arial"/>
              </a:rPr>
              <a:t>If</a:t>
            </a:r>
            <a:r>
              <a:rPr dirty="0" sz="2400" spc="-7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two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neurons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on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either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side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synapse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are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activated </a:t>
            </a:r>
            <a:r>
              <a:rPr dirty="0" sz="2400" i="1">
                <a:latin typeface="Arial"/>
                <a:cs typeface="Arial"/>
              </a:rPr>
              <a:t>asynchronously,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then</a:t>
            </a:r>
            <a:r>
              <a:rPr dirty="0" sz="2400" spc="-7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that</a:t>
            </a:r>
            <a:r>
              <a:rPr dirty="0" sz="2400" spc="-9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synapse</a:t>
            </a:r>
            <a:r>
              <a:rPr dirty="0" sz="2400" spc="-7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is</a:t>
            </a:r>
            <a:r>
              <a:rPr dirty="0" sz="2400" spc="-7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selectively </a:t>
            </a:r>
            <a:r>
              <a:rPr dirty="0" sz="2400" i="1">
                <a:latin typeface="Arial"/>
                <a:cs typeface="Arial"/>
              </a:rPr>
              <a:t>weakened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or</a:t>
            </a:r>
            <a:r>
              <a:rPr dirty="0" sz="2400" spc="-7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eliminated.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160655" indent="-342900">
              <a:lnSpc>
                <a:spcPct val="100000"/>
              </a:lnSpc>
              <a:spcBef>
                <a:spcPts val="2355"/>
              </a:spcBef>
            </a:pPr>
            <a:r>
              <a:rPr dirty="0" sz="2800" i="1">
                <a:latin typeface="Arial"/>
                <a:cs typeface="Arial"/>
              </a:rPr>
              <a:t>A</a:t>
            </a:r>
            <a:r>
              <a:rPr dirty="0" sz="2800" spc="-7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Hebbian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synapse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increases</a:t>
            </a:r>
            <a:r>
              <a:rPr dirty="0" sz="2800" spc="-8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its</a:t>
            </a:r>
            <a:r>
              <a:rPr dirty="0" sz="2800" spc="-8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strength</a:t>
            </a:r>
            <a:r>
              <a:rPr dirty="0" sz="2800" spc="-75" i="1">
                <a:latin typeface="Arial"/>
                <a:cs typeface="Arial"/>
              </a:rPr>
              <a:t> </a:t>
            </a:r>
            <a:r>
              <a:rPr dirty="0" sz="2800" spc="-20" i="1">
                <a:latin typeface="Arial"/>
                <a:cs typeface="Arial"/>
              </a:rPr>
              <a:t>with </a:t>
            </a:r>
            <a:r>
              <a:rPr dirty="0" sz="2800" i="1">
                <a:latin typeface="Arial"/>
                <a:cs typeface="Arial"/>
              </a:rPr>
              <a:t>positively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correlated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presynaptic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and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spc="-10" i="1">
                <a:latin typeface="Arial"/>
                <a:cs typeface="Arial"/>
              </a:rPr>
              <a:t>postsynaptic </a:t>
            </a:r>
            <a:r>
              <a:rPr dirty="0" sz="2800" i="1">
                <a:latin typeface="Arial"/>
                <a:cs typeface="Arial"/>
              </a:rPr>
              <a:t>signals,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and</a:t>
            </a:r>
            <a:r>
              <a:rPr dirty="0" sz="2800" spc="-4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decreases</a:t>
            </a:r>
            <a:r>
              <a:rPr dirty="0" sz="2800" spc="-4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its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strength</a:t>
            </a:r>
            <a:r>
              <a:rPr dirty="0" sz="2800" spc="-4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when</a:t>
            </a:r>
            <a:r>
              <a:rPr dirty="0" sz="2800" spc="-40" i="1">
                <a:latin typeface="Arial"/>
                <a:cs typeface="Arial"/>
              </a:rPr>
              <a:t> </a:t>
            </a:r>
            <a:r>
              <a:rPr dirty="0" sz="2800" spc="-10" i="1">
                <a:latin typeface="Arial"/>
                <a:cs typeface="Arial"/>
              </a:rPr>
              <a:t>signals </a:t>
            </a:r>
            <a:r>
              <a:rPr dirty="0" sz="2800" i="1">
                <a:latin typeface="Arial"/>
                <a:cs typeface="Arial"/>
              </a:rPr>
              <a:t>are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either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uncorrelated</a:t>
            </a:r>
            <a:r>
              <a:rPr dirty="0" sz="2800" spc="-5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or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negatively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spc="-10" i="1">
                <a:latin typeface="Arial"/>
                <a:cs typeface="Arial"/>
              </a:rPr>
              <a:t>correlated.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707337"/>
            <a:ext cx="6024245" cy="3075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9720" algn="l"/>
              </a:tabLst>
            </a:pPr>
            <a:r>
              <a:rPr dirty="0" sz="2000" spc="-10">
                <a:latin typeface="Arial MT"/>
                <a:cs typeface="Arial MT"/>
              </a:rPr>
              <a:t>Introduction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2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AutoNum type="arabicPeriod"/>
              <a:tabLst>
                <a:tab pos="299720" algn="l"/>
              </a:tabLst>
            </a:pPr>
            <a:r>
              <a:rPr dirty="0" sz="2000">
                <a:latin typeface="Arial MT"/>
                <a:cs typeface="Arial MT"/>
              </a:rPr>
              <a:t>Biological Neural</a:t>
            </a:r>
            <a:r>
              <a:rPr dirty="0" sz="2000" spc="-10">
                <a:latin typeface="Arial MT"/>
                <a:cs typeface="Arial MT"/>
              </a:rPr>
              <a:t> Networks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2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29972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Artificial Neural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 Networks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2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29972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Neural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Networks</a:t>
            </a:r>
            <a:r>
              <a:rPr dirty="0" sz="20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Classification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Tasks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2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29972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Performance</a:t>
            </a:r>
            <a:r>
              <a:rPr dirty="0" sz="20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Evaluation</a:t>
            </a:r>
            <a:r>
              <a:rPr dirty="0" sz="20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Benchmark</a:t>
            </a:r>
            <a:r>
              <a:rPr dirty="0" sz="20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Problems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33399"/>
                </a:solidFill>
              </a:rPr>
              <a:t>Contents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911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solidFill>
                  <a:srgbClr val="333399"/>
                </a:solidFill>
                <a:latin typeface="Arial"/>
                <a:cs typeface="Arial"/>
              </a:rPr>
              <a:t>Learning</a:t>
            </a:r>
            <a:r>
              <a:rPr dirty="0" spc="-5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i="1">
                <a:solidFill>
                  <a:srgbClr val="333399"/>
                </a:solidFill>
                <a:latin typeface="Arial"/>
                <a:cs typeface="Arial"/>
              </a:rPr>
              <a:t>Rule:</a:t>
            </a:r>
            <a:r>
              <a:rPr dirty="0" spc="-114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pc="-10" i="1">
                <a:solidFill>
                  <a:srgbClr val="333399"/>
                </a:solidFill>
                <a:latin typeface="Arial"/>
                <a:cs typeface="Arial"/>
              </a:rPr>
              <a:t>Competitive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905000"/>
            <a:ext cx="4114800" cy="30114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2239" y="1823669"/>
            <a:ext cx="5746115" cy="430847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368300" marR="938530" indent="-342900">
              <a:lnSpc>
                <a:spcPct val="90100"/>
              </a:lnSpc>
              <a:spcBef>
                <a:spcPts val="3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68300" algn="l"/>
              </a:tabLst>
            </a:pP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output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neurons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of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 neural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network </a:t>
            </a:r>
            <a:r>
              <a:rPr dirty="0" sz="2000" i="1">
                <a:latin typeface="Arial"/>
                <a:cs typeface="Arial"/>
              </a:rPr>
              <a:t>compete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among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themselves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to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become active.</a:t>
            </a:r>
            <a:endParaRPr sz="2000">
              <a:latin typeface="Arial"/>
              <a:cs typeface="Arial"/>
            </a:endParaRPr>
          </a:p>
          <a:p>
            <a:pPr marL="367665" marR="1030605" indent="-342265">
              <a:lnSpc>
                <a:spcPts val="2160"/>
              </a:lnSpc>
              <a:spcBef>
                <a:spcPts val="5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000" i="1">
                <a:latin typeface="Arial"/>
                <a:cs typeface="Arial"/>
              </a:rPr>
              <a:t>-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 set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of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neurons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that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are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all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same </a:t>
            </a:r>
            <a:r>
              <a:rPr dirty="0" sz="2000" i="1">
                <a:latin typeface="Arial"/>
                <a:cs typeface="Arial"/>
              </a:rPr>
              <a:t>(excepts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synaptic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weights)</a:t>
            </a:r>
            <a:endParaRPr sz="2000">
              <a:latin typeface="Arial"/>
              <a:cs typeface="Arial"/>
            </a:endParaRPr>
          </a:p>
          <a:p>
            <a:pPr marL="367665" indent="-342265">
              <a:lnSpc>
                <a:spcPts val="2280"/>
              </a:lnSpc>
              <a:spcBef>
                <a:spcPts val="20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000" i="1">
                <a:latin typeface="Arial"/>
                <a:cs typeface="Arial"/>
              </a:rPr>
              <a:t>-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limit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imposed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on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strength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of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each</a:t>
            </a:r>
            <a:endParaRPr sz="2000">
              <a:latin typeface="Arial"/>
              <a:cs typeface="Arial"/>
            </a:endParaRPr>
          </a:p>
          <a:p>
            <a:pPr marL="368300">
              <a:lnSpc>
                <a:spcPts val="2280"/>
              </a:lnSpc>
            </a:pPr>
            <a:r>
              <a:rPr dirty="0" sz="2000" spc="-10" i="1">
                <a:latin typeface="Arial"/>
                <a:cs typeface="Arial"/>
              </a:rPr>
              <a:t>neuron</a:t>
            </a:r>
            <a:endParaRPr sz="2000">
              <a:latin typeface="Arial"/>
              <a:cs typeface="Arial"/>
            </a:endParaRPr>
          </a:p>
          <a:p>
            <a:pPr marL="367665" marR="899160" indent="-342265">
              <a:lnSpc>
                <a:spcPts val="2160"/>
              </a:lnSpc>
              <a:spcBef>
                <a:spcPts val="5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000" i="1">
                <a:latin typeface="Arial"/>
                <a:cs typeface="Arial"/>
              </a:rPr>
              <a:t>-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 mechanism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that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permits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neurons </a:t>
            </a:r>
            <a:r>
              <a:rPr dirty="0" sz="2000" i="1">
                <a:latin typeface="Arial"/>
                <a:cs typeface="Arial"/>
              </a:rPr>
              <a:t>to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compete -&gt;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 winner-</a:t>
            </a:r>
            <a:r>
              <a:rPr dirty="0" sz="2000" spc="-10" i="1">
                <a:latin typeface="Arial"/>
                <a:cs typeface="Arial"/>
              </a:rPr>
              <a:t>takes-</a:t>
            </a:r>
            <a:r>
              <a:rPr dirty="0" sz="2000" spc="-25" i="1"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2050">
              <a:latin typeface="Arial"/>
              <a:cs typeface="Arial"/>
            </a:endParaRPr>
          </a:p>
          <a:p>
            <a:pPr lvl="1" marL="4438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43865" algn="l"/>
                <a:tab pos="444500" algn="l"/>
              </a:tabLst>
            </a:pP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standard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competitive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learning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rule</a:t>
            </a:r>
            <a:endParaRPr sz="2000">
              <a:latin typeface="Arial"/>
              <a:cs typeface="Arial"/>
            </a:endParaRPr>
          </a:p>
          <a:p>
            <a:pPr lvl="1" marL="443865" indent="-342265">
              <a:lnSpc>
                <a:spcPts val="2505"/>
              </a:lnSpc>
              <a:spcBef>
                <a:spcPts val="380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443865" algn="l"/>
                <a:tab pos="444500" algn="l"/>
              </a:tabLst>
            </a:pPr>
            <a:r>
              <a:rPr dirty="0" sz="2100">
                <a:latin typeface="Symbol"/>
                <a:cs typeface="Symbol"/>
              </a:rPr>
              <a:t></a:t>
            </a:r>
            <a:r>
              <a:rPr dirty="0" sz="2000" i="1">
                <a:latin typeface="Arial"/>
                <a:cs typeface="Arial"/>
              </a:rPr>
              <a:t>w</a:t>
            </a:r>
            <a:r>
              <a:rPr dirty="0" baseline="-21367" sz="1950" i="1">
                <a:latin typeface="Arial"/>
                <a:cs typeface="Arial"/>
              </a:rPr>
              <a:t>kj</a:t>
            </a:r>
            <a:r>
              <a:rPr dirty="0" baseline="-21367" sz="1950" spc="27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=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100" spc="-20">
                <a:latin typeface="Symbol"/>
                <a:cs typeface="Symbol"/>
              </a:rPr>
              <a:t></a:t>
            </a:r>
            <a:r>
              <a:rPr dirty="0" sz="2000" spc="-20" i="1">
                <a:latin typeface="Arial"/>
                <a:cs typeface="Arial"/>
              </a:rPr>
              <a:t>(x</a:t>
            </a:r>
            <a:r>
              <a:rPr dirty="0" baseline="-21367" sz="1950" spc="-30" i="1">
                <a:latin typeface="Arial"/>
                <a:cs typeface="Arial"/>
              </a:rPr>
              <a:t>j</a:t>
            </a:r>
            <a:r>
              <a:rPr dirty="0" sz="2000" spc="-20" i="1">
                <a:latin typeface="Arial"/>
                <a:cs typeface="Arial"/>
              </a:rPr>
              <a:t>-</a:t>
            </a:r>
            <a:r>
              <a:rPr dirty="0" sz="2000" i="1">
                <a:latin typeface="Arial"/>
                <a:cs typeface="Arial"/>
              </a:rPr>
              <a:t>w</a:t>
            </a:r>
            <a:r>
              <a:rPr dirty="0" baseline="-21367" sz="1950" i="1">
                <a:latin typeface="Arial"/>
                <a:cs typeface="Arial"/>
              </a:rPr>
              <a:t>kj</a:t>
            </a:r>
            <a:r>
              <a:rPr dirty="0" sz="2000" i="1">
                <a:latin typeface="Arial"/>
                <a:cs typeface="Arial"/>
              </a:rPr>
              <a:t>)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if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neuron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wins</a:t>
            </a:r>
            <a:r>
              <a:rPr dirty="0" sz="2000" spc="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competition</a:t>
            </a:r>
            <a:endParaRPr sz="2000">
              <a:latin typeface="Arial"/>
              <a:cs typeface="Arial"/>
            </a:endParaRPr>
          </a:p>
          <a:p>
            <a:pPr algn="ctr" marL="353695">
              <a:lnSpc>
                <a:spcPts val="2385"/>
              </a:lnSpc>
            </a:pPr>
            <a:r>
              <a:rPr dirty="0" sz="2000" i="1">
                <a:latin typeface="Arial"/>
                <a:cs typeface="Arial"/>
              </a:rPr>
              <a:t>=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0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if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neuron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loses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competition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17576" y="545591"/>
              <a:ext cx="382905" cy="475615"/>
            </a:xfrm>
            <a:custGeom>
              <a:avLst/>
              <a:gdLst/>
              <a:ahLst/>
              <a:cxnLst/>
              <a:rect l="l" t="t" r="r" b="b"/>
              <a:pathLst>
                <a:path w="382905" h="475615">
                  <a:moveTo>
                    <a:pt x="382524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82524" y="475488"/>
                  </a:lnTo>
                  <a:lnTo>
                    <a:pt x="382524" y="35052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545591"/>
              <a:ext cx="329184" cy="47548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41020" y="967739"/>
              <a:ext cx="370840" cy="475615"/>
            </a:xfrm>
            <a:custGeom>
              <a:avLst/>
              <a:gdLst/>
              <a:ahLst/>
              <a:cxnLst/>
              <a:rect l="l" t="t" r="r" b="b"/>
              <a:pathLst>
                <a:path w="370840" h="475615">
                  <a:moveTo>
                    <a:pt x="370332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70332" y="475488"/>
                  </a:lnTo>
                  <a:lnTo>
                    <a:pt x="370332" y="350520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352" y="967739"/>
              <a:ext cx="368808" cy="4754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92" y="896111"/>
              <a:ext cx="560832" cy="42214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62000" y="490727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769620"/>
                  </a:moveTo>
                  <a:lnTo>
                    <a:pt x="0" y="76962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769620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32004" y="737616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483" y="1228344"/>
              <a:ext cx="8226552" cy="3200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Learning</a:t>
            </a:r>
            <a:r>
              <a:rPr dirty="0" spc="-1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Paradigms</a:t>
            </a:r>
            <a:r>
              <a:rPr dirty="0" spc="-3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:</a:t>
            </a:r>
            <a:r>
              <a:rPr dirty="0" spc="-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Learning</a:t>
            </a:r>
            <a:r>
              <a:rPr dirty="0" spc="-2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with</a:t>
            </a:r>
            <a:r>
              <a:rPr dirty="0" spc="-20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a </a:t>
            </a:r>
            <a:r>
              <a:rPr dirty="0" spc="-10" i="1">
                <a:solidFill>
                  <a:srgbClr val="333399"/>
                </a:solidFill>
                <a:latin typeface="Times New Roman"/>
                <a:cs typeface="Times New Roman"/>
              </a:rPr>
              <a:t>Teacher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612140" y="1400643"/>
            <a:ext cx="6720205" cy="829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10000"/>
              </a:lnSpc>
              <a:spcBef>
                <a:spcPts val="95"/>
              </a:spcBef>
            </a:pPr>
            <a:r>
              <a:rPr dirty="0" sz="2400" i="1">
                <a:latin typeface="Arial"/>
                <a:cs typeface="Arial"/>
              </a:rPr>
              <a:t>Learning</a:t>
            </a:r>
            <a:r>
              <a:rPr dirty="0" sz="2400" spc="-7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with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8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Teacher</a:t>
            </a:r>
            <a:r>
              <a:rPr dirty="0" sz="2400" spc="-8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(=supervised</a:t>
            </a:r>
            <a:r>
              <a:rPr dirty="0" sz="2400" spc="-70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learning)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teacher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has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knowledge</a:t>
            </a:r>
            <a:r>
              <a:rPr dirty="0" sz="2400" spc="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0200" y="2438399"/>
            <a:ext cx="6019800" cy="388315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0329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solidFill>
                  <a:srgbClr val="333399"/>
                </a:solidFill>
                <a:latin typeface="Times New Roman"/>
                <a:cs typeface="Times New Roman"/>
              </a:rPr>
              <a:t>Learning</a:t>
            </a:r>
            <a:r>
              <a:rPr dirty="0" sz="2800" spc="-80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333399"/>
                </a:solidFill>
                <a:latin typeface="Times New Roman"/>
                <a:cs typeface="Times New Roman"/>
              </a:rPr>
              <a:t>Paradigms:</a:t>
            </a:r>
            <a:r>
              <a:rPr dirty="0" sz="2800" spc="-90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333399"/>
                </a:solidFill>
                <a:latin typeface="Times New Roman"/>
                <a:cs typeface="Times New Roman"/>
              </a:rPr>
              <a:t>Learning</a:t>
            </a:r>
            <a:r>
              <a:rPr dirty="0" sz="2800" spc="-8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333399"/>
                </a:solidFill>
                <a:latin typeface="Times New Roman"/>
                <a:cs typeface="Times New Roman"/>
              </a:rPr>
              <a:t>without</a:t>
            </a:r>
            <a:r>
              <a:rPr dirty="0" sz="2800" spc="-8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dirty="0" sz="2800" spc="-8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333399"/>
                </a:solidFill>
                <a:latin typeface="Times New Roman"/>
                <a:cs typeface="Times New Roman"/>
              </a:rPr>
              <a:t>Teacher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549653"/>
            <a:ext cx="7973695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Arial"/>
                <a:cs typeface="Arial"/>
              </a:rPr>
              <a:t>Learning</a:t>
            </a:r>
            <a:r>
              <a:rPr dirty="0" sz="2400" spc="-7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without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8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Teacher:</a:t>
            </a:r>
            <a:r>
              <a:rPr dirty="0" sz="2400" spc="-8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no</a:t>
            </a:r>
            <a:r>
              <a:rPr dirty="0" sz="2400" spc="-7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labeled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examples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available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function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to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be </a:t>
            </a:r>
            <a:r>
              <a:rPr dirty="0" sz="2400" spc="-10" i="1">
                <a:latin typeface="Arial"/>
                <a:cs typeface="Arial"/>
              </a:rPr>
              <a:t>learned.</a:t>
            </a:r>
            <a:endParaRPr sz="2400">
              <a:latin typeface="Arial"/>
              <a:cs typeface="Arial"/>
            </a:endParaRPr>
          </a:p>
          <a:p>
            <a:pPr marL="711200" indent="-356235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711835" algn="l"/>
              </a:tabLst>
            </a:pPr>
            <a:r>
              <a:rPr dirty="0" sz="2400" i="1">
                <a:latin typeface="Arial"/>
                <a:cs typeface="Arial"/>
              </a:rPr>
              <a:t>Reinforcement</a:t>
            </a:r>
            <a:r>
              <a:rPr dirty="0" sz="2400" spc="-150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711200" indent="-35623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711835" algn="l"/>
              </a:tabLst>
            </a:pPr>
            <a:r>
              <a:rPr dirty="0" sz="2400" i="1">
                <a:latin typeface="Arial"/>
                <a:cs typeface="Arial"/>
              </a:rPr>
              <a:t>Unsupervised</a:t>
            </a:r>
            <a:r>
              <a:rPr dirty="0" sz="2400" spc="-12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48100"/>
            <a:ext cx="4191000" cy="19050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4338828"/>
            <a:ext cx="4875276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531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Learning</a:t>
            </a:r>
            <a:r>
              <a:rPr dirty="0" spc="-1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Paradigms:</a:t>
            </a:r>
            <a:r>
              <a:rPr dirty="0" spc="-3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10" i="1">
                <a:solidFill>
                  <a:srgbClr val="333399"/>
                </a:solidFill>
                <a:latin typeface="Times New Roman"/>
                <a:cs typeface="Times New Roman"/>
              </a:rPr>
              <a:t>Reinforcement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665731"/>
            <a:ext cx="6248400" cy="443026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5940" y="1717205"/>
            <a:ext cx="4173854" cy="1977389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585"/>
              </a:spcBef>
            </a:pPr>
            <a:r>
              <a:rPr dirty="0" sz="2000" i="1">
                <a:solidFill>
                  <a:srgbClr val="0000FF"/>
                </a:solidFill>
                <a:latin typeface="Arial"/>
                <a:cs typeface="Arial"/>
              </a:rPr>
              <a:t>Reinforcement</a:t>
            </a:r>
            <a:r>
              <a:rPr dirty="0" sz="2000" spc="-6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000FF"/>
                </a:solidFill>
                <a:latin typeface="Arial"/>
                <a:cs typeface="Arial"/>
              </a:rPr>
              <a:t>learning: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learning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of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input-output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mapping </a:t>
            </a:r>
            <a:r>
              <a:rPr dirty="0" sz="2000" i="1">
                <a:latin typeface="Arial"/>
                <a:cs typeface="Arial"/>
              </a:rPr>
              <a:t>is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performed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through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continued </a:t>
            </a:r>
            <a:r>
              <a:rPr dirty="0" sz="2000" i="1">
                <a:latin typeface="Arial"/>
                <a:cs typeface="Arial"/>
              </a:rPr>
              <a:t>interaction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with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environment</a:t>
            </a:r>
            <a:r>
              <a:rPr dirty="0" sz="2000" spc="50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in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oder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to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minimize a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scalar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index </a:t>
            </a:r>
            <a:r>
              <a:rPr dirty="0" sz="2000" i="1">
                <a:latin typeface="Arial"/>
                <a:cs typeface="Arial"/>
              </a:rPr>
              <a:t>of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911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Learning</a:t>
            </a:r>
            <a:r>
              <a:rPr dirty="0" spc="-1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Paradigms:</a:t>
            </a:r>
            <a:r>
              <a:rPr dirty="0" spc="-4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10" i="1">
                <a:solidFill>
                  <a:srgbClr val="333399"/>
                </a:solidFill>
                <a:latin typeface="Times New Roman"/>
                <a:cs typeface="Times New Roman"/>
              </a:rPr>
              <a:t>Unsupervised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777949"/>
            <a:ext cx="7996555" cy="1673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000" i="1">
                <a:latin typeface="Arial"/>
                <a:cs typeface="Arial"/>
              </a:rPr>
              <a:t>Unsupervised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Learning: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There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is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no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external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teacher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or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critic</a:t>
            </a:r>
            <a:r>
              <a:rPr dirty="0" sz="2000" spc="-25" i="1">
                <a:latin typeface="Arial"/>
                <a:cs typeface="Arial"/>
              </a:rPr>
              <a:t> to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i="1">
                <a:latin typeface="Arial"/>
                <a:cs typeface="Arial"/>
              </a:rPr>
              <a:t>oversee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learning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provision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is made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task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independent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measure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of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quality </a:t>
            </a:r>
            <a:r>
              <a:rPr dirty="0" sz="2000" i="1">
                <a:latin typeface="Arial"/>
                <a:cs typeface="Arial"/>
              </a:rPr>
              <a:t>of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representation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that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network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is required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to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learn.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419600"/>
            <a:ext cx="6499859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849577"/>
            <a:ext cx="7387590" cy="10026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atin typeface="Arial"/>
                <a:cs typeface="Arial"/>
              </a:rPr>
              <a:t>Training</a:t>
            </a:r>
            <a:r>
              <a:rPr dirty="0" spc="-4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of</a:t>
            </a:r>
            <a:r>
              <a:rPr dirty="0" spc="-2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Multilayer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Feed-Forward </a:t>
            </a:r>
            <a:r>
              <a:rPr dirty="0" i="1">
                <a:latin typeface="Arial"/>
                <a:cs typeface="Arial"/>
              </a:rPr>
              <a:t>Neural</a:t>
            </a:r>
            <a:r>
              <a:rPr dirty="0" spc="-2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Networks</a:t>
            </a:r>
            <a:r>
              <a:rPr dirty="0" spc="-2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:</a:t>
            </a:r>
            <a:r>
              <a:rPr dirty="0" spc="15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Back-propagtaion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36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13689"/>
            <a:ext cx="704278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Multilayer</a:t>
            </a:r>
            <a:r>
              <a:rPr dirty="0" sz="2800" spc="-80">
                <a:solidFill>
                  <a:srgbClr val="333399"/>
                </a:solidFill>
              </a:rPr>
              <a:t> </a:t>
            </a:r>
            <a:r>
              <a:rPr dirty="0" sz="2800" spc="-20">
                <a:solidFill>
                  <a:srgbClr val="333399"/>
                </a:solidFill>
              </a:rPr>
              <a:t>Feed-</a:t>
            </a:r>
            <a:r>
              <a:rPr dirty="0" sz="2800">
                <a:solidFill>
                  <a:srgbClr val="333399"/>
                </a:solidFill>
              </a:rPr>
              <a:t>Forward</a:t>
            </a:r>
            <a:r>
              <a:rPr dirty="0" sz="2800" spc="-7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Neural</a:t>
            </a:r>
            <a:r>
              <a:rPr dirty="0" sz="2800" spc="-110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Networks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37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7367" y="1208438"/>
            <a:ext cx="7708265" cy="10096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i="1">
                <a:solidFill>
                  <a:srgbClr val="FF3300"/>
                </a:solidFill>
                <a:latin typeface="Times New Roman"/>
                <a:cs typeface="Times New Roman"/>
              </a:rPr>
              <a:t>Feed</a:t>
            </a:r>
            <a:r>
              <a:rPr dirty="0" sz="2000" spc="-50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FF3300"/>
                </a:solidFill>
                <a:latin typeface="Times New Roman"/>
                <a:cs typeface="Times New Roman"/>
              </a:rPr>
              <a:t>-forward</a:t>
            </a:r>
            <a:r>
              <a:rPr dirty="0" sz="2000" spc="-65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FF3300"/>
                </a:solidFill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1800" b="1" i="1">
                <a:latin typeface="Times New Roman"/>
                <a:cs typeface="Times New Roman"/>
              </a:rPr>
              <a:t>A</a:t>
            </a:r>
            <a:r>
              <a:rPr dirty="0" sz="1800" spc="-12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connection</a:t>
            </a:r>
            <a:r>
              <a:rPr dirty="0" sz="1800" spc="-1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is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allowed</a:t>
            </a:r>
            <a:r>
              <a:rPr dirty="0" sz="1800" spc="-3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from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a</a:t>
            </a:r>
            <a:r>
              <a:rPr dirty="0" sz="1800" spc="-2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node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in</a:t>
            </a:r>
            <a:r>
              <a:rPr dirty="0" sz="1800" spc="-1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layer 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only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to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nodes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in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layer</a:t>
            </a:r>
            <a:r>
              <a:rPr dirty="0" sz="1800" spc="-15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+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spc="-25" b="1" i="1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1800" b="1" i="1">
                <a:latin typeface="Times New Roman"/>
                <a:cs typeface="Times New Roman"/>
              </a:rPr>
              <a:t>Most</a:t>
            </a:r>
            <a:r>
              <a:rPr dirty="0" sz="1800" spc="-2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widely</a:t>
            </a:r>
            <a:r>
              <a:rPr dirty="0" sz="1800" spc="-3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used</a:t>
            </a:r>
            <a:r>
              <a:rPr dirty="0" sz="1800" spc="-15" b="1" i="1">
                <a:latin typeface="Times New Roman"/>
                <a:cs typeface="Times New Roman"/>
              </a:rPr>
              <a:t> </a:t>
            </a:r>
            <a:r>
              <a:rPr dirty="0" sz="1800" spc="-10" b="1" i="1">
                <a:latin typeface="Times New Roman"/>
                <a:cs typeface="Times New Roman"/>
              </a:rPr>
              <a:t>architecture.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096000" y="2895600"/>
            <a:ext cx="2545080" cy="2110740"/>
          </a:xfrm>
          <a:custGeom>
            <a:avLst/>
            <a:gdLst/>
            <a:ahLst/>
            <a:cxnLst/>
            <a:rect l="l" t="t" r="r" b="b"/>
            <a:pathLst>
              <a:path w="2545079" h="2110740">
                <a:moveTo>
                  <a:pt x="0" y="2110740"/>
                </a:moveTo>
                <a:lnTo>
                  <a:pt x="2545079" y="2110740"/>
                </a:lnTo>
                <a:lnTo>
                  <a:pt x="2545079" y="0"/>
                </a:lnTo>
                <a:lnTo>
                  <a:pt x="0" y="0"/>
                </a:lnTo>
                <a:lnTo>
                  <a:pt x="0" y="21107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175628" y="2920111"/>
            <a:ext cx="2287905" cy="2037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latin typeface="Times New Roman"/>
                <a:cs typeface="Times New Roman"/>
              </a:rPr>
              <a:t>Conceptually,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nodes </a:t>
            </a:r>
            <a:r>
              <a:rPr dirty="0" sz="2200">
                <a:latin typeface="Times New Roman"/>
                <a:cs typeface="Times New Roman"/>
              </a:rPr>
              <a:t>at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higher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levels successively </a:t>
            </a:r>
            <a:r>
              <a:rPr dirty="0" sz="2200">
                <a:latin typeface="Times New Roman"/>
                <a:cs typeface="Times New Roman"/>
              </a:rPr>
              <a:t>abstract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features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preceding layers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590800"/>
            <a:ext cx="5451348" cy="296875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8465" rIns="0" bIns="0" rtlCol="0" vert="horz">
            <a:spAutoFit/>
          </a:bodyPr>
          <a:lstStyle/>
          <a:p>
            <a:pPr marL="434975">
              <a:lnSpc>
                <a:spcPct val="100000"/>
              </a:lnSpc>
              <a:spcBef>
                <a:spcPts val="105"/>
              </a:spcBef>
            </a:pP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Geometric</a:t>
            </a:r>
            <a:r>
              <a:rPr dirty="0" spc="-2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interpolation</a:t>
            </a:r>
            <a:r>
              <a:rPr dirty="0" spc="-40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dirty="0" spc="-1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the role</a:t>
            </a:r>
            <a:r>
              <a:rPr dirty="0" spc="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i="1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dirty="0" spc="-20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25" i="1">
                <a:solidFill>
                  <a:srgbClr val="333399"/>
                </a:solidFill>
                <a:latin typeface="Times New Roman"/>
                <a:cs typeface="Times New Roman"/>
              </a:rPr>
              <a:t>HN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38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066800"/>
            <a:ext cx="6858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7634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How</a:t>
            </a:r>
            <a:r>
              <a:rPr dirty="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to get</a:t>
            </a:r>
            <a:r>
              <a:rPr dirty="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appropriate</a:t>
            </a:r>
            <a:r>
              <a:rPr dirty="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weight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set?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257300"/>
            <a:ext cx="4267200" cy="23241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7340" y="3609213"/>
            <a:ext cx="8400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Back-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propagation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dirty="0" sz="18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famous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algorithm</a:t>
            </a:r>
            <a:r>
              <a:rPr dirty="0" sz="1800" spc="-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dirty="0" sz="18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feed-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forward</a:t>
            </a:r>
            <a:r>
              <a:rPr dirty="0" sz="18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3540" y="4372736"/>
            <a:ext cx="8093709" cy="1791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3"/>
              </a:rPr>
              <a:t>http://en.wikipedia.org/wiki/Backpropagation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Backpropagation,</a:t>
            </a:r>
            <a:r>
              <a:rPr dirty="0" sz="1600" spc="-45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or</a:t>
            </a:r>
            <a:r>
              <a:rPr dirty="0" sz="1600" spc="-35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propagation</a:t>
            </a:r>
            <a:r>
              <a:rPr dirty="0" sz="1600" spc="-35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of</a:t>
            </a:r>
            <a:r>
              <a:rPr dirty="0" sz="1600" spc="-35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error,</a:t>
            </a:r>
            <a:r>
              <a:rPr dirty="0" sz="1600" spc="-15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is</a:t>
            </a:r>
            <a:r>
              <a:rPr dirty="0" sz="1600" spc="-5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a</a:t>
            </a:r>
            <a:r>
              <a:rPr dirty="0" sz="1600" spc="-35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common</a:t>
            </a:r>
            <a:r>
              <a:rPr dirty="0" sz="1600" spc="-45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method</a:t>
            </a:r>
            <a:r>
              <a:rPr dirty="0" sz="1600" spc="-2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of</a:t>
            </a:r>
            <a:r>
              <a:rPr dirty="0" sz="1600" spc="-35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teaching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4"/>
              </a:rPr>
              <a:t>artificial</a:t>
            </a:r>
            <a:r>
              <a:rPr dirty="0" u="sng" sz="1600" spc="-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dirty="0" u="sng" sz="16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4"/>
              </a:rPr>
              <a:t>neural</a:t>
            </a:r>
            <a:endParaRPr sz="16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4"/>
              </a:rPr>
              <a:t>networks</a:t>
            </a:r>
            <a:r>
              <a:rPr dirty="0" sz="1600" spc="-25">
                <a:solidFill>
                  <a:srgbClr val="FF0000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how</a:t>
            </a:r>
            <a:r>
              <a:rPr dirty="0" sz="1600" spc="-55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to</a:t>
            </a:r>
            <a:r>
              <a:rPr dirty="0" sz="1600" spc="-4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perform</a:t>
            </a:r>
            <a:r>
              <a:rPr dirty="0" sz="1600" spc="-2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a</a:t>
            </a:r>
            <a:r>
              <a:rPr dirty="0" sz="1600" spc="-55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given</a:t>
            </a:r>
            <a:r>
              <a:rPr dirty="0" sz="1600" spc="-5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task.</a:t>
            </a:r>
            <a:endParaRPr sz="1600">
              <a:latin typeface="Arial MT"/>
              <a:cs typeface="Arial MT"/>
            </a:endParaRPr>
          </a:p>
          <a:p>
            <a:pPr algn="just" marL="12700" marR="22860">
              <a:lnSpc>
                <a:spcPct val="99600"/>
              </a:lnSpc>
              <a:spcBef>
                <a:spcPts val="15"/>
              </a:spcBef>
            </a:pP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r>
              <a:rPr dirty="0" sz="16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was</a:t>
            </a:r>
            <a:r>
              <a:rPr dirty="0" sz="16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first</a:t>
            </a:r>
            <a:r>
              <a:rPr dirty="0" sz="16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described</a:t>
            </a:r>
            <a:r>
              <a:rPr dirty="0" sz="16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dirty="0" sz="16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5"/>
              </a:rPr>
              <a:t>Paul</a:t>
            </a:r>
            <a:r>
              <a:rPr dirty="0" u="sng" sz="1600" spc="-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5"/>
              </a:rPr>
              <a:t>Werbos</a:t>
            </a:r>
            <a:r>
              <a:rPr dirty="0" sz="16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6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1974,</a:t>
            </a:r>
            <a:r>
              <a:rPr dirty="0" sz="16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but</a:t>
            </a:r>
            <a:r>
              <a:rPr dirty="0" sz="16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r>
              <a:rPr dirty="0" sz="16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wasn't</a:t>
            </a:r>
            <a:r>
              <a:rPr dirty="0" sz="16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until</a:t>
            </a:r>
            <a:r>
              <a:rPr dirty="0" sz="16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1986,</a:t>
            </a:r>
            <a:r>
              <a:rPr dirty="0" sz="16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through</a:t>
            </a:r>
            <a:r>
              <a:rPr dirty="0" sz="16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6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work</a:t>
            </a:r>
            <a:r>
              <a:rPr dirty="0" sz="16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6"/>
              </a:rPr>
              <a:t>David</a:t>
            </a:r>
            <a:r>
              <a:rPr dirty="0" u="sng" sz="1600" spc="-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6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6"/>
              </a:rPr>
              <a:t>E.</a:t>
            </a:r>
            <a:r>
              <a:rPr dirty="0" u="sng" sz="16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6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6"/>
              </a:rPr>
              <a:t>Rumelhart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,</a:t>
            </a:r>
            <a:r>
              <a:rPr dirty="0" sz="16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7"/>
              </a:rPr>
              <a:t>Geoffrey</a:t>
            </a:r>
            <a:r>
              <a:rPr dirty="0" u="sng" sz="16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7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7"/>
              </a:rPr>
              <a:t>E.</a:t>
            </a:r>
            <a:r>
              <a:rPr dirty="0" u="sng" sz="1600" spc="-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7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7"/>
              </a:rPr>
              <a:t>Hinton</a:t>
            </a:r>
            <a:r>
              <a:rPr dirty="0" sz="16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16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8"/>
              </a:rPr>
              <a:t>Ronald</a:t>
            </a:r>
            <a:r>
              <a:rPr dirty="0" u="sng" sz="1600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8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8"/>
              </a:rPr>
              <a:t>J.</a:t>
            </a:r>
            <a:r>
              <a:rPr dirty="0" u="sng" sz="16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8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  <a:hlinkClick r:id="rId8"/>
              </a:rPr>
              <a:t>Williams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,</a:t>
            </a:r>
            <a:r>
              <a:rPr dirty="0" sz="1600" spc="-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dirty="0" sz="16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r>
              <a:rPr dirty="0" sz="16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gained</a:t>
            </a:r>
            <a:r>
              <a:rPr dirty="0" sz="16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recognition,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16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r>
              <a:rPr dirty="0" sz="16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led</a:t>
            </a:r>
            <a:r>
              <a:rPr dirty="0" sz="16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dirty="0" sz="16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6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“renaissance”</a:t>
            </a:r>
            <a:r>
              <a:rPr dirty="0" sz="20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6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6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field</a:t>
            </a:r>
            <a:r>
              <a:rPr dirty="0" sz="16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6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artificial</a:t>
            </a:r>
            <a:r>
              <a:rPr dirty="0" sz="16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neural</a:t>
            </a:r>
            <a:r>
              <a:rPr dirty="0" sz="16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network</a:t>
            </a:r>
            <a:r>
              <a:rPr dirty="0" sz="16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research.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0" y="0"/>
            <a:ext cx="6438900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Why</a:t>
            </a:r>
            <a:r>
              <a:rPr dirty="0" sz="2800" spc="-9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Artificial</a:t>
            </a:r>
            <a:r>
              <a:rPr dirty="0" sz="2800" spc="-8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Neural</a:t>
            </a:r>
            <a:r>
              <a:rPr dirty="0" sz="2800" spc="-75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Networks?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3540" y="1486027"/>
            <a:ext cx="8051165" cy="3916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81280" indent="2286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Human</a:t>
            </a:r>
            <a:r>
              <a:rPr dirty="0" sz="1800" spc="-2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brain</a:t>
            </a:r>
            <a:r>
              <a:rPr dirty="0" sz="1800" spc="-1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has</a:t>
            </a:r>
            <a:r>
              <a:rPr dirty="0" sz="1800" spc="-2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many</a:t>
            </a:r>
            <a:r>
              <a:rPr dirty="0" sz="1800" spc="-1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desirable characteristics</a:t>
            </a:r>
            <a:r>
              <a:rPr dirty="0" sz="1800" spc="-1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not</a:t>
            </a:r>
            <a:r>
              <a:rPr dirty="0" sz="1800" spc="-2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presented</a:t>
            </a:r>
            <a:r>
              <a:rPr dirty="0" sz="1800" spc="-1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in</a:t>
            </a:r>
            <a:r>
              <a:rPr dirty="0" sz="1800" spc="-3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Arial MT"/>
                <a:cs typeface="Arial MT"/>
              </a:rPr>
              <a:t>modern computers:</a:t>
            </a:r>
            <a:endParaRPr sz="1800">
              <a:latin typeface="Arial MT"/>
              <a:cs typeface="Arial MT"/>
            </a:endParaRPr>
          </a:p>
          <a:p>
            <a:pPr marL="1434465">
              <a:lnSpc>
                <a:spcPct val="100000"/>
              </a:lnSpc>
            </a:pP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massive</a:t>
            </a:r>
            <a:r>
              <a:rPr dirty="0" sz="1800" spc="-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Arial MT"/>
                <a:cs typeface="Arial MT"/>
              </a:rPr>
              <a:t>parallelism,</a:t>
            </a:r>
            <a:endParaRPr sz="1800">
              <a:latin typeface="Arial MT"/>
              <a:cs typeface="Arial MT"/>
            </a:endParaRPr>
          </a:p>
          <a:p>
            <a:pPr marL="1434465" marR="2216150">
              <a:lnSpc>
                <a:spcPct val="100000"/>
              </a:lnSpc>
            </a:pP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distributed</a:t>
            </a:r>
            <a:r>
              <a:rPr dirty="0" sz="1800" spc="-1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representation</a:t>
            </a:r>
            <a:r>
              <a:rPr dirty="0" sz="1800" spc="-1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Arial MT"/>
                <a:cs typeface="Arial MT"/>
              </a:rPr>
              <a:t>computation,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learning</a:t>
            </a:r>
            <a:r>
              <a:rPr dirty="0" sz="1800" spc="-3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Arial MT"/>
                <a:cs typeface="Arial MT"/>
              </a:rPr>
              <a:t>ability,</a:t>
            </a:r>
            <a:endParaRPr sz="1800">
              <a:latin typeface="Arial MT"/>
              <a:cs typeface="Arial MT"/>
            </a:endParaRPr>
          </a:p>
          <a:p>
            <a:pPr marL="1434465">
              <a:lnSpc>
                <a:spcPct val="100000"/>
              </a:lnSpc>
            </a:pP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generalization</a:t>
            </a:r>
            <a:r>
              <a:rPr dirty="0" sz="1800" spc="-5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Arial MT"/>
                <a:cs typeface="Arial MT"/>
              </a:rPr>
              <a:t>ability,</a:t>
            </a:r>
            <a:endParaRPr sz="1800">
              <a:latin typeface="Arial MT"/>
              <a:cs typeface="Arial MT"/>
            </a:endParaRPr>
          </a:p>
          <a:p>
            <a:pPr marL="1434465">
              <a:lnSpc>
                <a:spcPct val="100000"/>
              </a:lnSpc>
            </a:pPr>
            <a:r>
              <a:rPr dirty="0" sz="1800" spc="-10">
                <a:solidFill>
                  <a:srgbClr val="6F2F9F"/>
                </a:solidFill>
                <a:latin typeface="Arial MT"/>
                <a:cs typeface="Arial MT"/>
              </a:rPr>
              <a:t>adaptability,</a:t>
            </a:r>
            <a:endParaRPr sz="1800">
              <a:latin typeface="Arial MT"/>
              <a:cs typeface="Arial MT"/>
            </a:endParaRPr>
          </a:p>
          <a:p>
            <a:pPr marL="1434465" marR="2254250">
              <a:lnSpc>
                <a:spcPct val="100000"/>
              </a:lnSpc>
            </a:pP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inherent</a:t>
            </a:r>
            <a:r>
              <a:rPr dirty="0" sz="1800" spc="-2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contextual</a:t>
            </a:r>
            <a:r>
              <a:rPr dirty="0" sz="1800" spc="-1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information</a:t>
            </a:r>
            <a:r>
              <a:rPr dirty="0" sz="1800" spc="-2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Arial MT"/>
                <a:cs typeface="Arial MT"/>
              </a:rPr>
              <a:t>processing,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fault</a:t>
            </a:r>
            <a:r>
              <a:rPr dirty="0" sz="1800" spc="-4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tolerance,</a:t>
            </a:r>
            <a:r>
              <a:rPr dirty="0" sz="1800" spc="-1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6F2F9F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434465">
              <a:lnSpc>
                <a:spcPct val="100000"/>
              </a:lnSpc>
            </a:pP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low</a:t>
            </a:r>
            <a:r>
              <a:rPr dirty="0" sz="1800" spc="-1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6F2F9F"/>
                </a:solidFill>
                <a:latin typeface="Arial MT"/>
                <a:cs typeface="Arial MT"/>
              </a:rPr>
              <a:t>energy</a:t>
            </a:r>
            <a:r>
              <a:rPr dirty="0" sz="1800" spc="-1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Arial MT"/>
                <a:cs typeface="Arial MT"/>
              </a:rPr>
              <a:t>consumption.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r>
              <a:rPr dirty="0" sz="18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hope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devices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based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biological neural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networks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will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process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some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these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characteristics.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7634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Back-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propagation(BP)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95172" y="4588764"/>
            <a:ext cx="6477000" cy="685800"/>
          </a:xfrm>
          <a:custGeom>
            <a:avLst/>
            <a:gdLst/>
            <a:ahLst/>
            <a:cxnLst/>
            <a:rect l="l" t="t" r="r" b="b"/>
            <a:pathLst>
              <a:path w="6477000" h="685800">
                <a:moveTo>
                  <a:pt x="343027" y="0"/>
                </a:moveTo>
                <a:lnTo>
                  <a:pt x="0" y="342900"/>
                </a:lnTo>
                <a:lnTo>
                  <a:pt x="343027" y="685800"/>
                </a:lnTo>
                <a:lnTo>
                  <a:pt x="343027" y="514350"/>
                </a:lnTo>
                <a:lnTo>
                  <a:pt x="6477000" y="514350"/>
                </a:lnTo>
                <a:lnTo>
                  <a:pt x="6477000" y="171450"/>
                </a:lnTo>
                <a:lnTo>
                  <a:pt x="343027" y="171450"/>
                </a:lnTo>
                <a:lnTo>
                  <a:pt x="343027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990600" y="4058411"/>
            <a:ext cx="6530340" cy="1221105"/>
            <a:chOff x="990600" y="4058411"/>
            <a:chExt cx="6530340" cy="1221105"/>
          </a:xfrm>
        </p:grpSpPr>
        <p:sp>
          <p:nvSpPr>
            <p:cNvPr id="5" name="object 5" descr=""/>
            <p:cNvSpPr/>
            <p:nvPr/>
          </p:nvSpPr>
          <p:spPr>
            <a:xfrm>
              <a:off x="995172" y="4588763"/>
              <a:ext cx="6477000" cy="685800"/>
            </a:xfrm>
            <a:custGeom>
              <a:avLst/>
              <a:gdLst/>
              <a:ahLst/>
              <a:cxnLst/>
              <a:rect l="l" t="t" r="r" b="b"/>
              <a:pathLst>
                <a:path w="6477000" h="685800">
                  <a:moveTo>
                    <a:pt x="0" y="342900"/>
                  </a:moveTo>
                  <a:lnTo>
                    <a:pt x="343027" y="0"/>
                  </a:lnTo>
                  <a:lnTo>
                    <a:pt x="343027" y="171450"/>
                  </a:lnTo>
                  <a:lnTo>
                    <a:pt x="6477000" y="171450"/>
                  </a:lnTo>
                  <a:lnTo>
                    <a:pt x="6477000" y="514350"/>
                  </a:lnTo>
                  <a:lnTo>
                    <a:pt x="343027" y="514350"/>
                  </a:lnTo>
                  <a:lnTo>
                    <a:pt x="343027" y="685800"/>
                  </a:lnTo>
                  <a:lnTo>
                    <a:pt x="0" y="342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39367" y="4062983"/>
              <a:ext cx="6477000" cy="609600"/>
            </a:xfrm>
            <a:custGeom>
              <a:avLst/>
              <a:gdLst/>
              <a:ahLst/>
              <a:cxnLst/>
              <a:rect l="l" t="t" r="r" b="b"/>
              <a:pathLst>
                <a:path w="6477000" h="609600">
                  <a:moveTo>
                    <a:pt x="6172327" y="0"/>
                  </a:moveTo>
                  <a:lnTo>
                    <a:pt x="6172327" y="152400"/>
                  </a:lnTo>
                  <a:lnTo>
                    <a:pt x="0" y="152400"/>
                  </a:lnTo>
                  <a:lnTo>
                    <a:pt x="0" y="457200"/>
                  </a:lnTo>
                  <a:lnTo>
                    <a:pt x="6172327" y="457200"/>
                  </a:lnTo>
                  <a:lnTo>
                    <a:pt x="6172327" y="609600"/>
                  </a:lnTo>
                  <a:lnTo>
                    <a:pt x="6477000" y="304800"/>
                  </a:lnTo>
                  <a:lnTo>
                    <a:pt x="6172327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39367" y="4062983"/>
              <a:ext cx="6477000" cy="609600"/>
            </a:xfrm>
            <a:custGeom>
              <a:avLst/>
              <a:gdLst/>
              <a:ahLst/>
              <a:cxnLst/>
              <a:rect l="l" t="t" r="r" b="b"/>
              <a:pathLst>
                <a:path w="6477000" h="609600">
                  <a:moveTo>
                    <a:pt x="0" y="152400"/>
                  </a:moveTo>
                  <a:lnTo>
                    <a:pt x="6172327" y="152400"/>
                  </a:lnTo>
                  <a:lnTo>
                    <a:pt x="6172327" y="0"/>
                  </a:lnTo>
                  <a:lnTo>
                    <a:pt x="6477000" y="304800"/>
                  </a:lnTo>
                  <a:lnTo>
                    <a:pt x="6172327" y="609600"/>
                  </a:lnTo>
                  <a:lnTo>
                    <a:pt x="6172327" y="457200"/>
                  </a:lnTo>
                  <a:lnTo>
                    <a:pt x="0" y="45720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845564" y="1773935"/>
            <a:ext cx="3520440" cy="2125980"/>
            <a:chOff x="1845564" y="1773935"/>
            <a:chExt cx="3520440" cy="2125980"/>
          </a:xfrm>
        </p:grpSpPr>
        <p:sp>
          <p:nvSpPr>
            <p:cNvPr id="9" name="object 9" descr=""/>
            <p:cNvSpPr/>
            <p:nvPr/>
          </p:nvSpPr>
          <p:spPr>
            <a:xfrm>
              <a:off x="5088636" y="2117978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753" y="0"/>
                  </a:moveTo>
                  <a:lnTo>
                    <a:pt x="190542" y="31678"/>
                  </a:lnTo>
                  <a:lnTo>
                    <a:pt x="203200" y="31750"/>
                  </a:lnTo>
                  <a:lnTo>
                    <a:pt x="203200" y="44450"/>
                  </a:lnTo>
                  <a:lnTo>
                    <a:pt x="190457" y="44450"/>
                  </a:lnTo>
                  <a:lnTo>
                    <a:pt x="190246" y="76200"/>
                  </a:lnTo>
                  <a:lnTo>
                    <a:pt x="254601" y="44450"/>
                  </a:lnTo>
                  <a:lnTo>
                    <a:pt x="203200" y="44450"/>
                  </a:lnTo>
                  <a:lnTo>
                    <a:pt x="254746" y="44378"/>
                  </a:lnTo>
                  <a:lnTo>
                    <a:pt x="266700" y="38481"/>
                  </a:lnTo>
                  <a:lnTo>
                    <a:pt x="190753" y="0"/>
                  </a:lnTo>
                  <a:close/>
                </a:path>
                <a:path w="266700" h="76200">
                  <a:moveTo>
                    <a:pt x="190542" y="31678"/>
                  </a:moveTo>
                  <a:lnTo>
                    <a:pt x="190458" y="44378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190542" y="31678"/>
                  </a:lnTo>
                  <a:close/>
                </a:path>
                <a:path w="266700" h="76200">
                  <a:moveTo>
                    <a:pt x="0" y="30607"/>
                  </a:moveTo>
                  <a:lnTo>
                    <a:pt x="0" y="43307"/>
                  </a:lnTo>
                  <a:lnTo>
                    <a:pt x="190458" y="44378"/>
                  </a:lnTo>
                  <a:lnTo>
                    <a:pt x="190542" y="31678"/>
                  </a:lnTo>
                  <a:lnTo>
                    <a:pt x="0" y="306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0036" y="2025395"/>
              <a:ext cx="243840" cy="24384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099304" y="2683382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754" y="0"/>
                  </a:moveTo>
                  <a:lnTo>
                    <a:pt x="190542" y="31678"/>
                  </a:lnTo>
                  <a:lnTo>
                    <a:pt x="203200" y="31750"/>
                  </a:lnTo>
                  <a:lnTo>
                    <a:pt x="203200" y="44450"/>
                  </a:lnTo>
                  <a:lnTo>
                    <a:pt x="190457" y="44450"/>
                  </a:lnTo>
                  <a:lnTo>
                    <a:pt x="190246" y="76200"/>
                  </a:lnTo>
                  <a:lnTo>
                    <a:pt x="254601" y="44450"/>
                  </a:lnTo>
                  <a:lnTo>
                    <a:pt x="203200" y="44450"/>
                  </a:lnTo>
                  <a:lnTo>
                    <a:pt x="254746" y="44378"/>
                  </a:lnTo>
                  <a:lnTo>
                    <a:pt x="266700" y="38480"/>
                  </a:lnTo>
                  <a:lnTo>
                    <a:pt x="190754" y="0"/>
                  </a:lnTo>
                  <a:close/>
                </a:path>
                <a:path w="266700" h="76200">
                  <a:moveTo>
                    <a:pt x="190542" y="31678"/>
                  </a:moveTo>
                  <a:lnTo>
                    <a:pt x="190458" y="44378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190542" y="31678"/>
                  </a:lnTo>
                  <a:close/>
                </a:path>
                <a:path w="266700" h="76200">
                  <a:moveTo>
                    <a:pt x="0" y="30606"/>
                  </a:moveTo>
                  <a:lnTo>
                    <a:pt x="0" y="43306"/>
                  </a:lnTo>
                  <a:lnTo>
                    <a:pt x="190458" y="44378"/>
                  </a:lnTo>
                  <a:lnTo>
                    <a:pt x="190542" y="31678"/>
                  </a:lnTo>
                  <a:lnTo>
                    <a:pt x="0" y="306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084" y="2602991"/>
              <a:ext cx="243840" cy="24384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3844" y="2037587"/>
              <a:ext cx="243840" cy="24384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037842" y="1824100"/>
              <a:ext cx="1299845" cy="296545"/>
            </a:xfrm>
            <a:custGeom>
              <a:avLst/>
              <a:gdLst/>
              <a:ahLst/>
              <a:cxnLst/>
              <a:rect l="l" t="t" r="r" b="b"/>
              <a:pathLst>
                <a:path w="1299845" h="296544">
                  <a:moveTo>
                    <a:pt x="1223814" y="265280"/>
                  </a:moveTo>
                  <a:lnTo>
                    <a:pt x="1217421" y="296290"/>
                  </a:lnTo>
                  <a:lnTo>
                    <a:pt x="1299718" y="274447"/>
                  </a:lnTo>
                  <a:lnTo>
                    <a:pt x="1291331" y="267843"/>
                  </a:lnTo>
                  <a:lnTo>
                    <a:pt x="1236218" y="267843"/>
                  </a:lnTo>
                  <a:lnTo>
                    <a:pt x="1223814" y="265280"/>
                  </a:lnTo>
                  <a:close/>
                </a:path>
                <a:path w="1299845" h="296544">
                  <a:moveTo>
                    <a:pt x="1226378" y="252839"/>
                  </a:moveTo>
                  <a:lnTo>
                    <a:pt x="1223814" y="265280"/>
                  </a:lnTo>
                  <a:lnTo>
                    <a:pt x="1236218" y="267843"/>
                  </a:lnTo>
                  <a:lnTo>
                    <a:pt x="1238758" y="255397"/>
                  </a:lnTo>
                  <a:lnTo>
                    <a:pt x="1226378" y="252839"/>
                  </a:lnTo>
                  <a:close/>
                </a:path>
                <a:path w="1299845" h="296544">
                  <a:moveTo>
                    <a:pt x="1232788" y="221741"/>
                  </a:moveTo>
                  <a:lnTo>
                    <a:pt x="1226378" y="252839"/>
                  </a:lnTo>
                  <a:lnTo>
                    <a:pt x="1238758" y="255397"/>
                  </a:lnTo>
                  <a:lnTo>
                    <a:pt x="1236218" y="267843"/>
                  </a:lnTo>
                  <a:lnTo>
                    <a:pt x="1291331" y="267843"/>
                  </a:lnTo>
                  <a:lnTo>
                    <a:pt x="1232788" y="221741"/>
                  </a:lnTo>
                  <a:close/>
                </a:path>
                <a:path w="1299845" h="296544">
                  <a:moveTo>
                    <a:pt x="2539" y="0"/>
                  </a:moveTo>
                  <a:lnTo>
                    <a:pt x="0" y="12446"/>
                  </a:lnTo>
                  <a:lnTo>
                    <a:pt x="1223814" y="265280"/>
                  </a:lnTo>
                  <a:lnTo>
                    <a:pt x="1226378" y="252839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368" y="2596895"/>
              <a:ext cx="243840" cy="24231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029968" y="1824989"/>
              <a:ext cx="2877820" cy="907415"/>
            </a:xfrm>
            <a:custGeom>
              <a:avLst/>
              <a:gdLst/>
              <a:ahLst/>
              <a:cxnLst/>
              <a:rect l="l" t="t" r="r" b="b"/>
              <a:pathLst>
                <a:path w="2877820" h="907414">
                  <a:moveTo>
                    <a:pt x="1295387" y="889254"/>
                  </a:moveTo>
                  <a:lnTo>
                    <a:pt x="1284376" y="879729"/>
                  </a:lnTo>
                  <a:lnTo>
                    <a:pt x="1230884" y="833501"/>
                  </a:lnTo>
                  <a:lnTo>
                    <a:pt x="1223111" y="864273"/>
                  </a:lnTo>
                  <a:lnTo>
                    <a:pt x="3048" y="553974"/>
                  </a:lnTo>
                  <a:lnTo>
                    <a:pt x="0" y="566166"/>
                  </a:lnTo>
                  <a:lnTo>
                    <a:pt x="1219987" y="876604"/>
                  </a:lnTo>
                  <a:lnTo>
                    <a:pt x="1212215" y="907415"/>
                  </a:lnTo>
                  <a:lnTo>
                    <a:pt x="1295387" y="889254"/>
                  </a:lnTo>
                  <a:close/>
                </a:path>
                <a:path w="2877820" h="907414">
                  <a:moveTo>
                    <a:pt x="1313688" y="820674"/>
                  </a:moveTo>
                  <a:lnTo>
                    <a:pt x="1296352" y="792353"/>
                  </a:lnTo>
                  <a:lnTo>
                    <a:pt x="1269225" y="748030"/>
                  </a:lnTo>
                  <a:lnTo>
                    <a:pt x="1252410" y="774903"/>
                  </a:lnTo>
                  <a:lnTo>
                    <a:pt x="12446" y="0"/>
                  </a:lnTo>
                  <a:lnTo>
                    <a:pt x="5715" y="10668"/>
                  </a:lnTo>
                  <a:lnTo>
                    <a:pt x="1245717" y="785596"/>
                  </a:lnTo>
                  <a:lnTo>
                    <a:pt x="1228852" y="812546"/>
                  </a:lnTo>
                  <a:lnTo>
                    <a:pt x="1313688" y="820674"/>
                  </a:lnTo>
                  <a:close/>
                </a:path>
                <a:path w="2877820" h="907414">
                  <a:moveTo>
                    <a:pt x="2877312" y="820674"/>
                  </a:moveTo>
                  <a:lnTo>
                    <a:pt x="2862491" y="805053"/>
                  </a:lnTo>
                  <a:lnTo>
                    <a:pt x="2818638" y="758825"/>
                  </a:lnTo>
                  <a:lnTo>
                    <a:pt x="2807805" y="788771"/>
                  </a:lnTo>
                  <a:lnTo>
                    <a:pt x="1547495" y="331597"/>
                  </a:lnTo>
                  <a:lnTo>
                    <a:pt x="1543177" y="343535"/>
                  </a:lnTo>
                  <a:lnTo>
                    <a:pt x="2803487" y="800709"/>
                  </a:lnTo>
                  <a:lnTo>
                    <a:pt x="2792730" y="830453"/>
                  </a:lnTo>
                  <a:lnTo>
                    <a:pt x="2877312" y="820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368" y="3509771"/>
              <a:ext cx="243840" cy="24384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023110" y="1823338"/>
              <a:ext cx="1354455" cy="2031364"/>
            </a:xfrm>
            <a:custGeom>
              <a:avLst/>
              <a:gdLst/>
              <a:ahLst/>
              <a:cxnLst/>
              <a:rect l="l" t="t" r="r" b="b"/>
              <a:pathLst>
                <a:path w="1354454" h="2031364">
                  <a:moveTo>
                    <a:pt x="1354074" y="1710817"/>
                  </a:moveTo>
                  <a:lnTo>
                    <a:pt x="1344663" y="1664716"/>
                  </a:lnTo>
                  <a:lnTo>
                    <a:pt x="1337056" y="1627378"/>
                  </a:lnTo>
                  <a:lnTo>
                    <a:pt x="1312062" y="1646974"/>
                  </a:lnTo>
                  <a:lnTo>
                    <a:pt x="1012050" y="1264310"/>
                  </a:lnTo>
                  <a:lnTo>
                    <a:pt x="1295844" y="1047343"/>
                  </a:lnTo>
                  <a:lnTo>
                    <a:pt x="1315212" y="1072642"/>
                  </a:lnTo>
                  <a:lnTo>
                    <a:pt x="1336192" y="1029589"/>
                  </a:lnTo>
                  <a:lnTo>
                    <a:pt x="1352550" y="996061"/>
                  </a:lnTo>
                  <a:lnTo>
                    <a:pt x="1268844" y="1012063"/>
                  </a:lnTo>
                  <a:lnTo>
                    <a:pt x="1288135" y="1037272"/>
                  </a:lnTo>
                  <a:lnTo>
                    <a:pt x="1004214" y="1254315"/>
                  </a:lnTo>
                  <a:lnTo>
                    <a:pt x="994156" y="1241488"/>
                  </a:lnTo>
                  <a:lnTo>
                    <a:pt x="994156" y="1262011"/>
                  </a:lnTo>
                  <a:lnTo>
                    <a:pt x="704799" y="1483207"/>
                  </a:lnTo>
                  <a:lnTo>
                    <a:pt x="693750" y="1477225"/>
                  </a:lnTo>
                  <a:lnTo>
                    <a:pt x="693750" y="1491665"/>
                  </a:lnTo>
                  <a:lnTo>
                    <a:pt x="35153" y="1995144"/>
                  </a:lnTo>
                  <a:lnTo>
                    <a:pt x="536079" y="1406283"/>
                  </a:lnTo>
                  <a:lnTo>
                    <a:pt x="693750" y="1491665"/>
                  </a:lnTo>
                  <a:lnTo>
                    <a:pt x="693750" y="1477225"/>
                  </a:lnTo>
                  <a:lnTo>
                    <a:pt x="544499" y="1396390"/>
                  </a:lnTo>
                  <a:lnTo>
                    <a:pt x="833335" y="1056855"/>
                  </a:lnTo>
                  <a:lnTo>
                    <a:pt x="994156" y="1262011"/>
                  </a:lnTo>
                  <a:lnTo>
                    <a:pt x="994156" y="1241488"/>
                  </a:lnTo>
                  <a:lnTo>
                    <a:pt x="841705" y="1047013"/>
                  </a:lnTo>
                  <a:lnTo>
                    <a:pt x="868984" y="1014945"/>
                  </a:lnTo>
                  <a:lnTo>
                    <a:pt x="1245704" y="967676"/>
                  </a:lnTo>
                  <a:lnTo>
                    <a:pt x="1249680" y="999109"/>
                  </a:lnTo>
                  <a:lnTo>
                    <a:pt x="1318069" y="953516"/>
                  </a:lnTo>
                  <a:lnTo>
                    <a:pt x="1320546" y="951865"/>
                  </a:lnTo>
                  <a:lnTo>
                    <a:pt x="1240155" y="923544"/>
                  </a:lnTo>
                  <a:lnTo>
                    <a:pt x="1244130" y="955103"/>
                  </a:lnTo>
                  <a:lnTo>
                    <a:pt x="881176" y="1000607"/>
                  </a:lnTo>
                  <a:lnTo>
                    <a:pt x="1307998" y="498868"/>
                  </a:lnTo>
                  <a:lnTo>
                    <a:pt x="1332230" y="519430"/>
                  </a:lnTo>
                  <a:lnTo>
                    <a:pt x="1341678" y="480949"/>
                  </a:lnTo>
                  <a:lnTo>
                    <a:pt x="1352550" y="436753"/>
                  </a:lnTo>
                  <a:lnTo>
                    <a:pt x="1274191" y="470154"/>
                  </a:lnTo>
                  <a:lnTo>
                    <a:pt x="1298321" y="490651"/>
                  </a:lnTo>
                  <a:lnTo>
                    <a:pt x="862558" y="1002944"/>
                  </a:lnTo>
                  <a:lnTo>
                    <a:pt x="850366" y="1004481"/>
                  </a:lnTo>
                  <a:lnTo>
                    <a:pt x="850366" y="1017282"/>
                  </a:lnTo>
                  <a:lnTo>
                    <a:pt x="833729" y="1036840"/>
                  </a:lnTo>
                  <a:lnTo>
                    <a:pt x="825360" y="1026160"/>
                  </a:lnTo>
                  <a:lnTo>
                    <a:pt x="825360" y="1046683"/>
                  </a:lnTo>
                  <a:lnTo>
                    <a:pt x="533120" y="1390230"/>
                  </a:lnTo>
                  <a:lnTo>
                    <a:pt x="33655" y="1119733"/>
                  </a:lnTo>
                  <a:lnTo>
                    <a:pt x="806627" y="1022769"/>
                  </a:lnTo>
                  <a:lnTo>
                    <a:pt x="825360" y="1046683"/>
                  </a:lnTo>
                  <a:lnTo>
                    <a:pt x="825360" y="1026160"/>
                  </a:lnTo>
                  <a:lnTo>
                    <a:pt x="821270" y="1020927"/>
                  </a:lnTo>
                  <a:lnTo>
                    <a:pt x="850366" y="1017282"/>
                  </a:lnTo>
                  <a:lnTo>
                    <a:pt x="850366" y="1004481"/>
                  </a:lnTo>
                  <a:lnTo>
                    <a:pt x="812126" y="1009256"/>
                  </a:lnTo>
                  <a:lnTo>
                    <a:pt x="20955" y="0"/>
                  </a:lnTo>
                  <a:lnTo>
                    <a:pt x="11049" y="7874"/>
                  </a:lnTo>
                  <a:lnTo>
                    <a:pt x="797483" y="1011097"/>
                  </a:lnTo>
                  <a:lnTo>
                    <a:pt x="7620" y="1110107"/>
                  </a:lnTo>
                  <a:lnTo>
                    <a:pt x="8775" y="1119797"/>
                  </a:lnTo>
                  <a:lnTo>
                    <a:pt x="8382" y="1120521"/>
                  </a:lnTo>
                  <a:lnTo>
                    <a:pt x="8902" y="1120813"/>
                  </a:lnTo>
                  <a:lnTo>
                    <a:pt x="9144" y="1122807"/>
                  </a:lnTo>
                  <a:lnTo>
                    <a:pt x="11950" y="1122464"/>
                  </a:lnTo>
                  <a:lnTo>
                    <a:pt x="524713" y="1400124"/>
                  </a:lnTo>
                  <a:lnTo>
                    <a:pt x="2032" y="2014601"/>
                  </a:lnTo>
                  <a:lnTo>
                    <a:pt x="5676" y="2017674"/>
                  </a:lnTo>
                  <a:lnTo>
                    <a:pt x="5549" y="2017776"/>
                  </a:lnTo>
                  <a:lnTo>
                    <a:pt x="0" y="2018411"/>
                  </a:lnTo>
                  <a:lnTo>
                    <a:pt x="1524" y="2031111"/>
                  </a:lnTo>
                  <a:lnTo>
                    <a:pt x="1245565" y="1887410"/>
                  </a:lnTo>
                  <a:lnTo>
                    <a:pt x="1249172" y="1918970"/>
                  </a:lnTo>
                  <a:lnTo>
                    <a:pt x="1318983" y="1873377"/>
                  </a:lnTo>
                  <a:lnTo>
                    <a:pt x="1320546" y="1872361"/>
                  </a:lnTo>
                  <a:lnTo>
                    <a:pt x="1240536" y="1843278"/>
                  </a:lnTo>
                  <a:lnTo>
                    <a:pt x="1244130" y="1874837"/>
                  </a:lnTo>
                  <a:lnTo>
                    <a:pt x="30162" y="2014931"/>
                  </a:lnTo>
                  <a:lnTo>
                    <a:pt x="705980" y="1498295"/>
                  </a:lnTo>
                  <a:lnTo>
                    <a:pt x="1244422" y="1789836"/>
                  </a:lnTo>
                  <a:lnTo>
                    <a:pt x="1229360" y="1817751"/>
                  </a:lnTo>
                  <a:lnTo>
                    <a:pt x="1314450" y="1820545"/>
                  </a:lnTo>
                  <a:lnTo>
                    <a:pt x="1297203" y="1795907"/>
                  </a:lnTo>
                  <a:lnTo>
                    <a:pt x="1265555" y="1750707"/>
                  </a:lnTo>
                  <a:lnTo>
                    <a:pt x="1250442" y="1778685"/>
                  </a:lnTo>
                  <a:lnTo>
                    <a:pt x="717042" y="1489837"/>
                  </a:lnTo>
                  <a:lnTo>
                    <a:pt x="1001979" y="1271993"/>
                  </a:lnTo>
                  <a:lnTo>
                    <a:pt x="1302092" y="1654797"/>
                  </a:lnTo>
                  <a:lnTo>
                    <a:pt x="1277112" y="1674368"/>
                  </a:lnTo>
                  <a:lnTo>
                    <a:pt x="1354074" y="1710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099304" y="3597782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754" y="0"/>
                  </a:moveTo>
                  <a:lnTo>
                    <a:pt x="190542" y="31678"/>
                  </a:lnTo>
                  <a:lnTo>
                    <a:pt x="203200" y="31749"/>
                  </a:lnTo>
                  <a:lnTo>
                    <a:pt x="203200" y="44449"/>
                  </a:lnTo>
                  <a:lnTo>
                    <a:pt x="190457" y="44449"/>
                  </a:lnTo>
                  <a:lnTo>
                    <a:pt x="190246" y="76199"/>
                  </a:lnTo>
                  <a:lnTo>
                    <a:pt x="254601" y="44449"/>
                  </a:lnTo>
                  <a:lnTo>
                    <a:pt x="203200" y="44449"/>
                  </a:lnTo>
                  <a:lnTo>
                    <a:pt x="254746" y="44378"/>
                  </a:lnTo>
                  <a:lnTo>
                    <a:pt x="266700" y="38480"/>
                  </a:lnTo>
                  <a:lnTo>
                    <a:pt x="190754" y="0"/>
                  </a:lnTo>
                  <a:close/>
                </a:path>
                <a:path w="266700" h="76200">
                  <a:moveTo>
                    <a:pt x="190542" y="31678"/>
                  </a:moveTo>
                  <a:lnTo>
                    <a:pt x="190458" y="44378"/>
                  </a:lnTo>
                  <a:lnTo>
                    <a:pt x="203200" y="44449"/>
                  </a:lnTo>
                  <a:lnTo>
                    <a:pt x="203200" y="31749"/>
                  </a:lnTo>
                  <a:lnTo>
                    <a:pt x="190542" y="31678"/>
                  </a:lnTo>
                  <a:close/>
                </a:path>
                <a:path w="266700" h="76200">
                  <a:moveTo>
                    <a:pt x="0" y="30606"/>
                  </a:moveTo>
                  <a:lnTo>
                    <a:pt x="0" y="43306"/>
                  </a:lnTo>
                  <a:lnTo>
                    <a:pt x="190458" y="44378"/>
                  </a:lnTo>
                  <a:lnTo>
                    <a:pt x="190542" y="31678"/>
                  </a:lnTo>
                  <a:lnTo>
                    <a:pt x="0" y="306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0036" y="3515867"/>
              <a:ext cx="243840" cy="24384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031492" y="2161158"/>
              <a:ext cx="2910840" cy="1515110"/>
            </a:xfrm>
            <a:custGeom>
              <a:avLst/>
              <a:gdLst/>
              <a:ahLst/>
              <a:cxnLst/>
              <a:rect l="l" t="t" r="r" b="b"/>
              <a:pathLst>
                <a:path w="2910840" h="1515110">
                  <a:moveTo>
                    <a:pt x="1312164" y="60833"/>
                  </a:moveTo>
                  <a:lnTo>
                    <a:pt x="1227061" y="63627"/>
                  </a:lnTo>
                  <a:lnTo>
                    <a:pt x="1242187" y="91541"/>
                  </a:lnTo>
                  <a:lnTo>
                    <a:pt x="0" y="765429"/>
                  </a:lnTo>
                  <a:lnTo>
                    <a:pt x="6096" y="776605"/>
                  </a:lnTo>
                  <a:lnTo>
                    <a:pt x="1248219" y="102679"/>
                  </a:lnTo>
                  <a:lnTo>
                    <a:pt x="1263396" y="130683"/>
                  </a:lnTo>
                  <a:lnTo>
                    <a:pt x="1294955" y="85471"/>
                  </a:lnTo>
                  <a:lnTo>
                    <a:pt x="1312164" y="60833"/>
                  </a:lnTo>
                  <a:close/>
                </a:path>
                <a:path w="2910840" h="1515110">
                  <a:moveTo>
                    <a:pt x="2830068" y="1476629"/>
                  </a:moveTo>
                  <a:lnTo>
                    <a:pt x="2817368" y="1470279"/>
                  </a:lnTo>
                  <a:lnTo>
                    <a:pt x="2753868" y="1438529"/>
                  </a:lnTo>
                  <a:lnTo>
                    <a:pt x="2753868" y="1470279"/>
                  </a:lnTo>
                  <a:lnTo>
                    <a:pt x="1540764" y="1470279"/>
                  </a:lnTo>
                  <a:lnTo>
                    <a:pt x="1540764" y="1482979"/>
                  </a:lnTo>
                  <a:lnTo>
                    <a:pt x="2753868" y="1482979"/>
                  </a:lnTo>
                  <a:lnTo>
                    <a:pt x="2753868" y="1514729"/>
                  </a:lnTo>
                  <a:lnTo>
                    <a:pt x="2817368" y="1482979"/>
                  </a:lnTo>
                  <a:lnTo>
                    <a:pt x="2830068" y="1476629"/>
                  </a:lnTo>
                  <a:close/>
                </a:path>
                <a:path w="2910840" h="1515110">
                  <a:moveTo>
                    <a:pt x="2910840" y="98933"/>
                  </a:moveTo>
                  <a:lnTo>
                    <a:pt x="2829941" y="125476"/>
                  </a:lnTo>
                  <a:lnTo>
                    <a:pt x="2852267" y="148031"/>
                  </a:lnTo>
                  <a:lnTo>
                    <a:pt x="2269515" y="725627"/>
                  </a:lnTo>
                  <a:lnTo>
                    <a:pt x="1540637" y="0"/>
                  </a:lnTo>
                  <a:lnTo>
                    <a:pt x="1531747" y="8890"/>
                  </a:lnTo>
                  <a:lnTo>
                    <a:pt x="2260511" y="734542"/>
                  </a:lnTo>
                  <a:lnTo>
                    <a:pt x="1525651" y="1462913"/>
                  </a:lnTo>
                  <a:lnTo>
                    <a:pt x="1534541" y="1472057"/>
                  </a:lnTo>
                  <a:lnTo>
                    <a:pt x="1541919" y="1464741"/>
                  </a:lnTo>
                  <a:lnTo>
                    <a:pt x="1544193" y="1468247"/>
                  </a:lnTo>
                  <a:lnTo>
                    <a:pt x="2424265" y="897610"/>
                  </a:lnTo>
                  <a:lnTo>
                    <a:pt x="2852280" y="1323759"/>
                  </a:lnTo>
                  <a:lnTo>
                    <a:pt x="2829941" y="1346200"/>
                  </a:lnTo>
                  <a:lnTo>
                    <a:pt x="2910840" y="1372997"/>
                  </a:lnTo>
                  <a:lnTo>
                    <a:pt x="2897289" y="1332738"/>
                  </a:lnTo>
                  <a:lnTo>
                    <a:pt x="2883662" y="1292225"/>
                  </a:lnTo>
                  <a:lnTo>
                    <a:pt x="2861272" y="1314716"/>
                  </a:lnTo>
                  <a:lnTo>
                    <a:pt x="2435161" y="890549"/>
                  </a:lnTo>
                  <a:lnTo>
                    <a:pt x="2789402" y="660857"/>
                  </a:lnTo>
                  <a:lnTo>
                    <a:pt x="2806700" y="687451"/>
                  </a:lnTo>
                  <a:lnTo>
                    <a:pt x="2832697" y="643255"/>
                  </a:lnTo>
                  <a:lnTo>
                    <a:pt x="2849880" y="614045"/>
                  </a:lnTo>
                  <a:lnTo>
                    <a:pt x="2765171" y="623570"/>
                  </a:lnTo>
                  <a:lnTo>
                    <a:pt x="2782455" y="650163"/>
                  </a:lnTo>
                  <a:lnTo>
                    <a:pt x="2425941" y="881354"/>
                  </a:lnTo>
                  <a:lnTo>
                    <a:pt x="2415044" y="870508"/>
                  </a:lnTo>
                  <a:lnTo>
                    <a:pt x="2415044" y="888415"/>
                  </a:lnTo>
                  <a:lnTo>
                    <a:pt x="1571485" y="1435430"/>
                  </a:lnTo>
                  <a:lnTo>
                    <a:pt x="2269515" y="743508"/>
                  </a:lnTo>
                  <a:lnTo>
                    <a:pt x="2415044" y="888415"/>
                  </a:lnTo>
                  <a:lnTo>
                    <a:pt x="2415044" y="870508"/>
                  </a:lnTo>
                  <a:lnTo>
                    <a:pt x="2278519" y="734593"/>
                  </a:lnTo>
                  <a:lnTo>
                    <a:pt x="2861183" y="157022"/>
                  </a:lnTo>
                  <a:lnTo>
                    <a:pt x="2883535" y="179578"/>
                  </a:lnTo>
                  <a:lnTo>
                    <a:pt x="2897251" y="139065"/>
                  </a:lnTo>
                  <a:lnTo>
                    <a:pt x="2910840" y="98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441192" y="2869691"/>
              <a:ext cx="0" cy="603885"/>
            </a:xfrm>
            <a:custGeom>
              <a:avLst/>
              <a:gdLst/>
              <a:ahLst/>
              <a:cxnLst/>
              <a:rect l="l" t="t" r="r" b="b"/>
              <a:pathLst>
                <a:path w="0" h="603885">
                  <a:moveTo>
                    <a:pt x="0" y="0"/>
                  </a:moveTo>
                  <a:lnTo>
                    <a:pt x="0" y="603504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028825" y="2127884"/>
              <a:ext cx="2853055" cy="1458595"/>
            </a:xfrm>
            <a:custGeom>
              <a:avLst/>
              <a:gdLst/>
              <a:ahLst/>
              <a:cxnLst/>
              <a:rect l="l" t="t" r="r" b="b"/>
              <a:pathLst>
                <a:path w="2853054" h="1458595">
                  <a:moveTo>
                    <a:pt x="1314831" y="1458087"/>
                  </a:moveTo>
                  <a:lnTo>
                    <a:pt x="1300251" y="1419872"/>
                  </a:lnTo>
                  <a:lnTo>
                    <a:pt x="1284478" y="1378458"/>
                  </a:lnTo>
                  <a:lnTo>
                    <a:pt x="1262938" y="1401902"/>
                  </a:lnTo>
                  <a:lnTo>
                    <a:pt x="19977" y="261734"/>
                  </a:lnTo>
                  <a:lnTo>
                    <a:pt x="1230299" y="43789"/>
                  </a:lnTo>
                  <a:lnTo>
                    <a:pt x="1235964" y="75057"/>
                  </a:lnTo>
                  <a:lnTo>
                    <a:pt x="1297546" y="28956"/>
                  </a:lnTo>
                  <a:lnTo>
                    <a:pt x="1304163" y="24003"/>
                  </a:lnTo>
                  <a:lnTo>
                    <a:pt x="1222375" y="0"/>
                  </a:lnTo>
                  <a:lnTo>
                    <a:pt x="1228013" y="31216"/>
                  </a:lnTo>
                  <a:lnTo>
                    <a:pt x="0" y="252476"/>
                  </a:lnTo>
                  <a:lnTo>
                    <a:pt x="2286" y="264922"/>
                  </a:lnTo>
                  <a:lnTo>
                    <a:pt x="4203" y="264579"/>
                  </a:lnTo>
                  <a:lnTo>
                    <a:pt x="1254366" y="1411236"/>
                  </a:lnTo>
                  <a:lnTo>
                    <a:pt x="1232903" y="1434592"/>
                  </a:lnTo>
                  <a:lnTo>
                    <a:pt x="1314831" y="1458087"/>
                  </a:lnTo>
                  <a:close/>
                </a:path>
                <a:path w="2853054" h="1458595">
                  <a:moveTo>
                    <a:pt x="2852547" y="94107"/>
                  </a:moveTo>
                  <a:lnTo>
                    <a:pt x="2767838" y="85344"/>
                  </a:lnTo>
                  <a:lnTo>
                    <a:pt x="2779026" y="115112"/>
                  </a:lnTo>
                  <a:lnTo>
                    <a:pt x="1541145" y="581914"/>
                  </a:lnTo>
                  <a:lnTo>
                    <a:pt x="1545717" y="593852"/>
                  </a:lnTo>
                  <a:lnTo>
                    <a:pt x="1552270" y="591388"/>
                  </a:lnTo>
                  <a:lnTo>
                    <a:pt x="1545971" y="600837"/>
                  </a:lnTo>
                  <a:lnTo>
                    <a:pt x="2785453" y="1421371"/>
                  </a:lnTo>
                  <a:lnTo>
                    <a:pt x="2767965" y="1447800"/>
                  </a:lnTo>
                  <a:lnTo>
                    <a:pt x="2852547" y="1458087"/>
                  </a:lnTo>
                  <a:lnTo>
                    <a:pt x="2835402" y="1428369"/>
                  </a:lnTo>
                  <a:lnTo>
                    <a:pt x="2810002" y="1384300"/>
                  </a:lnTo>
                  <a:lnTo>
                    <a:pt x="2792526" y="1410690"/>
                  </a:lnTo>
                  <a:lnTo>
                    <a:pt x="1553946" y="590753"/>
                  </a:lnTo>
                  <a:lnTo>
                    <a:pt x="2783471" y="126936"/>
                  </a:lnTo>
                  <a:lnTo>
                    <a:pt x="2794635" y="156591"/>
                  </a:lnTo>
                  <a:lnTo>
                    <a:pt x="2837243" y="110617"/>
                  </a:lnTo>
                  <a:lnTo>
                    <a:pt x="2852547" y="94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5564" y="3800855"/>
              <a:ext cx="169164" cy="9906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918716" y="3035807"/>
              <a:ext cx="1905" cy="685800"/>
            </a:xfrm>
            <a:custGeom>
              <a:avLst/>
              <a:gdLst/>
              <a:ahLst/>
              <a:cxnLst/>
              <a:rect l="l" t="t" r="r" b="b"/>
              <a:pathLst>
                <a:path w="1905" h="685800">
                  <a:moveTo>
                    <a:pt x="0" y="0"/>
                  </a:moveTo>
                  <a:lnTo>
                    <a:pt x="1523" y="685799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7756" y="2886455"/>
              <a:ext cx="170688" cy="9906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4708" y="2333243"/>
              <a:ext cx="170688" cy="10058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4708" y="1773935"/>
              <a:ext cx="170688" cy="10058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572256" y="2118232"/>
              <a:ext cx="1289685" cy="643255"/>
            </a:xfrm>
            <a:custGeom>
              <a:avLst/>
              <a:gdLst/>
              <a:ahLst/>
              <a:cxnLst/>
              <a:rect l="l" t="t" r="r" b="b"/>
              <a:pathLst>
                <a:path w="1289685" h="643255">
                  <a:moveTo>
                    <a:pt x="1289304" y="605155"/>
                  </a:moveTo>
                  <a:lnTo>
                    <a:pt x="1276604" y="598805"/>
                  </a:lnTo>
                  <a:lnTo>
                    <a:pt x="1213104" y="567055"/>
                  </a:lnTo>
                  <a:lnTo>
                    <a:pt x="1213104" y="598805"/>
                  </a:lnTo>
                  <a:lnTo>
                    <a:pt x="0" y="598805"/>
                  </a:lnTo>
                  <a:lnTo>
                    <a:pt x="0" y="611505"/>
                  </a:lnTo>
                  <a:lnTo>
                    <a:pt x="1213104" y="611505"/>
                  </a:lnTo>
                  <a:lnTo>
                    <a:pt x="1213104" y="643255"/>
                  </a:lnTo>
                  <a:lnTo>
                    <a:pt x="1276604" y="611505"/>
                  </a:lnTo>
                  <a:lnTo>
                    <a:pt x="1289304" y="605155"/>
                  </a:lnTo>
                  <a:close/>
                </a:path>
                <a:path w="1289685" h="643255">
                  <a:moveTo>
                    <a:pt x="1289304" y="38227"/>
                  </a:moveTo>
                  <a:lnTo>
                    <a:pt x="1213104" y="0"/>
                  </a:lnTo>
                  <a:lnTo>
                    <a:pt x="1213104" y="31737"/>
                  </a:lnTo>
                  <a:lnTo>
                    <a:pt x="0" y="30353"/>
                  </a:lnTo>
                  <a:lnTo>
                    <a:pt x="0" y="43053"/>
                  </a:lnTo>
                  <a:lnTo>
                    <a:pt x="1213104" y="44437"/>
                  </a:lnTo>
                  <a:lnTo>
                    <a:pt x="1213104" y="76200"/>
                  </a:lnTo>
                  <a:lnTo>
                    <a:pt x="1276807" y="44450"/>
                  </a:lnTo>
                  <a:lnTo>
                    <a:pt x="1289304" y="38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443989" y="3890517"/>
            <a:ext cx="5795645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1415415" algn="l"/>
                <a:tab pos="2974340" algn="l"/>
              </a:tabLst>
            </a:pPr>
            <a:r>
              <a:rPr dirty="0" sz="1400">
                <a:latin typeface="Arial MT"/>
                <a:cs typeface="Arial MT"/>
              </a:rPr>
              <a:t>(Input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Layer)</a:t>
            </a:r>
            <a:r>
              <a:rPr dirty="0" sz="1400">
                <a:latin typeface="Arial MT"/>
                <a:cs typeface="Arial MT"/>
              </a:rPr>
              <a:t>	(Hidden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Layer)</a:t>
            </a:r>
            <a:r>
              <a:rPr dirty="0" sz="1400">
                <a:latin typeface="Arial MT"/>
                <a:cs typeface="Arial MT"/>
              </a:rPr>
              <a:t>	(Output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Layer)</a:t>
            </a:r>
            <a:endParaRPr sz="140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1095"/>
              </a:spcBef>
            </a:pP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Forward</a:t>
            </a:r>
            <a:r>
              <a:rPr dirty="0" sz="1400" spc="-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Pass:</a:t>
            </a:r>
            <a:r>
              <a:rPr dirty="0" sz="14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</a:rPr>
              <a:t>Error</a:t>
            </a:r>
            <a:r>
              <a:rPr dirty="0" sz="14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calculated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</a:rPr>
              <a:t>desired</a:t>
            </a:r>
            <a:r>
              <a:rPr dirty="0" sz="14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</a:rPr>
              <a:t>actual</a:t>
            </a:r>
            <a:r>
              <a:rPr dirty="0" sz="14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r>
              <a:rPr dirty="0" sz="1400" spc="-1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Backward</a:t>
            </a:r>
            <a:r>
              <a:rPr dirty="0" sz="14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Pass:</a:t>
            </a:r>
            <a:r>
              <a:rPr dirty="0" sz="14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Synaptic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</a:rPr>
              <a:t>weights</a:t>
            </a:r>
            <a:r>
              <a:rPr dirty="0" sz="14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</a:rPr>
              <a:t>adjusted</a:t>
            </a:r>
            <a:r>
              <a:rPr dirty="0" sz="14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calculated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000FF"/>
                </a:solidFill>
                <a:latin typeface="Arial MT"/>
                <a:cs typeface="Arial MT"/>
              </a:rPr>
              <a:t>error</a:t>
            </a:r>
            <a:r>
              <a:rPr dirty="0" sz="1400" spc="-1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4989576" y="2884932"/>
            <a:ext cx="0" cy="594360"/>
          </a:xfrm>
          <a:custGeom>
            <a:avLst/>
            <a:gdLst/>
            <a:ahLst/>
            <a:cxnLst/>
            <a:rect l="l" t="t" r="r" b="b"/>
            <a:pathLst>
              <a:path w="0" h="594360">
                <a:moveTo>
                  <a:pt x="0" y="0"/>
                </a:moveTo>
                <a:lnTo>
                  <a:pt x="0" y="594359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 descr=""/>
          <p:cNvGrpSpPr/>
          <p:nvPr/>
        </p:nvGrpSpPr>
        <p:grpSpPr>
          <a:xfrm>
            <a:off x="605027" y="2343911"/>
            <a:ext cx="1076325" cy="847725"/>
            <a:chOff x="605027" y="2343911"/>
            <a:chExt cx="1076325" cy="847725"/>
          </a:xfrm>
        </p:grpSpPr>
        <p:sp>
          <p:nvSpPr>
            <p:cNvPr id="33" name="object 33" descr=""/>
            <p:cNvSpPr/>
            <p:nvPr/>
          </p:nvSpPr>
          <p:spPr>
            <a:xfrm>
              <a:off x="609599" y="2348483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647687" y="0"/>
                  </a:moveTo>
                  <a:lnTo>
                    <a:pt x="647687" y="209550"/>
                  </a:lnTo>
                  <a:lnTo>
                    <a:pt x="0" y="209550"/>
                  </a:lnTo>
                  <a:lnTo>
                    <a:pt x="0" y="628650"/>
                  </a:lnTo>
                  <a:lnTo>
                    <a:pt x="647687" y="628650"/>
                  </a:lnTo>
                  <a:lnTo>
                    <a:pt x="647687" y="838200"/>
                  </a:lnTo>
                  <a:lnTo>
                    <a:pt x="1066800" y="419100"/>
                  </a:lnTo>
                  <a:lnTo>
                    <a:pt x="647687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09599" y="2348483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0" y="209550"/>
                  </a:moveTo>
                  <a:lnTo>
                    <a:pt x="647687" y="209550"/>
                  </a:lnTo>
                  <a:lnTo>
                    <a:pt x="647687" y="0"/>
                  </a:lnTo>
                  <a:lnTo>
                    <a:pt x="1066800" y="419100"/>
                  </a:lnTo>
                  <a:lnTo>
                    <a:pt x="647687" y="838200"/>
                  </a:lnTo>
                  <a:lnTo>
                    <a:pt x="647687" y="628650"/>
                  </a:lnTo>
                  <a:lnTo>
                    <a:pt x="0" y="628650"/>
                  </a:lnTo>
                  <a:lnTo>
                    <a:pt x="0" y="2095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88340" y="2583942"/>
            <a:ext cx="5918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 MT"/>
                <a:cs typeface="Arial MT"/>
              </a:rPr>
              <a:t>Input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5457444" y="2267711"/>
            <a:ext cx="1076325" cy="847725"/>
            <a:chOff x="5457444" y="2267711"/>
            <a:chExt cx="1076325" cy="847725"/>
          </a:xfrm>
        </p:grpSpPr>
        <p:sp>
          <p:nvSpPr>
            <p:cNvPr id="37" name="object 37" descr=""/>
            <p:cNvSpPr/>
            <p:nvPr/>
          </p:nvSpPr>
          <p:spPr>
            <a:xfrm>
              <a:off x="5462016" y="2272283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647700" y="0"/>
                  </a:moveTo>
                  <a:lnTo>
                    <a:pt x="647700" y="209550"/>
                  </a:lnTo>
                  <a:lnTo>
                    <a:pt x="0" y="209550"/>
                  </a:lnTo>
                  <a:lnTo>
                    <a:pt x="0" y="628650"/>
                  </a:lnTo>
                  <a:lnTo>
                    <a:pt x="647700" y="628650"/>
                  </a:lnTo>
                  <a:lnTo>
                    <a:pt x="647700" y="838200"/>
                  </a:lnTo>
                  <a:lnTo>
                    <a:pt x="1066800" y="41910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462016" y="2272283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0" y="209550"/>
                  </a:moveTo>
                  <a:lnTo>
                    <a:pt x="647700" y="209550"/>
                  </a:lnTo>
                  <a:lnTo>
                    <a:pt x="647700" y="0"/>
                  </a:lnTo>
                  <a:lnTo>
                    <a:pt x="1066800" y="419100"/>
                  </a:lnTo>
                  <a:lnTo>
                    <a:pt x="647700" y="838200"/>
                  </a:lnTo>
                  <a:lnTo>
                    <a:pt x="647700" y="628650"/>
                  </a:lnTo>
                  <a:lnTo>
                    <a:pt x="0" y="628650"/>
                  </a:lnTo>
                  <a:lnTo>
                    <a:pt x="0" y="20955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5542279" y="2507437"/>
            <a:ext cx="789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 MT"/>
                <a:cs typeface="Arial MT"/>
              </a:rPr>
              <a:t>Output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914133" y="2181860"/>
            <a:ext cx="186055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Error</a:t>
            </a:r>
            <a:r>
              <a:rPr dirty="0" sz="20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60" b="1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 sz="2000" spc="50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Desired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dirty="0" sz="2000" spc="-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Actual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7634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Back-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propagation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0"/>
            <a:ext cx="8001000" cy="562356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43000" y="4343400"/>
            <a:ext cx="6611620" cy="1714500"/>
            <a:chOff x="1143000" y="4343400"/>
            <a:chExt cx="6611620" cy="17145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4343400"/>
              <a:ext cx="6611111" cy="89611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800" y="5181600"/>
              <a:ext cx="6115811" cy="876300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0" y="6129528"/>
            <a:ext cx="9144000" cy="533400"/>
            <a:chOff x="0" y="6129528"/>
            <a:chExt cx="9144000" cy="53340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129528"/>
              <a:ext cx="9143999" cy="5334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0295" y="6492240"/>
              <a:ext cx="6013704" cy="12344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173729" y="6531102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 h="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2759964" y="1303019"/>
            <a:ext cx="3520440" cy="2125980"/>
            <a:chOff x="2759964" y="1303019"/>
            <a:chExt cx="3520440" cy="2125980"/>
          </a:xfrm>
        </p:grpSpPr>
        <p:sp>
          <p:nvSpPr>
            <p:cNvPr id="12" name="object 12" descr=""/>
            <p:cNvSpPr/>
            <p:nvPr/>
          </p:nvSpPr>
          <p:spPr>
            <a:xfrm>
              <a:off x="6003036" y="1645919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500" y="0"/>
                  </a:moveTo>
                  <a:lnTo>
                    <a:pt x="190500" y="76200"/>
                  </a:lnTo>
                  <a:lnTo>
                    <a:pt x="254000" y="44450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254000" y="31750"/>
                  </a:lnTo>
                  <a:lnTo>
                    <a:pt x="190500" y="0"/>
                  </a:lnTo>
                  <a:close/>
                </a:path>
                <a:path w="266700" h="76200">
                  <a:moveTo>
                    <a:pt x="1905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0500" y="44450"/>
                  </a:lnTo>
                  <a:lnTo>
                    <a:pt x="190500" y="31750"/>
                  </a:lnTo>
                  <a:close/>
                </a:path>
                <a:path w="266700" h="76200">
                  <a:moveTo>
                    <a:pt x="254000" y="31750"/>
                  </a:moveTo>
                  <a:lnTo>
                    <a:pt x="203200" y="31750"/>
                  </a:lnTo>
                  <a:lnTo>
                    <a:pt x="203200" y="44450"/>
                  </a:lnTo>
                  <a:lnTo>
                    <a:pt x="254000" y="44450"/>
                  </a:lnTo>
                  <a:lnTo>
                    <a:pt x="266700" y="38100"/>
                  </a:lnTo>
                  <a:lnTo>
                    <a:pt x="254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4436" y="1554479"/>
              <a:ext cx="243840" cy="24384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013704" y="2211323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500" y="0"/>
                  </a:moveTo>
                  <a:lnTo>
                    <a:pt x="190500" y="76200"/>
                  </a:lnTo>
                  <a:lnTo>
                    <a:pt x="254000" y="44450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254000" y="31750"/>
                  </a:lnTo>
                  <a:lnTo>
                    <a:pt x="190500" y="0"/>
                  </a:lnTo>
                  <a:close/>
                </a:path>
                <a:path w="266700" h="76200">
                  <a:moveTo>
                    <a:pt x="1905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0500" y="44450"/>
                  </a:lnTo>
                  <a:lnTo>
                    <a:pt x="190500" y="31750"/>
                  </a:lnTo>
                  <a:close/>
                </a:path>
                <a:path w="266700" h="76200">
                  <a:moveTo>
                    <a:pt x="254000" y="31750"/>
                  </a:moveTo>
                  <a:lnTo>
                    <a:pt x="203200" y="31750"/>
                  </a:lnTo>
                  <a:lnTo>
                    <a:pt x="203200" y="44450"/>
                  </a:lnTo>
                  <a:lnTo>
                    <a:pt x="254000" y="44450"/>
                  </a:lnTo>
                  <a:lnTo>
                    <a:pt x="266700" y="38100"/>
                  </a:lnTo>
                  <a:lnTo>
                    <a:pt x="254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7484" y="2132075"/>
              <a:ext cx="243840" cy="24384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8244" y="1565147"/>
              <a:ext cx="243840" cy="24384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952242" y="1351660"/>
              <a:ext cx="1299845" cy="297815"/>
            </a:xfrm>
            <a:custGeom>
              <a:avLst/>
              <a:gdLst/>
              <a:ahLst/>
              <a:cxnLst/>
              <a:rect l="l" t="t" r="r" b="b"/>
              <a:pathLst>
                <a:path w="1299845" h="297814">
                  <a:moveTo>
                    <a:pt x="1223882" y="266677"/>
                  </a:moveTo>
                  <a:lnTo>
                    <a:pt x="1217421" y="297814"/>
                  </a:lnTo>
                  <a:lnTo>
                    <a:pt x="1299718" y="275971"/>
                  </a:lnTo>
                  <a:lnTo>
                    <a:pt x="1291207" y="269239"/>
                  </a:lnTo>
                  <a:lnTo>
                    <a:pt x="1236218" y="269239"/>
                  </a:lnTo>
                  <a:lnTo>
                    <a:pt x="1223882" y="266677"/>
                  </a:lnTo>
                  <a:close/>
                </a:path>
                <a:path w="1299845" h="297814">
                  <a:moveTo>
                    <a:pt x="1226468" y="254214"/>
                  </a:moveTo>
                  <a:lnTo>
                    <a:pt x="1223882" y="266677"/>
                  </a:lnTo>
                  <a:lnTo>
                    <a:pt x="1236218" y="269239"/>
                  </a:lnTo>
                  <a:lnTo>
                    <a:pt x="1238884" y="256793"/>
                  </a:lnTo>
                  <a:lnTo>
                    <a:pt x="1226468" y="254214"/>
                  </a:lnTo>
                  <a:close/>
                </a:path>
                <a:path w="1299845" h="297814">
                  <a:moveTo>
                    <a:pt x="1232916" y="223138"/>
                  </a:moveTo>
                  <a:lnTo>
                    <a:pt x="1226468" y="254214"/>
                  </a:lnTo>
                  <a:lnTo>
                    <a:pt x="1238884" y="256793"/>
                  </a:lnTo>
                  <a:lnTo>
                    <a:pt x="1236218" y="269239"/>
                  </a:lnTo>
                  <a:lnTo>
                    <a:pt x="1291207" y="269239"/>
                  </a:lnTo>
                  <a:lnTo>
                    <a:pt x="1232916" y="223138"/>
                  </a:lnTo>
                  <a:close/>
                </a:path>
                <a:path w="1299845" h="297814">
                  <a:moveTo>
                    <a:pt x="2539" y="0"/>
                  </a:moveTo>
                  <a:lnTo>
                    <a:pt x="0" y="12446"/>
                  </a:lnTo>
                  <a:lnTo>
                    <a:pt x="1223882" y="266677"/>
                  </a:lnTo>
                  <a:lnTo>
                    <a:pt x="1226468" y="254214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9768" y="2124455"/>
              <a:ext cx="243840" cy="24384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2944368" y="1352549"/>
              <a:ext cx="2877820" cy="909319"/>
            </a:xfrm>
            <a:custGeom>
              <a:avLst/>
              <a:gdLst/>
              <a:ahLst/>
              <a:cxnLst/>
              <a:rect l="l" t="t" r="r" b="b"/>
              <a:pathLst>
                <a:path w="2877820" h="909319">
                  <a:moveTo>
                    <a:pt x="1295400" y="890778"/>
                  </a:moveTo>
                  <a:lnTo>
                    <a:pt x="1284376" y="881253"/>
                  </a:lnTo>
                  <a:lnTo>
                    <a:pt x="1230884" y="835025"/>
                  </a:lnTo>
                  <a:lnTo>
                    <a:pt x="1223111" y="865797"/>
                  </a:lnTo>
                  <a:lnTo>
                    <a:pt x="3048" y="555498"/>
                  </a:lnTo>
                  <a:lnTo>
                    <a:pt x="0" y="567690"/>
                  </a:lnTo>
                  <a:lnTo>
                    <a:pt x="1219987" y="878128"/>
                  </a:lnTo>
                  <a:lnTo>
                    <a:pt x="1212215" y="908939"/>
                  </a:lnTo>
                  <a:lnTo>
                    <a:pt x="1295400" y="890778"/>
                  </a:lnTo>
                  <a:close/>
                </a:path>
                <a:path w="2877820" h="909319">
                  <a:moveTo>
                    <a:pt x="1313688" y="822198"/>
                  </a:moveTo>
                  <a:lnTo>
                    <a:pt x="1296428" y="793877"/>
                  </a:lnTo>
                  <a:lnTo>
                    <a:pt x="1269365" y="749427"/>
                  </a:lnTo>
                  <a:lnTo>
                    <a:pt x="1252486" y="776351"/>
                  </a:lnTo>
                  <a:lnTo>
                    <a:pt x="12573" y="0"/>
                  </a:lnTo>
                  <a:lnTo>
                    <a:pt x="5715" y="10668"/>
                  </a:lnTo>
                  <a:lnTo>
                    <a:pt x="1245743" y="787120"/>
                  </a:lnTo>
                  <a:lnTo>
                    <a:pt x="1228852" y="814070"/>
                  </a:lnTo>
                  <a:lnTo>
                    <a:pt x="1313688" y="822198"/>
                  </a:lnTo>
                  <a:close/>
                </a:path>
                <a:path w="2877820" h="909319">
                  <a:moveTo>
                    <a:pt x="2877312" y="822198"/>
                  </a:moveTo>
                  <a:lnTo>
                    <a:pt x="2862491" y="806577"/>
                  </a:lnTo>
                  <a:lnTo>
                    <a:pt x="2818638" y="760349"/>
                  </a:lnTo>
                  <a:lnTo>
                    <a:pt x="2807805" y="790295"/>
                  </a:lnTo>
                  <a:lnTo>
                    <a:pt x="1547495" y="333121"/>
                  </a:lnTo>
                  <a:lnTo>
                    <a:pt x="1543177" y="345059"/>
                  </a:lnTo>
                  <a:lnTo>
                    <a:pt x="2803487" y="802233"/>
                  </a:lnTo>
                  <a:lnTo>
                    <a:pt x="2792730" y="831977"/>
                  </a:lnTo>
                  <a:lnTo>
                    <a:pt x="2877312" y="8221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9768" y="3038855"/>
              <a:ext cx="243840" cy="24384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937510" y="1352422"/>
              <a:ext cx="1354455" cy="2031364"/>
            </a:xfrm>
            <a:custGeom>
              <a:avLst/>
              <a:gdLst/>
              <a:ahLst/>
              <a:cxnLst/>
              <a:rect l="l" t="t" r="r" b="b"/>
              <a:pathLst>
                <a:path w="1354454" h="2031364">
                  <a:moveTo>
                    <a:pt x="1354074" y="1709293"/>
                  </a:moveTo>
                  <a:lnTo>
                    <a:pt x="1344663" y="1663192"/>
                  </a:lnTo>
                  <a:lnTo>
                    <a:pt x="1337056" y="1625854"/>
                  </a:lnTo>
                  <a:lnTo>
                    <a:pt x="1312062" y="1645450"/>
                  </a:lnTo>
                  <a:lnTo>
                    <a:pt x="1012621" y="1263865"/>
                  </a:lnTo>
                  <a:lnTo>
                    <a:pt x="1295844" y="1047343"/>
                  </a:lnTo>
                  <a:lnTo>
                    <a:pt x="1315212" y="1072642"/>
                  </a:lnTo>
                  <a:lnTo>
                    <a:pt x="1336192" y="1029589"/>
                  </a:lnTo>
                  <a:lnTo>
                    <a:pt x="1352550" y="996061"/>
                  </a:lnTo>
                  <a:lnTo>
                    <a:pt x="1268857" y="1012063"/>
                  </a:lnTo>
                  <a:lnTo>
                    <a:pt x="1288135" y="1037272"/>
                  </a:lnTo>
                  <a:lnTo>
                    <a:pt x="1004798" y="1253883"/>
                  </a:lnTo>
                  <a:lnTo>
                    <a:pt x="994727" y="1241056"/>
                  </a:lnTo>
                  <a:lnTo>
                    <a:pt x="994727" y="1261579"/>
                  </a:lnTo>
                  <a:lnTo>
                    <a:pt x="705446" y="1482725"/>
                  </a:lnTo>
                  <a:lnTo>
                    <a:pt x="694372" y="1476743"/>
                  </a:lnTo>
                  <a:lnTo>
                    <a:pt x="694372" y="1491195"/>
                  </a:lnTo>
                  <a:lnTo>
                    <a:pt x="35153" y="1995144"/>
                  </a:lnTo>
                  <a:lnTo>
                    <a:pt x="536448" y="1405851"/>
                  </a:lnTo>
                  <a:lnTo>
                    <a:pt x="694372" y="1491195"/>
                  </a:lnTo>
                  <a:lnTo>
                    <a:pt x="694372" y="1476743"/>
                  </a:lnTo>
                  <a:lnTo>
                    <a:pt x="544868" y="1395945"/>
                  </a:lnTo>
                  <a:lnTo>
                    <a:pt x="833729" y="1056386"/>
                  </a:lnTo>
                  <a:lnTo>
                    <a:pt x="994727" y="1261579"/>
                  </a:lnTo>
                  <a:lnTo>
                    <a:pt x="994727" y="1241056"/>
                  </a:lnTo>
                  <a:lnTo>
                    <a:pt x="842111" y="1046543"/>
                  </a:lnTo>
                  <a:lnTo>
                    <a:pt x="869988" y="1013764"/>
                  </a:lnTo>
                  <a:lnTo>
                    <a:pt x="1245692" y="966165"/>
                  </a:lnTo>
                  <a:lnTo>
                    <a:pt x="1249680" y="997712"/>
                  </a:lnTo>
                  <a:lnTo>
                    <a:pt x="1318069" y="951992"/>
                  </a:lnTo>
                  <a:lnTo>
                    <a:pt x="1320546" y="950341"/>
                  </a:lnTo>
                  <a:lnTo>
                    <a:pt x="1240155" y="922147"/>
                  </a:lnTo>
                  <a:lnTo>
                    <a:pt x="1244117" y="953604"/>
                  </a:lnTo>
                  <a:lnTo>
                    <a:pt x="882180" y="999426"/>
                  </a:lnTo>
                  <a:lnTo>
                    <a:pt x="1307998" y="498868"/>
                  </a:lnTo>
                  <a:lnTo>
                    <a:pt x="1332230" y="519430"/>
                  </a:lnTo>
                  <a:lnTo>
                    <a:pt x="1341678" y="480949"/>
                  </a:lnTo>
                  <a:lnTo>
                    <a:pt x="1352550" y="436753"/>
                  </a:lnTo>
                  <a:lnTo>
                    <a:pt x="1274191" y="470154"/>
                  </a:lnTo>
                  <a:lnTo>
                    <a:pt x="1298321" y="490651"/>
                  </a:lnTo>
                  <a:lnTo>
                    <a:pt x="863549" y="1001788"/>
                  </a:lnTo>
                  <a:lnTo>
                    <a:pt x="851344" y="1003338"/>
                  </a:lnTo>
                  <a:lnTo>
                    <a:pt x="851344" y="1016127"/>
                  </a:lnTo>
                  <a:lnTo>
                    <a:pt x="834123" y="1036370"/>
                  </a:lnTo>
                  <a:lnTo>
                    <a:pt x="825741" y="1025677"/>
                  </a:lnTo>
                  <a:lnTo>
                    <a:pt x="825741" y="1046226"/>
                  </a:lnTo>
                  <a:lnTo>
                    <a:pt x="533488" y="1389799"/>
                  </a:lnTo>
                  <a:lnTo>
                    <a:pt x="33642" y="1119708"/>
                  </a:lnTo>
                  <a:lnTo>
                    <a:pt x="806589" y="1021791"/>
                  </a:lnTo>
                  <a:lnTo>
                    <a:pt x="825741" y="1046226"/>
                  </a:lnTo>
                  <a:lnTo>
                    <a:pt x="825741" y="1025677"/>
                  </a:lnTo>
                  <a:lnTo>
                    <a:pt x="821245" y="1019937"/>
                  </a:lnTo>
                  <a:lnTo>
                    <a:pt x="851344" y="1016127"/>
                  </a:lnTo>
                  <a:lnTo>
                    <a:pt x="851344" y="1003338"/>
                  </a:lnTo>
                  <a:lnTo>
                    <a:pt x="812101" y="1008291"/>
                  </a:lnTo>
                  <a:lnTo>
                    <a:pt x="20955" y="0"/>
                  </a:lnTo>
                  <a:lnTo>
                    <a:pt x="11049" y="7874"/>
                  </a:lnTo>
                  <a:lnTo>
                    <a:pt x="797445" y="1010145"/>
                  </a:lnTo>
                  <a:lnTo>
                    <a:pt x="7620" y="1110107"/>
                  </a:lnTo>
                  <a:lnTo>
                    <a:pt x="8775" y="1119797"/>
                  </a:lnTo>
                  <a:lnTo>
                    <a:pt x="8382" y="1120521"/>
                  </a:lnTo>
                  <a:lnTo>
                    <a:pt x="8902" y="1120813"/>
                  </a:lnTo>
                  <a:lnTo>
                    <a:pt x="9144" y="1122807"/>
                  </a:lnTo>
                  <a:lnTo>
                    <a:pt x="11950" y="1122451"/>
                  </a:lnTo>
                  <a:lnTo>
                    <a:pt x="525068" y="1399705"/>
                  </a:lnTo>
                  <a:lnTo>
                    <a:pt x="2032" y="2014601"/>
                  </a:lnTo>
                  <a:lnTo>
                    <a:pt x="5676" y="2017674"/>
                  </a:lnTo>
                  <a:lnTo>
                    <a:pt x="5549" y="2017763"/>
                  </a:lnTo>
                  <a:lnTo>
                    <a:pt x="0" y="2018411"/>
                  </a:lnTo>
                  <a:lnTo>
                    <a:pt x="1524" y="2031111"/>
                  </a:lnTo>
                  <a:lnTo>
                    <a:pt x="1245590" y="1886026"/>
                  </a:lnTo>
                  <a:lnTo>
                    <a:pt x="1249299" y="1917446"/>
                  </a:lnTo>
                  <a:lnTo>
                    <a:pt x="1318983" y="1871853"/>
                  </a:lnTo>
                  <a:lnTo>
                    <a:pt x="1320546" y="1870837"/>
                  </a:lnTo>
                  <a:lnTo>
                    <a:pt x="1240409" y="1841881"/>
                  </a:lnTo>
                  <a:lnTo>
                    <a:pt x="1244104" y="1873338"/>
                  </a:lnTo>
                  <a:lnTo>
                    <a:pt x="30226" y="2014893"/>
                  </a:lnTo>
                  <a:lnTo>
                    <a:pt x="706615" y="1497799"/>
                  </a:lnTo>
                  <a:lnTo>
                    <a:pt x="1244447" y="1788401"/>
                  </a:lnTo>
                  <a:lnTo>
                    <a:pt x="1229360" y="1816354"/>
                  </a:lnTo>
                  <a:lnTo>
                    <a:pt x="1314450" y="1819021"/>
                  </a:lnTo>
                  <a:lnTo>
                    <a:pt x="1297165" y="1794383"/>
                  </a:lnTo>
                  <a:lnTo>
                    <a:pt x="1265555" y="1749298"/>
                  </a:lnTo>
                  <a:lnTo>
                    <a:pt x="1250492" y="1777199"/>
                  </a:lnTo>
                  <a:lnTo>
                    <a:pt x="717689" y="1489329"/>
                  </a:lnTo>
                  <a:lnTo>
                    <a:pt x="1002550" y="1271562"/>
                  </a:lnTo>
                  <a:lnTo>
                    <a:pt x="1302080" y="1653273"/>
                  </a:lnTo>
                  <a:lnTo>
                    <a:pt x="1277112" y="1672844"/>
                  </a:lnTo>
                  <a:lnTo>
                    <a:pt x="1354074" y="17092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013704" y="3125724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500" y="0"/>
                  </a:moveTo>
                  <a:lnTo>
                    <a:pt x="190500" y="76200"/>
                  </a:lnTo>
                  <a:lnTo>
                    <a:pt x="254000" y="44450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254000" y="31750"/>
                  </a:lnTo>
                  <a:lnTo>
                    <a:pt x="190500" y="0"/>
                  </a:lnTo>
                  <a:close/>
                </a:path>
                <a:path w="266700" h="76200">
                  <a:moveTo>
                    <a:pt x="1905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0500" y="44450"/>
                  </a:lnTo>
                  <a:lnTo>
                    <a:pt x="190500" y="31750"/>
                  </a:lnTo>
                  <a:close/>
                </a:path>
                <a:path w="266700" h="76200">
                  <a:moveTo>
                    <a:pt x="254000" y="31750"/>
                  </a:moveTo>
                  <a:lnTo>
                    <a:pt x="203200" y="31750"/>
                  </a:lnTo>
                  <a:lnTo>
                    <a:pt x="203200" y="44450"/>
                  </a:lnTo>
                  <a:lnTo>
                    <a:pt x="254000" y="44450"/>
                  </a:lnTo>
                  <a:lnTo>
                    <a:pt x="266700" y="38100"/>
                  </a:lnTo>
                  <a:lnTo>
                    <a:pt x="254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4436" y="3043427"/>
              <a:ext cx="243840" cy="24384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2945892" y="1690242"/>
              <a:ext cx="2910840" cy="1515110"/>
            </a:xfrm>
            <a:custGeom>
              <a:avLst/>
              <a:gdLst/>
              <a:ahLst/>
              <a:cxnLst/>
              <a:rect l="l" t="t" r="r" b="b"/>
              <a:pathLst>
                <a:path w="2910840" h="1515110">
                  <a:moveTo>
                    <a:pt x="1312164" y="59309"/>
                  </a:moveTo>
                  <a:lnTo>
                    <a:pt x="1227074" y="62230"/>
                  </a:lnTo>
                  <a:lnTo>
                    <a:pt x="1242212" y="90144"/>
                  </a:lnTo>
                  <a:lnTo>
                    <a:pt x="0" y="765429"/>
                  </a:lnTo>
                  <a:lnTo>
                    <a:pt x="6096" y="776605"/>
                  </a:lnTo>
                  <a:lnTo>
                    <a:pt x="1248283" y="101333"/>
                  </a:lnTo>
                  <a:lnTo>
                    <a:pt x="1263396" y="129159"/>
                  </a:lnTo>
                  <a:lnTo>
                    <a:pt x="1294866" y="84074"/>
                  </a:lnTo>
                  <a:lnTo>
                    <a:pt x="1312164" y="59309"/>
                  </a:lnTo>
                  <a:close/>
                </a:path>
                <a:path w="2910840" h="1515110">
                  <a:moveTo>
                    <a:pt x="2830068" y="1476629"/>
                  </a:moveTo>
                  <a:lnTo>
                    <a:pt x="2753868" y="1438402"/>
                  </a:lnTo>
                  <a:lnTo>
                    <a:pt x="2753868" y="1470139"/>
                  </a:lnTo>
                  <a:lnTo>
                    <a:pt x="1540764" y="1468755"/>
                  </a:lnTo>
                  <a:lnTo>
                    <a:pt x="1540764" y="1481455"/>
                  </a:lnTo>
                  <a:lnTo>
                    <a:pt x="2753868" y="1482839"/>
                  </a:lnTo>
                  <a:lnTo>
                    <a:pt x="2753868" y="1514602"/>
                  </a:lnTo>
                  <a:lnTo>
                    <a:pt x="2817571" y="1482852"/>
                  </a:lnTo>
                  <a:lnTo>
                    <a:pt x="2830068" y="1476629"/>
                  </a:lnTo>
                  <a:close/>
                </a:path>
                <a:path w="2910840" h="1515110">
                  <a:moveTo>
                    <a:pt x="2910840" y="98933"/>
                  </a:moveTo>
                  <a:lnTo>
                    <a:pt x="2829941" y="125476"/>
                  </a:lnTo>
                  <a:lnTo>
                    <a:pt x="2852267" y="148031"/>
                  </a:lnTo>
                  <a:lnTo>
                    <a:pt x="2269934" y="725208"/>
                  </a:lnTo>
                  <a:lnTo>
                    <a:pt x="1540637" y="0"/>
                  </a:lnTo>
                  <a:lnTo>
                    <a:pt x="1531747" y="8890"/>
                  </a:lnTo>
                  <a:lnTo>
                    <a:pt x="2260943" y="734136"/>
                  </a:lnTo>
                  <a:lnTo>
                    <a:pt x="1525651" y="1462913"/>
                  </a:lnTo>
                  <a:lnTo>
                    <a:pt x="1534541" y="1472057"/>
                  </a:lnTo>
                  <a:lnTo>
                    <a:pt x="1541919" y="1464741"/>
                  </a:lnTo>
                  <a:lnTo>
                    <a:pt x="1544193" y="1468247"/>
                  </a:lnTo>
                  <a:lnTo>
                    <a:pt x="2424239" y="896556"/>
                  </a:lnTo>
                  <a:lnTo>
                    <a:pt x="2852305" y="1322273"/>
                  </a:lnTo>
                  <a:lnTo>
                    <a:pt x="2829941" y="1344803"/>
                  </a:lnTo>
                  <a:lnTo>
                    <a:pt x="2910840" y="1371473"/>
                  </a:lnTo>
                  <a:lnTo>
                    <a:pt x="2897289" y="1331214"/>
                  </a:lnTo>
                  <a:lnTo>
                    <a:pt x="2883662" y="1290701"/>
                  </a:lnTo>
                  <a:lnTo>
                    <a:pt x="2861297" y="1313230"/>
                  </a:lnTo>
                  <a:lnTo>
                    <a:pt x="2435136" y="889482"/>
                  </a:lnTo>
                  <a:lnTo>
                    <a:pt x="2789402" y="659345"/>
                  </a:lnTo>
                  <a:lnTo>
                    <a:pt x="2806700" y="685927"/>
                  </a:lnTo>
                  <a:lnTo>
                    <a:pt x="2832697" y="641731"/>
                  </a:lnTo>
                  <a:lnTo>
                    <a:pt x="2849880" y="612521"/>
                  </a:lnTo>
                  <a:lnTo>
                    <a:pt x="2765171" y="622046"/>
                  </a:lnTo>
                  <a:lnTo>
                    <a:pt x="2782455" y="648652"/>
                  </a:lnTo>
                  <a:lnTo>
                    <a:pt x="2425903" y="880300"/>
                  </a:lnTo>
                  <a:lnTo>
                    <a:pt x="2415006" y="869467"/>
                  </a:lnTo>
                  <a:lnTo>
                    <a:pt x="2415006" y="887374"/>
                  </a:lnTo>
                  <a:lnTo>
                    <a:pt x="1571612" y="1435315"/>
                  </a:lnTo>
                  <a:lnTo>
                    <a:pt x="2269947" y="743089"/>
                  </a:lnTo>
                  <a:lnTo>
                    <a:pt x="2415006" y="887374"/>
                  </a:lnTo>
                  <a:lnTo>
                    <a:pt x="2415006" y="869467"/>
                  </a:lnTo>
                  <a:lnTo>
                    <a:pt x="2278938" y="734161"/>
                  </a:lnTo>
                  <a:lnTo>
                    <a:pt x="2861183" y="157022"/>
                  </a:lnTo>
                  <a:lnTo>
                    <a:pt x="2883535" y="179578"/>
                  </a:lnTo>
                  <a:lnTo>
                    <a:pt x="2897251" y="139065"/>
                  </a:lnTo>
                  <a:lnTo>
                    <a:pt x="2910840" y="98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355592" y="2398775"/>
              <a:ext cx="0" cy="603885"/>
            </a:xfrm>
            <a:custGeom>
              <a:avLst/>
              <a:gdLst/>
              <a:ahLst/>
              <a:cxnLst/>
              <a:rect l="l" t="t" r="r" b="b"/>
              <a:pathLst>
                <a:path w="0" h="603885">
                  <a:moveTo>
                    <a:pt x="0" y="0"/>
                  </a:moveTo>
                  <a:lnTo>
                    <a:pt x="0" y="603503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943225" y="1655571"/>
              <a:ext cx="2853055" cy="1457960"/>
            </a:xfrm>
            <a:custGeom>
              <a:avLst/>
              <a:gdLst/>
              <a:ahLst/>
              <a:cxnLst/>
              <a:rect l="l" t="t" r="r" b="b"/>
              <a:pathLst>
                <a:path w="2853054" h="1457960">
                  <a:moveTo>
                    <a:pt x="1314831" y="1457960"/>
                  </a:moveTo>
                  <a:lnTo>
                    <a:pt x="1300187" y="1419733"/>
                  </a:lnTo>
                  <a:lnTo>
                    <a:pt x="1284351" y="1378331"/>
                  </a:lnTo>
                  <a:lnTo>
                    <a:pt x="1262926" y="1401775"/>
                  </a:lnTo>
                  <a:lnTo>
                    <a:pt x="19977" y="263118"/>
                  </a:lnTo>
                  <a:lnTo>
                    <a:pt x="1230287" y="43675"/>
                  </a:lnTo>
                  <a:lnTo>
                    <a:pt x="1235964" y="74930"/>
                  </a:lnTo>
                  <a:lnTo>
                    <a:pt x="1297368" y="28956"/>
                  </a:lnTo>
                  <a:lnTo>
                    <a:pt x="1304163" y="23876"/>
                  </a:lnTo>
                  <a:lnTo>
                    <a:pt x="1222375" y="0"/>
                  </a:lnTo>
                  <a:lnTo>
                    <a:pt x="1228026" y="31229"/>
                  </a:lnTo>
                  <a:lnTo>
                    <a:pt x="0" y="253873"/>
                  </a:lnTo>
                  <a:lnTo>
                    <a:pt x="2286" y="266319"/>
                  </a:lnTo>
                  <a:lnTo>
                    <a:pt x="4203" y="265976"/>
                  </a:lnTo>
                  <a:lnTo>
                    <a:pt x="1254366" y="1411122"/>
                  </a:lnTo>
                  <a:lnTo>
                    <a:pt x="1232916" y="1434592"/>
                  </a:lnTo>
                  <a:lnTo>
                    <a:pt x="1314831" y="1457960"/>
                  </a:lnTo>
                  <a:close/>
                </a:path>
                <a:path w="2853054" h="1457960">
                  <a:moveTo>
                    <a:pt x="2852547" y="93980"/>
                  </a:moveTo>
                  <a:lnTo>
                    <a:pt x="2767838" y="85344"/>
                  </a:lnTo>
                  <a:lnTo>
                    <a:pt x="2779039" y="114998"/>
                  </a:lnTo>
                  <a:lnTo>
                    <a:pt x="1541145" y="583311"/>
                  </a:lnTo>
                  <a:lnTo>
                    <a:pt x="1545717" y="595249"/>
                  </a:lnTo>
                  <a:lnTo>
                    <a:pt x="1550924" y="593280"/>
                  </a:lnTo>
                  <a:lnTo>
                    <a:pt x="1545971" y="600710"/>
                  </a:lnTo>
                  <a:lnTo>
                    <a:pt x="2785453" y="1421244"/>
                  </a:lnTo>
                  <a:lnTo>
                    <a:pt x="2767965" y="1447673"/>
                  </a:lnTo>
                  <a:lnTo>
                    <a:pt x="2852547" y="1457960"/>
                  </a:lnTo>
                  <a:lnTo>
                    <a:pt x="2835402" y="1428242"/>
                  </a:lnTo>
                  <a:lnTo>
                    <a:pt x="2810002" y="1384173"/>
                  </a:lnTo>
                  <a:lnTo>
                    <a:pt x="2792526" y="1410563"/>
                  </a:lnTo>
                  <a:lnTo>
                    <a:pt x="1555407" y="591591"/>
                  </a:lnTo>
                  <a:lnTo>
                    <a:pt x="2783535" y="126923"/>
                  </a:lnTo>
                  <a:lnTo>
                    <a:pt x="2794762" y="156591"/>
                  </a:lnTo>
                  <a:lnTo>
                    <a:pt x="2837307" y="110490"/>
                  </a:lnTo>
                  <a:lnTo>
                    <a:pt x="2852547" y="93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59964" y="3328415"/>
              <a:ext cx="169164" cy="10058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2833116" y="2564891"/>
              <a:ext cx="1905" cy="685800"/>
            </a:xfrm>
            <a:custGeom>
              <a:avLst/>
              <a:gdLst/>
              <a:ahLst/>
              <a:cxnLst/>
              <a:rect l="l" t="t" r="r" b="b"/>
              <a:pathLst>
                <a:path w="1905" h="685800">
                  <a:moveTo>
                    <a:pt x="0" y="0"/>
                  </a:moveTo>
                  <a:lnTo>
                    <a:pt x="1523" y="685800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72156" y="2414016"/>
              <a:ext cx="170688" cy="10058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9108" y="1862327"/>
              <a:ext cx="170688" cy="9906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69108" y="1303019"/>
              <a:ext cx="170688" cy="10058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4486656" y="1645919"/>
              <a:ext cx="1289685" cy="644525"/>
            </a:xfrm>
            <a:custGeom>
              <a:avLst/>
              <a:gdLst/>
              <a:ahLst/>
              <a:cxnLst/>
              <a:rect l="l" t="t" r="r" b="b"/>
              <a:pathLst>
                <a:path w="1289685" h="644525">
                  <a:moveTo>
                    <a:pt x="1289304" y="606552"/>
                  </a:moveTo>
                  <a:lnTo>
                    <a:pt x="1213104" y="568325"/>
                  </a:lnTo>
                  <a:lnTo>
                    <a:pt x="1213104" y="600062"/>
                  </a:lnTo>
                  <a:lnTo>
                    <a:pt x="0" y="598678"/>
                  </a:lnTo>
                  <a:lnTo>
                    <a:pt x="0" y="611378"/>
                  </a:lnTo>
                  <a:lnTo>
                    <a:pt x="1213104" y="612762"/>
                  </a:lnTo>
                  <a:lnTo>
                    <a:pt x="1213104" y="644525"/>
                  </a:lnTo>
                  <a:lnTo>
                    <a:pt x="1276807" y="612775"/>
                  </a:lnTo>
                  <a:lnTo>
                    <a:pt x="1289304" y="606552"/>
                  </a:lnTo>
                  <a:close/>
                </a:path>
                <a:path w="1289685" h="644525">
                  <a:moveTo>
                    <a:pt x="1289304" y="38100"/>
                  </a:moveTo>
                  <a:lnTo>
                    <a:pt x="1276604" y="31750"/>
                  </a:lnTo>
                  <a:lnTo>
                    <a:pt x="1213104" y="0"/>
                  </a:lnTo>
                  <a:lnTo>
                    <a:pt x="1213104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213104" y="44450"/>
                  </a:lnTo>
                  <a:lnTo>
                    <a:pt x="1213104" y="76200"/>
                  </a:lnTo>
                  <a:lnTo>
                    <a:pt x="1276604" y="44450"/>
                  </a:lnTo>
                  <a:lnTo>
                    <a:pt x="128930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96108" y="3417823"/>
            <a:ext cx="10293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(Input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Layer)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761613" y="3419094"/>
            <a:ext cx="11988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(Hidden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Layer)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321046" y="3417823"/>
            <a:ext cx="1168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(Output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Layer)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5903976" y="2414016"/>
            <a:ext cx="0" cy="594360"/>
          </a:xfrm>
          <a:custGeom>
            <a:avLst/>
            <a:gdLst/>
            <a:ahLst/>
            <a:cxnLst/>
            <a:rect l="l" t="t" r="r" b="b"/>
            <a:pathLst>
              <a:path w="0" h="594360">
                <a:moveTo>
                  <a:pt x="0" y="0"/>
                </a:moveTo>
                <a:lnTo>
                  <a:pt x="0" y="594360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6366002" y="2161159"/>
            <a:ext cx="225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 MT"/>
                <a:cs typeface="Arial MT"/>
              </a:rPr>
              <a:t>y</a:t>
            </a:r>
            <a:r>
              <a:rPr dirty="0" baseline="-21367" sz="1950" spc="-37">
                <a:latin typeface="Arial MT"/>
                <a:cs typeface="Arial MT"/>
              </a:rPr>
              <a:t>j</a:t>
            </a:r>
            <a:endParaRPr baseline="-21367"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43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019554"/>
            <a:ext cx="7591044" cy="576224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4191000" y="4572000"/>
            <a:ext cx="4953000" cy="1076325"/>
            <a:chOff x="4191000" y="4572000"/>
            <a:chExt cx="4953000" cy="107632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0" y="4572000"/>
              <a:ext cx="4952999" cy="6858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8244" y="5257800"/>
              <a:ext cx="4677156" cy="39014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813175" y="4447413"/>
            <a:ext cx="1335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66FF"/>
                </a:solidFill>
                <a:latin typeface="Arial MT"/>
                <a:cs typeface="Arial MT"/>
              </a:rPr>
              <a:t>Forward</a:t>
            </a:r>
            <a:r>
              <a:rPr dirty="0" sz="1600" spc="-65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66FF"/>
                </a:solidFill>
                <a:latin typeface="Arial MT"/>
                <a:cs typeface="Arial MT"/>
              </a:rPr>
              <a:t>Pass: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89375" y="5627319"/>
            <a:ext cx="1481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66FF"/>
                </a:solidFill>
                <a:latin typeface="Arial MT"/>
                <a:cs typeface="Arial MT"/>
              </a:rPr>
              <a:t>Backward</a:t>
            </a:r>
            <a:r>
              <a:rPr dirty="0" sz="1600" spc="-9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66FF"/>
                </a:solidFill>
                <a:latin typeface="Arial MT"/>
                <a:cs typeface="Arial MT"/>
              </a:rPr>
              <a:t>Pass: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3400" y="6019800"/>
            <a:ext cx="4325111" cy="21945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9644" y="-113538"/>
            <a:ext cx="56889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Back-propagation</a:t>
            </a:r>
            <a:r>
              <a:rPr dirty="0" spc="-5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(Without</a:t>
            </a:r>
            <a:r>
              <a:rPr dirty="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HN)</a:t>
            </a: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9377" y="376427"/>
            <a:ext cx="6296025" cy="1804416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498338" y="2220595"/>
            <a:ext cx="10293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(Input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Layer)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07020" y="2175763"/>
            <a:ext cx="1168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(Output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Layer)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751061" y="1022095"/>
            <a:ext cx="2482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Arial MT"/>
                <a:cs typeface="Arial MT"/>
              </a:rPr>
              <a:t>y</a:t>
            </a:r>
            <a:r>
              <a:rPr dirty="0" baseline="-20833" sz="2400" spc="-37">
                <a:latin typeface="Arial MT"/>
                <a:cs typeface="Arial MT"/>
              </a:rPr>
              <a:t>j</a:t>
            </a:r>
            <a:endParaRPr baseline="-20833" sz="24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29000" y="3124200"/>
            <a:ext cx="990600" cy="533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2075" marR="35560">
              <a:lnSpc>
                <a:spcPct val="100000"/>
              </a:lnSpc>
              <a:spcBef>
                <a:spcPts val="320"/>
              </a:spcBef>
            </a:pP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Activation Function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34257" y="3657472"/>
            <a:ext cx="103377" cy="228726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2971800" y="4343400"/>
            <a:ext cx="30480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∑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152400"/>
            <a:ext cx="6583680" cy="404622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44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429000" y="10668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533400"/>
                </a:moveTo>
                <a:lnTo>
                  <a:pt x="990600" y="533400"/>
                </a:lnTo>
                <a:lnTo>
                  <a:pt x="990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905000" y="2281427"/>
            <a:ext cx="6943725" cy="2606040"/>
            <a:chOff x="1905000" y="2281427"/>
            <a:chExt cx="6943725" cy="260604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600" y="2362199"/>
              <a:ext cx="5571744" cy="7056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4800" y="2971800"/>
              <a:ext cx="4524756" cy="685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0" y="3595116"/>
              <a:ext cx="4829556" cy="6095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0" y="4232148"/>
              <a:ext cx="2619413" cy="6477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600" y="4232148"/>
              <a:ext cx="2667000" cy="65531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971800" y="2285999"/>
              <a:ext cx="304800" cy="370840"/>
            </a:xfrm>
            <a:custGeom>
              <a:avLst/>
              <a:gdLst/>
              <a:ahLst/>
              <a:cxnLst/>
              <a:rect l="l" t="t" r="r" b="b"/>
              <a:pathLst>
                <a:path w="304800" h="370839">
                  <a:moveTo>
                    <a:pt x="0" y="370332"/>
                  </a:moveTo>
                  <a:lnTo>
                    <a:pt x="304800" y="370332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971865" y="5248465"/>
            <a:ext cx="6668134" cy="1310005"/>
            <a:chOff x="1971865" y="5248465"/>
            <a:chExt cx="6668134" cy="1310005"/>
          </a:xfrm>
        </p:grpSpPr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199" y="5257800"/>
              <a:ext cx="6649211" cy="77114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976627" y="5253228"/>
              <a:ext cx="6658609" cy="780415"/>
            </a:xfrm>
            <a:custGeom>
              <a:avLst/>
              <a:gdLst/>
              <a:ahLst/>
              <a:cxnLst/>
              <a:rect l="l" t="t" r="r" b="b"/>
              <a:pathLst>
                <a:path w="6658609" h="780414">
                  <a:moveTo>
                    <a:pt x="0" y="780288"/>
                  </a:moveTo>
                  <a:lnTo>
                    <a:pt x="6658356" y="780288"/>
                  </a:lnTo>
                  <a:lnTo>
                    <a:pt x="6658356" y="0"/>
                  </a:lnTo>
                  <a:lnTo>
                    <a:pt x="0" y="0"/>
                  </a:lnTo>
                  <a:lnTo>
                    <a:pt x="0" y="780288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00400" y="6172200"/>
              <a:ext cx="3048000" cy="381000"/>
            </a:xfrm>
            <a:custGeom>
              <a:avLst/>
              <a:gdLst/>
              <a:ahLst/>
              <a:cxnLst/>
              <a:rect l="l" t="t" r="r" b="b"/>
              <a:pathLst>
                <a:path w="3048000" h="381000">
                  <a:moveTo>
                    <a:pt x="0" y="381000"/>
                  </a:moveTo>
                  <a:lnTo>
                    <a:pt x="3048000" y="3810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508375" y="1093977"/>
            <a:ext cx="880744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Activation Function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34257" y="1600072"/>
            <a:ext cx="103377" cy="228726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3051175" y="2312034"/>
            <a:ext cx="188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∑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279775" y="6200343"/>
            <a:ext cx="2735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Depends</a:t>
            </a:r>
            <a:r>
              <a:rPr dirty="0" sz="14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1400" spc="-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Activation</a:t>
            </a:r>
            <a:r>
              <a:rPr dirty="0" sz="14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343400" y="5791174"/>
            <a:ext cx="234315" cy="384810"/>
          </a:xfrm>
          <a:custGeom>
            <a:avLst/>
            <a:gdLst/>
            <a:ahLst/>
            <a:cxnLst/>
            <a:rect l="l" t="t" r="r" b="b"/>
            <a:pathLst>
              <a:path w="234314" h="384810">
                <a:moveTo>
                  <a:pt x="12967" y="21608"/>
                </a:moveTo>
                <a:lnTo>
                  <a:pt x="13131" y="34265"/>
                </a:lnTo>
                <a:lnTo>
                  <a:pt x="223138" y="384289"/>
                </a:lnTo>
                <a:lnTo>
                  <a:pt x="234061" y="377761"/>
                </a:lnTo>
                <a:lnTo>
                  <a:pt x="24016" y="27674"/>
                </a:lnTo>
                <a:lnTo>
                  <a:pt x="12967" y="21608"/>
                </a:lnTo>
                <a:close/>
              </a:path>
              <a:path w="234314" h="384810">
                <a:moveTo>
                  <a:pt x="0" y="0"/>
                </a:moveTo>
                <a:lnTo>
                  <a:pt x="1267" y="98933"/>
                </a:lnTo>
                <a:lnTo>
                  <a:pt x="1270" y="102603"/>
                </a:lnTo>
                <a:lnTo>
                  <a:pt x="4190" y="105410"/>
                </a:lnTo>
                <a:lnTo>
                  <a:pt x="11175" y="105321"/>
                </a:lnTo>
                <a:lnTo>
                  <a:pt x="13970" y="102450"/>
                </a:lnTo>
                <a:lnTo>
                  <a:pt x="13970" y="98933"/>
                </a:lnTo>
                <a:lnTo>
                  <a:pt x="13131" y="34265"/>
                </a:lnTo>
                <a:lnTo>
                  <a:pt x="1015" y="14071"/>
                </a:lnTo>
                <a:lnTo>
                  <a:pt x="11937" y="7543"/>
                </a:lnTo>
                <a:lnTo>
                  <a:pt x="13734" y="7543"/>
                </a:lnTo>
                <a:lnTo>
                  <a:pt x="0" y="0"/>
                </a:lnTo>
                <a:close/>
              </a:path>
              <a:path w="234314" h="384810">
                <a:moveTo>
                  <a:pt x="13734" y="7543"/>
                </a:moveTo>
                <a:lnTo>
                  <a:pt x="11937" y="7543"/>
                </a:lnTo>
                <a:lnTo>
                  <a:pt x="24016" y="27674"/>
                </a:lnTo>
                <a:lnTo>
                  <a:pt x="83820" y="60528"/>
                </a:lnTo>
                <a:lnTo>
                  <a:pt x="87629" y="59410"/>
                </a:lnTo>
                <a:lnTo>
                  <a:pt x="89408" y="56337"/>
                </a:lnTo>
                <a:lnTo>
                  <a:pt x="91059" y="53263"/>
                </a:lnTo>
                <a:lnTo>
                  <a:pt x="89915" y="49403"/>
                </a:lnTo>
                <a:lnTo>
                  <a:pt x="13734" y="7543"/>
                </a:lnTo>
                <a:close/>
              </a:path>
              <a:path w="234314" h="384810">
                <a:moveTo>
                  <a:pt x="11937" y="7543"/>
                </a:moveTo>
                <a:lnTo>
                  <a:pt x="1015" y="14071"/>
                </a:lnTo>
                <a:lnTo>
                  <a:pt x="13131" y="34265"/>
                </a:lnTo>
                <a:lnTo>
                  <a:pt x="12967" y="21608"/>
                </a:lnTo>
                <a:lnTo>
                  <a:pt x="3428" y="16370"/>
                </a:lnTo>
                <a:lnTo>
                  <a:pt x="12826" y="10731"/>
                </a:lnTo>
                <a:lnTo>
                  <a:pt x="13850" y="10731"/>
                </a:lnTo>
                <a:lnTo>
                  <a:pt x="11937" y="7543"/>
                </a:lnTo>
                <a:close/>
              </a:path>
              <a:path w="234314" h="384810">
                <a:moveTo>
                  <a:pt x="13850" y="10731"/>
                </a:moveTo>
                <a:lnTo>
                  <a:pt x="12826" y="10731"/>
                </a:lnTo>
                <a:lnTo>
                  <a:pt x="12967" y="21608"/>
                </a:lnTo>
                <a:lnTo>
                  <a:pt x="24016" y="27674"/>
                </a:lnTo>
                <a:lnTo>
                  <a:pt x="13850" y="10731"/>
                </a:lnTo>
                <a:close/>
              </a:path>
              <a:path w="234314" h="384810">
                <a:moveTo>
                  <a:pt x="12826" y="10731"/>
                </a:moveTo>
                <a:lnTo>
                  <a:pt x="3428" y="16370"/>
                </a:lnTo>
                <a:lnTo>
                  <a:pt x="12967" y="21608"/>
                </a:lnTo>
                <a:lnTo>
                  <a:pt x="12826" y="10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57911"/>
            <a:ext cx="6583680" cy="404622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45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429000" y="9906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533400"/>
                </a:moveTo>
                <a:lnTo>
                  <a:pt x="990600" y="533400"/>
                </a:lnTo>
                <a:lnTo>
                  <a:pt x="990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52400" y="2205037"/>
            <a:ext cx="8696325" cy="4634865"/>
            <a:chOff x="152400" y="2205037"/>
            <a:chExt cx="8696325" cy="463486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600" y="2267711"/>
              <a:ext cx="5571744" cy="70408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6600" y="2877312"/>
              <a:ext cx="5318759" cy="61722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800" y="3410711"/>
              <a:ext cx="8008620" cy="250545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00" y="5914642"/>
              <a:ext cx="4114800" cy="92506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0" y="6181342"/>
              <a:ext cx="2286000" cy="65836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7000" y="6306311"/>
              <a:ext cx="1676400" cy="40843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3400" y="6391655"/>
              <a:ext cx="647700" cy="31394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971800" y="2209800"/>
              <a:ext cx="304800" cy="370840"/>
            </a:xfrm>
            <a:custGeom>
              <a:avLst/>
              <a:gdLst/>
              <a:ahLst/>
              <a:cxnLst/>
              <a:rect l="l" t="t" r="r" b="b"/>
              <a:pathLst>
                <a:path w="304800" h="370839">
                  <a:moveTo>
                    <a:pt x="0" y="370332"/>
                  </a:moveTo>
                  <a:lnTo>
                    <a:pt x="304800" y="370332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508375" y="1017777"/>
            <a:ext cx="880744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Activation Function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34257" y="1523872"/>
            <a:ext cx="103377" cy="228726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3051175" y="2235834"/>
            <a:ext cx="188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∑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062227" y="4719828"/>
            <a:ext cx="7629525" cy="695325"/>
            <a:chOff x="1062227" y="4719828"/>
            <a:chExt cx="7629525" cy="695325"/>
          </a:xfrm>
        </p:grpSpPr>
        <p:sp>
          <p:nvSpPr>
            <p:cNvPr id="18" name="object 18" descr=""/>
            <p:cNvSpPr/>
            <p:nvPr/>
          </p:nvSpPr>
          <p:spPr>
            <a:xfrm>
              <a:off x="1066799" y="4724400"/>
              <a:ext cx="7620000" cy="685800"/>
            </a:xfrm>
            <a:custGeom>
              <a:avLst/>
              <a:gdLst/>
              <a:ahLst/>
              <a:cxnLst/>
              <a:rect l="l" t="t" r="r" b="b"/>
              <a:pathLst>
                <a:path w="7620000" h="685800">
                  <a:moveTo>
                    <a:pt x="7620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7620000" y="6858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0000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66799" y="4724400"/>
              <a:ext cx="7620000" cy="685800"/>
            </a:xfrm>
            <a:custGeom>
              <a:avLst/>
              <a:gdLst/>
              <a:ahLst/>
              <a:cxnLst/>
              <a:rect l="l" t="t" r="r" b="b"/>
              <a:pathLst>
                <a:path w="7620000" h="685800">
                  <a:moveTo>
                    <a:pt x="0" y="685800"/>
                  </a:moveTo>
                  <a:lnTo>
                    <a:pt x="7620000" y="685800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343662"/>
            <a:ext cx="54438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Weight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Update</a:t>
            </a:r>
            <a:r>
              <a:rPr dirty="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Sequence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in 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BP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600" y="3089148"/>
            <a:ext cx="1066800" cy="836930"/>
          </a:xfrm>
          <a:custGeom>
            <a:avLst/>
            <a:gdLst/>
            <a:ahLst/>
            <a:cxnLst/>
            <a:rect l="l" t="t" r="r" b="b"/>
            <a:pathLst>
              <a:path w="1066800" h="836929">
                <a:moveTo>
                  <a:pt x="648449" y="0"/>
                </a:moveTo>
                <a:lnTo>
                  <a:pt x="648449" y="209168"/>
                </a:lnTo>
                <a:lnTo>
                  <a:pt x="0" y="209168"/>
                </a:lnTo>
                <a:lnTo>
                  <a:pt x="0" y="627507"/>
                </a:lnTo>
                <a:lnTo>
                  <a:pt x="648449" y="627507"/>
                </a:lnTo>
                <a:lnTo>
                  <a:pt x="648449" y="836676"/>
                </a:lnTo>
                <a:lnTo>
                  <a:pt x="1066800" y="418338"/>
                </a:lnTo>
                <a:lnTo>
                  <a:pt x="648449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9600" y="3089148"/>
            <a:ext cx="1066800" cy="836930"/>
          </a:xfrm>
          <a:custGeom>
            <a:avLst/>
            <a:gdLst/>
            <a:ahLst/>
            <a:cxnLst/>
            <a:rect l="l" t="t" r="r" b="b"/>
            <a:pathLst>
              <a:path w="1066800" h="836929">
                <a:moveTo>
                  <a:pt x="0" y="209168"/>
                </a:moveTo>
                <a:lnTo>
                  <a:pt x="648449" y="209168"/>
                </a:lnTo>
                <a:lnTo>
                  <a:pt x="648449" y="0"/>
                </a:lnTo>
                <a:lnTo>
                  <a:pt x="1066800" y="418338"/>
                </a:lnTo>
                <a:lnTo>
                  <a:pt x="648449" y="836676"/>
                </a:lnTo>
                <a:lnTo>
                  <a:pt x="648449" y="627507"/>
                </a:lnTo>
                <a:lnTo>
                  <a:pt x="0" y="627507"/>
                </a:lnTo>
                <a:lnTo>
                  <a:pt x="0" y="2091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5608320" y="3043427"/>
            <a:ext cx="1076325" cy="810895"/>
            <a:chOff x="5608320" y="3043427"/>
            <a:chExt cx="1076325" cy="810895"/>
          </a:xfrm>
        </p:grpSpPr>
        <p:sp>
          <p:nvSpPr>
            <p:cNvPr id="6" name="object 6" descr=""/>
            <p:cNvSpPr/>
            <p:nvPr/>
          </p:nvSpPr>
          <p:spPr>
            <a:xfrm>
              <a:off x="5612892" y="3047999"/>
              <a:ext cx="1066800" cy="802005"/>
            </a:xfrm>
            <a:custGeom>
              <a:avLst/>
              <a:gdLst/>
              <a:ahLst/>
              <a:cxnLst/>
              <a:rect l="l" t="t" r="r" b="b"/>
              <a:pathLst>
                <a:path w="1066800" h="802004">
                  <a:moveTo>
                    <a:pt x="665988" y="0"/>
                  </a:moveTo>
                  <a:lnTo>
                    <a:pt x="665988" y="200405"/>
                  </a:lnTo>
                  <a:lnTo>
                    <a:pt x="0" y="200405"/>
                  </a:lnTo>
                  <a:lnTo>
                    <a:pt x="0" y="601218"/>
                  </a:lnTo>
                  <a:lnTo>
                    <a:pt x="665988" y="601218"/>
                  </a:lnTo>
                  <a:lnTo>
                    <a:pt x="665988" y="801624"/>
                  </a:lnTo>
                  <a:lnTo>
                    <a:pt x="1066800" y="400812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612892" y="3047999"/>
              <a:ext cx="1066800" cy="802005"/>
            </a:xfrm>
            <a:custGeom>
              <a:avLst/>
              <a:gdLst/>
              <a:ahLst/>
              <a:cxnLst/>
              <a:rect l="l" t="t" r="r" b="b"/>
              <a:pathLst>
                <a:path w="1066800" h="802004">
                  <a:moveTo>
                    <a:pt x="0" y="200405"/>
                  </a:moveTo>
                  <a:lnTo>
                    <a:pt x="665988" y="200405"/>
                  </a:lnTo>
                  <a:lnTo>
                    <a:pt x="665988" y="0"/>
                  </a:lnTo>
                  <a:lnTo>
                    <a:pt x="1066800" y="400812"/>
                  </a:lnTo>
                  <a:lnTo>
                    <a:pt x="665988" y="801624"/>
                  </a:lnTo>
                  <a:lnTo>
                    <a:pt x="665988" y="601218"/>
                  </a:lnTo>
                  <a:lnTo>
                    <a:pt x="0" y="601218"/>
                  </a:lnTo>
                  <a:lnTo>
                    <a:pt x="0" y="20040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912609" y="3276726"/>
            <a:ext cx="10541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e</a:t>
            </a:r>
            <a:r>
              <a:rPr dirty="0" baseline="-20833" sz="2400">
                <a:latin typeface="Arial MT"/>
                <a:cs typeface="Arial MT"/>
              </a:rPr>
              <a:t>j</a:t>
            </a:r>
            <a:r>
              <a:rPr dirty="0" baseline="-20833" sz="2400" spc="142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d</a:t>
            </a:r>
            <a:r>
              <a:rPr dirty="0" baseline="-21367" sz="1950">
                <a:latin typeface="Arial MT"/>
                <a:cs typeface="Arial MT"/>
              </a:rPr>
              <a:t>j</a:t>
            </a:r>
            <a:r>
              <a:rPr dirty="0" sz="2000">
                <a:latin typeface="Arial MT"/>
                <a:cs typeface="Arial MT"/>
              </a:rPr>
              <a:t>- </a:t>
            </a:r>
            <a:r>
              <a:rPr dirty="0" sz="2000" spc="-25">
                <a:latin typeface="Arial MT"/>
                <a:cs typeface="Arial MT"/>
              </a:rPr>
              <a:t>y</a:t>
            </a:r>
            <a:r>
              <a:rPr dirty="0" baseline="-20833" sz="2400" spc="-37">
                <a:latin typeface="Arial MT"/>
                <a:cs typeface="Arial MT"/>
              </a:rPr>
              <a:t>j</a:t>
            </a:r>
            <a:endParaRPr baseline="-20833" sz="24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010155" y="4123944"/>
            <a:ext cx="0" cy="1503045"/>
          </a:xfrm>
          <a:custGeom>
            <a:avLst/>
            <a:gdLst/>
            <a:ahLst/>
            <a:cxnLst/>
            <a:rect l="l" t="t" r="r" b="b"/>
            <a:pathLst>
              <a:path w="0" h="1503045">
                <a:moveTo>
                  <a:pt x="0" y="0"/>
                </a:moveTo>
                <a:lnTo>
                  <a:pt x="0" y="1502663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914144" y="1367027"/>
            <a:ext cx="2946400" cy="4645660"/>
            <a:chOff x="1914144" y="1367027"/>
            <a:chExt cx="2946400" cy="4645660"/>
          </a:xfrm>
        </p:grpSpPr>
        <p:sp>
          <p:nvSpPr>
            <p:cNvPr id="11" name="object 11" descr=""/>
            <p:cNvSpPr/>
            <p:nvPr/>
          </p:nvSpPr>
          <p:spPr>
            <a:xfrm>
              <a:off x="3857244" y="1953768"/>
              <a:ext cx="300355" cy="500380"/>
            </a:xfrm>
            <a:custGeom>
              <a:avLst/>
              <a:gdLst/>
              <a:ahLst/>
              <a:cxnLst/>
              <a:rect l="l" t="t" r="r" b="b"/>
              <a:pathLst>
                <a:path w="300354" h="500380">
                  <a:moveTo>
                    <a:pt x="150113" y="0"/>
                  </a:moveTo>
                  <a:lnTo>
                    <a:pt x="84086" y="25401"/>
                  </a:lnTo>
                  <a:lnTo>
                    <a:pt x="56214" y="54903"/>
                  </a:lnTo>
                  <a:lnTo>
                    <a:pt x="32970" y="93608"/>
                  </a:lnTo>
                  <a:lnTo>
                    <a:pt x="15253" y="140014"/>
                  </a:lnTo>
                  <a:lnTo>
                    <a:pt x="3963" y="192623"/>
                  </a:lnTo>
                  <a:lnTo>
                    <a:pt x="0" y="249936"/>
                  </a:lnTo>
                  <a:lnTo>
                    <a:pt x="3963" y="307248"/>
                  </a:lnTo>
                  <a:lnTo>
                    <a:pt x="15253" y="359857"/>
                  </a:lnTo>
                  <a:lnTo>
                    <a:pt x="32970" y="406263"/>
                  </a:lnTo>
                  <a:lnTo>
                    <a:pt x="56214" y="444968"/>
                  </a:lnTo>
                  <a:lnTo>
                    <a:pt x="84086" y="474470"/>
                  </a:lnTo>
                  <a:lnTo>
                    <a:pt x="150113" y="499872"/>
                  </a:lnTo>
                  <a:lnTo>
                    <a:pt x="184541" y="493271"/>
                  </a:lnTo>
                  <a:lnTo>
                    <a:pt x="244013" y="444968"/>
                  </a:lnTo>
                  <a:lnTo>
                    <a:pt x="267257" y="406263"/>
                  </a:lnTo>
                  <a:lnTo>
                    <a:pt x="284974" y="359857"/>
                  </a:lnTo>
                  <a:lnTo>
                    <a:pt x="296264" y="307248"/>
                  </a:lnTo>
                  <a:lnTo>
                    <a:pt x="300227" y="249936"/>
                  </a:lnTo>
                  <a:lnTo>
                    <a:pt x="296264" y="192623"/>
                  </a:lnTo>
                  <a:lnTo>
                    <a:pt x="284974" y="140014"/>
                  </a:lnTo>
                  <a:lnTo>
                    <a:pt x="267257" y="93608"/>
                  </a:lnTo>
                  <a:lnTo>
                    <a:pt x="244013" y="54903"/>
                  </a:lnTo>
                  <a:lnTo>
                    <a:pt x="216141" y="25401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857244" y="1953768"/>
              <a:ext cx="300355" cy="500380"/>
            </a:xfrm>
            <a:custGeom>
              <a:avLst/>
              <a:gdLst/>
              <a:ahLst/>
              <a:cxnLst/>
              <a:rect l="l" t="t" r="r" b="b"/>
              <a:pathLst>
                <a:path w="300354" h="500380">
                  <a:moveTo>
                    <a:pt x="0" y="249936"/>
                  </a:moveTo>
                  <a:lnTo>
                    <a:pt x="3963" y="192623"/>
                  </a:lnTo>
                  <a:lnTo>
                    <a:pt x="15253" y="140014"/>
                  </a:lnTo>
                  <a:lnTo>
                    <a:pt x="32970" y="93608"/>
                  </a:lnTo>
                  <a:lnTo>
                    <a:pt x="56214" y="54903"/>
                  </a:lnTo>
                  <a:lnTo>
                    <a:pt x="84086" y="25401"/>
                  </a:lnTo>
                  <a:lnTo>
                    <a:pt x="150113" y="0"/>
                  </a:lnTo>
                  <a:lnTo>
                    <a:pt x="184541" y="6600"/>
                  </a:lnTo>
                  <a:lnTo>
                    <a:pt x="244013" y="54903"/>
                  </a:lnTo>
                  <a:lnTo>
                    <a:pt x="267257" y="93608"/>
                  </a:lnTo>
                  <a:lnTo>
                    <a:pt x="284974" y="140014"/>
                  </a:lnTo>
                  <a:lnTo>
                    <a:pt x="296264" y="192623"/>
                  </a:lnTo>
                  <a:lnTo>
                    <a:pt x="300227" y="249936"/>
                  </a:lnTo>
                  <a:lnTo>
                    <a:pt x="296264" y="307248"/>
                  </a:lnTo>
                  <a:lnTo>
                    <a:pt x="284974" y="359857"/>
                  </a:lnTo>
                  <a:lnTo>
                    <a:pt x="267257" y="406263"/>
                  </a:lnTo>
                  <a:lnTo>
                    <a:pt x="244013" y="444968"/>
                  </a:lnTo>
                  <a:lnTo>
                    <a:pt x="216141" y="474470"/>
                  </a:lnTo>
                  <a:lnTo>
                    <a:pt x="150113" y="499872"/>
                  </a:lnTo>
                  <a:lnTo>
                    <a:pt x="115686" y="493271"/>
                  </a:lnTo>
                  <a:lnTo>
                    <a:pt x="56214" y="444968"/>
                  </a:lnTo>
                  <a:lnTo>
                    <a:pt x="32970" y="406263"/>
                  </a:lnTo>
                  <a:lnTo>
                    <a:pt x="15253" y="359857"/>
                  </a:lnTo>
                  <a:lnTo>
                    <a:pt x="3963" y="307248"/>
                  </a:lnTo>
                  <a:lnTo>
                    <a:pt x="0" y="24993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63572" y="1476882"/>
              <a:ext cx="1703070" cy="605790"/>
            </a:xfrm>
            <a:custGeom>
              <a:avLst/>
              <a:gdLst/>
              <a:ahLst/>
              <a:cxnLst/>
              <a:rect l="l" t="t" r="r" b="b"/>
              <a:pathLst>
                <a:path w="1703070" h="605789">
                  <a:moveTo>
                    <a:pt x="1628708" y="575348"/>
                  </a:moveTo>
                  <a:lnTo>
                    <a:pt x="1618361" y="605281"/>
                  </a:lnTo>
                  <a:lnTo>
                    <a:pt x="1702815" y="594232"/>
                  </a:lnTo>
                  <a:lnTo>
                    <a:pt x="1688421" y="579501"/>
                  </a:lnTo>
                  <a:lnTo>
                    <a:pt x="1640713" y="579501"/>
                  </a:lnTo>
                  <a:lnTo>
                    <a:pt x="1628708" y="575348"/>
                  </a:lnTo>
                  <a:close/>
                </a:path>
                <a:path w="1703070" h="605789">
                  <a:moveTo>
                    <a:pt x="1632880" y="563278"/>
                  </a:moveTo>
                  <a:lnTo>
                    <a:pt x="1628708" y="575348"/>
                  </a:lnTo>
                  <a:lnTo>
                    <a:pt x="1640713" y="579501"/>
                  </a:lnTo>
                  <a:lnTo>
                    <a:pt x="1644903" y="567436"/>
                  </a:lnTo>
                  <a:lnTo>
                    <a:pt x="1632880" y="563278"/>
                  </a:lnTo>
                  <a:close/>
                </a:path>
                <a:path w="1703070" h="605789">
                  <a:moveTo>
                    <a:pt x="1643252" y="533272"/>
                  </a:moveTo>
                  <a:lnTo>
                    <a:pt x="1632880" y="563278"/>
                  </a:lnTo>
                  <a:lnTo>
                    <a:pt x="1644903" y="567436"/>
                  </a:lnTo>
                  <a:lnTo>
                    <a:pt x="1640713" y="579501"/>
                  </a:lnTo>
                  <a:lnTo>
                    <a:pt x="1688421" y="579501"/>
                  </a:lnTo>
                  <a:lnTo>
                    <a:pt x="1643252" y="533272"/>
                  </a:lnTo>
                  <a:close/>
                </a:path>
                <a:path w="1703070" h="605789">
                  <a:moveTo>
                    <a:pt x="4063" y="0"/>
                  </a:moveTo>
                  <a:lnTo>
                    <a:pt x="0" y="11937"/>
                  </a:lnTo>
                  <a:lnTo>
                    <a:pt x="1628708" y="575348"/>
                  </a:lnTo>
                  <a:lnTo>
                    <a:pt x="1632880" y="563278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60292" y="3179063"/>
              <a:ext cx="299085" cy="497205"/>
            </a:xfrm>
            <a:custGeom>
              <a:avLst/>
              <a:gdLst/>
              <a:ahLst/>
              <a:cxnLst/>
              <a:rect l="l" t="t" r="r" b="b"/>
              <a:pathLst>
                <a:path w="299085" h="497204">
                  <a:moveTo>
                    <a:pt x="149352" y="0"/>
                  </a:moveTo>
                  <a:lnTo>
                    <a:pt x="83697" y="25254"/>
                  </a:lnTo>
                  <a:lnTo>
                    <a:pt x="55965" y="54584"/>
                  </a:lnTo>
                  <a:lnTo>
                    <a:pt x="32830" y="93057"/>
                  </a:lnTo>
                  <a:lnTo>
                    <a:pt x="15191" y="139181"/>
                  </a:lnTo>
                  <a:lnTo>
                    <a:pt x="3947" y="191464"/>
                  </a:lnTo>
                  <a:lnTo>
                    <a:pt x="0" y="248412"/>
                  </a:lnTo>
                  <a:lnTo>
                    <a:pt x="3947" y="305359"/>
                  </a:lnTo>
                  <a:lnTo>
                    <a:pt x="15191" y="357642"/>
                  </a:lnTo>
                  <a:lnTo>
                    <a:pt x="32830" y="403766"/>
                  </a:lnTo>
                  <a:lnTo>
                    <a:pt x="55965" y="442239"/>
                  </a:lnTo>
                  <a:lnTo>
                    <a:pt x="83697" y="471569"/>
                  </a:lnTo>
                  <a:lnTo>
                    <a:pt x="149352" y="496824"/>
                  </a:lnTo>
                  <a:lnTo>
                    <a:pt x="183577" y="490261"/>
                  </a:lnTo>
                  <a:lnTo>
                    <a:pt x="242738" y="442239"/>
                  </a:lnTo>
                  <a:lnTo>
                    <a:pt x="265873" y="403766"/>
                  </a:lnTo>
                  <a:lnTo>
                    <a:pt x="283512" y="357642"/>
                  </a:lnTo>
                  <a:lnTo>
                    <a:pt x="294756" y="305359"/>
                  </a:lnTo>
                  <a:lnTo>
                    <a:pt x="298704" y="248412"/>
                  </a:lnTo>
                  <a:lnTo>
                    <a:pt x="294756" y="191464"/>
                  </a:lnTo>
                  <a:lnTo>
                    <a:pt x="283512" y="139181"/>
                  </a:lnTo>
                  <a:lnTo>
                    <a:pt x="265873" y="93057"/>
                  </a:lnTo>
                  <a:lnTo>
                    <a:pt x="242738" y="54584"/>
                  </a:lnTo>
                  <a:lnTo>
                    <a:pt x="215006" y="25254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60292" y="3179063"/>
              <a:ext cx="299085" cy="497205"/>
            </a:xfrm>
            <a:custGeom>
              <a:avLst/>
              <a:gdLst/>
              <a:ahLst/>
              <a:cxnLst/>
              <a:rect l="l" t="t" r="r" b="b"/>
              <a:pathLst>
                <a:path w="299085" h="497204">
                  <a:moveTo>
                    <a:pt x="0" y="248412"/>
                  </a:moveTo>
                  <a:lnTo>
                    <a:pt x="3947" y="191464"/>
                  </a:lnTo>
                  <a:lnTo>
                    <a:pt x="15191" y="139181"/>
                  </a:lnTo>
                  <a:lnTo>
                    <a:pt x="32830" y="93057"/>
                  </a:lnTo>
                  <a:lnTo>
                    <a:pt x="55965" y="54584"/>
                  </a:lnTo>
                  <a:lnTo>
                    <a:pt x="83697" y="25254"/>
                  </a:lnTo>
                  <a:lnTo>
                    <a:pt x="149352" y="0"/>
                  </a:lnTo>
                  <a:lnTo>
                    <a:pt x="183577" y="6562"/>
                  </a:lnTo>
                  <a:lnTo>
                    <a:pt x="242738" y="54584"/>
                  </a:lnTo>
                  <a:lnTo>
                    <a:pt x="265873" y="93057"/>
                  </a:lnTo>
                  <a:lnTo>
                    <a:pt x="283512" y="139181"/>
                  </a:lnTo>
                  <a:lnTo>
                    <a:pt x="294756" y="191464"/>
                  </a:lnTo>
                  <a:lnTo>
                    <a:pt x="298704" y="248412"/>
                  </a:lnTo>
                  <a:lnTo>
                    <a:pt x="294756" y="305359"/>
                  </a:lnTo>
                  <a:lnTo>
                    <a:pt x="283512" y="357642"/>
                  </a:lnTo>
                  <a:lnTo>
                    <a:pt x="265873" y="403766"/>
                  </a:lnTo>
                  <a:lnTo>
                    <a:pt x="242738" y="442239"/>
                  </a:lnTo>
                  <a:lnTo>
                    <a:pt x="215006" y="471569"/>
                  </a:lnTo>
                  <a:lnTo>
                    <a:pt x="149352" y="496824"/>
                  </a:lnTo>
                  <a:lnTo>
                    <a:pt x="115126" y="490261"/>
                  </a:lnTo>
                  <a:lnTo>
                    <a:pt x="55965" y="442239"/>
                  </a:lnTo>
                  <a:lnTo>
                    <a:pt x="32830" y="403766"/>
                  </a:lnTo>
                  <a:lnTo>
                    <a:pt x="15191" y="357642"/>
                  </a:lnTo>
                  <a:lnTo>
                    <a:pt x="3947" y="305359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53920" y="1478406"/>
              <a:ext cx="1720214" cy="1948180"/>
            </a:xfrm>
            <a:custGeom>
              <a:avLst/>
              <a:gdLst/>
              <a:ahLst/>
              <a:cxnLst/>
              <a:rect l="l" t="t" r="r" b="b"/>
              <a:pathLst>
                <a:path w="1720214" h="1948179">
                  <a:moveTo>
                    <a:pt x="1695704" y="1942973"/>
                  </a:moveTo>
                  <a:lnTo>
                    <a:pt x="1679524" y="1923923"/>
                  </a:lnTo>
                  <a:lnTo>
                    <a:pt x="1640586" y="1878076"/>
                  </a:lnTo>
                  <a:lnTo>
                    <a:pt x="1628089" y="1907247"/>
                  </a:lnTo>
                  <a:lnTo>
                    <a:pt x="5080" y="1214755"/>
                  </a:lnTo>
                  <a:lnTo>
                    <a:pt x="0" y="1226439"/>
                  </a:lnTo>
                  <a:lnTo>
                    <a:pt x="1623072" y="1918957"/>
                  </a:lnTo>
                  <a:lnTo>
                    <a:pt x="1610614" y="1948053"/>
                  </a:lnTo>
                  <a:lnTo>
                    <a:pt x="1695704" y="1942973"/>
                  </a:lnTo>
                  <a:close/>
                </a:path>
                <a:path w="1720214" h="1948179">
                  <a:moveTo>
                    <a:pt x="1720088" y="1792097"/>
                  </a:moveTo>
                  <a:lnTo>
                    <a:pt x="1707248" y="1750568"/>
                  </a:lnTo>
                  <a:lnTo>
                    <a:pt x="1694942" y="1710690"/>
                  </a:lnTo>
                  <a:lnTo>
                    <a:pt x="1672031" y="1732597"/>
                  </a:lnTo>
                  <a:lnTo>
                    <a:pt x="16256" y="0"/>
                  </a:lnTo>
                  <a:lnTo>
                    <a:pt x="7112" y="8890"/>
                  </a:lnTo>
                  <a:lnTo>
                    <a:pt x="1662811" y="1741411"/>
                  </a:lnTo>
                  <a:lnTo>
                    <a:pt x="1639951" y="1763268"/>
                  </a:lnTo>
                  <a:lnTo>
                    <a:pt x="1720088" y="17920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60292" y="5180075"/>
              <a:ext cx="299085" cy="501650"/>
            </a:xfrm>
            <a:custGeom>
              <a:avLst/>
              <a:gdLst/>
              <a:ahLst/>
              <a:cxnLst/>
              <a:rect l="l" t="t" r="r" b="b"/>
              <a:pathLst>
                <a:path w="299085" h="501650">
                  <a:moveTo>
                    <a:pt x="149352" y="0"/>
                  </a:moveTo>
                  <a:lnTo>
                    <a:pt x="83697" y="25485"/>
                  </a:lnTo>
                  <a:lnTo>
                    <a:pt x="55965" y="55083"/>
                  </a:lnTo>
                  <a:lnTo>
                    <a:pt x="32830" y="93910"/>
                  </a:lnTo>
                  <a:lnTo>
                    <a:pt x="15191" y="140459"/>
                  </a:lnTo>
                  <a:lnTo>
                    <a:pt x="3947" y="193223"/>
                  </a:lnTo>
                  <a:lnTo>
                    <a:pt x="0" y="250698"/>
                  </a:lnTo>
                  <a:lnTo>
                    <a:pt x="3947" y="308172"/>
                  </a:lnTo>
                  <a:lnTo>
                    <a:pt x="15191" y="360936"/>
                  </a:lnTo>
                  <a:lnTo>
                    <a:pt x="32830" y="407485"/>
                  </a:lnTo>
                  <a:lnTo>
                    <a:pt x="55965" y="446312"/>
                  </a:lnTo>
                  <a:lnTo>
                    <a:pt x="83697" y="475910"/>
                  </a:lnTo>
                  <a:lnTo>
                    <a:pt x="149352" y="501396"/>
                  </a:lnTo>
                  <a:lnTo>
                    <a:pt x="183577" y="494773"/>
                  </a:lnTo>
                  <a:lnTo>
                    <a:pt x="242738" y="446312"/>
                  </a:lnTo>
                  <a:lnTo>
                    <a:pt x="265873" y="407485"/>
                  </a:lnTo>
                  <a:lnTo>
                    <a:pt x="283512" y="360936"/>
                  </a:lnTo>
                  <a:lnTo>
                    <a:pt x="294756" y="308172"/>
                  </a:lnTo>
                  <a:lnTo>
                    <a:pt x="298704" y="250698"/>
                  </a:lnTo>
                  <a:lnTo>
                    <a:pt x="294756" y="193223"/>
                  </a:lnTo>
                  <a:lnTo>
                    <a:pt x="283512" y="140459"/>
                  </a:lnTo>
                  <a:lnTo>
                    <a:pt x="265873" y="93910"/>
                  </a:lnTo>
                  <a:lnTo>
                    <a:pt x="242738" y="55083"/>
                  </a:lnTo>
                  <a:lnTo>
                    <a:pt x="215006" y="25485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860292" y="5180075"/>
              <a:ext cx="299085" cy="501650"/>
            </a:xfrm>
            <a:custGeom>
              <a:avLst/>
              <a:gdLst/>
              <a:ahLst/>
              <a:cxnLst/>
              <a:rect l="l" t="t" r="r" b="b"/>
              <a:pathLst>
                <a:path w="299085" h="501650">
                  <a:moveTo>
                    <a:pt x="0" y="250698"/>
                  </a:moveTo>
                  <a:lnTo>
                    <a:pt x="3947" y="193223"/>
                  </a:lnTo>
                  <a:lnTo>
                    <a:pt x="15191" y="140459"/>
                  </a:lnTo>
                  <a:lnTo>
                    <a:pt x="32830" y="93910"/>
                  </a:lnTo>
                  <a:lnTo>
                    <a:pt x="55965" y="55083"/>
                  </a:lnTo>
                  <a:lnTo>
                    <a:pt x="83697" y="25485"/>
                  </a:lnTo>
                  <a:lnTo>
                    <a:pt x="149352" y="0"/>
                  </a:lnTo>
                  <a:lnTo>
                    <a:pt x="183577" y="6622"/>
                  </a:lnTo>
                  <a:lnTo>
                    <a:pt x="242738" y="55083"/>
                  </a:lnTo>
                  <a:lnTo>
                    <a:pt x="265873" y="93910"/>
                  </a:lnTo>
                  <a:lnTo>
                    <a:pt x="283512" y="140459"/>
                  </a:lnTo>
                  <a:lnTo>
                    <a:pt x="294756" y="193223"/>
                  </a:lnTo>
                  <a:lnTo>
                    <a:pt x="298704" y="250698"/>
                  </a:lnTo>
                  <a:lnTo>
                    <a:pt x="294756" y="308172"/>
                  </a:lnTo>
                  <a:lnTo>
                    <a:pt x="283512" y="360936"/>
                  </a:lnTo>
                  <a:lnTo>
                    <a:pt x="265873" y="407485"/>
                  </a:lnTo>
                  <a:lnTo>
                    <a:pt x="242738" y="446312"/>
                  </a:lnTo>
                  <a:lnTo>
                    <a:pt x="215006" y="475910"/>
                  </a:lnTo>
                  <a:lnTo>
                    <a:pt x="149352" y="501396"/>
                  </a:lnTo>
                  <a:lnTo>
                    <a:pt x="115126" y="494773"/>
                  </a:lnTo>
                  <a:lnTo>
                    <a:pt x="55965" y="446312"/>
                  </a:lnTo>
                  <a:lnTo>
                    <a:pt x="32830" y="407485"/>
                  </a:lnTo>
                  <a:lnTo>
                    <a:pt x="15191" y="360936"/>
                  </a:lnTo>
                  <a:lnTo>
                    <a:pt x="3947" y="308172"/>
                  </a:lnTo>
                  <a:lnTo>
                    <a:pt x="0" y="25069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144522" y="1474088"/>
              <a:ext cx="1776095" cy="4436745"/>
            </a:xfrm>
            <a:custGeom>
              <a:avLst/>
              <a:gdLst/>
              <a:ahLst/>
              <a:cxnLst/>
              <a:rect l="l" t="t" r="r" b="b"/>
              <a:pathLst>
                <a:path w="1776095" h="4436745">
                  <a:moveTo>
                    <a:pt x="1775841" y="3655822"/>
                  </a:moveTo>
                  <a:lnTo>
                    <a:pt x="1747075" y="3669334"/>
                  </a:lnTo>
                  <a:lnTo>
                    <a:pt x="1321244" y="2761094"/>
                  </a:lnTo>
                  <a:lnTo>
                    <a:pt x="1728698" y="2239810"/>
                  </a:lnTo>
                  <a:lnTo>
                    <a:pt x="1753743" y="2259330"/>
                  </a:lnTo>
                  <a:lnTo>
                    <a:pt x="1761299" y="2221992"/>
                  </a:lnTo>
                  <a:lnTo>
                    <a:pt x="1770634" y="2175891"/>
                  </a:lnTo>
                  <a:lnTo>
                    <a:pt x="1693672" y="2212467"/>
                  </a:lnTo>
                  <a:lnTo>
                    <a:pt x="1718729" y="2232025"/>
                  </a:lnTo>
                  <a:lnTo>
                    <a:pt x="1315237" y="2748267"/>
                  </a:lnTo>
                  <a:lnTo>
                    <a:pt x="1306499" y="2729636"/>
                  </a:lnTo>
                  <a:lnTo>
                    <a:pt x="1306499" y="2759443"/>
                  </a:lnTo>
                  <a:lnTo>
                    <a:pt x="923721" y="3249180"/>
                  </a:lnTo>
                  <a:lnTo>
                    <a:pt x="915835" y="3242043"/>
                  </a:lnTo>
                  <a:lnTo>
                    <a:pt x="915835" y="3259264"/>
                  </a:lnTo>
                  <a:lnTo>
                    <a:pt x="24396" y="4399800"/>
                  </a:lnTo>
                  <a:lnTo>
                    <a:pt x="702602" y="3066211"/>
                  </a:lnTo>
                  <a:lnTo>
                    <a:pt x="915835" y="3259264"/>
                  </a:lnTo>
                  <a:lnTo>
                    <a:pt x="915835" y="3242043"/>
                  </a:lnTo>
                  <a:lnTo>
                    <a:pt x="708596" y="3054426"/>
                  </a:lnTo>
                  <a:lnTo>
                    <a:pt x="1091666" y="2301176"/>
                  </a:lnTo>
                  <a:lnTo>
                    <a:pt x="1306499" y="2759443"/>
                  </a:lnTo>
                  <a:lnTo>
                    <a:pt x="1306499" y="2729636"/>
                  </a:lnTo>
                  <a:lnTo>
                    <a:pt x="1098931" y="2286889"/>
                  </a:lnTo>
                  <a:lnTo>
                    <a:pt x="1138186" y="2209711"/>
                  </a:lnTo>
                  <a:lnTo>
                    <a:pt x="1656245" y="2100287"/>
                  </a:lnTo>
                  <a:lnTo>
                    <a:pt x="1662811" y="2131314"/>
                  </a:lnTo>
                  <a:lnTo>
                    <a:pt x="1720850" y="2085213"/>
                  </a:lnTo>
                  <a:lnTo>
                    <a:pt x="1729486" y="2078367"/>
                  </a:lnTo>
                  <a:lnTo>
                    <a:pt x="1647063" y="2056765"/>
                  </a:lnTo>
                  <a:lnTo>
                    <a:pt x="1653616" y="2087829"/>
                  </a:lnTo>
                  <a:lnTo>
                    <a:pt x="1145590" y="2195131"/>
                  </a:lnTo>
                  <a:lnTo>
                    <a:pt x="1741728" y="1022946"/>
                  </a:lnTo>
                  <a:lnTo>
                    <a:pt x="1769999" y="1037336"/>
                  </a:lnTo>
                  <a:lnTo>
                    <a:pt x="1770227" y="1005840"/>
                  </a:lnTo>
                  <a:lnTo>
                    <a:pt x="1770634" y="952119"/>
                  </a:lnTo>
                  <a:lnTo>
                    <a:pt x="1702181" y="1002792"/>
                  </a:lnTo>
                  <a:lnTo>
                    <a:pt x="1730438" y="1017193"/>
                  </a:lnTo>
                  <a:lnTo>
                    <a:pt x="1129614" y="2198509"/>
                  </a:lnTo>
                  <a:lnTo>
                    <a:pt x="1122197" y="2200084"/>
                  </a:lnTo>
                  <a:lnTo>
                    <a:pt x="1122197" y="2213089"/>
                  </a:lnTo>
                  <a:lnTo>
                    <a:pt x="1092085" y="2272284"/>
                  </a:lnTo>
                  <a:lnTo>
                    <a:pt x="1084821" y="2256790"/>
                  </a:lnTo>
                  <a:lnTo>
                    <a:pt x="1084821" y="2286584"/>
                  </a:lnTo>
                  <a:lnTo>
                    <a:pt x="698804" y="3045561"/>
                  </a:lnTo>
                  <a:lnTo>
                    <a:pt x="33261" y="2443061"/>
                  </a:lnTo>
                  <a:lnTo>
                    <a:pt x="1056843" y="2226881"/>
                  </a:lnTo>
                  <a:lnTo>
                    <a:pt x="1084821" y="2286584"/>
                  </a:lnTo>
                  <a:lnTo>
                    <a:pt x="1084821" y="2256790"/>
                  </a:lnTo>
                  <a:lnTo>
                    <a:pt x="1069555" y="2224201"/>
                  </a:lnTo>
                  <a:lnTo>
                    <a:pt x="1122197" y="2213089"/>
                  </a:lnTo>
                  <a:lnTo>
                    <a:pt x="1122197" y="2200084"/>
                  </a:lnTo>
                  <a:lnTo>
                    <a:pt x="1064006" y="2212365"/>
                  </a:lnTo>
                  <a:lnTo>
                    <a:pt x="823417" y="1699221"/>
                  </a:lnTo>
                  <a:lnTo>
                    <a:pt x="1677339" y="922756"/>
                  </a:lnTo>
                  <a:lnTo>
                    <a:pt x="1698752" y="946277"/>
                  </a:lnTo>
                  <a:lnTo>
                    <a:pt x="1714804" y="904748"/>
                  </a:lnTo>
                  <a:lnTo>
                    <a:pt x="1729486" y="866775"/>
                  </a:lnTo>
                  <a:lnTo>
                    <a:pt x="1647444" y="889889"/>
                  </a:lnTo>
                  <a:lnTo>
                    <a:pt x="1668754" y="913320"/>
                  </a:lnTo>
                  <a:lnTo>
                    <a:pt x="817753" y="1687118"/>
                  </a:lnTo>
                  <a:lnTo>
                    <a:pt x="26797" y="0"/>
                  </a:lnTo>
                  <a:lnTo>
                    <a:pt x="15367" y="5334"/>
                  </a:lnTo>
                  <a:lnTo>
                    <a:pt x="807961" y="1696021"/>
                  </a:lnTo>
                  <a:lnTo>
                    <a:pt x="12192" y="2419604"/>
                  </a:lnTo>
                  <a:lnTo>
                    <a:pt x="20828" y="2429002"/>
                  </a:lnTo>
                  <a:lnTo>
                    <a:pt x="813625" y="1708124"/>
                  </a:lnTo>
                  <a:lnTo>
                    <a:pt x="1051293" y="2215057"/>
                  </a:lnTo>
                  <a:lnTo>
                    <a:pt x="21628" y="2432532"/>
                  </a:lnTo>
                  <a:lnTo>
                    <a:pt x="20828" y="2431796"/>
                  </a:lnTo>
                  <a:lnTo>
                    <a:pt x="19799" y="2432926"/>
                  </a:lnTo>
                  <a:lnTo>
                    <a:pt x="10668" y="2434844"/>
                  </a:lnTo>
                  <a:lnTo>
                    <a:pt x="13208" y="2447290"/>
                  </a:lnTo>
                  <a:lnTo>
                    <a:pt x="17843" y="2446312"/>
                  </a:lnTo>
                  <a:lnTo>
                    <a:pt x="692810" y="3057347"/>
                  </a:lnTo>
                  <a:lnTo>
                    <a:pt x="3175" y="4413288"/>
                  </a:lnTo>
                  <a:lnTo>
                    <a:pt x="10833" y="4417161"/>
                  </a:lnTo>
                  <a:lnTo>
                    <a:pt x="6781" y="4422343"/>
                  </a:lnTo>
                  <a:lnTo>
                    <a:pt x="0" y="4423651"/>
                  </a:lnTo>
                  <a:lnTo>
                    <a:pt x="2540" y="4436122"/>
                  </a:lnTo>
                  <a:lnTo>
                    <a:pt x="1655876" y="4115333"/>
                  </a:lnTo>
                  <a:lnTo>
                    <a:pt x="1661922" y="4146524"/>
                  </a:lnTo>
                  <a:lnTo>
                    <a:pt x="1721878" y="4100449"/>
                  </a:lnTo>
                  <a:lnTo>
                    <a:pt x="1729486" y="4094607"/>
                  </a:lnTo>
                  <a:lnTo>
                    <a:pt x="1647444" y="4071747"/>
                  </a:lnTo>
                  <a:lnTo>
                    <a:pt x="1653463" y="4102887"/>
                  </a:lnTo>
                  <a:lnTo>
                    <a:pt x="25654" y="4418673"/>
                  </a:lnTo>
                  <a:lnTo>
                    <a:pt x="925233" y="3267760"/>
                  </a:lnTo>
                  <a:lnTo>
                    <a:pt x="1661121" y="3933926"/>
                  </a:lnTo>
                  <a:lnTo>
                    <a:pt x="1639824" y="3957447"/>
                  </a:lnTo>
                  <a:lnTo>
                    <a:pt x="1721866" y="3980307"/>
                  </a:lnTo>
                  <a:lnTo>
                    <a:pt x="1707146" y="3942461"/>
                  </a:lnTo>
                  <a:lnTo>
                    <a:pt x="1691005" y="3900932"/>
                  </a:lnTo>
                  <a:lnTo>
                    <a:pt x="1669694" y="3924465"/>
                  </a:lnTo>
                  <a:lnTo>
                    <a:pt x="933107" y="3257677"/>
                  </a:lnTo>
                  <a:lnTo>
                    <a:pt x="1312519" y="2772270"/>
                  </a:lnTo>
                  <a:lnTo>
                    <a:pt x="1735607" y="3674719"/>
                  </a:lnTo>
                  <a:lnTo>
                    <a:pt x="1706880" y="3688207"/>
                  </a:lnTo>
                  <a:lnTo>
                    <a:pt x="1773682" y="3741039"/>
                  </a:lnTo>
                  <a:lnTo>
                    <a:pt x="1775066" y="3686302"/>
                  </a:lnTo>
                  <a:lnTo>
                    <a:pt x="1775841" y="3655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002023" y="3761232"/>
              <a:ext cx="0" cy="1321435"/>
            </a:xfrm>
            <a:custGeom>
              <a:avLst/>
              <a:gdLst/>
              <a:ahLst/>
              <a:cxnLst/>
              <a:rect l="l" t="t" r="r" b="b"/>
              <a:pathLst>
                <a:path w="0" h="1321435">
                  <a:moveTo>
                    <a:pt x="0" y="0"/>
                  </a:moveTo>
                  <a:lnTo>
                    <a:pt x="0" y="1321308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151634" y="2172588"/>
              <a:ext cx="1722755" cy="3155315"/>
            </a:xfrm>
            <a:custGeom>
              <a:avLst/>
              <a:gdLst/>
              <a:ahLst/>
              <a:cxnLst/>
              <a:rect l="l" t="t" r="r" b="b"/>
              <a:pathLst>
                <a:path w="1722754" h="3155315">
                  <a:moveTo>
                    <a:pt x="1722374" y="3155315"/>
                  </a:moveTo>
                  <a:lnTo>
                    <a:pt x="1716697" y="3105658"/>
                  </a:lnTo>
                  <a:lnTo>
                    <a:pt x="1712722" y="3070733"/>
                  </a:lnTo>
                  <a:lnTo>
                    <a:pt x="1686090" y="3088043"/>
                  </a:lnTo>
                  <a:lnTo>
                    <a:pt x="19342" y="532307"/>
                  </a:lnTo>
                  <a:lnTo>
                    <a:pt x="1637601" y="42532"/>
                  </a:lnTo>
                  <a:lnTo>
                    <a:pt x="1646809" y="72898"/>
                  </a:lnTo>
                  <a:lnTo>
                    <a:pt x="1695640" y="26670"/>
                  </a:lnTo>
                  <a:lnTo>
                    <a:pt x="1708658" y="14351"/>
                  </a:lnTo>
                  <a:lnTo>
                    <a:pt x="1624711" y="0"/>
                  </a:lnTo>
                  <a:lnTo>
                    <a:pt x="1633905" y="30353"/>
                  </a:lnTo>
                  <a:lnTo>
                    <a:pt x="0" y="524891"/>
                  </a:lnTo>
                  <a:lnTo>
                    <a:pt x="3556" y="537083"/>
                  </a:lnTo>
                  <a:lnTo>
                    <a:pt x="6692" y="536130"/>
                  </a:lnTo>
                  <a:lnTo>
                    <a:pt x="1675409" y="3094990"/>
                  </a:lnTo>
                  <a:lnTo>
                    <a:pt x="1648841" y="3112262"/>
                  </a:lnTo>
                  <a:lnTo>
                    <a:pt x="1722374" y="3155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5804916"/>
              <a:ext cx="217932" cy="20726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384" y="3800855"/>
              <a:ext cx="220980" cy="20878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7860" y="2590800"/>
              <a:ext cx="219456" cy="208787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7860" y="1367027"/>
              <a:ext cx="219456" cy="208788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134612" y="2171826"/>
              <a:ext cx="725805" cy="3333115"/>
            </a:xfrm>
            <a:custGeom>
              <a:avLst/>
              <a:gdLst/>
              <a:ahLst/>
              <a:cxnLst/>
              <a:rect l="l" t="t" r="r" b="b"/>
              <a:pathLst>
                <a:path w="725804" h="3333115">
                  <a:moveTo>
                    <a:pt x="697992" y="3281426"/>
                  </a:moveTo>
                  <a:lnTo>
                    <a:pt x="612648" y="3231134"/>
                  </a:lnTo>
                  <a:lnTo>
                    <a:pt x="609727" y="3229356"/>
                  </a:lnTo>
                  <a:lnTo>
                    <a:pt x="605790" y="3230372"/>
                  </a:lnTo>
                  <a:lnTo>
                    <a:pt x="604012" y="3233420"/>
                  </a:lnTo>
                  <a:lnTo>
                    <a:pt x="602234" y="3236341"/>
                  </a:lnTo>
                  <a:lnTo>
                    <a:pt x="603250" y="3240278"/>
                  </a:lnTo>
                  <a:lnTo>
                    <a:pt x="662025" y="3274961"/>
                  </a:lnTo>
                  <a:lnTo>
                    <a:pt x="0" y="3271647"/>
                  </a:lnTo>
                  <a:lnTo>
                    <a:pt x="0" y="3284347"/>
                  </a:lnTo>
                  <a:lnTo>
                    <a:pt x="661949" y="3287661"/>
                  </a:lnTo>
                  <a:lnTo>
                    <a:pt x="605790" y="3320034"/>
                  </a:lnTo>
                  <a:lnTo>
                    <a:pt x="602869" y="3321685"/>
                  </a:lnTo>
                  <a:lnTo>
                    <a:pt x="601726" y="3325622"/>
                  </a:lnTo>
                  <a:lnTo>
                    <a:pt x="605282" y="3331718"/>
                  </a:lnTo>
                  <a:lnTo>
                    <a:pt x="609092" y="3332734"/>
                  </a:lnTo>
                  <a:lnTo>
                    <a:pt x="686981" y="3287776"/>
                  </a:lnTo>
                  <a:lnTo>
                    <a:pt x="697992" y="3281426"/>
                  </a:lnTo>
                  <a:close/>
                </a:path>
                <a:path w="725804" h="3333115">
                  <a:moveTo>
                    <a:pt x="697992" y="1294130"/>
                  </a:moveTo>
                  <a:lnTo>
                    <a:pt x="612648" y="1243838"/>
                  </a:lnTo>
                  <a:lnTo>
                    <a:pt x="609727" y="1242060"/>
                  </a:lnTo>
                  <a:lnTo>
                    <a:pt x="605790" y="1243076"/>
                  </a:lnTo>
                  <a:lnTo>
                    <a:pt x="604012" y="1246124"/>
                  </a:lnTo>
                  <a:lnTo>
                    <a:pt x="602234" y="1249045"/>
                  </a:lnTo>
                  <a:lnTo>
                    <a:pt x="603250" y="1252982"/>
                  </a:lnTo>
                  <a:lnTo>
                    <a:pt x="662025" y="1287665"/>
                  </a:lnTo>
                  <a:lnTo>
                    <a:pt x="0" y="1284351"/>
                  </a:lnTo>
                  <a:lnTo>
                    <a:pt x="0" y="1297051"/>
                  </a:lnTo>
                  <a:lnTo>
                    <a:pt x="661949" y="1300365"/>
                  </a:lnTo>
                  <a:lnTo>
                    <a:pt x="605790" y="1332738"/>
                  </a:lnTo>
                  <a:lnTo>
                    <a:pt x="602869" y="1334389"/>
                  </a:lnTo>
                  <a:lnTo>
                    <a:pt x="601726" y="1338326"/>
                  </a:lnTo>
                  <a:lnTo>
                    <a:pt x="605282" y="1344422"/>
                  </a:lnTo>
                  <a:lnTo>
                    <a:pt x="609092" y="1345438"/>
                  </a:lnTo>
                  <a:lnTo>
                    <a:pt x="686981" y="1300480"/>
                  </a:lnTo>
                  <a:lnTo>
                    <a:pt x="697992" y="1294130"/>
                  </a:lnTo>
                  <a:close/>
                </a:path>
                <a:path w="725804" h="3333115">
                  <a:moveTo>
                    <a:pt x="725424" y="52070"/>
                  </a:moveTo>
                  <a:lnTo>
                    <a:pt x="640080" y="1778"/>
                  </a:lnTo>
                  <a:lnTo>
                    <a:pt x="637159" y="0"/>
                  </a:lnTo>
                  <a:lnTo>
                    <a:pt x="633222" y="1016"/>
                  </a:lnTo>
                  <a:lnTo>
                    <a:pt x="631444" y="4064"/>
                  </a:lnTo>
                  <a:lnTo>
                    <a:pt x="629666" y="6985"/>
                  </a:lnTo>
                  <a:lnTo>
                    <a:pt x="630682" y="10922"/>
                  </a:lnTo>
                  <a:lnTo>
                    <a:pt x="689457" y="45605"/>
                  </a:lnTo>
                  <a:lnTo>
                    <a:pt x="27432" y="42291"/>
                  </a:lnTo>
                  <a:lnTo>
                    <a:pt x="27432" y="54991"/>
                  </a:lnTo>
                  <a:lnTo>
                    <a:pt x="689381" y="58305"/>
                  </a:lnTo>
                  <a:lnTo>
                    <a:pt x="633222" y="90678"/>
                  </a:lnTo>
                  <a:lnTo>
                    <a:pt x="630301" y="92329"/>
                  </a:lnTo>
                  <a:lnTo>
                    <a:pt x="629158" y="96266"/>
                  </a:lnTo>
                  <a:lnTo>
                    <a:pt x="632714" y="102362"/>
                  </a:lnTo>
                  <a:lnTo>
                    <a:pt x="636651" y="103378"/>
                  </a:lnTo>
                  <a:lnTo>
                    <a:pt x="639572" y="101600"/>
                  </a:lnTo>
                  <a:lnTo>
                    <a:pt x="714413" y="58420"/>
                  </a:lnTo>
                  <a:lnTo>
                    <a:pt x="725424" y="52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581400" y="1966848"/>
              <a:ext cx="685800" cy="833755"/>
            </a:xfrm>
            <a:custGeom>
              <a:avLst/>
              <a:gdLst/>
              <a:ahLst/>
              <a:cxnLst/>
              <a:rect l="l" t="t" r="r" b="b"/>
              <a:pathLst>
                <a:path w="685800" h="833755">
                  <a:moveTo>
                    <a:pt x="0" y="0"/>
                  </a:moveTo>
                  <a:lnTo>
                    <a:pt x="0" y="171576"/>
                  </a:lnTo>
                  <a:lnTo>
                    <a:pt x="1938" y="216469"/>
                  </a:lnTo>
                  <a:lnTo>
                    <a:pt x="7671" y="260588"/>
                  </a:lnTo>
                  <a:lnTo>
                    <a:pt x="17074" y="303793"/>
                  </a:lnTo>
                  <a:lnTo>
                    <a:pt x="30024" y="345948"/>
                  </a:lnTo>
                  <a:lnTo>
                    <a:pt x="46396" y="386911"/>
                  </a:lnTo>
                  <a:lnTo>
                    <a:pt x="66068" y="426545"/>
                  </a:lnTo>
                  <a:lnTo>
                    <a:pt x="88914" y="464711"/>
                  </a:lnTo>
                  <a:lnTo>
                    <a:pt x="114812" y="501270"/>
                  </a:lnTo>
                  <a:lnTo>
                    <a:pt x="143637" y="536082"/>
                  </a:lnTo>
                  <a:lnTo>
                    <a:pt x="175265" y="569010"/>
                  </a:lnTo>
                  <a:lnTo>
                    <a:pt x="209572" y="599913"/>
                  </a:lnTo>
                  <a:lnTo>
                    <a:pt x="246436" y="628654"/>
                  </a:lnTo>
                  <a:lnTo>
                    <a:pt x="285731" y="655093"/>
                  </a:lnTo>
                  <a:lnTo>
                    <a:pt x="327334" y="679092"/>
                  </a:lnTo>
                  <a:lnTo>
                    <a:pt x="371122" y="700511"/>
                  </a:lnTo>
                  <a:lnTo>
                    <a:pt x="416969" y="719212"/>
                  </a:lnTo>
                  <a:lnTo>
                    <a:pt x="464753" y="735055"/>
                  </a:lnTo>
                  <a:lnTo>
                    <a:pt x="514350" y="747902"/>
                  </a:lnTo>
                  <a:lnTo>
                    <a:pt x="514350" y="833627"/>
                  </a:lnTo>
                  <a:lnTo>
                    <a:pt x="685800" y="681101"/>
                  </a:lnTo>
                  <a:lnTo>
                    <a:pt x="514350" y="490727"/>
                  </a:lnTo>
                  <a:lnTo>
                    <a:pt x="514350" y="576452"/>
                  </a:lnTo>
                  <a:lnTo>
                    <a:pt x="464753" y="563605"/>
                  </a:lnTo>
                  <a:lnTo>
                    <a:pt x="416969" y="547761"/>
                  </a:lnTo>
                  <a:lnTo>
                    <a:pt x="371122" y="529060"/>
                  </a:lnTo>
                  <a:lnTo>
                    <a:pt x="327334" y="507640"/>
                  </a:lnTo>
                  <a:lnTo>
                    <a:pt x="285731" y="483641"/>
                  </a:lnTo>
                  <a:lnTo>
                    <a:pt x="246436" y="457200"/>
                  </a:lnTo>
                  <a:lnTo>
                    <a:pt x="209572" y="428456"/>
                  </a:lnTo>
                  <a:lnTo>
                    <a:pt x="175265" y="397549"/>
                  </a:lnTo>
                  <a:lnTo>
                    <a:pt x="143637" y="364616"/>
                  </a:lnTo>
                  <a:lnTo>
                    <a:pt x="114812" y="329798"/>
                  </a:lnTo>
                  <a:lnTo>
                    <a:pt x="88914" y="293232"/>
                  </a:lnTo>
                  <a:lnTo>
                    <a:pt x="66068" y="255058"/>
                  </a:lnTo>
                  <a:lnTo>
                    <a:pt x="46396" y="215413"/>
                  </a:lnTo>
                  <a:lnTo>
                    <a:pt x="30024" y="174438"/>
                  </a:lnTo>
                  <a:lnTo>
                    <a:pt x="17074" y="132270"/>
                  </a:lnTo>
                  <a:lnTo>
                    <a:pt x="7671" y="89048"/>
                  </a:lnTo>
                  <a:lnTo>
                    <a:pt x="1938" y="44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581290" y="1371599"/>
              <a:ext cx="686435" cy="681355"/>
            </a:xfrm>
            <a:custGeom>
              <a:avLst/>
              <a:gdLst/>
              <a:ahLst/>
              <a:cxnLst/>
              <a:rect l="l" t="t" r="r" b="b"/>
              <a:pathLst>
                <a:path w="686435" h="681355">
                  <a:moveTo>
                    <a:pt x="685909" y="0"/>
                  </a:moveTo>
                  <a:lnTo>
                    <a:pt x="636411" y="1539"/>
                  </a:lnTo>
                  <a:lnTo>
                    <a:pt x="587103" y="6223"/>
                  </a:lnTo>
                  <a:lnTo>
                    <a:pt x="536730" y="14240"/>
                  </a:lnTo>
                  <a:lnTo>
                    <a:pt x="487896" y="25284"/>
                  </a:lnTo>
                  <a:lnTo>
                    <a:pt x="440715" y="39226"/>
                  </a:lnTo>
                  <a:lnTo>
                    <a:pt x="395298" y="55935"/>
                  </a:lnTo>
                  <a:lnTo>
                    <a:pt x="351758" y="75279"/>
                  </a:lnTo>
                  <a:lnTo>
                    <a:pt x="310205" y="97129"/>
                  </a:lnTo>
                  <a:lnTo>
                    <a:pt x="270753" y="121354"/>
                  </a:lnTo>
                  <a:lnTo>
                    <a:pt x="233513" y="147824"/>
                  </a:lnTo>
                  <a:lnTo>
                    <a:pt x="198598" y="176408"/>
                  </a:lnTo>
                  <a:lnTo>
                    <a:pt x="166120" y="206975"/>
                  </a:lnTo>
                  <a:lnTo>
                    <a:pt x="136190" y="239394"/>
                  </a:lnTo>
                  <a:lnTo>
                    <a:pt x="108920" y="273537"/>
                  </a:lnTo>
                  <a:lnTo>
                    <a:pt x="84424" y="309271"/>
                  </a:lnTo>
                  <a:lnTo>
                    <a:pt x="62812" y="346466"/>
                  </a:lnTo>
                  <a:lnTo>
                    <a:pt x="44197" y="384993"/>
                  </a:lnTo>
                  <a:lnTo>
                    <a:pt x="28692" y="424719"/>
                  </a:lnTo>
                  <a:lnTo>
                    <a:pt x="16407" y="465515"/>
                  </a:lnTo>
                  <a:lnTo>
                    <a:pt x="7455" y="507251"/>
                  </a:lnTo>
                  <a:lnTo>
                    <a:pt x="1949" y="549795"/>
                  </a:lnTo>
                  <a:lnTo>
                    <a:pt x="0" y="593017"/>
                  </a:lnTo>
                  <a:lnTo>
                    <a:pt x="1720" y="636787"/>
                  </a:lnTo>
                  <a:lnTo>
                    <a:pt x="7221" y="680974"/>
                  </a:lnTo>
                  <a:lnTo>
                    <a:pt x="16368" y="637685"/>
                  </a:lnTo>
                  <a:lnTo>
                    <a:pt x="28971" y="595634"/>
                  </a:lnTo>
                  <a:lnTo>
                    <a:pt x="44888" y="554927"/>
                  </a:lnTo>
                  <a:lnTo>
                    <a:pt x="63979" y="515670"/>
                  </a:lnTo>
                  <a:lnTo>
                    <a:pt x="86102" y="477970"/>
                  </a:lnTo>
                  <a:lnTo>
                    <a:pt x="111116" y="441932"/>
                  </a:lnTo>
                  <a:lnTo>
                    <a:pt x="138881" y="407663"/>
                  </a:lnTo>
                  <a:lnTo>
                    <a:pt x="169255" y="375269"/>
                  </a:lnTo>
                  <a:lnTo>
                    <a:pt x="202097" y="344856"/>
                  </a:lnTo>
                  <a:lnTo>
                    <a:pt x="237266" y="316531"/>
                  </a:lnTo>
                  <a:lnTo>
                    <a:pt x="274621" y="290399"/>
                  </a:lnTo>
                  <a:lnTo>
                    <a:pt x="314021" y="266567"/>
                  </a:lnTo>
                  <a:lnTo>
                    <a:pt x="355324" y="245141"/>
                  </a:lnTo>
                  <a:lnTo>
                    <a:pt x="398391" y="226228"/>
                  </a:lnTo>
                  <a:lnTo>
                    <a:pt x="443079" y="209932"/>
                  </a:lnTo>
                  <a:lnTo>
                    <a:pt x="489248" y="196362"/>
                  </a:lnTo>
                  <a:lnTo>
                    <a:pt x="536757" y="185622"/>
                  </a:lnTo>
                  <a:lnTo>
                    <a:pt x="585464" y="177819"/>
                  </a:lnTo>
                  <a:lnTo>
                    <a:pt x="635228" y="173060"/>
                  </a:lnTo>
                  <a:lnTo>
                    <a:pt x="685909" y="171450"/>
                  </a:lnTo>
                  <a:lnTo>
                    <a:pt x="685909" y="0"/>
                  </a:lnTo>
                  <a:close/>
                </a:path>
              </a:pathLst>
            </a:custGeom>
            <a:solidFill>
              <a:srgbClr val="00B7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581400" y="1371599"/>
              <a:ext cx="685800" cy="1429385"/>
            </a:xfrm>
            <a:custGeom>
              <a:avLst/>
              <a:gdLst/>
              <a:ahLst/>
              <a:cxnLst/>
              <a:rect l="l" t="t" r="r" b="b"/>
              <a:pathLst>
                <a:path w="685800" h="1429385">
                  <a:moveTo>
                    <a:pt x="0" y="595249"/>
                  </a:moveTo>
                  <a:lnTo>
                    <a:pt x="1938" y="640161"/>
                  </a:lnTo>
                  <a:lnTo>
                    <a:pt x="7671" y="684297"/>
                  </a:lnTo>
                  <a:lnTo>
                    <a:pt x="17074" y="727519"/>
                  </a:lnTo>
                  <a:lnTo>
                    <a:pt x="30024" y="769687"/>
                  </a:lnTo>
                  <a:lnTo>
                    <a:pt x="46396" y="810662"/>
                  </a:lnTo>
                  <a:lnTo>
                    <a:pt x="66068" y="850307"/>
                  </a:lnTo>
                  <a:lnTo>
                    <a:pt x="88914" y="888481"/>
                  </a:lnTo>
                  <a:lnTo>
                    <a:pt x="114812" y="925047"/>
                  </a:lnTo>
                  <a:lnTo>
                    <a:pt x="143637" y="959865"/>
                  </a:lnTo>
                  <a:lnTo>
                    <a:pt x="175265" y="992798"/>
                  </a:lnTo>
                  <a:lnTo>
                    <a:pt x="209572" y="1023705"/>
                  </a:lnTo>
                  <a:lnTo>
                    <a:pt x="246436" y="1052449"/>
                  </a:lnTo>
                  <a:lnTo>
                    <a:pt x="285731" y="1078890"/>
                  </a:lnTo>
                  <a:lnTo>
                    <a:pt x="327334" y="1102889"/>
                  </a:lnTo>
                  <a:lnTo>
                    <a:pt x="371122" y="1124309"/>
                  </a:lnTo>
                  <a:lnTo>
                    <a:pt x="416969" y="1143010"/>
                  </a:lnTo>
                  <a:lnTo>
                    <a:pt x="464753" y="1158854"/>
                  </a:lnTo>
                  <a:lnTo>
                    <a:pt x="514350" y="1171702"/>
                  </a:lnTo>
                  <a:lnTo>
                    <a:pt x="514350" y="1085977"/>
                  </a:lnTo>
                  <a:lnTo>
                    <a:pt x="685800" y="1276350"/>
                  </a:lnTo>
                  <a:lnTo>
                    <a:pt x="514350" y="1428877"/>
                  </a:lnTo>
                  <a:lnTo>
                    <a:pt x="514350" y="1343152"/>
                  </a:lnTo>
                  <a:lnTo>
                    <a:pt x="464753" y="1330304"/>
                  </a:lnTo>
                  <a:lnTo>
                    <a:pt x="416969" y="1314461"/>
                  </a:lnTo>
                  <a:lnTo>
                    <a:pt x="371122" y="1295760"/>
                  </a:lnTo>
                  <a:lnTo>
                    <a:pt x="327334" y="1274341"/>
                  </a:lnTo>
                  <a:lnTo>
                    <a:pt x="285731" y="1250342"/>
                  </a:lnTo>
                  <a:lnTo>
                    <a:pt x="246436" y="1223903"/>
                  </a:lnTo>
                  <a:lnTo>
                    <a:pt x="209572" y="1195162"/>
                  </a:lnTo>
                  <a:lnTo>
                    <a:pt x="175265" y="1164259"/>
                  </a:lnTo>
                  <a:lnTo>
                    <a:pt x="143637" y="1131331"/>
                  </a:lnTo>
                  <a:lnTo>
                    <a:pt x="114812" y="1096519"/>
                  </a:lnTo>
                  <a:lnTo>
                    <a:pt x="88914" y="1059960"/>
                  </a:lnTo>
                  <a:lnTo>
                    <a:pt x="66068" y="1021794"/>
                  </a:lnTo>
                  <a:lnTo>
                    <a:pt x="46396" y="982160"/>
                  </a:lnTo>
                  <a:lnTo>
                    <a:pt x="30024" y="941197"/>
                  </a:lnTo>
                  <a:lnTo>
                    <a:pt x="17074" y="899042"/>
                  </a:lnTo>
                  <a:lnTo>
                    <a:pt x="7671" y="855837"/>
                  </a:lnTo>
                  <a:lnTo>
                    <a:pt x="1938" y="811718"/>
                  </a:lnTo>
                  <a:lnTo>
                    <a:pt x="0" y="766826"/>
                  </a:lnTo>
                  <a:lnTo>
                    <a:pt x="0" y="595249"/>
                  </a:lnTo>
                  <a:lnTo>
                    <a:pt x="1881" y="550833"/>
                  </a:lnTo>
                  <a:lnTo>
                    <a:pt x="7436" y="507303"/>
                  </a:lnTo>
                  <a:lnTo>
                    <a:pt x="16533" y="464773"/>
                  </a:lnTo>
                  <a:lnTo>
                    <a:pt x="29039" y="423359"/>
                  </a:lnTo>
                  <a:lnTo>
                    <a:pt x="44821" y="383175"/>
                  </a:lnTo>
                  <a:lnTo>
                    <a:pt x="63746" y="344337"/>
                  </a:lnTo>
                  <a:lnTo>
                    <a:pt x="85683" y="306961"/>
                  </a:lnTo>
                  <a:lnTo>
                    <a:pt x="110497" y="271161"/>
                  </a:lnTo>
                  <a:lnTo>
                    <a:pt x="138057" y="237052"/>
                  </a:lnTo>
                  <a:lnTo>
                    <a:pt x="168229" y="204750"/>
                  </a:lnTo>
                  <a:lnTo>
                    <a:pt x="200882" y="174370"/>
                  </a:lnTo>
                  <a:lnTo>
                    <a:pt x="235882" y="146028"/>
                  </a:lnTo>
                  <a:lnTo>
                    <a:pt x="273096" y="119838"/>
                  </a:lnTo>
                  <a:lnTo>
                    <a:pt x="312393" y="95916"/>
                  </a:lnTo>
                  <a:lnTo>
                    <a:pt x="353639" y="74376"/>
                  </a:lnTo>
                  <a:lnTo>
                    <a:pt x="396702" y="55335"/>
                  </a:lnTo>
                  <a:lnTo>
                    <a:pt x="441449" y="38907"/>
                  </a:lnTo>
                  <a:lnTo>
                    <a:pt x="487747" y="25208"/>
                  </a:lnTo>
                  <a:lnTo>
                    <a:pt x="535464" y="14352"/>
                  </a:lnTo>
                  <a:lnTo>
                    <a:pt x="584467" y="6455"/>
                  </a:lnTo>
                  <a:lnTo>
                    <a:pt x="634623" y="1633"/>
                  </a:lnTo>
                  <a:lnTo>
                    <a:pt x="685800" y="0"/>
                  </a:lnTo>
                  <a:lnTo>
                    <a:pt x="685800" y="171450"/>
                  </a:lnTo>
                  <a:lnTo>
                    <a:pt x="635119" y="173060"/>
                  </a:lnTo>
                  <a:lnTo>
                    <a:pt x="585354" y="177819"/>
                  </a:lnTo>
                  <a:lnTo>
                    <a:pt x="536647" y="185622"/>
                  </a:lnTo>
                  <a:lnTo>
                    <a:pt x="489138" y="196362"/>
                  </a:lnTo>
                  <a:lnTo>
                    <a:pt x="442970" y="209932"/>
                  </a:lnTo>
                  <a:lnTo>
                    <a:pt x="398281" y="226228"/>
                  </a:lnTo>
                  <a:lnTo>
                    <a:pt x="355215" y="245141"/>
                  </a:lnTo>
                  <a:lnTo>
                    <a:pt x="313911" y="266567"/>
                  </a:lnTo>
                  <a:lnTo>
                    <a:pt x="274511" y="290399"/>
                  </a:lnTo>
                  <a:lnTo>
                    <a:pt x="237156" y="316531"/>
                  </a:lnTo>
                  <a:lnTo>
                    <a:pt x="201987" y="344856"/>
                  </a:lnTo>
                  <a:lnTo>
                    <a:pt x="169145" y="375269"/>
                  </a:lnTo>
                  <a:lnTo>
                    <a:pt x="138771" y="407663"/>
                  </a:lnTo>
                  <a:lnTo>
                    <a:pt x="111007" y="441932"/>
                  </a:lnTo>
                  <a:lnTo>
                    <a:pt x="85992" y="477970"/>
                  </a:lnTo>
                  <a:lnTo>
                    <a:pt x="63869" y="515670"/>
                  </a:lnTo>
                  <a:lnTo>
                    <a:pt x="44779" y="554927"/>
                  </a:lnTo>
                  <a:lnTo>
                    <a:pt x="28861" y="595634"/>
                  </a:lnTo>
                  <a:lnTo>
                    <a:pt x="16259" y="637685"/>
                  </a:lnTo>
                  <a:lnTo>
                    <a:pt x="7112" y="68097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505200" y="3550285"/>
              <a:ext cx="685800" cy="833755"/>
            </a:xfrm>
            <a:custGeom>
              <a:avLst/>
              <a:gdLst/>
              <a:ahLst/>
              <a:cxnLst/>
              <a:rect l="l" t="t" r="r" b="b"/>
              <a:pathLst>
                <a:path w="685800" h="833754">
                  <a:moveTo>
                    <a:pt x="0" y="0"/>
                  </a:moveTo>
                  <a:lnTo>
                    <a:pt x="0" y="171576"/>
                  </a:lnTo>
                  <a:lnTo>
                    <a:pt x="1938" y="216469"/>
                  </a:lnTo>
                  <a:lnTo>
                    <a:pt x="7671" y="260588"/>
                  </a:lnTo>
                  <a:lnTo>
                    <a:pt x="17074" y="303793"/>
                  </a:lnTo>
                  <a:lnTo>
                    <a:pt x="30024" y="345948"/>
                  </a:lnTo>
                  <a:lnTo>
                    <a:pt x="46396" y="386911"/>
                  </a:lnTo>
                  <a:lnTo>
                    <a:pt x="66068" y="426545"/>
                  </a:lnTo>
                  <a:lnTo>
                    <a:pt x="88914" y="464711"/>
                  </a:lnTo>
                  <a:lnTo>
                    <a:pt x="114812" y="501270"/>
                  </a:lnTo>
                  <a:lnTo>
                    <a:pt x="143637" y="536082"/>
                  </a:lnTo>
                  <a:lnTo>
                    <a:pt x="175265" y="569010"/>
                  </a:lnTo>
                  <a:lnTo>
                    <a:pt x="209572" y="599913"/>
                  </a:lnTo>
                  <a:lnTo>
                    <a:pt x="246436" y="628654"/>
                  </a:lnTo>
                  <a:lnTo>
                    <a:pt x="285731" y="655093"/>
                  </a:lnTo>
                  <a:lnTo>
                    <a:pt x="327334" y="679092"/>
                  </a:lnTo>
                  <a:lnTo>
                    <a:pt x="371122" y="700511"/>
                  </a:lnTo>
                  <a:lnTo>
                    <a:pt x="416969" y="719212"/>
                  </a:lnTo>
                  <a:lnTo>
                    <a:pt x="464753" y="735055"/>
                  </a:lnTo>
                  <a:lnTo>
                    <a:pt x="514350" y="747902"/>
                  </a:lnTo>
                  <a:lnTo>
                    <a:pt x="514350" y="833627"/>
                  </a:lnTo>
                  <a:lnTo>
                    <a:pt x="685800" y="681101"/>
                  </a:lnTo>
                  <a:lnTo>
                    <a:pt x="514350" y="490727"/>
                  </a:lnTo>
                  <a:lnTo>
                    <a:pt x="514350" y="576452"/>
                  </a:lnTo>
                  <a:lnTo>
                    <a:pt x="464753" y="563605"/>
                  </a:lnTo>
                  <a:lnTo>
                    <a:pt x="416969" y="547761"/>
                  </a:lnTo>
                  <a:lnTo>
                    <a:pt x="371122" y="529060"/>
                  </a:lnTo>
                  <a:lnTo>
                    <a:pt x="327334" y="507640"/>
                  </a:lnTo>
                  <a:lnTo>
                    <a:pt x="285731" y="483641"/>
                  </a:lnTo>
                  <a:lnTo>
                    <a:pt x="246436" y="457200"/>
                  </a:lnTo>
                  <a:lnTo>
                    <a:pt x="209572" y="428456"/>
                  </a:lnTo>
                  <a:lnTo>
                    <a:pt x="175265" y="397549"/>
                  </a:lnTo>
                  <a:lnTo>
                    <a:pt x="143637" y="364617"/>
                  </a:lnTo>
                  <a:lnTo>
                    <a:pt x="114812" y="329798"/>
                  </a:lnTo>
                  <a:lnTo>
                    <a:pt x="88914" y="293232"/>
                  </a:lnTo>
                  <a:lnTo>
                    <a:pt x="66068" y="255058"/>
                  </a:lnTo>
                  <a:lnTo>
                    <a:pt x="46396" y="215413"/>
                  </a:lnTo>
                  <a:lnTo>
                    <a:pt x="30024" y="174438"/>
                  </a:lnTo>
                  <a:lnTo>
                    <a:pt x="17074" y="132270"/>
                  </a:lnTo>
                  <a:lnTo>
                    <a:pt x="7671" y="89048"/>
                  </a:lnTo>
                  <a:lnTo>
                    <a:pt x="1938" y="44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505090" y="2955036"/>
              <a:ext cx="686435" cy="681355"/>
            </a:xfrm>
            <a:custGeom>
              <a:avLst/>
              <a:gdLst/>
              <a:ahLst/>
              <a:cxnLst/>
              <a:rect l="l" t="t" r="r" b="b"/>
              <a:pathLst>
                <a:path w="686435" h="681354">
                  <a:moveTo>
                    <a:pt x="685909" y="0"/>
                  </a:moveTo>
                  <a:lnTo>
                    <a:pt x="636411" y="1539"/>
                  </a:lnTo>
                  <a:lnTo>
                    <a:pt x="587103" y="6223"/>
                  </a:lnTo>
                  <a:lnTo>
                    <a:pt x="536730" y="14240"/>
                  </a:lnTo>
                  <a:lnTo>
                    <a:pt x="487896" y="25284"/>
                  </a:lnTo>
                  <a:lnTo>
                    <a:pt x="440715" y="39226"/>
                  </a:lnTo>
                  <a:lnTo>
                    <a:pt x="395298" y="55935"/>
                  </a:lnTo>
                  <a:lnTo>
                    <a:pt x="351758" y="75279"/>
                  </a:lnTo>
                  <a:lnTo>
                    <a:pt x="310205" y="97129"/>
                  </a:lnTo>
                  <a:lnTo>
                    <a:pt x="270753" y="121354"/>
                  </a:lnTo>
                  <a:lnTo>
                    <a:pt x="233513" y="147824"/>
                  </a:lnTo>
                  <a:lnTo>
                    <a:pt x="198598" y="176408"/>
                  </a:lnTo>
                  <a:lnTo>
                    <a:pt x="166120" y="206975"/>
                  </a:lnTo>
                  <a:lnTo>
                    <a:pt x="136190" y="239394"/>
                  </a:lnTo>
                  <a:lnTo>
                    <a:pt x="108920" y="273537"/>
                  </a:lnTo>
                  <a:lnTo>
                    <a:pt x="84424" y="309271"/>
                  </a:lnTo>
                  <a:lnTo>
                    <a:pt x="62812" y="346466"/>
                  </a:lnTo>
                  <a:lnTo>
                    <a:pt x="44197" y="384993"/>
                  </a:lnTo>
                  <a:lnTo>
                    <a:pt x="28692" y="424719"/>
                  </a:lnTo>
                  <a:lnTo>
                    <a:pt x="16407" y="465515"/>
                  </a:lnTo>
                  <a:lnTo>
                    <a:pt x="7455" y="507251"/>
                  </a:lnTo>
                  <a:lnTo>
                    <a:pt x="1949" y="549795"/>
                  </a:lnTo>
                  <a:lnTo>
                    <a:pt x="0" y="593017"/>
                  </a:lnTo>
                  <a:lnTo>
                    <a:pt x="1720" y="636787"/>
                  </a:lnTo>
                  <a:lnTo>
                    <a:pt x="7221" y="680974"/>
                  </a:lnTo>
                  <a:lnTo>
                    <a:pt x="16368" y="637685"/>
                  </a:lnTo>
                  <a:lnTo>
                    <a:pt x="28971" y="595634"/>
                  </a:lnTo>
                  <a:lnTo>
                    <a:pt x="44888" y="554927"/>
                  </a:lnTo>
                  <a:lnTo>
                    <a:pt x="63979" y="515670"/>
                  </a:lnTo>
                  <a:lnTo>
                    <a:pt x="86102" y="477970"/>
                  </a:lnTo>
                  <a:lnTo>
                    <a:pt x="111116" y="441932"/>
                  </a:lnTo>
                  <a:lnTo>
                    <a:pt x="138881" y="407663"/>
                  </a:lnTo>
                  <a:lnTo>
                    <a:pt x="169255" y="375269"/>
                  </a:lnTo>
                  <a:lnTo>
                    <a:pt x="202097" y="344856"/>
                  </a:lnTo>
                  <a:lnTo>
                    <a:pt x="237266" y="316531"/>
                  </a:lnTo>
                  <a:lnTo>
                    <a:pt x="274621" y="290399"/>
                  </a:lnTo>
                  <a:lnTo>
                    <a:pt x="314021" y="266567"/>
                  </a:lnTo>
                  <a:lnTo>
                    <a:pt x="355324" y="245141"/>
                  </a:lnTo>
                  <a:lnTo>
                    <a:pt x="398391" y="226228"/>
                  </a:lnTo>
                  <a:lnTo>
                    <a:pt x="443079" y="209932"/>
                  </a:lnTo>
                  <a:lnTo>
                    <a:pt x="489248" y="196362"/>
                  </a:lnTo>
                  <a:lnTo>
                    <a:pt x="536757" y="185622"/>
                  </a:lnTo>
                  <a:lnTo>
                    <a:pt x="585464" y="177819"/>
                  </a:lnTo>
                  <a:lnTo>
                    <a:pt x="635228" y="173060"/>
                  </a:lnTo>
                  <a:lnTo>
                    <a:pt x="685909" y="171450"/>
                  </a:lnTo>
                  <a:lnTo>
                    <a:pt x="685909" y="0"/>
                  </a:lnTo>
                  <a:close/>
                </a:path>
              </a:pathLst>
            </a:custGeom>
            <a:solidFill>
              <a:srgbClr val="00B7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505200" y="2955036"/>
              <a:ext cx="685800" cy="1429385"/>
            </a:xfrm>
            <a:custGeom>
              <a:avLst/>
              <a:gdLst/>
              <a:ahLst/>
              <a:cxnLst/>
              <a:rect l="l" t="t" r="r" b="b"/>
              <a:pathLst>
                <a:path w="685800" h="1429385">
                  <a:moveTo>
                    <a:pt x="0" y="595249"/>
                  </a:moveTo>
                  <a:lnTo>
                    <a:pt x="1938" y="640161"/>
                  </a:lnTo>
                  <a:lnTo>
                    <a:pt x="7671" y="684297"/>
                  </a:lnTo>
                  <a:lnTo>
                    <a:pt x="17074" y="727519"/>
                  </a:lnTo>
                  <a:lnTo>
                    <a:pt x="30024" y="769687"/>
                  </a:lnTo>
                  <a:lnTo>
                    <a:pt x="46396" y="810662"/>
                  </a:lnTo>
                  <a:lnTo>
                    <a:pt x="66068" y="850307"/>
                  </a:lnTo>
                  <a:lnTo>
                    <a:pt x="88914" y="888481"/>
                  </a:lnTo>
                  <a:lnTo>
                    <a:pt x="114812" y="925047"/>
                  </a:lnTo>
                  <a:lnTo>
                    <a:pt x="143637" y="959866"/>
                  </a:lnTo>
                  <a:lnTo>
                    <a:pt x="175265" y="992798"/>
                  </a:lnTo>
                  <a:lnTo>
                    <a:pt x="209572" y="1023705"/>
                  </a:lnTo>
                  <a:lnTo>
                    <a:pt x="246436" y="1052449"/>
                  </a:lnTo>
                  <a:lnTo>
                    <a:pt x="285731" y="1078890"/>
                  </a:lnTo>
                  <a:lnTo>
                    <a:pt x="327334" y="1102889"/>
                  </a:lnTo>
                  <a:lnTo>
                    <a:pt x="371122" y="1124309"/>
                  </a:lnTo>
                  <a:lnTo>
                    <a:pt x="416969" y="1143010"/>
                  </a:lnTo>
                  <a:lnTo>
                    <a:pt x="464753" y="1158854"/>
                  </a:lnTo>
                  <a:lnTo>
                    <a:pt x="514350" y="1171702"/>
                  </a:lnTo>
                  <a:lnTo>
                    <a:pt x="514350" y="1085977"/>
                  </a:lnTo>
                  <a:lnTo>
                    <a:pt x="685800" y="1276350"/>
                  </a:lnTo>
                  <a:lnTo>
                    <a:pt x="514350" y="1428877"/>
                  </a:lnTo>
                  <a:lnTo>
                    <a:pt x="514350" y="1343152"/>
                  </a:lnTo>
                  <a:lnTo>
                    <a:pt x="464753" y="1330304"/>
                  </a:lnTo>
                  <a:lnTo>
                    <a:pt x="416969" y="1314461"/>
                  </a:lnTo>
                  <a:lnTo>
                    <a:pt x="371122" y="1295760"/>
                  </a:lnTo>
                  <a:lnTo>
                    <a:pt x="327334" y="1274341"/>
                  </a:lnTo>
                  <a:lnTo>
                    <a:pt x="285731" y="1250342"/>
                  </a:lnTo>
                  <a:lnTo>
                    <a:pt x="246436" y="1223903"/>
                  </a:lnTo>
                  <a:lnTo>
                    <a:pt x="209572" y="1195162"/>
                  </a:lnTo>
                  <a:lnTo>
                    <a:pt x="175265" y="1164259"/>
                  </a:lnTo>
                  <a:lnTo>
                    <a:pt x="143637" y="1131331"/>
                  </a:lnTo>
                  <a:lnTo>
                    <a:pt x="114812" y="1096519"/>
                  </a:lnTo>
                  <a:lnTo>
                    <a:pt x="88914" y="1059960"/>
                  </a:lnTo>
                  <a:lnTo>
                    <a:pt x="66068" y="1021794"/>
                  </a:lnTo>
                  <a:lnTo>
                    <a:pt x="46396" y="982160"/>
                  </a:lnTo>
                  <a:lnTo>
                    <a:pt x="30024" y="941197"/>
                  </a:lnTo>
                  <a:lnTo>
                    <a:pt x="17074" y="899042"/>
                  </a:lnTo>
                  <a:lnTo>
                    <a:pt x="7671" y="855837"/>
                  </a:lnTo>
                  <a:lnTo>
                    <a:pt x="1938" y="811718"/>
                  </a:lnTo>
                  <a:lnTo>
                    <a:pt x="0" y="766826"/>
                  </a:lnTo>
                  <a:lnTo>
                    <a:pt x="0" y="595249"/>
                  </a:lnTo>
                  <a:lnTo>
                    <a:pt x="1881" y="550833"/>
                  </a:lnTo>
                  <a:lnTo>
                    <a:pt x="7436" y="507303"/>
                  </a:lnTo>
                  <a:lnTo>
                    <a:pt x="16533" y="464773"/>
                  </a:lnTo>
                  <a:lnTo>
                    <a:pt x="29039" y="423359"/>
                  </a:lnTo>
                  <a:lnTo>
                    <a:pt x="44821" y="383175"/>
                  </a:lnTo>
                  <a:lnTo>
                    <a:pt x="63746" y="344337"/>
                  </a:lnTo>
                  <a:lnTo>
                    <a:pt x="85683" y="306961"/>
                  </a:lnTo>
                  <a:lnTo>
                    <a:pt x="110497" y="271161"/>
                  </a:lnTo>
                  <a:lnTo>
                    <a:pt x="138057" y="237052"/>
                  </a:lnTo>
                  <a:lnTo>
                    <a:pt x="168229" y="204750"/>
                  </a:lnTo>
                  <a:lnTo>
                    <a:pt x="200882" y="174370"/>
                  </a:lnTo>
                  <a:lnTo>
                    <a:pt x="235882" y="146028"/>
                  </a:lnTo>
                  <a:lnTo>
                    <a:pt x="273096" y="119838"/>
                  </a:lnTo>
                  <a:lnTo>
                    <a:pt x="312393" y="95916"/>
                  </a:lnTo>
                  <a:lnTo>
                    <a:pt x="353639" y="74376"/>
                  </a:lnTo>
                  <a:lnTo>
                    <a:pt x="396702" y="55335"/>
                  </a:lnTo>
                  <a:lnTo>
                    <a:pt x="441449" y="38907"/>
                  </a:lnTo>
                  <a:lnTo>
                    <a:pt x="487747" y="25208"/>
                  </a:lnTo>
                  <a:lnTo>
                    <a:pt x="535464" y="14352"/>
                  </a:lnTo>
                  <a:lnTo>
                    <a:pt x="584467" y="6455"/>
                  </a:lnTo>
                  <a:lnTo>
                    <a:pt x="634623" y="1633"/>
                  </a:lnTo>
                  <a:lnTo>
                    <a:pt x="685800" y="0"/>
                  </a:lnTo>
                  <a:lnTo>
                    <a:pt x="685800" y="171450"/>
                  </a:lnTo>
                  <a:lnTo>
                    <a:pt x="635119" y="173060"/>
                  </a:lnTo>
                  <a:lnTo>
                    <a:pt x="585354" y="177819"/>
                  </a:lnTo>
                  <a:lnTo>
                    <a:pt x="536647" y="185622"/>
                  </a:lnTo>
                  <a:lnTo>
                    <a:pt x="489138" y="196362"/>
                  </a:lnTo>
                  <a:lnTo>
                    <a:pt x="442970" y="209932"/>
                  </a:lnTo>
                  <a:lnTo>
                    <a:pt x="398281" y="226228"/>
                  </a:lnTo>
                  <a:lnTo>
                    <a:pt x="355215" y="245141"/>
                  </a:lnTo>
                  <a:lnTo>
                    <a:pt x="313911" y="266567"/>
                  </a:lnTo>
                  <a:lnTo>
                    <a:pt x="274511" y="290399"/>
                  </a:lnTo>
                  <a:lnTo>
                    <a:pt x="237156" y="316531"/>
                  </a:lnTo>
                  <a:lnTo>
                    <a:pt x="201987" y="344856"/>
                  </a:lnTo>
                  <a:lnTo>
                    <a:pt x="169145" y="375269"/>
                  </a:lnTo>
                  <a:lnTo>
                    <a:pt x="138771" y="407663"/>
                  </a:lnTo>
                  <a:lnTo>
                    <a:pt x="111007" y="441932"/>
                  </a:lnTo>
                  <a:lnTo>
                    <a:pt x="85992" y="477970"/>
                  </a:lnTo>
                  <a:lnTo>
                    <a:pt x="63869" y="515670"/>
                  </a:lnTo>
                  <a:lnTo>
                    <a:pt x="44779" y="554927"/>
                  </a:lnTo>
                  <a:lnTo>
                    <a:pt x="28861" y="595634"/>
                  </a:lnTo>
                  <a:lnTo>
                    <a:pt x="16259" y="637685"/>
                  </a:lnTo>
                  <a:lnTo>
                    <a:pt x="7112" y="68097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673479" y="6080861"/>
            <a:ext cx="10293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(Input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Layer)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581780" y="5964428"/>
            <a:ext cx="1170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(Output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Layer)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251703" y="3226435"/>
            <a:ext cx="2482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Arial MT"/>
                <a:cs typeface="Arial MT"/>
              </a:rPr>
              <a:t>y</a:t>
            </a:r>
            <a:r>
              <a:rPr dirty="0" baseline="-20833" sz="2400" spc="-37">
                <a:latin typeface="Arial MT"/>
                <a:cs typeface="Arial MT"/>
              </a:rPr>
              <a:t>j</a:t>
            </a:r>
            <a:endParaRPr baseline="-20833" sz="24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38250" y="5284470"/>
            <a:ext cx="4425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Arial MT"/>
                <a:cs typeface="Arial MT"/>
              </a:rPr>
              <a:t>i=m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49502" y="2464435"/>
            <a:ext cx="3721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Arial MT"/>
                <a:cs typeface="Arial MT"/>
              </a:rPr>
              <a:t>i=1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301877" y="1223377"/>
            <a:ext cx="372110" cy="69659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2000" spc="-25">
                <a:latin typeface="Arial MT"/>
                <a:cs typeface="Arial MT"/>
              </a:rPr>
              <a:t>i=0</a:t>
            </a:r>
            <a:endParaRPr sz="2000">
              <a:latin typeface="Arial MT"/>
              <a:cs typeface="Arial MT"/>
            </a:endParaRPr>
          </a:p>
          <a:p>
            <a:pPr marL="30480">
              <a:lnSpc>
                <a:spcPct val="100000"/>
              </a:lnSpc>
              <a:spcBef>
                <a:spcPts val="545"/>
              </a:spcBef>
            </a:pPr>
            <a:r>
              <a:rPr dirty="0" sz="1300" spc="-20">
                <a:latin typeface="Arial MT"/>
                <a:cs typeface="Arial MT"/>
              </a:rPr>
              <a:t>bias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405629" y="1470406"/>
            <a:ext cx="48640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6666" sz="3000" spc="-37">
                <a:latin typeface="Arial MT"/>
                <a:cs typeface="Arial MT"/>
              </a:rPr>
              <a:t>w</a:t>
            </a:r>
            <a:r>
              <a:rPr dirty="0" sz="1600" spc="-25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300473" y="2463520"/>
            <a:ext cx="54292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330" marR="30480" indent="-62865">
              <a:lnSpc>
                <a:spcPct val="125000"/>
              </a:lnSpc>
              <a:spcBef>
                <a:spcPts val="100"/>
              </a:spcBef>
            </a:pPr>
            <a:r>
              <a:rPr dirty="0" baseline="16666" sz="3000" spc="-37">
                <a:latin typeface="Arial MT"/>
                <a:cs typeface="Arial MT"/>
              </a:rPr>
              <a:t>w</a:t>
            </a:r>
            <a:r>
              <a:rPr dirty="0" sz="1600" spc="-25">
                <a:latin typeface="Arial MT"/>
                <a:cs typeface="Arial MT"/>
              </a:rPr>
              <a:t>1m </a:t>
            </a:r>
            <a:r>
              <a:rPr dirty="0" baseline="16666" sz="3000" spc="-37">
                <a:latin typeface="Arial MT"/>
                <a:cs typeface="Arial MT"/>
              </a:rPr>
              <a:t>w</a:t>
            </a:r>
            <a:r>
              <a:rPr dirty="0" sz="1600" spc="-25">
                <a:latin typeface="Arial MT"/>
                <a:cs typeface="Arial MT"/>
              </a:rPr>
              <a:t>j0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258055" y="4063365"/>
            <a:ext cx="4762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6666" sz="3000" spc="-37">
                <a:latin typeface="Arial MT"/>
                <a:cs typeface="Arial MT"/>
              </a:rPr>
              <a:t>w</a:t>
            </a:r>
            <a:r>
              <a:rPr dirty="0" sz="1600" spc="-25">
                <a:latin typeface="Arial MT"/>
                <a:cs typeface="Arial MT"/>
              </a:rPr>
              <a:t>jm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218176" y="2006549"/>
            <a:ext cx="3155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Arial MT"/>
                <a:cs typeface="Arial MT"/>
              </a:rPr>
              <a:t>y</a:t>
            </a:r>
            <a:r>
              <a:rPr dirty="0" baseline="-20833" sz="2400" spc="-37">
                <a:latin typeface="Arial MT"/>
                <a:cs typeface="Arial MT"/>
              </a:rPr>
              <a:t>1</a:t>
            </a:r>
            <a:endParaRPr baseline="-20833" sz="2400">
              <a:latin typeface="Arial MT"/>
              <a:cs typeface="Arial MT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4511103" y="866452"/>
            <a:ext cx="3878579" cy="2872105"/>
            <a:chOff x="4511103" y="866452"/>
            <a:chExt cx="3878579" cy="2872105"/>
          </a:xfrm>
        </p:grpSpPr>
        <p:sp>
          <p:nvSpPr>
            <p:cNvPr id="44" name="object 44" descr=""/>
            <p:cNvSpPr/>
            <p:nvPr/>
          </p:nvSpPr>
          <p:spPr>
            <a:xfrm>
              <a:off x="4515865" y="871214"/>
              <a:ext cx="2719705" cy="678180"/>
            </a:xfrm>
            <a:custGeom>
              <a:avLst/>
              <a:gdLst/>
              <a:ahLst/>
              <a:cxnLst/>
              <a:rect l="l" t="t" r="r" b="b"/>
              <a:pathLst>
                <a:path w="2719704" h="678180">
                  <a:moveTo>
                    <a:pt x="1134685" y="0"/>
                  </a:moveTo>
                  <a:lnTo>
                    <a:pt x="1087550" y="54"/>
                  </a:lnTo>
                  <a:lnTo>
                    <a:pt x="1040784" y="1202"/>
                  </a:lnTo>
                  <a:lnTo>
                    <a:pt x="994413" y="3444"/>
                  </a:lnTo>
                  <a:lnTo>
                    <a:pt x="948462" y="6781"/>
                  </a:lnTo>
                  <a:lnTo>
                    <a:pt x="902955" y="11213"/>
                  </a:lnTo>
                  <a:lnTo>
                    <a:pt x="857919" y="16741"/>
                  </a:lnTo>
                  <a:lnTo>
                    <a:pt x="813379" y="23366"/>
                  </a:lnTo>
                  <a:lnTo>
                    <a:pt x="769358" y="31090"/>
                  </a:lnTo>
                  <a:lnTo>
                    <a:pt x="725884" y="39912"/>
                  </a:lnTo>
                  <a:lnTo>
                    <a:pt x="682982" y="49834"/>
                  </a:lnTo>
                  <a:lnTo>
                    <a:pt x="640675" y="60857"/>
                  </a:lnTo>
                  <a:lnTo>
                    <a:pt x="598991" y="72981"/>
                  </a:lnTo>
                  <a:lnTo>
                    <a:pt x="557953" y="86207"/>
                  </a:lnTo>
                  <a:lnTo>
                    <a:pt x="517587" y="100536"/>
                  </a:lnTo>
                  <a:lnTo>
                    <a:pt x="477920" y="115969"/>
                  </a:lnTo>
                  <a:lnTo>
                    <a:pt x="438974" y="132507"/>
                  </a:lnTo>
                  <a:lnTo>
                    <a:pt x="400777" y="150150"/>
                  </a:lnTo>
                  <a:lnTo>
                    <a:pt x="363354" y="168900"/>
                  </a:lnTo>
                  <a:lnTo>
                    <a:pt x="326728" y="188756"/>
                  </a:lnTo>
                  <a:lnTo>
                    <a:pt x="290927" y="209721"/>
                  </a:lnTo>
                  <a:lnTo>
                    <a:pt x="255974" y="231795"/>
                  </a:lnTo>
                  <a:lnTo>
                    <a:pt x="221896" y="254979"/>
                  </a:lnTo>
                  <a:lnTo>
                    <a:pt x="188717" y="279273"/>
                  </a:lnTo>
                  <a:lnTo>
                    <a:pt x="156463" y="304678"/>
                  </a:lnTo>
                  <a:lnTo>
                    <a:pt x="0" y="210825"/>
                  </a:lnTo>
                  <a:lnTo>
                    <a:pt x="69976" y="677677"/>
                  </a:lnTo>
                  <a:lnTo>
                    <a:pt x="625475" y="585856"/>
                  </a:lnTo>
                  <a:lnTo>
                    <a:pt x="469011" y="492003"/>
                  </a:lnTo>
                  <a:lnTo>
                    <a:pt x="501257" y="466598"/>
                  </a:lnTo>
                  <a:lnTo>
                    <a:pt x="534429" y="442304"/>
                  </a:lnTo>
                  <a:lnTo>
                    <a:pt x="568501" y="419121"/>
                  </a:lnTo>
                  <a:lnTo>
                    <a:pt x="603448" y="397049"/>
                  </a:lnTo>
                  <a:lnTo>
                    <a:pt x="639244" y="376085"/>
                  </a:lnTo>
                  <a:lnTo>
                    <a:pt x="675865" y="356229"/>
                  </a:lnTo>
                  <a:lnTo>
                    <a:pt x="713285" y="337481"/>
                  </a:lnTo>
                  <a:lnTo>
                    <a:pt x="751478" y="319840"/>
                  </a:lnTo>
                  <a:lnTo>
                    <a:pt x="790420" y="303304"/>
                  </a:lnTo>
                  <a:lnTo>
                    <a:pt x="830085" y="287873"/>
                  </a:lnTo>
                  <a:lnTo>
                    <a:pt x="870448" y="273546"/>
                  </a:lnTo>
                  <a:lnTo>
                    <a:pt x="911483" y="260322"/>
                  </a:lnTo>
                  <a:lnTo>
                    <a:pt x="953166" y="248201"/>
                  </a:lnTo>
                  <a:lnTo>
                    <a:pt x="995470" y="237181"/>
                  </a:lnTo>
                  <a:lnTo>
                    <a:pt x="1038372" y="227261"/>
                  </a:lnTo>
                  <a:lnTo>
                    <a:pt x="1081845" y="218441"/>
                  </a:lnTo>
                  <a:lnTo>
                    <a:pt x="1125864" y="210720"/>
                  </a:lnTo>
                  <a:lnTo>
                    <a:pt x="1170404" y="204097"/>
                  </a:lnTo>
                  <a:lnTo>
                    <a:pt x="1215440" y="198572"/>
                  </a:lnTo>
                  <a:lnTo>
                    <a:pt x="1260946" y="194142"/>
                  </a:lnTo>
                  <a:lnTo>
                    <a:pt x="1306897" y="190808"/>
                  </a:lnTo>
                  <a:lnTo>
                    <a:pt x="1353268" y="188569"/>
                  </a:lnTo>
                  <a:lnTo>
                    <a:pt x="1400033" y="187423"/>
                  </a:lnTo>
                  <a:lnTo>
                    <a:pt x="1447168" y="187370"/>
                  </a:lnTo>
                  <a:lnTo>
                    <a:pt x="1494647" y="188409"/>
                  </a:lnTo>
                  <a:lnTo>
                    <a:pt x="1542444" y="190540"/>
                  </a:lnTo>
                  <a:lnTo>
                    <a:pt x="1590535" y="193761"/>
                  </a:lnTo>
                  <a:lnTo>
                    <a:pt x="1638893" y="198071"/>
                  </a:lnTo>
                  <a:lnTo>
                    <a:pt x="1687495" y="203470"/>
                  </a:lnTo>
                  <a:lnTo>
                    <a:pt x="1736314" y="209956"/>
                  </a:lnTo>
                  <a:lnTo>
                    <a:pt x="1785325" y="217530"/>
                  </a:lnTo>
                  <a:lnTo>
                    <a:pt x="1834504" y="226189"/>
                  </a:lnTo>
                  <a:lnTo>
                    <a:pt x="1883824" y="235934"/>
                  </a:lnTo>
                  <a:lnTo>
                    <a:pt x="1933260" y="246763"/>
                  </a:lnTo>
                  <a:lnTo>
                    <a:pt x="1982788" y="258676"/>
                  </a:lnTo>
                  <a:lnTo>
                    <a:pt x="2032382" y="271671"/>
                  </a:lnTo>
                  <a:lnTo>
                    <a:pt x="2082016" y="285748"/>
                  </a:lnTo>
                  <a:lnTo>
                    <a:pt x="2131665" y="300906"/>
                  </a:lnTo>
                  <a:lnTo>
                    <a:pt x="2181305" y="317145"/>
                  </a:lnTo>
                  <a:lnTo>
                    <a:pt x="2230909" y="334462"/>
                  </a:lnTo>
                  <a:lnTo>
                    <a:pt x="2280453" y="352858"/>
                  </a:lnTo>
                  <a:lnTo>
                    <a:pt x="2329910" y="372331"/>
                  </a:lnTo>
                  <a:lnTo>
                    <a:pt x="2379257" y="392881"/>
                  </a:lnTo>
                  <a:lnTo>
                    <a:pt x="2428468" y="414507"/>
                  </a:lnTo>
                  <a:lnTo>
                    <a:pt x="2477516" y="437207"/>
                  </a:lnTo>
                  <a:lnTo>
                    <a:pt x="2526378" y="460982"/>
                  </a:lnTo>
                  <a:lnTo>
                    <a:pt x="2575028" y="485830"/>
                  </a:lnTo>
                  <a:lnTo>
                    <a:pt x="2623440" y="511751"/>
                  </a:lnTo>
                  <a:lnTo>
                    <a:pt x="2671589" y="538743"/>
                  </a:lnTo>
                  <a:lnTo>
                    <a:pt x="2719451" y="566806"/>
                  </a:lnTo>
                  <a:lnTo>
                    <a:pt x="2407031" y="379481"/>
                  </a:lnTo>
                  <a:lnTo>
                    <a:pt x="2359162" y="351411"/>
                  </a:lnTo>
                  <a:lnTo>
                    <a:pt x="2311006" y="324412"/>
                  </a:lnTo>
                  <a:lnTo>
                    <a:pt x="2262588" y="298485"/>
                  </a:lnTo>
                  <a:lnTo>
                    <a:pt x="2213932" y="273632"/>
                  </a:lnTo>
                  <a:lnTo>
                    <a:pt x="2165065" y="249852"/>
                  </a:lnTo>
                  <a:lnTo>
                    <a:pt x="2116012" y="227146"/>
                  </a:lnTo>
                  <a:lnTo>
                    <a:pt x="2066797" y="205516"/>
                  </a:lnTo>
                  <a:lnTo>
                    <a:pt x="2017447" y="184963"/>
                  </a:lnTo>
                  <a:lnTo>
                    <a:pt x="1967986" y="165487"/>
                  </a:lnTo>
                  <a:lnTo>
                    <a:pt x="1918439" y="147088"/>
                  </a:lnTo>
                  <a:lnTo>
                    <a:pt x="1868832" y="129769"/>
                  </a:lnTo>
                  <a:lnTo>
                    <a:pt x="1819191" y="113529"/>
                  </a:lnTo>
                  <a:lnTo>
                    <a:pt x="1769539" y="98369"/>
                  </a:lnTo>
                  <a:lnTo>
                    <a:pt x="1719904" y="84291"/>
                  </a:lnTo>
                  <a:lnTo>
                    <a:pt x="1670309" y="71295"/>
                  </a:lnTo>
                  <a:lnTo>
                    <a:pt x="1620780" y="59382"/>
                  </a:lnTo>
                  <a:lnTo>
                    <a:pt x="1571343" y="48553"/>
                  </a:lnTo>
                  <a:lnTo>
                    <a:pt x="1522022" y="38808"/>
                  </a:lnTo>
                  <a:lnTo>
                    <a:pt x="1472843" y="30149"/>
                  </a:lnTo>
                  <a:lnTo>
                    <a:pt x="1423831" y="22576"/>
                  </a:lnTo>
                  <a:lnTo>
                    <a:pt x="1375012" y="16091"/>
                  </a:lnTo>
                  <a:lnTo>
                    <a:pt x="1326410" y="10693"/>
                  </a:lnTo>
                  <a:lnTo>
                    <a:pt x="1278051" y="6384"/>
                  </a:lnTo>
                  <a:lnTo>
                    <a:pt x="1229960" y="3165"/>
                  </a:lnTo>
                  <a:lnTo>
                    <a:pt x="1182163" y="1037"/>
                  </a:lnTo>
                  <a:lnTo>
                    <a:pt x="1134685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076058" y="1349375"/>
              <a:ext cx="1308735" cy="2384425"/>
            </a:xfrm>
            <a:custGeom>
              <a:avLst/>
              <a:gdLst/>
              <a:ahLst/>
              <a:cxnLst/>
              <a:rect l="l" t="t" r="r" b="b"/>
              <a:pathLst>
                <a:path w="1308734" h="2384425">
                  <a:moveTo>
                    <a:pt x="0" y="0"/>
                  </a:moveTo>
                  <a:lnTo>
                    <a:pt x="45819" y="32313"/>
                  </a:lnTo>
                  <a:lnTo>
                    <a:pt x="90674" y="65285"/>
                  </a:lnTo>
                  <a:lnTo>
                    <a:pt x="134557" y="98893"/>
                  </a:lnTo>
                  <a:lnTo>
                    <a:pt x="177459" y="133114"/>
                  </a:lnTo>
                  <a:lnTo>
                    <a:pt x="219371" y="167926"/>
                  </a:lnTo>
                  <a:lnTo>
                    <a:pt x="260284" y="203306"/>
                  </a:lnTo>
                  <a:lnTo>
                    <a:pt x="300191" y="239231"/>
                  </a:lnTo>
                  <a:lnTo>
                    <a:pt x="339081" y="275679"/>
                  </a:lnTo>
                  <a:lnTo>
                    <a:pt x="376947" y="312627"/>
                  </a:lnTo>
                  <a:lnTo>
                    <a:pt x="413780" y="350053"/>
                  </a:lnTo>
                  <a:lnTo>
                    <a:pt x="449571" y="387933"/>
                  </a:lnTo>
                  <a:lnTo>
                    <a:pt x="484311" y="426246"/>
                  </a:lnTo>
                  <a:lnTo>
                    <a:pt x="517993" y="464969"/>
                  </a:lnTo>
                  <a:lnTo>
                    <a:pt x="550606" y="504078"/>
                  </a:lnTo>
                  <a:lnTo>
                    <a:pt x="582143" y="543553"/>
                  </a:lnTo>
                  <a:lnTo>
                    <a:pt x="612595" y="583369"/>
                  </a:lnTo>
                  <a:lnTo>
                    <a:pt x="641953" y="623504"/>
                  </a:lnTo>
                  <a:lnTo>
                    <a:pt x="670209" y="663936"/>
                  </a:lnTo>
                  <a:lnTo>
                    <a:pt x="697353" y="704642"/>
                  </a:lnTo>
                  <a:lnTo>
                    <a:pt x="723378" y="745599"/>
                  </a:lnTo>
                  <a:lnTo>
                    <a:pt x="748274" y="786785"/>
                  </a:lnTo>
                  <a:lnTo>
                    <a:pt x="772033" y="828178"/>
                  </a:lnTo>
                  <a:lnTo>
                    <a:pt x="794646" y="869754"/>
                  </a:lnTo>
                  <a:lnTo>
                    <a:pt x="816105" y="911490"/>
                  </a:lnTo>
                  <a:lnTo>
                    <a:pt x="836400" y="953365"/>
                  </a:lnTo>
                  <a:lnTo>
                    <a:pt x="855524" y="995356"/>
                  </a:lnTo>
                  <a:lnTo>
                    <a:pt x="873468" y="1037440"/>
                  </a:lnTo>
                  <a:lnTo>
                    <a:pt x="890222" y="1079595"/>
                  </a:lnTo>
                  <a:lnTo>
                    <a:pt x="905778" y="1121797"/>
                  </a:lnTo>
                  <a:lnTo>
                    <a:pt x="920128" y="1164025"/>
                  </a:lnTo>
                  <a:lnTo>
                    <a:pt x="933263" y="1206255"/>
                  </a:lnTo>
                  <a:lnTo>
                    <a:pt x="945174" y="1248465"/>
                  </a:lnTo>
                  <a:lnTo>
                    <a:pt x="955853" y="1290633"/>
                  </a:lnTo>
                  <a:lnTo>
                    <a:pt x="965290" y="1332735"/>
                  </a:lnTo>
                  <a:lnTo>
                    <a:pt x="973478" y="1374750"/>
                  </a:lnTo>
                  <a:lnTo>
                    <a:pt x="980407" y="1416654"/>
                  </a:lnTo>
                  <a:lnTo>
                    <a:pt x="986069" y="1458425"/>
                  </a:lnTo>
                  <a:lnTo>
                    <a:pt x="990456" y="1500040"/>
                  </a:lnTo>
                  <a:lnTo>
                    <a:pt x="993558" y="1541478"/>
                  </a:lnTo>
                  <a:lnTo>
                    <a:pt x="995367" y="1582714"/>
                  </a:lnTo>
                  <a:lnTo>
                    <a:pt x="995874" y="1623727"/>
                  </a:lnTo>
                  <a:lnTo>
                    <a:pt x="995070" y="1664493"/>
                  </a:lnTo>
                  <a:lnTo>
                    <a:pt x="992948" y="1704991"/>
                  </a:lnTo>
                  <a:lnTo>
                    <a:pt x="989498" y="1745198"/>
                  </a:lnTo>
                  <a:lnTo>
                    <a:pt x="984711" y="1785090"/>
                  </a:lnTo>
                  <a:lnTo>
                    <a:pt x="978579" y="1824646"/>
                  </a:lnTo>
                  <a:lnTo>
                    <a:pt x="971094" y="1863843"/>
                  </a:lnTo>
                  <a:lnTo>
                    <a:pt x="962246" y="1902658"/>
                  </a:lnTo>
                  <a:lnTo>
                    <a:pt x="952026" y="1941068"/>
                  </a:lnTo>
                  <a:lnTo>
                    <a:pt x="940428" y="1979052"/>
                  </a:lnTo>
                  <a:lnTo>
                    <a:pt x="927440" y="2016586"/>
                  </a:lnTo>
                  <a:lnTo>
                    <a:pt x="913056" y="2053647"/>
                  </a:lnTo>
                  <a:lnTo>
                    <a:pt x="897266" y="2090214"/>
                  </a:lnTo>
                  <a:lnTo>
                    <a:pt x="880061" y="2126263"/>
                  </a:lnTo>
                  <a:lnTo>
                    <a:pt x="861434" y="2161772"/>
                  </a:lnTo>
                  <a:lnTo>
                    <a:pt x="841375" y="2196719"/>
                  </a:lnTo>
                  <a:lnTo>
                    <a:pt x="1153795" y="2384044"/>
                  </a:lnTo>
                  <a:lnTo>
                    <a:pt x="1185703" y="2326989"/>
                  </a:lnTo>
                  <a:lnTo>
                    <a:pt x="1213993" y="2267839"/>
                  </a:lnTo>
                  <a:lnTo>
                    <a:pt x="1229320" y="2231262"/>
                  </a:lnTo>
                  <a:lnTo>
                    <a:pt x="1243257" y="2194261"/>
                  </a:lnTo>
                  <a:lnTo>
                    <a:pt x="1255814" y="2156856"/>
                  </a:lnTo>
                  <a:lnTo>
                    <a:pt x="1267002" y="2119068"/>
                  </a:lnTo>
                  <a:lnTo>
                    <a:pt x="1276833" y="2080917"/>
                  </a:lnTo>
                  <a:lnTo>
                    <a:pt x="1285316" y="2042424"/>
                  </a:lnTo>
                  <a:lnTo>
                    <a:pt x="1292463" y="2003610"/>
                  </a:lnTo>
                  <a:lnTo>
                    <a:pt x="1298286" y="1964494"/>
                  </a:lnTo>
                  <a:lnTo>
                    <a:pt x="1302795" y="1925098"/>
                  </a:lnTo>
                  <a:lnTo>
                    <a:pt x="1306001" y="1885442"/>
                  </a:lnTo>
                  <a:lnTo>
                    <a:pt x="1307915" y="1845546"/>
                  </a:lnTo>
                  <a:lnTo>
                    <a:pt x="1308548" y="1805432"/>
                  </a:lnTo>
                  <a:lnTo>
                    <a:pt x="1307912" y="1765120"/>
                  </a:lnTo>
                  <a:lnTo>
                    <a:pt x="1306017" y="1724629"/>
                  </a:lnTo>
                  <a:lnTo>
                    <a:pt x="1302874" y="1683982"/>
                  </a:lnTo>
                  <a:lnTo>
                    <a:pt x="1298494" y="1643198"/>
                  </a:lnTo>
                  <a:lnTo>
                    <a:pt x="1292889" y="1602298"/>
                  </a:lnTo>
                  <a:lnTo>
                    <a:pt x="1286069" y="1561303"/>
                  </a:lnTo>
                  <a:lnTo>
                    <a:pt x="1278045" y="1520233"/>
                  </a:lnTo>
                  <a:lnTo>
                    <a:pt x="1268829" y="1479108"/>
                  </a:lnTo>
                  <a:lnTo>
                    <a:pt x="1258431" y="1437950"/>
                  </a:lnTo>
                  <a:lnTo>
                    <a:pt x="1246862" y="1396778"/>
                  </a:lnTo>
                  <a:lnTo>
                    <a:pt x="1234134" y="1355614"/>
                  </a:lnTo>
                  <a:lnTo>
                    <a:pt x="1220257" y="1314478"/>
                  </a:lnTo>
                  <a:lnTo>
                    <a:pt x="1205242" y="1273390"/>
                  </a:lnTo>
                  <a:lnTo>
                    <a:pt x="1189101" y="1232372"/>
                  </a:lnTo>
                  <a:lnTo>
                    <a:pt x="1171844" y="1191443"/>
                  </a:lnTo>
                  <a:lnTo>
                    <a:pt x="1153483" y="1150624"/>
                  </a:lnTo>
                  <a:lnTo>
                    <a:pt x="1134028" y="1109936"/>
                  </a:lnTo>
                  <a:lnTo>
                    <a:pt x="1113491" y="1069399"/>
                  </a:lnTo>
                  <a:lnTo>
                    <a:pt x="1091882" y="1029034"/>
                  </a:lnTo>
                  <a:lnTo>
                    <a:pt x="1069213" y="988862"/>
                  </a:lnTo>
                  <a:lnTo>
                    <a:pt x="1045494" y="948903"/>
                  </a:lnTo>
                  <a:lnTo>
                    <a:pt x="1020737" y="909177"/>
                  </a:lnTo>
                  <a:lnTo>
                    <a:pt x="994952" y="869705"/>
                  </a:lnTo>
                  <a:lnTo>
                    <a:pt x="968151" y="830508"/>
                  </a:lnTo>
                  <a:lnTo>
                    <a:pt x="940345" y="791606"/>
                  </a:lnTo>
                  <a:lnTo>
                    <a:pt x="911544" y="753020"/>
                  </a:lnTo>
                  <a:lnTo>
                    <a:pt x="881759" y="714771"/>
                  </a:lnTo>
                  <a:lnTo>
                    <a:pt x="851003" y="676878"/>
                  </a:lnTo>
                  <a:lnTo>
                    <a:pt x="819284" y="639363"/>
                  </a:lnTo>
                  <a:lnTo>
                    <a:pt x="786616" y="602246"/>
                  </a:lnTo>
                  <a:lnTo>
                    <a:pt x="753008" y="565547"/>
                  </a:lnTo>
                  <a:lnTo>
                    <a:pt x="718472" y="529288"/>
                  </a:lnTo>
                  <a:lnTo>
                    <a:pt x="683019" y="493488"/>
                  </a:lnTo>
                  <a:lnTo>
                    <a:pt x="646659" y="458169"/>
                  </a:lnTo>
                  <a:lnTo>
                    <a:pt x="609404" y="423351"/>
                  </a:lnTo>
                  <a:lnTo>
                    <a:pt x="571265" y="389054"/>
                  </a:lnTo>
                  <a:lnTo>
                    <a:pt x="532253" y="355299"/>
                  </a:lnTo>
                  <a:lnTo>
                    <a:pt x="492378" y="322106"/>
                  </a:lnTo>
                  <a:lnTo>
                    <a:pt x="451652" y="289497"/>
                  </a:lnTo>
                  <a:lnTo>
                    <a:pt x="410086" y="257491"/>
                  </a:lnTo>
                  <a:lnTo>
                    <a:pt x="367691" y="226110"/>
                  </a:lnTo>
                  <a:lnTo>
                    <a:pt x="324477" y="195374"/>
                  </a:lnTo>
                  <a:lnTo>
                    <a:pt x="280457" y="165302"/>
                  </a:lnTo>
                  <a:lnTo>
                    <a:pt x="235640" y="135917"/>
                  </a:lnTo>
                  <a:lnTo>
                    <a:pt x="190038" y="107238"/>
                  </a:lnTo>
                  <a:lnTo>
                    <a:pt x="143662" y="79287"/>
                  </a:lnTo>
                  <a:lnTo>
                    <a:pt x="96523" y="52083"/>
                  </a:lnTo>
                  <a:lnTo>
                    <a:pt x="48632" y="25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7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515865" y="871214"/>
              <a:ext cx="3869054" cy="2862580"/>
            </a:xfrm>
            <a:custGeom>
              <a:avLst/>
              <a:gdLst/>
              <a:ahLst/>
              <a:cxnLst/>
              <a:rect l="l" t="t" r="r" b="b"/>
              <a:pathLst>
                <a:path w="3869054" h="2862579">
                  <a:moveTo>
                    <a:pt x="2719451" y="566806"/>
                  </a:moveTo>
                  <a:lnTo>
                    <a:pt x="2671589" y="538743"/>
                  </a:lnTo>
                  <a:lnTo>
                    <a:pt x="2623440" y="511751"/>
                  </a:lnTo>
                  <a:lnTo>
                    <a:pt x="2575028" y="485830"/>
                  </a:lnTo>
                  <a:lnTo>
                    <a:pt x="2526378" y="460982"/>
                  </a:lnTo>
                  <a:lnTo>
                    <a:pt x="2477516" y="437207"/>
                  </a:lnTo>
                  <a:lnTo>
                    <a:pt x="2428468" y="414507"/>
                  </a:lnTo>
                  <a:lnTo>
                    <a:pt x="2379257" y="392881"/>
                  </a:lnTo>
                  <a:lnTo>
                    <a:pt x="2329910" y="372331"/>
                  </a:lnTo>
                  <a:lnTo>
                    <a:pt x="2280453" y="352858"/>
                  </a:lnTo>
                  <a:lnTo>
                    <a:pt x="2230909" y="334462"/>
                  </a:lnTo>
                  <a:lnTo>
                    <a:pt x="2181305" y="317145"/>
                  </a:lnTo>
                  <a:lnTo>
                    <a:pt x="2131665" y="300906"/>
                  </a:lnTo>
                  <a:lnTo>
                    <a:pt x="2082016" y="285748"/>
                  </a:lnTo>
                  <a:lnTo>
                    <a:pt x="2032382" y="271671"/>
                  </a:lnTo>
                  <a:lnTo>
                    <a:pt x="1982788" y="258676"/>
                  </a:lnTo>
                  <a:lnTo>
                    <a:pt x="1933260" y="246763"/>
                  </a:lnTo>
                  <a:lnTo>
                    <a:pt x="1883824" y="235934"/>
                  </a:lnTo>
                  <a:lnTo>
                    <a:pt x="1834504" y="226189"/>
                  </a:lnTo>
                  <a:lnTo>
                    <a:pt x="1785325" y="217530"/>
                  </a:lnTo>
                  <a:lnTo>
                    <a:pt x="1736314" y="209956"/>
                  </a:lnTo>
                  <a:lnTo>
                    <a:pt x="1687495" y="203470"/>
                  </a:lnTo>
                  <a:lnTo>
                    <a:pt x="1638893" y="198071"/>
                  </a:lnTo>
                  <a:lnTo>
                    <a:pt x="1590535" y="193761"/>
                  </a:lnTo>
                  <a:lnTo>
                    <a:pt x="1542444" y="190540"/>
                  </a:lnTo>
                  <a:lnTo>
                    <a:pt x="1494647" y="188409"/>
                  </a:lnTo>
                  <a:lnTo>
                    <a:pt x="1447168" y="187370"/>
                  </a:lnTo>
                  <a:lnTo>
                    <a:pt x="1400033" y="187423"/>
                  </a:lnTo>
                  <a:lnTo>
                    <a:pt x="1353268" y="188569"/>
                  </a:lnTo>
                  <a:lnTo>
                    <a:pt x="1306897" y="190808"/>
                  </a:lnTo>
                  <a:lnTo>
                    <a:pt x="1260946" y="194142"/>
                  </a:lnTo>
                  <a:lnTo>
                    <a:pt x="1215440" y="198572"/>
                  </a:lnTo>
                  <a:lnTo>
                    <a:pt x="1170404" y="204097"/>
                  </a:lnTo>
                  <a:lnTo>
                    <a:pt x="1125864" y="210720"/>
                  </a:lnTo>
                  <a:lnTo>
                    <a:pt x="1081845" y="218441"/>
                  </a:lnTo>
                  <a:lnTo>
                    <a:pt x="1038372" y="227261"/>
                  </a:lnTo>
                  <a:lnTo>
                    <a:pt x="995470" y="237181"/>
                  </a:lnTo>
                  <a:lnTo>
                    <a:pt x="953166" y="248201"/>
                  </a:lnTo>
                  <a:lnTo>
                    <a:pt x="911483" y="260322"/>
                  </a:lnTo>
                  <a:lnTo>
                    <a:pt x="870448" y="273546"/>
                  </a:lnTo>
                  <a:lnTo>
                    <a:pt x="830085" y="287873"/>
                  </a:lnTo>
                  <a:lnTo>
                    <a:pt x="790420" y="303304"/>
                  </a:lnTo>
                  <a:lnTo>
                    <a:pt x="751478" y="319840"/>
                  </a:lnTo>
                  <a:lnTo>
                    <a:pt x="713285" y="337481"/>
                  </a:lnTo>
                  <a:lnTo>
                    <a:pt x="675865" y="356229"/>
                  </a:lnTo>
                  <a:lnTo>
                    <a:pt x="639244" y="376085"/>
                  </a:lnTo>
                  <a:lnTo>
                    <a:pt x="603448" y="397049"/>
                  </a:lnTo>
                  <a:lnTo>
                    <a:pt x="568501" y="419121"/>
                  </a:lnTo>
                  <a:lnTo>
                    <a:pt x="534429" y="442304"/>
                  </a:lnTo>
                  <a:lnTo>
                    <a:pt x="501257" y="466598"/>
                  </a:lnTo>
                  <a:lnTo>
                    <a:pt x="469011" y="492003"/>
                  </a:lnTo>
                  <a:lnTo>
                    <a:pt x="625475" y="585856"/>
                  </a:lnTo>
                  <a:lnTo>
                    <a:pt x="69976" y="677677"/>
                  </a:lnTo>
                  <a:lnTo>
                    <a:pt x="0" y="210825"/>
                  </a:lnTo>
                  <a:lnTo>
                    <a:pt x="156463" y="304678"/>
                  </a:lnTo>
                  <a:lnTo>
                    <a:pt x="188717" y="279273"/>
                  </a:lnTo>
                  <a:lnTo>
                    <a:pt x="221896" y="254979"/>
                  </a:lnTo>
                  <a:lnTo>
                    <a:pt x="255974" y="231795"/>
                  </a:lnTo>
                  <a:lnTo>
                    <a:pt x="290927" y="209721"/>
                  </a:lnTo>
                  <a:lnTo>
                    <a:pt x="326728" y="188756"/>
                  </a:lnTo>
                  <a:lnTo>
                    <a:pt x="363354" y="168900"/>
                  </a:lnTo>
                  <a:lnTo>
                    <a:pt x="400777" y="150150"/>
                  </a:lnTo>
                  <a:lnTo>
                    <a:pt x="438974" y="132507"/>
                  </a:lnTo>
                  <a:lnTo>
                    <a:pt x="477920" y="115969"/>
                  </a:lnTo>
                  <a:lnTo>
                    <a:pt x="517587" y="100536"/>
                  </a:lnTo>
                  <a:lnTo>
                    <a:pt x="557953" y="86207"/>
                  </a:lnTo>
                  <a:lnTo>
                    <a:pt x="598991" y="72981"/>
                  </a:lnTo>
                  <a:lnTo>
                    <a:pt x="640675" y="60857"/>
                  </a:lnTo>
                  <a:lnTo>
                    <a:pt x="682982" y="49834"/>
                  </a:lnTo>
                  <a:lnTo>
                    <a:pt x="725884" y="39912"/>
                  </a:lnTo>
                  <a:lnTo>
                    <a:pt x="769358" y="31090"/>
                  </a:lnTo>
                  <a:lnTo>
                    <a:pt x="813379" y="23366"/>
                  </a:lnTo>
                  <a:lnTo>
                    <a:pt x="857919" y="16741"/>
                  </a:lnTo>
                  <a:lnTo>
                    <a:pt x="902955" y="11213"/>
                  </a:lnTo>
                  <a:lnTo>
                    <a:pt x="948462" y="6781"/>
                  </a:lnTo>
                  <a:lnTo>
                    <a:pt x="994413" y="3444"/>
                  </a:lnTo>
                  <a:lnTo>
                    <a:pt x="1040784" y="1202"/>
                  </a:lnTo>
                  <a:lnTo>
                    <a:pt x="1087550" y="54"/>
                  </a:lnTo>
                  <a:lnTo>
                    <a:pt x="1134685" y="0"/>
                  </a:lnTo>
                  <a:lnTo>
                    <a:pt x="1182163" y="1037"/>
                  </a:lnTo>
                  <a:lnTo>
                    <a:pt x="1229960" y="3165"/>
                  </a:lnTo>
                  <a:lnTo>
                    <a:pt x="1278051" y="6384"/>
                  </a:lnTo>
                  <a:lnTo>
                    <a:pt x="1326410" y="10693"/>
                  </a:lnTo>
                  <a:lnTo>
                    <a:pt x="1375012" y="16091"/>
                  </a:lnTo>
                  <a:lnTo>
                    <a:pt x="1423831" y="22576"/>
                  </a:lnTo>
                  <a:lnTo>
                    <a:pt x="1472843" y="30149"/>
                  </a:lnTo>
                  <a:lnTo>
                    <a:pt x="1522022" y="38808"/>
                  </a:lnTo>
                  <a:lnTo>
                    <a:pt x="1571343" y="48553"/>
                  </a:lnTo>
                  <a:lnTo>
                    <a:pt x="1620780" y="59382"/>
                  </a:lnTo>
                  <a:lnTo>
                    <a:pt x="1670309" y="71295"/>
                  </a:lnTo>
                  <a:lnTo>
                    <a:pt x="1719904" y="84291"/>
                  </a:lnTo>
                  <a:lnTo>
                    <a:pt x="1769539" y="98369"/>
                  </a:lnTo>
                  <a:lnTo>
                    <a:pt x="1819191" y="113529"/>
                  </a:lnTo>
                  <a:lnTo>
                    <a:pt x="1868832" y="129769"/>
                  </a:lnTo>
                  <a:lnTo>
                    <a:pt x="1918439" y="147088"/>
                  </a:lnTo>
                  <a:lnTo>
                    <a:pt x="1967986" y="165487"/>
                  </a:lnTo>
                  <a:lnTo>
                    <a:pt x="2017447" y="184963"/>
                  </a:lnTo>
                  <a:lnTo>
                    <a:pt x="2066797" y="205516"/>
                  </a:lnTo>
                  <a:lnTo>
                    <a:pt x="2116012" y="227146"/>
                  </a:lnTo>
                  <a:lnTo>
                    <a:pt x="2165065" y="249852"/>
                  </a:lnTo>
                  <a:lnTo>
                    <a:pt x="2213932" y="273632"/>
                  </a:lnTo>
                  <a:lnTo>
                    <a:pt x="2262588" y="298485"/>
                  </a:lnTo>
                  <a:lnTo>
                    <a:pt x="2311006" y="324412"/>
                  </a:lnTo>
                  <a:lnTo>
                    <a:pt x="2359162" y="351411"/>
                  </a:lnTo>
                  <a:lnTo>
                    <a:pt x="2407031" y="379481"/>
                  </a:lnTo>
                  <a:lnTo>
                    <a:pt x="2719451" y="566806"/>
                  </a:lnTo>
                  <a:lnTo>
                    <a:pt x="2767176" y="596051"/>
                  </a:lnTo>
                  <a:lnTo>
                    <a:pt x="2814028" y="626024"/>
                  </a:lnTo>
                  <a:lnTo>
                    <a:pt x="2859999" y="656704"/>
                  </a:lnTo>
                  <a:lnTo>
                    <a:pt x="2905078" y="688069"/>
                  </a:lnTo>
                  <a:lnTo>
                    <a:pt x="2949255" y="720097"/>
                  </a:lnTo>
                  <a:lnTo>
                    <a:pt x="2992522" y="752765"/>
                  </a:lnTo>
                  <a:lnTo>
                    <a:pt x="3034870" y="786053"/>
                  </a:lnTo>
                  <a:lnTo>
                    <a:pt x="3076287" y="819938"/>
                  </a:lnTo>
                  <a:lnTo>
                    <a:pt x="3116766" y="854398"/>
                  </a:lnTo>
                  <a:lnTo>
                    <a:pt x="3156296" y="889412"/>
                  </a:lnTo>
                  <a:lnTo>
                    <a:pt x="3194868" y="924957"/>
                  </a:lnTo>
                  <a:lnTo>
                    <a:pt x="3232473" y="961012"/>
                  </a:lnTo>
                  <a:lnTo>
                    <a:pt x="3269100" y="997555"/>
                  </a:lnTo>
                  <a:lnTo>
                    <a:pt x="3304742" y="1034563"/>
                  </a:lnTo>
                  <a:lnTo>
                    <a:pt x="3339387" y="1072016"/>
                  </a:lnTo>
                  <a:lnTo>
                    <a:pt x="3373027" y="1109891"/>
                  </a:lnTo>
                  <a:lnTo>
                    <a:pt x="3405652" y="1148166"/>
                  </a:lnTo>
                  <a:lnTo>
                    <a:pt x="3437253" y="1186819"/>
                  </a:lnTo>
                  <a:lnTo>
                    <a:pt x="3467820" y="1225829"/>
                  </a:lnTo>
                  <a:lnTo>
                    <a:pt x="3497344" y="1265174"/>
                  </a:lnTo>
                  <a:lnTo>
                    <a:pt x="3525815" y="1304832"/>
                  </a:lnTo>
                  <a:lnTo>
                    <a:pt x="3553224" y="1344780"/>
                  </a:lnTo>
                  <a:lnTo>
                    <a:pt x="3579561" y="1384997"/>
                  </a:lnTo>
                  <a:lnTo>
                    <a:pt x="3604817" y="1425462"/>
                  </a:lnTo>
                  <a:lnTo>
                    <a:pt x="3628983" y="1466152"/>
                  </a:lnTo>
                  <a:lnTo>
                    <a:pt x="3652048" y="1507045"/>
                  </a:lnTo>
                  <a:lnTo>
                    <a:pt x="3674003" y="1548120"/>
                  </a:lnTo>
                  <a:lnTo>
                    <a:pt x="3694839" y="1589354"/>
                  </a:lnTo>
                  <a:lnTo>
                    <a:pt x="3714547" y="1630726"/>
                  </a:lnTo>
                  <a:lnTo>
                    <a:pt x="3733117" y="1672214"/>
                  </a:lnTo>
                  <a:lnTo>
                    <a:pt x="3750539" y="1713796"/>
                  </a:lnTo>
                  <a:lnTo>
                    <a:pt x="3766804" y="1755450"/>
                  </a:lnTo>
                  <a:lnTo>
                    <a:pt x="3781903" y="1797154"/>
                  </a:lnTo>
                  <a:lnTo>
                    <a:pt x="3795825" y="1838886"/>
                  </a:lnTo>
                  <a:lnTo>
                    <a:pt x="3808562" y="1880625"/>
                  </a:lnTo>
                  <a:lnTo>
                    <a:pt x="3820105" y="1922349"/>
                  </a:lnTo>
                  <a:lnTo>
                    <a:pt x="3830442" y="1964035"/>
                  </a:lnTo>
                  <a:lnTo>
                    <a:pt x="3839566" y="2005662"/>
                  </a:lnTo>
                  <a:lnTo>
                    <a:pt x="3847467" y="2047208"/>
                  </a:lnTo>
                  <a:lnTo>
                    <a:pt x="3854134" y="2088652"/>
                  </a:lnTo>
                  <a:lnTo>
                    <a:pt x="3859560" y="2129970"/>
                  </a:lnTo>
                  <a:lnTo>
                    <a:pt x="3863733" y="2171142"/>
                  </a:lnTo>
                  <a:lnTo>
                    <a:pt x="3866645" y="2212145"/>
                  </a:lnTo>
                  <a:lnTo>
                    <a:pt x="3868287" y="2252957"/>
                  </a:lnTo>
                  <a:lnTo>
                    <a:pt x="3868648" y="2293557"/>
                  </a:lnTo>
                  <a:lnTo>
                    <a:pt x="3867719" y="2333923"/>
                  </a:lnTo>
                  <a:lnTo>
                    <a:pt x="3865491" y="2374033"/>
                  </a:lnTo>
                  <a:lnTo>
                    <a:pt x="3861955" y="2413865"/>
                  </a:lnTo>
                  <a:lnTo>
                    <a:pt x="3857100" y="2453398"/>
                  </a:lnTo>
                  <a:lnTo>
                    <a:pt x="3850918" y="2492608"/>
                  </a:lnTo>
                  <a:lnTo>
                    <a:pt x="3843398" y="2531475"/>
                  </a:lnTo>
                  <a:lnTo>
                    <a:pt x="3834532" y="2569976"/>
                  </a:lnTo>
                  <a:lnTo>
                    <a:pt x="3824310" y="2608090"/>
                  </a:lnTo>
                  <a:lnTo>
                    <a:pt x="3812722" y="2645795"/>
                  </a:lnTo>
                  <a:lnTo>
                    <a:pt x="3799759" y="2683068"/>
                  </a:lnTo>
                  <a:lnTo>
                    <a:pt x="3785412" y="2719889"/>
                  </a:lnTo>
                  <a:lnTo>
                    <a:pt x="3769670" y="2756235"/>
                  </a:lnTo>
                  <a:lnTo>
                    <a:pt x="3752526" y="2792084"/>
                  </a:lnTo>
                  <a:lnTo>
                    <a:pt x="3733968" y="2827414"/>
                  </a:lnTo>
                  <a:lnTo>
                    <a:pt x="3713988" y="2862204"/>
                  </a:lnTo>
                  <a:lnTo>
                    <a:pt x="3401567" y="2674879"/>
                  </a:lnTo>
                  <a:lnTo>
                    <a:pt x="3421627" y="2639933"/>
                  </a:lnTo>
                  <a:lnTo>
                    <a:pt x="3440254" y="2604424"/>
                  </a:lnTo>
                  <a:lnTo>
                    <a:pt x="3457459" y="2568374"/>
                  </a:lnTo>
                  <a:lnTo>
                    <a:pt x="3473249" y="2531808"/>
                  </a:lnTo>
                  <a:lnTo>
                    <a:pt x="3487633" y="2494746"/>
                  </a:lnTo>
                  <a:lnTo>
                    <a:pt x="3500621" y="2457212"/>
                  </a:lnTo>
                  <a:lnTo>
                    <a:pt x="3512219" y="2419229"/>
                  </a:lnTo>
                  <a:lnTo>
                    <a:pt x="3522439" y="2380818"/>
                  </a:lnTo>
                  <a:lnTo>
                    <a:pt x="3531287" y="2342003"/>
                  </a:lnTo>
                  <a:lnTo>
                    <a:pt x="3538772" y="2302807"/>
                  </a:lnTo>
                  <a:lnTo>
                    <a:pt x="3544904" y="2263251"/>
                  </a:lnTo>
                  <a:lnTo>
                    <a:pt x="3549691" y="2223358"/>
                  </a:lnTo>
                  <a:lnTo>
                    <a:pt x="3553141" y="2183152"/>
                  </a:lnTo>
                  <a:lnTo>
                    <a:pt x="3555263" y="2142654"/>
                  </a:lnTo>
                  <a:lnTo>
                    <a:pt x="3556067" y="2101887"/>
                  </a:lnTo>
                  <a:lnTo>
                    <a:pt x="3555560" y="2060874"/>
                  </a:lnTo>
                  <a:lnTo>
                    <a:pt x="3553751" y="2019638"/>
                  </a:lnTo>
                  <a:lnTo>
                    <a:pt x="3550649" y="1978201"/>
                  </a:lnTo>
                  <a:lnTo>
                    <a:pt x="3546262" y="1936585"/>
                  </a:lnTo>
                  <a:lnTo>
                    <a:pt x="3540600" y="1894814"/>
                  </a:lnTo>
                  <a:lnTo>
                    <a:pt x="3533671" y="1852910"/>
                  </a:lnTo>
                  <a:lnTo>
                    <a:pt x="3525483" y="1810895"/>
                  </a:lnTo>
                  <a:lnTo>
                    <a:pt x="3516046" y="1768793"/>
                  </a:lnTo>
                  <a:lnTo>
                    <a:pt x="3505367" y="1726625"/>
                  </a:lnTo>
                  <a:lnTo>
                    <a:pt x="3493456" y="1684415"/>
                  </a:lnTo>
                  <a:lnTo>
                    <a:pt x="3480321" y="1642185"/>
                  </a:lnTo>
                  <a:lnTo>
                    <a:pt x="3465971" y="1599957"/>
                  </a:lnTo>
                  <a:lnTo>
                    <a:pt x="3450415" y="1557755"/>
                  </a:lnTo>
                  <a:lnTo>
                    <a:pt x="3433661" y="1515601"/>
                  </a:lnTo>
                  <a:lnTo>
                    <a:pt x="3415717" y="1473517"/>
                  </a:lnTo>
                  <a:lnTo>
                    <a:pt x="3396593" y="1431526"/>
                  </a:lnTo>
                  <a:lnTo>
                    <a:pt x="3376298" y="1389651"/>
                  </a:lnTo>
                  <a:lnTo>
                    <a:pt x="3354839" y="1347914"/>
                  </a:lnTo>
                  <a:lnTo>
                    <a:pt x="3332226" y="1306338"/>
                  </a:lnTo>
                  <a:lnTo>
                    <a:pt x="3308467" y="1264946"/>
                  </a:lnTo>
                  <a:lnTo>
                    <a:pt x="3283571" y="1223760"/>
                  </a:lnTo>
                  <a:lnTo>
                    <a:pt x="3257546" y="1182802"/>
                  </a:lnTo>
                  <a:lnTo>
                    <a:pt x="3230402" y="1142096"/>
                  </a:lnTo>
                  <a:lnTo>
                    <a:pt x="3202146" y="1101664"/>
                  </a:lnTo>
                  <a:lnTo>
                    <a:pt x="3172788" y="1061529"/>
                  </a:lnTo>
                  <a:lnTo>
                    <a:pt x="3142336" y="1021713"/>
                  </a:lnTo>
                  <a:lnTo>
                    <a:pt x="3110799" y="982239"/>
                  </a:lnTo>
                  <a:lnTo>
                    <a:pt x="3078186" y="943129"/>
                  </a:lnTo>
                  <a:lnTo>
                    <a:pt x="3044504" y="904406"/>
                  </a:lnTo>
                  <a:lnTo>
                    <a:pt x="3009764" y="866093"/>
                  </a:lnTo>
                  <a:lnTo>
                    <a:pt x="2973973" y="828213"/>
                  </a:lnTo>
                  <a:lnTo>
                    <a:pt x="2937140" y="790787"/>
                  </a:lnTo>
                  <a:lnTo>
                    <a:pt x="2899274" y="753839"/>
                  </a:lnTo>
                  <a:lnTo>
                    <a:pt x="2860384" y="717391"/>
                  </a:lnTo>
                  <a:lnTo>
                    <a:pt x="2820477" y="681466"/>
                  </a:lnTo>
                  <a:lnTo>
                    <a:pt x="2779564" y="646086"/>
                  </a:lnTo>
                  <a:lnTo>
                    <a:pt x="2737652" y="611274"/>
                  </a:lnTo>
                  <a:lnTo>
                    <a:pt x="2694750" y="577053"/>
                  </a:lnTo>
                  <a:lnTo>
                    <a:pt x="2650867" y="543445"/>
                  </a:lnTo>
                  <a:lnTo>
                    <a:pt x="2606012" y="510473"/>
                  </a:lnTo>
                  <a:lnTo>
                    <a:pt x="2560192" y="4781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15062"/>
            <a:ext cx="50800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BP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dirty="0" spc="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Multilayer</a:t>
            </a:r>
            <a:r>
              <a:rPr dirty="0" spc="-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(With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 HN)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524000"/>
            <a:ext cx="6810756" cy="468630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66115" y="1769364"/>
            <a:ext cx="1734820" cy="3520440"/>
            <a:chOff x="166115" y="1769364"/>
            <a:chExt cx="1734820" cy="3520440"/>
          </a:xfrm>
        </p:grpSpPr>
        <p:sp>
          <p:nvSpPr>
            <p:cNvPr id="5" name="object 5" descr=""/>
            <p:cNvSpPr/>
            <p:nvPr/>
          </p:nvSpPr>
          <p:spPr>
            <a:xfrm>
              <a:off x="1549907" y="5012436"/>
              <a:ext cx="76200" cy="266700"/>
            </a:xfrm>
            <a:custGeom>
              <a:avLst/>
              <a:gdLst/>
              <a:ahLst/>
              <a:cxnLst/>
              <a:rect l="l" t="t" r="r" b="b"/>
              <a:pathLst>
                <a:path w="76200" h="266700">
                  <a:moveTo>
                    <a:pt x="31750" y="190500"/>
                  </a:moveTo>
                  <a:lnTo>
                    <a:pt x="0" y="190500"/>
                  </a:lnTo>
                  <a:lnTo>
                    <a:pt x="38100" y="266700"/>
                  </a:lnTo>
                  <a:lnTo>
                    <a:pt x="69849" y="203200"/>
                  </a:lnTo>
                  <a:lnTo>
                    <a:pt x="31750" y="203200"/>
                  </a:lnTo>
                  <a:lnTo>
                    <a:pt x="31750" y="190500"/>
                  </a:lnTo>
                  <a:close/>
                </a:path>
                <a:path w="76200" h="266700">
                  <a:moveTo>
                    <a:pt x="44450" y="0"/>
                  </a:moveTo>
                  <a:lnTo>
                    <a:pt x="31750" y="0"/>
                  </a:lnTo>
                  <a:lnTo>
                    <a:pt x="31750" y="203200"/>
                  </a:lnTo>
                  <a:lnTo>
                    <a:pt x="44450" y="203200"/>
                  </a:lnTo>
                  <a:lnTo>
                    <a:pt x="44450" y="0"/>
                  </a:lnTo>
                  <a:close/>
                </a:path>
                <a:path w="76200" h="266700">
                  <a:moveTo>
                    <a:pt x="76199" y="190500"/>
                  </a:moveTo>
                  <a:lnTo>
                    <a:pt x="44450" y="190500"/>
                  </a:lnTo>
                  <a:lnTo>
                    <a:pt x="44450" y="203200"/>
                  </a:lnTo>
                  <a:lnTo>
                    <a:pt x="69849" y="203200"/>
                  </a:lnTo>
                  <a:lnTo>
                    <a:pt x="76199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5043" y="4783836"/>
              <a:ext cx="201168" cy="24383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89660" y="5023104"/>
              <a:ext cx="76200" cy="266700"/>
            </a:xfrm>
            <a:custGeom>
              <a:avLst/>
              <a:gdLst/>
              <a:ahLst/>
              <a:cxnLst/>
              <a:rect l="l" t="t" r="r" b="b"/>
              <a:pathLst>
                <a:path w="76200" h="266700">
                  <a:moveTo>
                    <a:pt x="31750" y="190500"/>
                  </a:moveTo>
                  <a:lnTo>
                    <a:pt x="0" y="190500"/>
                  </a:lnTo>
                  <a:lnTo>
                    <a:pt x="38100" y="266700"/>
                  </a:lnTo>
                  <a:lnTo>
                    <a:pt x="69850" y="203200"/>
                  </a:lnTo>
                  <a:lnTo>
                    <a:pt x="31750" y="203200"/>
                  </a:lnTo>
                  <a:lnTo>
                    <a:pt x="31750" y="190500"/>
                  </a:lnTo>
                  <a:close/>
                </a:path>
                <a:path w="76200" h="266700">
                  <a:moveTo>
                    <a:pt x="44450" y="0"/>
                  </a:moveTo>
                  <a:lnTo>
                    <a:pt x="31750" y="0"/>
                  </a:lnTo>
                  <a:lnTo>
                    <a:pt x="31750" y="203200"/>
                  </a:lnTo>
                  <a:lnTo>
                    <a:pt x="44450" y="203200"/>
                  </a:lnTo>
                  <a:lnTo>
                    <a:pt x="44450" y="0"/>
                  </a:lnTo>
                  <a:close/>
                </a:path>
                <a:path w="76200" h="266700">
                  <a:moveTo>
                    <a:pt x="76200" y="190500"/>
                  </a:moveTo>
                  <a:lnTo>
                    <a:pt x="44450" y="190500"/>
                  </a:lnTo>
                  <a:lnTo>
                    <a:pt x="44450" y="203200"/>
                  </a:lnTo>
                  <a:lnTo>
                    <a:pt x="69850" y="203200"/>
                  </a:lnTo>
                  <a:lnTo>
                    <a:pt x="76200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127" y="4786884"/>
              <a:ext cx="201167" cy="24383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376" y="3247644"/>
              <a:ext cx="202691" cy="24384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610232" y="1961896"/>
              <a:ext cx="249554" cy="1299845"/>
            </a:xfrm>
            <a:custGeom>
              <a:avLst/>
              <a:gdLst/>
              <a:ahLst/>
              <a:cxnLst/>
              <a:rect l="l" t="t" r="r" b="b"/>
              <a:pathLst>
                <a:path w="249555" h="1299845">
                  <a:moveTo>
                    <a:pt x="0" y="1218056"/>
                  </a:moveTo>
                  <a:lnTo>
                    <a:pt x="25018" y="1299464"/>
                  </a:lnTo>
                  <a:lnTo>
                    <a:pt x="69908" y="1237868"/>
                  </a:lnTo>
                  <a:lnTo>
                    <a:pt x="41783" y="1237868"/>
                  </a:lnTo>
                  <a:lnTo>
                    <a:pt x="29209" y="1235837"/>
                  </a:lnTo>
                  <a:lnTo>
                    <a:pt x="31316" y="1223293"/>
                  </a:lnTo>
                  <a:lnTo>
                    <a:pt x="0" y="1218056"/>
                  </a:lnTo>
                  <a:close/>
                </a:path>
                <a:path w="249555" h="1299845">
                  <a:moveTo>
                    <a:pt x="31316" y="1223293"/>
                  </a:moveTo>
                  <a:lnTo>
                    <a:pt x="29209" y="1235837"/>
                  </a:lnTo>
                  <a:lnTo>
                    <a:pt x="41783" y="1237868"/>
                  </a:lnTo>
                  <a:lnTo>
                    <a:pt x="43876" y="1225394"/>
                  </a:lnTo>
                  <a:lnTo>
                    <a:pt x="31316" y="1223293"/>
                  </a:lnTo>
                  <a:close/>
                </a:path>
                <a:path w="249555" h="1299845">
                  <a:moveTo>
                    <a:pt x="43876" y="1225394"/>
                  </a:moveTo>
                  <a:lnTo>
                    <a:pt x="41783" y="1237868"/>
                  </a:lnTo>
                  <a:lnTo>
                    <a:pt x="69908" y="1237868"/>
                  </a:lnTo>
                  <a:lnTo>
                    <a:pt x="75184" y="1230629"/>
                  </a:lnTo>
                  <a:lnTo>
                    <a:pt x="43876" y="1225394"/>
                  </a:lnTo>
                  <a:close/>
                </a:path>
                <a:path w="249555" h="1299845">
                  <a:moveTo>
                    <a:pt x="236728" y="0"/>
                  </a:moveTo>
                  <a:lnTo>
                    <a:pt x="31316" y="1223293"/>
                  </a:lnTo>
                  <a:lnTo>
                    <a:pt x="43876" y="1225394"/>
                  </a:lnTo>
                  <a:lnTo>
                    <a:pt x="249173" y="2031"/>
                  </a:lnTo>
                  <a:lnTo>
                    <a:pt x="236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0224" y="3249168"/>
              <a:ext cx="201167" cy="24384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112012" y="1954021"/>
              <a:ext cx="747395" cy="2877185"/>
            </a:xfrm>
            <a:custGeom>
              <a:avLst/>
              <a:gdLst/>
              <a:ahLst/>
              <a:cxnLst/>
              <a:rect l="l" t="t" r="r" b="b"/>
              <a:pathLst>
                <a:path w="747394" h="2877185">
                  <a:moveTo>
                    <a:pt x="296291" y="2540"/>
                  </a:moveTo>
                  <a:lnTo>
                    <a:pt x="283845" y="0"/>
                  </a:lnTo>
                  <a:lnTo>
                    <a:pt x="31076" y="1219263"/>
                  </a:lnTo>
                  <a:lnTo>
                    <a:pt x="0" y="1212850"/>
                  </a:lnTo>
                  <a:lnTo>
                    <a:pt x="21844" y="1295146"/>
                  </a:lnTo>
                  <a:lnTo>
                    <a:pt x="69799" y="1234313"/>
                  </a:lnTo>
                  <a:lnTo>
                    <a:pt x="74612" y="1228217"/>
                  </a:lnTo>
                  <a:lnTo>
                    <a:pt x="43535" y="1221828"/>
                  </a:lnTo>
                  <a:lnTo>
                    <a:pt x="296291" y="2540"/>
                  </a:lnTo>
                  <a:close/>
                </a:path>
                <a:path w="747394" h="2877185">
                  <a:moveTo>
                    <a:pt x="477520" y="1546860"/>
                  </a:moveTo>
                  <a:lnTo>
                    <a:pt x="465328" y="1543304"/>
                  </a:lnTo>
                  <a:lnTo>
                    <a:pt x="92252" y="2802166"/>
                  </a:lnTo>
                  <a:lnTo>
                    <a:pt x="61823" y="2793111"/>
                  </a:lnTo>
                  <a:lnTo>
                    <a:pt x="76708" y="2877058"/>
                  </a:lnTo>
                  <a:lnTo>
                    <a:pt x="131914" y="2818003"/>
                  </a:lnTo>
                  <a:lnTo>
                    <a:pt x="134886" y="2814828"/>
                  </a:lnTo>
                  <a:lnTo>
                    <a:pt x="104457" y="2805785"/>
                  </a:lnTo>
                  <a:lnTo>
                    <a:pt x="477520" y="1546860"/>
                  </a:lnTo>
                  <a:close/>
                </a:path>
                <a:path w="747394" h="2877185">
                  <a:moveTo>
                    <a:pt x="746887" y="11811"/>
                  </a:moveTo>
                  <a:lnTo>
                    <a:pt x="735457" y="5969"/>
                  </a:lnTo>
                  <a:lnTo>
                    <a:pt x="105638" y="1242669"/>
                  </a:lnTo>
                  <a:lnTo>
                    <a:pt x="77343" y="1228217"/>
                  </a:lnTo>
                  <a:lnTo>
                    <a:pt x="76708" y="1313434"/>
                  </a:lnTo>
                  <a:lnTo>
                    <a:pt x="145237" y="1262888"/>
                  </a:lnTo>
                  <a:lnTo>
                    <a:pt x="139014" y="1259713"/>
                  </a:lnTo>
                  <a:lnTo>
                    <a:pt x="116928" y="1248435"/>
                  </a:lnTo>
                  <a:lnTo>
                    <a:pt x="746887" y="11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987" y="3249168"/>
              <a:ext cx="201168" cy="24384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03987" y="1947036"/>
              <a:ext cx="1656714" cy="3343275"/>
            </a:xfrm>
            <a:custGeom>
              <a:avLst/>
              <a:gdLst/>
              <a:ahLst/>
              <a:cxnLst/>
              <a:rect l="l" t="t" r="r" b="b"/>
              <a:pathLst>
                <a:path w="1656714" h="3343275">
                  <a:moveTo>
                    <a:pt x="217068" y="3266821"/>
                  </a:moveTo>
                  <a:lnTo>
                    <a:pt x="185318" y="3266617"/>
                  </a:lnTo>
                  <a:lnTo>
                    <a:pt x="186410" y="3076067"/>
                  </a:lnTo>
                  <a:lnTo>
                    <a:pt x="173710" y="3076067"/>
                  </a:lnTo>
                  <a:lnTo>
                    <a:pt x="172618" y="3266529"/>
                  </a:lnTo>
                  <a:lnTo>
                    <a:pt x="140868" y="3266313"/>
                  </a:lnTo>
                  <a:lnTo>
                    <a:pt x="178536" y="3342767"/>
                  </a:lnTo>
                  <a:lnTo>
                    <a:pt x="210743" y="3279279"/>
                  </a:lnTo>
                  <a:lnTo>
                    <a:pt x="217068" y="3266821"/>
                  </a:lnTo>
                  <a:close/>
                </a:path>
                <a:path w="1656714" h="3343275">
                  <a:moveTo>
                    <a:pt x="1656689" y="20447"/>
                  </a:moveTo>
                  <a:lnTo>
                    <a:pt x="1647799" y="11303"/>
                  </a:lnTo>
                  <a:lnTo>
                    <a:pt x="832370" y="796328"/>
                  </a:lnTo>
                  <a:lnTo>
                    <a:pt x="824903" y="723265"/>
                  </a:lnTo>
                  <a:lnTo>
                    <a:pt x="824903" y="848194"/>
                  </a:lnTo>
                  <a:lnTo>
                    <a:pt x="811453" y="834136"/>
                  </a:lnTo>
                  <a:lnTo>
                    <a:pt x="822401" y="823595"/>
                  </a:lnTo>
                  <a:lnTo>
                    <a:pt x="824903" y="848194"/>
                  </a:lnTo>
                  <a:lnTo>
                    <a:pt x="824903" y="723265"/>
                  </a:lnTo>
                  <a:lnTo>
                    <a:pt x="820750" y="682625"/>
                  </a:lnTo>
                  <a:lnTo>
                    <a:pt x="820750" y="807516"/>
                  </a:lnTo>
                  <a:lnTo>
                    <a:pt x="802652" y="824941"/>
                  </a:lnTo>
                  <a:lnTo>
                    <a:pt x="793508" y="815390"/>
                  </a:lnTo>
                  <a:lnTo>
                    <a:pt x="793508" y="833742"/>
                  </a:lnTo>
                  <a:lnTo>
                    <a:pt x="628103" y="992974"/>
                  </a:lnTo>
                  <a:lnTo>
                    <a:pt x="448322" y="704367"/>
                  </a:lnTo>
                  <a:lnTo>
                    <a:pt x="518147" y="546023"/>
                  </a:lnTo>
                  <a:lnTo>
                    <a:pt x="793508" y="833742"/>
                  </a:lnTo>
                  <a:lnTo>
                    <a:pt x="793508" y="815390"/>
                  </a:lnTo>
                  <a:lnTo>
                    <a:pt x="523709" y="533412"/>
                  </a:lnTo>
                  <a:lnTo>
                    <a:pt x="742124" y="38049"/>
                  </a:lnTo>
                  <a:lnTo>
                    <a:pt x="820750" y="807516"/>
                  </a:lnTo>
                  <a:lnTo>
                    <a:pt x="820750" y="682625"/>
                  </a:lnTo>
                  <a:lnTo>
                    <a:pt x="752475" y="14566"/>
                  </a:lnTo>
                  <a:lnTo>
                    <a:pt x="752805" y="13843"/>
                  </a:lnTo>
                  <a:lnTo>
                    <a:pt x="752386" y="13665"/>
                  </a:lnTo>
                  <a:lnTo>
                    <a:pt x="751776" y="7620"/>
                  </a:lnTo>
                  <a:lnTo>
                    <a:pt x="739152" y="8890"/>
                  </a:lnTo>
                  <a:lnTo>
                    <a:pt x="739521" y="12534"/>
                  </a:lnTo>
                  <a:lnTo>
                    <a:pt x="514210" y="523494"/>
                  </a:lnTo>
                  <a:lnTo>
                    <a:pt x="508647" y="517690"/>
                  </a:lnTo>
                  <a:lnTo>
                    <a:pt x="508647" y="536092"/>
                  </a:lnTo>
                  <a:lnTo>
                    <a:pt x="440194" y="691311"/>
                  </a:lnTo>
                  <a:lnTo>
                    <a:pt x="35585" y="41783"/>
                  </a:lnTo>
                  <a:lnTo>
                    <a:pt x="508647" y="536092"/>
                  </a:lnTo>
                  <a:lnTo>
                    <a:pt x="508647" y="517690"/>
                  </a:lnTo>
                  <a:lnTo>
                    <a:pt x="15481" y="2286"/>
                  </a:lnTo>
                  <a:lnTo>
                    <a:pt x="13081" y="4610"/>
                  </a:lnTo>
                  <a:lnTo>
                    <a:pt x="12649" y="0"/>
                  </a:lnTo>
                  <a:lnTo>
                    <a:pt x="0" y="1270"/>
                  </a:lnTo>
                  <a:lnTo>
                    <a:pt x="117779" y="1245146"/>
                  </a:lnTo>
                  <a:lnTo>
                    <a:pt x="86182" y="1248156"/>
                  </a:lnTo>
                  <a:lnTo>
                    <a:pt x="131292" y="1320419"/>
                  </a:lnTo>
                  <a:lnTo>
                    <a:pt x="155498" y="1257808"/>
                  </a:lnTo>
                  <a:lnTo>
                    <a:pt x="162039" y="1240917"/>
                  </a:lnTo>
                  <a:lnTo>
                    <a:pt x="130416" y="1243939"/>
                  </a:lnTo>
                  <a:lnTo>
                    <a:pt x="15862" y="34010"/>
                  </a:lnTo>
                  <a:lnTo>
                    <a:pt x="434009" y="705358"/>
                  </a:lnTo>
                  <a:lnTo>
                    <a:pt x="197358" y="1242034"/>
                  </a:lnTo>
                  <a:lnTo>
                    <a:pt x="168325" y="1229233"/>
                  </a:lnTo>
                  <a:lnTo>
                    <a:pt x="172440" y="1314323"/>
                  </a:lnTo>
                  <a:lnTo>
                    <a:pt x="238048" y="1259967"/>
                  </a:lnTo>
                  <a:lnTo>
                    <a:pt x="235445" y="1258824"/>
                  </a:lnTo>
                  <a:lnTo>
                    <a:pt x="209003" y="1247178"/>
                  </a:lnTo>
                  <a:lnTo>
                    <a:pt x="442137" y="718413"/>
                  </a:lnTo>
                  <a:lnTo>
                    <a:pt x="618756" y="1001979"/>
                  </a:lnTo>
                  <a:lnTo>
                    <a:pt x="312813" y="1296517"/>
                  </a:lnTo>
                  <a:lnTo>
                    <a:pt x="290830" y="1273683"/>
                  </a:lnTo>
                  <a:lnTo>
                    <a:pt x="262356" y="1353947"/>
                  </a:lnTo>
                  <a:lnTo>
                    <a:pt x="343674" y="1328547"/>
                  </a:lnTo>
                  <a:lnTo>
                    <a:pt x="330085" y="1314450"/>
                  </a:lnTo>
                  <a:lnTo>
                    <a:pt x="321627" y="1305674"/>
                  </a:lnTo>
                  <a:lnTo>
                    <a:pt x="625627" y="1013015"/>
                  </a:lnTo>
                  <a:lnTo>
                    <a:pt x="798830" y="1291082"/>
                  </a:lnTo>
                  <a:lnTo>
                    <a:pt x="771893" y="1307846"/>
                  </a:lnTo>
                  <a:lnTo>
                    <a:pt x="844524" y="1352423"/>
                  </a:lnTo>
                  <a:lnTo>
                    <a:pt x="839787" y="1301877"/>
                  </a:lnTo>
                  <a:lnTo>
                    <a:pt x="836574" y="1267587"/>
                  </a:lnTo>
                  <a:lnTo>
                    <a:pt x="809625" y="1284363"/>
                  </a:lnTo>
                  <a:lnTo>
                    <a:pt x="634987" y="1004023"/>
                  </a:lnTo>
                  <a:lnTo>
                    <a:pt x="802309" y="842937"/>
                  </a:lnTo>
                  <a:lnTo>
                    <a:pt x="827011" y="868756"/>
                  </a:lnTo>
                  <a:lnTo>
                    <a:pt x="865505" y="1245311"/>
                  </a:lnTo>
                  <a:lnTo>
                    <a:pt x="833920" y="1248537"/>
                  </a:lnTo>
                  <a:lnTo>
                    <a:pt x="879576" y="1320419"/>
                  </a:lnTo>
                  <a:lnTo>
                    <a:pt x="903224" y="1257935"/>
                  </a:lnTo>
                  <a:lnTo>
                    <a:pt x="909726" y="1240790"/>
                  </a:lnTo>
                  <a:lnTo>
                    <a:pt x="878141" y="1244028"/>
                  </a:lnTo>
                  <a:lnTo>
                    <a:pt x="841298" y="883691"/>
                  </a:lnTo>
                  <a:lnTo>
                    <a:pt x="1241399" y="1301750"/>
                  </a:lnTo>
                  <a:lnTo>
                    <a:pt x="1218412" y="1323721"/>
                  </a:lnTo>
                  <a:lnTo>
                    <a:pt x="1298676" y="1352423"/>
                  </a:lnTo>
                  <a:lnTo>
                    <a:pt x="1285836" y="1310894"/>
                  </a:lnTo>
                  <a:lnTo>
                    <a:pt x="1273530" y="1271016"/>
                  </a:lnTo>
                  <a:lnTo>
                    <a:pt x="1250543" y="1292987"/>
                  </a:lnTo>
                  <a:lnTo>
                    <a:pt x="839203" y="863130"/>
                  </a:lnTo>
                  <a:lnTo>
                    <a:pt x="834021" y="812406"/>
                  </a:lnTo>
                  <a:lnTo>
                    <a:pt x="1656689" y="20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415" y="4783836"/>
              <a:ext cx="201168" cy="24383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42900" y="1955799"/>
              <a:ext cx="1242695" cy="2910840"/>
            </a:xfrm>
            <a:custGeom>
              <a:avLst/>
              <a:gdLst/>
              <a:ahLst/>
              <a:cxnLst/>
              <a:rect l="l" t="t" r="r" b="b"/>
              <a:pathLst>
                <a:path w="1242695" h="2910840">
                  <a:moveTo>
                    <a:pt x="1195832" y="1226566"/>
                  </a:moveTo>
                  <a:lnTo>
                    <a:pt x="1166685" y="1239469"/>
                  </a:lnTo>
                  <a:lnTo>
                    <a:pt x="618451" y="0"/>
                  </a:lnTo>
                  <a:lnTo>
                    <a:pt x="606844" y="5080"/>
                  </a:lnTo>
                  <a:lnTo>
                    <a:pt x="1155141" y="1244574"/>
                  </a:lnTo>
                  <a:lnTo>
                    <a:pt x="1126109" y="1257427"/>
                  </a:lnTo>
                  <a:lnTo>
                    <a:pt x="1191768" y="1311656"/>
                  </a:lnTo>
                  <a:lnTo>
                    <a:pt x="1194409" y="1256157"/>
                  </a:lnTo>
                  <a:lnTo>
                    <a:pt x="1195832" y="1226566"/>
                  </a:lnTo>
                  <a:close/>
                </a:path>
                <a:path w="1242695" h="2910840">
                  <a:moveTo>
                    <a:pt x="1242441" y="1539621"/>
                  </a:moveTo>
                  <a:lnTo>
                    <a:pt x="1232535" y="1531747"/>
                  </a:lnTo>
                  <a:lnTo>
                    <a:pt x="642759" y="2259457"/>
                  </a:lnTo>
                  <a:lnTo>
                    <a:pt x="634593" y="2249347"/>
                  </a:lnTo>
                  <a:lnTo>
                    <a:pt x="634593" y="2269540"/>
                  </a:lnTo>
                  <a:lnTo>
                    <a:pt x="517626" y="2413863"/>
                  </a:lnTo>
                  <a:lnTo>
                    <a:pt x="74333" y="1575130"/>
                  </a:lnTo>
                  <a:lnTo>
                    <a:pt x="634593" y="2269540"/>
                  </a:lnTo>
                  <a:lnTo>
                    <a:pt x="634593" y="2249347"/>
                  </a:lnTo>
                  <a:lnTo>
                    <a:pt x="50660" y="1525651"/>
                  </a:lnTo>
                  <a:lnTo>
                    <a:pt x="40779" y="1533525"/>
                  </a:lnTo>
                  <a:lnTo>
                    <a:pt x="46964" y="1541195"/>
                  </a:lnTo>
                  <a:lnTo>
                    <a:pt x="44450" y="1542503"/>
                  </a:lnTo>
                  <a:lnTo>
                    <a:pt x="44450" y="1540256"/>
                  </a:lnTo>
                  <a:lnTo>
                    <a:pt x="31750" y="1540256"/>
                  </a:lnTo>
                  <a:lnTo>
                    <a:pt x="31750" y="2753360"/>
                  </a:lnTo>
                  <a:lnTo>
                    <a:pt x="0" y="2753360"/>
                  </a:lnTo>
                  <a:lnTo>
                    <a:pt x="38100" y="2829560"/>
                  </a:lnTo>
                  <a:lnTo>
                    <a:pt x="69850" y="2766060"/>
                  </a:lnTo>
                  <a:lnTo>
                    <a:pt x="76200" y="2753360"/>
                  </a:lnTo>
                  <a:lnTo>
                    <a:pt x="44450" y="2753360"/>
                  </a:lnTo>
                  <a:lnTo>
                    <a:pt x="44450" y="1545628"/>
                  </a:lnTo>
                  <a:lnTo>
                    <a:pt x="508965" y="2424544"/>
                  </a:lnTo>
                  <a:lnTo>
                    <a:pt x="166471" y="2847149"/>
                  </a:lnTo>
                  <a:lnTo>
                    <a:pt x="141820" y="2827147"/>
                  </a:lnTo>
                  <a:lnTo>
                    <a:pt x="123444" y="2910332"/>
                  </a:lnTo>
                  <a:lnTo>
                    <a:pt x="201015" y="2875153"/>
                  </a:lnTo>
                  <a:lnTo>
                    <a:pt x="188480" y="2864993"/>
                  </a:lnTo>
                  <a:lnTo>
                    <a:pt x="176339" y="2855150"/>
                  </a:lnTo>
                  <a:lnTo>
                    <a:pt x="515416" y="2436749"/>
                  </a:lnTo>
                  <a:lnTo>
                    <a:pt x="699465" y="2784970"/>
                  </a:lnTo>
                  <a:lnTo>
                    <a:pt x="671372" y="2799842"/>
                  </a:lnTo>
                  <a:lnTo>
                    <a:pt x="740664" y="2849372"/>
                  </a:lnTo>
                  <a:lnTo>
                    <a:pt x="739457" y="2796159"/>
                  </a:lnTo>
                  <a:lnTo>
                    <a:pt x="738746" y="2764155"/>
                  </a:lnTo>
                  <a:lnTo>
                    <a:pt x="710641" y="2779039"/>
                  </a:lnTo>
                  <a:lnTo>
                    <a:pt x="524078" y="2426055"/>
                  </a:lnTo>
                  <a:lnTo>
                    <a:pt x="642734" y="2279637"/>
                  </a:lnTo>
                  <a:lnTo>
                    <a:pt x="1106982" y="2855023"/>
                  </a:lnTo>
                  <a:lnTo>
                    <a:pt x="1082294" y="2874899"/>
                  </a:lnTo>
                  <a:lnTo>
                    <a:pt x="1159764" y="2910332"/>
                  </a:lnTo>
                  <a:lnTo>
                    <a:pt x="1149832" y="2864866"/>
                  </a:lnTo>
                  <a:lnTo>
                    <a:pt x="1141603" y="2827147"/>
                  </a:lnTo>
                  <a:lnTo>
                    <a:pt x="1116901" y="2847035"/>
                  </a:lnTo>
                  <a:lnTo>
                    <a:pt x="650913" y="2269553"/>
                  </a:lnTo>
                  <a:lnTo>
                    <a:pt x="1242441" y="15396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15111" y="3364992"/>
              <a:ext cx="490855" cy="0"/>
            </a:xfrm>
            <a:custGeom>
              <a:avLst/>
              <a:gdLst/>
              <a:ahLst/>
              <a:cxnLst/>
              <a:rect l="l" t="t" r="r" b="b"/>
              <a:pathLst>
                <a:path w="490855" h="0">
                  <a:moveTo>
                    <a:pt x="490728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23672" y="1952878"/>
              <a:ext cx="1195705" cy="2852420"/>
            </a:xfrm>
            <a:custGeom>
              <a:avLst/>
              <a:gdLst/>
              <a:ahLst/>
              <a:cxnLst/>
              <a:rect l="l" t="t" r="r" b="b"/>
              <a:pathLst>
                <a:path w="1195705" h="2852420">
                  <a:moveTo>
                    <a:pt x="1124966" y="2768219"/>
                  </a:moveTo>
                  <a:lnTo>
                    <a:pt x="1094689" y="2777579"/>
                  </a:lnTo>
                  <a:lnTo>
                    <a:pt x="714730" y="1541272"/>
                  </a:lnTo>
                  <a:lnTo>
                    <a:pt x="702589" y="1545082"/>
                  </a:lnTo>
                  <a:lnTo>
                    <a:pt x="704138" y="1550136"/>
                  </a:lnTo>
                  <a:lnTo>
                    <a:pt x="696976" y="1546225"/>
                  </a:lnTo>
                  <a:lnTo>
                    <a:pt x="30581" y="2782176"/>
                  </a:lnTo>
                  <a:lnTo>
                    <a:pt x="2628" y="2767076"/>
                  </a:lnTo>
                  <a:lnTo>
                    <a:pt x="0" y="2852293"/>
                  </a:lnTo>
                  <a:lnTo>
                    <a:pt x="69697" y="2803271"/>
                  </a:lnTo>
                  <a:lnTo>
                    <a:pt x="62636" y="2799461"/>
                  </a:lnTo>
                  <a:lnTo>
                    <a:pt x="41783" y="2788221"/>
                  </a:lnTo>
                  <a:lnTo>
                    <a:pt x="706018" y="1556270"/>
                  </a:lnTo>
                  <a:lnTo>
                    <a:pt x="1082484" y="2781338"/>
                  </a:lnTo>
                  <a:lnTo>
                    <a:pt x="1052195" y="2790698"/>
                  </a:lnTo>
                  <a:lnTo>
                    <a:pt x="1110996" y="2852293"/>
                  </a:lnTo>
                  <a:lnTo>
                    <a:pt x="1120762" y="2793492"/>
                  </a:lnTo>
                  <a:lnTo>
                    <a:pt x="1124966" y="2768219"/>
                  </a:lnTo>
                  <a:close/>
                </a:path>
                <a:path w="1195705" h="2852420">
                  <a:moveTo>
                    <a:pt x="1195451" y="1223010"/>
                  </a:moveTo>
                  <a:lnTo>
                    <a:pt x="1164132" y="1227607"/>
                  </a:lnTo>
                  <a:lnTo>
                    <a:pt x="983107" y="0"/>
                  </a:lnTo>
                  <a:lnTo>
                    <a:pt x="970661" y="1778"/>
                  </a:lnTo>
                  <a:lnTo>
                    <a:pt x="971016" y="4229"/>
                  </a:lnTo>
                  <a:lnTo>
                    <a:pt x="40525" y="1249768"/>
                  </a:lnTo>
                  <a:lnTo>
                    <a:pt x="15087" y="1230757"/>
                  </a:lnTo>
                  <a:lnTo>
                    <a:pt x="0" y="1314577"/>
                  </a:lnTo>
                  <a:lnTo>
                    <a:pt x="76123" y="1276350"/>
                  </a:lnTo>
                  <a:lnTo>
                    <a:pt x="64211" y="1267460"/>
                  </a:lnTo>
                  <a:lnTo>
                    <a:pt x="50647" y="1257338"/>
                  </a:lnTo>
                  <a:lnTo>
                    <a:pt x="973620" y="21958"/>
                  </a:lnTo>
                  <a:lnTo>
                    <a:pt x="1151547" y="1229461"/>
                  </a:lnTo>
                  <a:lnTo>
                    <a:pt x="1120140" y="1234059"/>
                  </a:lnTo>
                  <a:lnTo>
                    <a:pt x="1168908" y="1303909"/>
                  </a:lnTo>
                  <a:lnTo>
                    <a:pt x="1189189" y="1242060"/>
                  </a:lnTo>
                  <a:lnTo>
                    <a:pt x="1195451" y="1223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115" y="1769364"/>
              <a:ext cx="83820" cy="16916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12420" y="1842516"/>
              <a:ext cx="559435" cy="1905"/>
            </a:xfrm>
            <a:custGeom>
              <a:avLst/>
              <a:gdLst/>
              <a:ahLst/>
              <a:cxnLst/>
              <a:rect l="l" t="t" r="r" b="b"/>
              <a:pathLst>
                <a:path w="559435" h="1905">
                  <a:moveTo>
                    <a:pt x="559308" y="0"/>
                  </a:moveTo>
                  <a:lnTo>
                    <a:pt x="0" y="1524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1352" y="1781556"/>
              <a:ext cx="83819" cy="170688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0932" y="1778508"/>
              <a:ext cx="83820" cy="17068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6608" y="1778508"/>
              <a:ext cx="83820" cy="170688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088136" y="3496055"/>
              <a:ext cx="538480" cy="1289685"/>
            </a:xfrm>
            <a:custGeom>
              <a:avLst/>
              <a:gdLst/>
              <a:ahLst/>
              <a:cxnLst/>
              <a:rect l="l" t="t" r="r" b="b"/>
              <a:pathLst>
                <a:path w="538480" h="1289685">
                  <a:moveTo>
                    <a:pt x="76200" y="1213104"/>
                  </a:moveTo>
                  <a:lnTo>
                    <a:pt x="44450" y="121310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1213104"/>
                  </a:lnTo>
                  <a:lnTo>
                    <a:pt x="0" y="1213104"/>
                  </a:lnTo>
                  <a:lnTo>
                    <a:pt x="38100" y="1289304"/>
                  </a:lnTo>
                  <a:lnTo>
                    <a:pt x="69850" y="1225804"/>
                  </a:lnTo>
                  <a:lnTo>
                    <a:pt x="76200" y="1213104"/>
                  </a:lnTo>
                  <a:close/>
                </a:path>
                <a:path w="538480" h="1289685">
                  <a:moveTo>
                    <a:pt x="537959" y="1213104"/>
                  </a:moveTo>
                  <a:lnTo>
                    <a:pt x="506222" y="1213104"/>
                  </a:lnTo>
                  <a:lnTo>
                    <a:pt x="506222" y="0"/>
                  </a:lnTo>
                  <a:lnTo>
                    <a:pt x="493522" y="0"/>
                  </a:lnTo>
                  <a:lnTo>
                    <a:pt x="493522" y="1213104"/>
                  </a:lnTo>
                  <a:lnTo>
                    <a:pt x="461772" y="1213104"/>
                  </a:lnTo>
                  <a:lnTo>
                    <a:pt x="499872" y="1289304"/>
                  </a:lnTo>
                  <a:lnTo>
                    <a:pt x="531609" y="1225804"/>
                  </a:lnTo>
                  <a:lnTo>
                    <a:pt x="537959" y="1213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10540" y="4911852"/>
              <a:ext cx="485140" cy="1905"/>
            </a:xfrm>
            <a:custGeom>
              <a:avLst/>
              <a:gdLst/>
              <a:ahLst/>
              <a:cxnLst/>
              <a:rect l="l" t="t" r="r" b="b"/>
              <a:pathLst>
                <a:path w="485140" h="1904">
                  <a:moveTo>
                    <a:pt x="484631" y="0"/>
                  </a:moveTo>
                  <a:lnTo>
                    <a:pt x="0" y="1524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745236" y="528827"/>
            <a:ext cx="690880" cy="1076325"/>
            <a:chOff x="745236" y="528827"/>
            <a:chExt cx="690880" cy="1076325"/>
          </a:xfrm>
        </p:grpSpPr>
        <p:sp>
          <p:nvSpPr>
            <p:cNvPr id="27" name="object 27" descr=""/>
            <p:cNvSpPr/>
            <p:nvPr/>
          </p:nvSpPr>
          <p:spPr>
            <a:xfrm>
              <a:off x="749808" y="533399"/>
              <a:ext cx="681355" cy="1066800"/>
            </a:xfrm>
            <a:custGeom>
              <a:avLst/>
              <a:gdLst/>
              <a:ahLst/>
              <a:cxnLst/>
              <a:rect l="l" t="t" r="r" b="b"/>
              <a:pathLst>
                <a:path w="681355" h="1066800">
                  <a:moveTo>
                    <a:pt x="510920" y="0"/>
                  </a:moveTo>
                  <a:lnTo>
                    <a:pt x="170307" y="0"/>
                  </a:lnTo>
                  <a:lnTo>
                    <a:pt x="170307" y="726186"/>
                  </a:lnTo>
                  <a:lnTo>
                    <a:pt x="0" y="726186"/>
                  </a:lnTo>
                  <a:lnTo>
                    <a:pt x="340614" y="1066800"/>
                  </a:lnTo>
                  <a:lnTo>
                    <a:pt x="681228" y="726186"/>
                  </a:lnTo>
                  <a:lnTo>
                    <a:pt x="510920" y="726186"/>
                  </a:lnTo>
                  <a:lnTo>
                    <a:pt x="51092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49808" y="533399"/>
              <a:ext cx="681355" cy="1066800"/>
            </a:xfrm>
            <a:custGeom>
              <a:avLst/>
              <a:gdLst/>
              <a:ahLst/>
              <a:cxnLst/>
              <a:rect l="l" t="t" r="r" b="b"/>
              <a:pathLst>
                <a:path w="681355" h="1066800">
                  <a:moveTo>
                    <a:pt x="510920" y="0"/>
                  </a:moveTo>
                  <a:lnTo>
                    <a:pt x="510920" y="726186"/>
                  </a:lnTo>
                  <a:lnTo>
                    <a:pt x="681228" y="726186"/>
                  </a:lnTo>
                  <a:lnTo>
                    <a:pt x="340614" y="1066800"/>
                  </a:lnTo>
                  <a:lnTo>
                    <a:pt x="0" y="726186"/>
                  </a:lnTo>
                  <a:lnTo>
                    <a:pt x="170307" y="726186"/>
                  </a:lnTo>
                  <a:lnTo>
                    <a:pt x="170307" y="0"/>
                  </a:lnTo>
                  <a:lnTo>
                    <a:pt x="51092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01715" y="612140"/>
            <a:ext cx="309880" cy="5918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10">
                <a:latin typeface="Arial MT"/>
                <a:cs typeface="Arial MT"/>
              </a:rPr>
              <a:t>Input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06195" y="5381244"/>
            <a:ext cx="692150" cy="1076325"/>
            <a:chOff x="806195" y="5381244"/>
            <a:chExt cx="692150" cy="1076325"/>
          </a:xfrm>
        </p:grpSpPr>
        <p:sp>
          <p:nvSpPr>
            <p:cNvPr id="31" name="object 31" descr=""/>
            <p:cNvSpPr/>
            <p:nvPr/>
          </p:nvSpPr>
          <p:spPr>
            <a:xfrm>
              <a:off x="810767" y="5385816"/>
              <a:ext cx="683260" cy="1066800"/>
            </a:xfrm>
            <a:custGeom>
              <a:avLst/>
              <a:gdLst/>
              <a:ahLst/>
              <a:cxnLst/>
              <a:rect l="l" t="t" r="r" b="b"/>
              <a:pathLst>
                <a:path w="683260" h="1066800">
                  <a:moveTo>
                    <a:pt x="512063" y="0"/>
                  </a:moveTo>
                  <a:lnTo>
                    <a:pt x="170687" y="0"/>
                  </a:lnTo>
                  <a:lnTo>
                    <a:pt x="170687" y="725411"/>
                  </a:lnTo>
                  <a:lnTo>
                    <a:pt x="0" y="725411"/>
                  </a:lnTo>
                  <a:lnTo>
                    <a:pt x="341375" y="1066800"/>
                  </a:lnTo>
                  <a:lnTo>
                    <a:pt x="682751" y="725411"/>
                  </a:lnTo>
                  <a:lnTo>
                    <a:pt x="512063" y="725411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10767" y="5385816"/>
              <a:ext cx="683260" cy="1066800"/>
            </a:xfrm>
            <a:custGeom>
              <a:avLst/>
              <a:gdLst/>
              <a:ahLst/>
              <a:cxnLst/>
              <a:rect l="l" t="t" r="r" b="b"/>
              <a:pathLst>
                <a:path w="683260" h="1066800">
                  <a:moveTo>
                    <a:pt x="512063" y="0"/>
                  </a:moveTo>
                  <a:lnTo>
                    <a:pt x="512063" y="725411"/>
                  </a:lnTo>
                  <a:lnTo>
                    <a:pt x="682751" y="725411"/>
                  </a:lnTo>
                  <a:lnTo>
                    <a:pt x="341375" y="1066800"/>
                  </a:lnTo>
                  <a:lnTo>
                    <a:pt x="0" y="725411"/>
                  </a:lnTo>
                  <a:lnTo>
                    <a:pt x="170687" y="725411"/>
                  </a:lnTo>
                  <a:lnTo>
                    <a:pt x="170687" y="0"/>
                  </a:lnTo>
                  <a:lnTo>
                    <a:pt x="51206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963590" y="5466079"/>
            <a:ext cx="309880" cy="79057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10">
                <a:latin typeface="Arial MT"/>
                <a:cs typeface="Arial MT"/>
              </a:rPr>
              <a:t>Output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49018" y="3448303"/>
            <a:ext cx="374015" cy="1974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25">
                <a:latin typeface="Arial MT"/>
                <a:cs typeface="Arial MT"/>
              </a:rPr>
              <a:t>y</a:t>
            </a:r>
            <a:r>
              <a:rPr dirty="0" baseline="-20833" sz="2400" spc="-37">
                <a:latin typeface="Arial MT"/>
                <a:cs typeface="Arial MT"/>
              </a:rPr>
              <a:t>j</a:t>
            </a:r>
            <a:endParaRPr baseline="-20833" sz="24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49018" y="5089397"/>
            <a:ext cx="374015" cy="25336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25">
                <a:latin typeface="Arial MT"/>
                <a:cs typeface="Arial MT"/>
              </a:rPr>
              <a:t>y</a:t>
            </a:r>
            <a:r>
              <a:rPr dirty="0" baseline="-20833" sz="2400" spc="-37">
                <a:latin typeface="Arial MT"/>
                <a:cs typeface="Arial MT"/>
              </a:rPr>
              <a:t>k</a:t>
            </a:r>
            <a:endParaRPr baseline="-20833" sz="2400">
              <a:latin typeface="Arial MT"/>
              <a:cs typeface="Arial MT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127772" y="729869"/>
            <a:ext cx="2557145" cy="2602230"/>
          </a:xfrm>
          <a:custGeom>
            <a:avLst/>
            <a:gdLst/>
            <a:ahLst/>
            <a:cxnLst/>
            <a:rect l="l" t="t" r="r" b="b"/>
            <a:pathLst>
              <a:path w="2557145" h="2602229">
                <a:moveTo>
                  <a:pt x="1376159" y="0"/>
                </a:moveTo>
                <a:lnTo>
                  <a:pt x="1332344" y="1904"/>
                </a:lnTo>
                <a:lnTo>
                  <a:pt x="1289037" y="7492"/>
                </a:lnTo>
                <a:lnTo>
                  <a:pt x="1246238" y="17144"/>
                </a:lnTo>
                <a:lnTo>
                  <a:pt x="1203820" y="30860"/>
                </a:lnTo>
                <a:lnTo>
                  <a:pt x="1162037" y="48640"/>
                </a:lnTo>
                <a:lnTo>
                  <a:pt x="1120889" y="71119"/>
                </a:lnTo>
                <a:lnTo>
                  <a:pt x="1080122" y="97916"/>
                </a:lnTo>
                <a:lnTo>
                  <a:pt x="1040244" y="129158"/>
                </a:lnTo>
                <a:lnTo>
                  <a:pt x="1000874" y="164972"/>
                </a:lnTo>
                <a:lnTo>
                  <a:pt x="962139" y="205231"/>
                </a:lnTo>
                <a:lnTo>
                  <a:pt x="924039" y="249427"/>
                </a:lnTo>
                <a:lnTo>
                  <a:pt x="886447" y="297814"/>
                </a:lnTo>
                <a:lnTo>
                  <a:pt x="849363" y="350011"/>
                </a:lnTo>
                <a:lnTo>
                  <a:pt x="812660" y="405891"/>
                </a:lnTo>
                <a:lnTo>
                  <a:pt x="776465" y="465454"/>
                </a:lnTo>
                <a:lnTo>
                  <a:pt x="740905" y="528446"/>
                </a:lnTo>
                <a:lnTo>
                  <a:pt x="705599" y="594740"/>
                </a:lnTo>
                <a:lnTo>
                  <a:pt x="670801" y="664209"/>
                </a:lnTo>
                <a:lnTo>
                  <a:pt x="636257" y="736600"/>
                </a:lnTo>
                <a:lnTo>
                  <a:pt x="602221" y="811910"/>
                </a:lnTo>
                <a:lnTo>
                  <a:pt x="568439" y="890015"/>
                </a:lnTo>
                <a:lnTo>
                  <a:pt x="535165" y="970660"/>
                </a:lnTo>
                <a:lnTo>
                  <a:pt x="502018" y="1053718"/>
                </a:lnTo>
                <a:lnTo>
                  <a:pt x="469252" y="1139063"/>
                </a:lnTo>
                <a:lnTo>
                  <a:pt x="436740" y="1226692"/>
                </a:lnTo>
                <a:lnTo>
                  <a:pt x="404482" y="1316227"/>
                </a:lnTo>
                <a:lnTo>
                  <a:pt x="372351" y="1407667"/>
                </a:lnTo>
                <a:lnTo>
                  <a:pt x="340601" y="1500885"/>
                </a:lnTo>
                <a:lnTo>
                  <a:pt x="308978" y="1595627"/>
                </a:lnTo>
                <a:lnTo>
                  <a:pt x="246367" y="1789176"/>
                </a:lnTo>
                <a:lnTo>
                  <a:pt x="184264" y="1987422"/>
                </a:lnTo>
                <a:lnTo>
                  <a:pt x="122593" y="2189098"/>
                </a:lnTo>
                <a:lnTo>
                  <a:pt x="61239" y="2393188"/>
                </a:lnTo>
                <a:lnTo>
                  <a:pt x="0" y="2598292"/>
                </a:lnTo>
                <a:lnTo>
                  <a:pt x="12166" y="2601848"/>
                </a:lnTo>
                <a:lnTo>
                  <a:pt x="73418" y="2396870"/>
                </a:lnTo>
                <a:lnTo>
                  <a:pt x="134747" y="2192781"/>
                </a:lnTo>
                <a:lnTo>
                  <a:pt x="196329" y="1991232"/>
                </a:lnTo>
                <a:lnTo>
                  <a:pt x="258392" y="1793113"/>
                </a:lnTo>
                <a:lnTo>
                  <a:pt x="258473" y="1792985"/>
                </a:lnTo>
                <a:lnTo>
                  <a:pt x="321170" y="1599564"/>
                </a:lnTo>
                <a:lnTo>
                  <a:pt x="321043" y="1599564"/>
                </a:lnTo>
                <a:lnTo>
                  <a:pt x="352666" y="1504950"/>
                </a:lnTo>
                <a:lnTo>
                  <a:pt x="384373" y="1411858"/>
                </a:lnTo>
                <a:lnTo>
                  <a:pt x="416420" y="1320545"/>
                </a:lnTo>
                <a:lnTo>
                  <a:pt x="448678" y="1231010"/>
                </a:lnTo>
                <a:lnTo>
                  <a:pt x="481143" y="1143634"/>
                </a:lnTo>
                <a:lnTo>
                  <a:pt x="513780" y="1058417"/>
                </a:lnTo>
                <a:lnTo>
                  <a:pt x="546798" y="975486"/>
                </a:lnTo>
                <a:lnTo>
                  <a:pt x="580197" y="894968"/>
                </a:lnTo>
                <a:lnTo>
                  <a:pt x="613850" y="817117"/>
                </a:lnTo>
                <a:lnTo>
                  <a:pt x="647814" y="741933"/>
                </a:lnTo>
                <a:lnTo>
                  <a:pt x="682170" y="669797"/>
                </a:lnTo>
                <a:lnTo>
                  <a:pt x="716838" y="600582"/>
                </a:lnTo>
                <a:lnTo>
                  <a:pt x="752013" y="534669"/>
                </a:lnTo>
                <a:lnTo>
                  <a:pt x="787442" y="471931"/>
                </a:lnTo>
                <a:lnTo>
                  <a:pt x="823455" y="412622"/>
                </a:lnTo>
                <a:lnTo>
                  <a:pt x="859821" y="357250"/>
                </a:lnTo>
                <a:lnTo>
                  <a:pt x="896643" y="305434"/>
                </a:lnTo>
                <a:lnTo>
                  <a:pt x="896480" y="305434"/>
                </a:lnTo>
                <a:lnTo>
                  <a:pt x="933945" y="257428"/>
                </a:lnTo>
                <a:lnTo>
                  <a:pt x="971446" y="213867"/>
                </a:lnTo>
                <a:lnTo>
                  <a:pt x="1009646" y="174243"/>
                </a:lnTo>
                <a:lnTo>
                  <a:pt x="1009891" y="173989"/>
                </a:lnTo>
                <a:lnTo>
                  <a:pt x="1048626" y="138683"/>
                </a:lnTo>
                <a:lnTo>
                  <a:pt x="1048855" y="138683"/>
                </a:lnTo>
                <a:lnTo>
                  <a:pt x="1087546" y="108203"/>
                </a:lnTo>
                <a:lnTo>
                  <a:pt x="1107554" y="94360"/>
                </a:lnTo>
                <a:lnTo>
                  <a:pt x="1107704" y="94360"/>
                </a:lnTo>
                <a:lnTo>
                  <a:pt x="1127291" y="82041"/>
                </a:lnTo>
                <a:lnTo>
                  <a:pt x="1147432" y="70357"/>
                </a:lnTo>
                <a:lnTo>
                  <a:pt x="1147674" y="70357"/>
                </a:lnTo>
                <a:lnTo>
                  <a:pt x="1167504" y="60197"/>
                </a:lnTo>
                <a:lnTo>
                  <a:pt x="1167371" y="60197"/>
                </a:lnTo>
                <a:lnTo>
                  <a:pt x="1187945" y="50926"/>
                </a:lnTo>
                <a:lnTo>
                  <a:pt x="1187691" y="50926"/>
                </a:lnTo>
                <a:lnTo>
                  <a:pt x="1208392" y="42671"/>
                </a:lnTo>
                <a:lnTo>
                  <a:pt x="1228966" y="35432"/>
                </a:lnTo>
                <a:lnTo>
                  <a:pt x="1229139" y="35432"/>
                </a:lnTo>
                <a:lnTo>
                  <a:pt x="1249667" y="29336"/>
                </a:lnTo>
                <a:lnTo>
                  <a:pt x="1249927" y="29336"/>
                </a:lnTo>
                <a:lnTo>
                  <a:pt x="1270495" y="24256"/>
                </a:lnTo>
                <a:lnTo>
                  <a:pt x="1270114" y="24256"/>
                </a:lnTo>
                <a:lnTo>
                  <a:pt x="1291450" y="19938"/>
                </a:lnTo>
                <a:lnTo>
                  <a:pt x="1291889" y="19938"/>
                </a:lnTo>
                <a:lnTo>
                  <a:pt x="1312405" y="16763"/>
                </a:lnTo>
                <a:lnTo>
                  <a:pt x="1312024" y="16763"/>
                </a:lnTo>
                <a:lnTo>
                  <a:pt x="1333614" y="14477"/>
                </a:lnTo>
                <a:lnTo>
                  <a:pt x="1335148" y="14477"/>
                </a:lnTo>
                <a:lnTo>
                  <a:pt x="1354823" y="13080"/>
                </a:lnTo>
                <a:lnTo>
                  <a:pt x="1354569" y="13080"/>
                </a:lnTo>
                <a:lnTo>
                  <a:pt x="1376159" y="12702"/>
                </a:lnTo>
                <a:lnTo>
                  <a:pt x="1495309" y="12700"/>
                </a:lnTo>
                <a:lnTo>
                  <a:pt x="1487411" y="11048"/>
                </a:lnTo>
                <a:lnTo>
                  <a:pt x="1464932" y="7111"/>
                </a:lnTo>
                <a:lnTo>
                  <a:pt x="1442580" y="4063"/>
                </a:lnTo>
                <a:lnTo>
                  <a:pt x="1420228" y="1777"/>
                </a:lnTo>
                <a:lnTo>
                  <a:pt x="1398130" y="507"/>
                </a:lnTo>
                <a:lnTo>
                  <a:pt x="1376159" y="0"/>
                </a:lnTo>
                <a:close/>
              </a:path>
              <a:path w="2557145" h="2602229">
                <a:moveTo>
                  <a:pt x="258473" y="1792985"/>
                </a:moveTo>
                <a:lnTo>
                  <a:pt x="258432" y="1793113"/>
                </a:lnTo>
                <a:lnTo>
                  <a:pt x="258473" y="1792985"/>
                </a:lnTo>
                <a:close/>
              </a:path>
              <a:path w="2557145" h="2602229">
                <a:moveTo>
                  <a:pt x="384460" y="1411731"/>
                </a:moveTo>
                <a:close/>
              </a:path>
              <a:path w="2557145" h="2602229">
                <a:moveTo>
                  <a:pt x="481190" y="1143507"/>
                </a:moveTo>
                <a:close/>
              </a:path>
              <a:path w="2557145" h="2602229">
                <a:moveTo>
                  <a:pt x="513879" y="1058290"/>
                </a:moveTo>
                <a:close/>
              </a:path>
              <a:path w="2557145" h="2602229">
                <a:moveTo>
                  <a:pt x="546901" y="975359"/>
                </a:moveTo>
                <a:close/>
              </a:path>
              <a:path w="2557145" h="2602229">
                <a:moveTo>
                  <a:pt x="580250" y="894841"/>
                </a:moveTo>
                <a:lnTo>
                  <a:pt x="580123" y="894968"/>
                </a:lnTo>
                <a:lnTo>
                  <a:pt x="580250" y="894841"/>
                </a:lnTo>
                <a:close/>
              </a:path>
              <a:path w="2557145" h="2602229">
                <a:moveTo>
                  <a:pt x="613962" y="816990"/>
                </a:moveTo>
                <a:close/>
              </a:path>
              <a:path w="2557145" h="2602229">
                <a:moveTo>
                  <a:pt x="2496540" y="710834"/>
                </a:moveTo>
                <a:lnTo>
                  <a:pt x="2475090" y="734186"/>
                </a:lnTo>
                <a:lnTo>
                  <a:pt x="2557005" y="757681"/>
                </a:lnTo>
                <a:lnTo>
                  <a:pt x="2542433" y="719454"/>
                </a:lnTo>
                <a:lnTo>
                  <a:pt x="2505951" y="719454"/>
                </a:lnTo>
                <a:lnTo>
                  <a:pt x="2496540" y="710834"/>
                </a:lnTo>
                <a:close/>
              </a:path>
              <a:path w="2557145" h="2602229">
                <a:moveTo>
                  <a:pt x="2505174" y="701434"/>
                </a:moveTo>
                <a:lnTo>
                  <a:pt x="2496540" y="710834"/>
                </a:lnTo>
                <a:lnTo>
                  <a:pt x="2505951" y="719454"/>
                </a:lnTo>
                <a:lnTo>
                  <a:pt x="2514587" y="710056"/>
                </a:lnTo>
                <a:lnTo>
                  <a:pt x="2505174" y="701434"/>
                </a:lnTo>
                <a:close/>
              </a:path>
              <a:path w="2557145" h="2602229">
                <a:moveTo>
                  <a:pt x="2526652" y="678052"/>
                </a:moveTo>
                <a:lnTo>
                  <a:pt x="2505174" y="701434"/>
                </a:lnTo>
                <a:lnTo>
                  <a:pt x="2514587" y="710056"/>
                </a:lnTo>
                <a:lnTo>
                  <a:pt x="2505951" y="719454"/>
                </a:lnTo>
                <a:lnTo>
                  <a:pt x="2542433" y="719454"/>
                </a:lnTo>
                <a:lnTo>
                  <a:pt x="2526652" y="678052"/>
                </a:lnTo>
                <a:close/>
              </a:path>
              <a:path w="2557145" h="2602229">
                <a:moveTo>
                  <a:pt x="2181227" y="414146"/>
                </a:moveTo>
                <a:lnTo>
                  <a:pt x="2161527" y="414146"/>
                </a:lnTo>
                <a:lnTo>
                  <a:pt x="2210168" y="455167"/>
                </a:lnTo>
                <a:lnTo>
                  <a:pt x="2258936" y="497204"/>
                </a:lnTo>
                <a:lnTo>
                  <a:pt x="2307704" y="540003"/>
                </a:lnTo>
                <a:lnTo>
                  <a:pt x="2405621" y="627760"/>
                </a:lnTo>
                <a:lnTo>
                  <a:pt x="2405494" y="627760"/>
                </a:lnTo>
                <a:lnTo>
                  <a:pt x="2454643" y="672338"/>
                </a:lnTo>
                <a:lnTo>
                  <a:pt x="2496540" y="710834"/>
                </a:lnTo>
                <a:lnTo>
                  <a:pt x="2505174" y="701434"/>
                </a:lnTo>
                <a:lnTo>
                  <a:pt x="2414130" y="618363"/>
                </a:lnTo>
                <a:lnTo>
                  <a:pt x="2316086" y="530478"/>
                </a:lnTo>
                <a:lnTo>
                  <a:pt x="2267191" y="487552"/>
                </a:lnTo>
                <a:lnTo>
                  <a:pt x="2218423" y="445515"/>
                </a:lnTo>
                <a:lnTo>
                  <a:pt x="2181227" y="414146"/>
                </a:lnTo>
                <a:close/>
              </a:path>
              <a:path w="2557145" h="2602229">
                <a:moveTo>
                  <a:pt x="682231" y="669670"/>
                </a:moveTo>
                <a:lnTo>
                  <a:pt x="682104" y="669797"/>
                </a:lnTo>
                <a:lnTo>
                  <a:pt x="682231" y="669670"/>
                </a:lnTo>
                <a:close/>
              </a:path>
              <a:path w="2557145" h="2602229">
                <a:moveTo>
                  <a:pt x="716902" y="600455"/>
                </a:moveTo>
                <a:close/>
              </a:path>
              <a:path w="2557145" h="2602229">
                <a:moveTo>
                  <a:pt x="752081" y="534542"/>
                </a:moveTo>
                <a:lnTo>
                  <a:pt x="751954" y="534669"/>
                </a:lnTo>
                <a:lnTo>
                  <a:pt x="752081" y="534542"/>
                </a:lnTo>
                <a:close/>
              </a:path>
              <a:path w="2557145" h="2602229">
                <a:moveTo>
                  <a:pt x="787514" y="471804"/>
                </a:moveTo>
                <a:close/>
              </a:path>
              <a:path w="2557145" h="2602229">
                <a:moveTo>
                  <a:pt x="2133069" y="374395"/>
                </a:moveTo>
                <a:lnTo>
                  <a:pt x="2113140" y="374395"/>
                </a:lnTo>
                <a:lnTo>
                  <a:pt x="2161654" y="414273"/>
                </a:lnTo>
                <a:lnTo>
                  <a:pt x="2181227" y="414146"/>
                </a:lnTo>
                <a:lnTo>
                  <a:pt x="2169782" y="404494"/>
                </a:lnTo>
                <a:lnTo>
                  <a:pt x="2133069" y="374395"/>
                </a:lnTo>
                <a:close/>
              </a:path>
              <a:path w="2557145" h="2602229">
                <a:moveTo>
                  <a:pt x="823538" y="412622"/>
                </a:moveTo>
                <a:lnTo>
                  <a:pt x="823455" y="412750"/>
                </a:lnTo>
                <a:lnTo>
                  <a:pt x="823538" y="412622"/>
                </a:lnTo>
                <a:close/>
              </a:path>
              <a:path w="2557145" h="2602229">
                <a:moveTo>
                  <a:pt x="1943401" y="229615"/>
                </a:moveTo>
                <a:lnTo>
                  <a:pt x="1921497" y="229615"/>
                </a:lnTo>
                <a:lnTo>
                  <a:pt x="1969122" y="263397"/>
                </a:lnTo>
                <a:lnTo>
                  <a:pt x="2017001" y="298830"/>
                </a:lnTo>
                <a:lnTo>
                  <a:pt x="2065007" y="335914"/>
                </a:lnTo>
                <a:lnTo>
                  <a:pt x="2113267" y="374522"/>
                </a:lnTo>
                <a:lnTo>
                  <a:pt x="2133069" y="374395"/>
                </a:lnTo>
                <a:lnTo>
                  <a:pt x="2121141" y="364616"/>
                </a:lnTo>
                <a:lnTo>
                  <a:pt x="2072881" y="325881"/>
                </a:lnTo>
                <a:lnTo>
                  <a:pt x="2024621" y="288670"/>
                </a:lnTo>
                <a:lnTo>
                  <a:pt x="1976488" y="253110"/>
                </a:lnTo>
                <a:lnTo>
                  <a:pt x="1943401" y="229615"/>
                </a:lnTo>
                <a:close/>
              </a:path>
              <a:path w="2557145" h="2602229">
                <a:moveTo>
                  <a:pt x="859904" y="357123"/>
                </a:moveTo>
                <a:lnTo>
                  <a:pt x="859777" y="357250"/>
                </a:lnTo>
                <a:lnTo>
                  <a:pt x="859904" y="357123"/>
                </a:lnTo>
                <a:close/>
              </a:path>
              <a:path w="2557145" h="2602229">
                <a:moveTo>
                  <a:pt x="896734" y="305307"/>
                </a:moveTo>
                <a:lnTo>
                  <a:pt x="896480" y="305434"/>
                </a:lnTo>
                <a:lnTo>
                  <a:pt x="896643" y="305434"/>
                </a:lnTo>
                <a:close/>
              </a:path>
              <a:path w="2557145" h="2602229">
                <a:moveTo>
                  <a:pt x="934036" y="257428"/>
                </a:moveTo>
                <a:lnTo>
                  <a:pt x="933818" y="257682"/>
                </a:lnTo>
                <a:lnTo>
                  <a:pt x="934036" y="257428"/>
                </a:lnTo>
                <a:close/>
              </a:path>
              <a:path w="2557145" h="2602229">
                <a:moveTo>
                  <a:pt x="1828286" y="153923"/>
                </a:moveTo>
                <a:lnTo>
                  <a:pt x="1803641" y="153923"/>
                </a:lnTo>
                <a:lnTo>
                  <a:pt x="1827136" y="168020"/>
                </a:lnTo>
                <a:lnTo>
                  <a:pt x="1874253" y="197865"/>
                </a:lnTo>
                <a:lnTo>
                  <a:pt x="1921624" y="229742"/>
                </a:lnTo>
                <a:lnTo>
                  <a:pt x="1921497" y="229615"/>
                </a:lnTo>
                <a:lnTo>
                  <a:pt x="1943401" y="229615"/>
                </a:lnTo>
                <a:lnTo>
                  <a:pt x="1928736" y="219201"/>
                </a:lnTo>
                <a:lnTo>
                  <a:pt x="1881111" y="187197"/>
                </a:lnTo>
                <a:lnTo>
                  <a:pt x="1833740" y="157225"/>
                </a:lnTo>
                <a:lnTo>
                  <a:pt x="1828286" y="153923"/>
                </a:lnTo>
                <a:close/>
              </a:path>
              <a:path w="2557145" h="2602229">
                <a:moveTo>
                  <a:pt x="971664" y="213613"/>
                </a:moveTo>
                <a:lnTo>
                  <a:pt x="971410" y="213867"/>
                </a:lnTo>
                <a:lnTo>
                  <a:pt x="971664" y="213613"/>
                </a:lnTo>
                <a:close/>
              </a:path>
              <a:path w="2557145" h="2602229">
                <a:moveTo>
                  <a:pt x="1009915" y="173989"/>
                </a:moveTo>
                <a:lnTo>
                  <a:pt x="1009711" y="174176"/>
                </a:lnTo>
                <a:lnTo>
                  <a:pt x="1009915" y="173989"/>
                </a:lnTo>
                <a:close/>
              </a:path>
              <a:path w="2557145" h="2602229">
                <a:moveTo>
                  <a:pt x="1782973" y="127380"/>
                </a:moveTo>
                <a:lnTo>
                  <a:pt x="1757032" y="127380"/>
                </a:lnTo>
                <a:lnTo>
                  <a:pt x="1780400" y="140461"/>
                </a:lnTo>
                <a:lnTo>
                  <a:pt x="1780273" y="140461"/>
                </a:lnTo>
                <a:lnTo>
                  <a:pt x="1803768" y="154050"/>
                </a:lnTo>
                <a:lnTo>
                  <a:pt x="1803641" y="153923"/>
                </a:lnTo>
                <a:lnTo>
                  <a:pt x="1828286" y="153923"/>
                </a:lnTo>
                <a:lnTo>
                  <a:pt x="1810245" y="143001"/>
                </a:lnTo>
                <a:lnTo>
                  <a:pt x="1786623" y="129412"/>
                </a:lnTo>
                <a:lnTo>
                  <a:pt x="1782973" y="127380"/>
                </a:lnTo>
                <a:close/>
              </a:path>
              <a:path w="2557145" h="2602229">
                <a:moveTo>
                  <a:pt x="1048855" y="138683"/>
                </a:moveTo>
                <a:lnTo>
                  <a:pt x="1048626" y="138683"/>
                </a:lnTo>
                <a:lnTo>
                  <a:pt x="1048372" y="139064"/>
                </a:lnTo>
                <a:lnTo>
                  <a:pt x="1048855" y="138683"/>
                </a:lnTo>
                <a:close/>
              </a:path>
              <a:path w="2557145" h="2602229">
                <a:moveTo>
                  <a:pt x="1760743" y="115061"/>
                </a:moveTo>
                <a:lnTo>
                  <a:pt x="1733918" y="115061"/>
                </a:lnTo>
                <a:lnTo>
                  <a:pt x="1757159" y="127507"/>
                </a:lnTo>
                <a:lnTo>
                  <a:pt x="1782973" y="127380"/>
                </a:lnTo>
                <a:lnTo>
                  <a:pt x="1763128" y="116331"/>
                </a:lnTo>
                <a:lnTo>
                  <a:pt x="1760743" y="115061"/>
                </a:lnTo>
                <a:close/>
              </a:path>
              <a:path w="2557145" h="2602229">
                <a:moveTo>
                  <a:pt x="1716640" y="92075"/>
                </a:moveTo>
                <a:lnTo>
                  <a:pt x="1687690" y="92075"/>
                </a:lnTo>
                <a:lnTo>
                  <a:pt x="1710804" y="103377"/>
                </a:lnTo>
                <a:lnTo>
                  <a:pt x="1734045" y="115188"/>
                </a:lnTo>
                <a:lnTo>
                  <a:pt x="1733918" y="115061"/>
                </a:lnTo>
                <a:lnTo>
                  <a:pt x="1760743" y="115061"/>
                </a:lnTo>
                <a:lnTo>
                  <a:pt x="1739760" y="103885"/>
                </a:lnTo>
                <a:lnTo>
                  <a:pt x="1716640" y="92075"/>
                </a:lnTo>
                <a:close/>
              </a:path>
              <a:path w="2557145" h="2602229">
                <a:moveTo>
                  <a:pt x="1087869" y="107950"/>
                </a:moveTo>
                <a:lnTo>
                  <a:pt x="1087488" y="108203"/>
                </a:lnTo>
                <a:lnTo>
                  <a:pt x="1087869" y="107950"/>
                </a:lnTo>
                <a:close/>
              </a:path>
              <a:path w="2557145" h="2602229">
                <a:moveTo>
                  <a:pt x="1107704" y="94360"/>
                </a:moveTo>
                <a:lnTo>
                  <a:pt x="1107554" y="94360"/>
                </a:lnTo>
                <a:lnTo>
                  <a:pt x="1107300" y="94614"/>
                </a:lnTo>
                <a:lnTo>
                  <a:pt x="1107704" y="94360"/>
                </a:lnTo>
                <a:close/>
              </a:path>
              <a:path w="2557145" h="2602229">
                <a:moveTo>
                  <a:pt x="1652849" y="62737"/>
                </a:moveTo>
                <a:lnTo>
                  <a:pt x="1619110" y="62737"/>
                </a:lnTo>
                <a:lnTo>
                  <a:pt x="1642097" y="71881"/>
                </a:lnTo>
                <a:lnTo>
                  <a:pt x="1664957" y="81787"/>
                </a:lnTo>
                <a:lnTo>
                  <a:pt x="1687817" y="92201"/>
                </a:lnTo>
                <a:lnTo>
                  <a:pt x="1716640" y="92075"/>
                </a:lnTo>
                <a:lnTo>
                  <a:pt x="1693151" y="80644"/>
                </a:lnTo>
                <a:lnTo>
                  <a:pt x="1670037" y="70103"/>
                </a:lnTo>
                <a:lnTo>
                  <a:pt x="1652849" y="62737"/>
                </a:lnTo>
                <a:close/>
              </a:path>
              <a:path w="2557145" h="2602229">
                <a:moveTo>
                  <a:pt x="1127493" y="81914"/>
                </a:moveTo>
                <a:lnTo>
                  <a:pt x="1127239" y="82041"/>
                </a:lnTo>
                <a:lnTo>
                  <a:pt x="1127493" y="81914"/>
                </a:lnTo>
                <a:close/>
              </a:path>
              <a:path w="2557145" h="2602229">
                <a:moveTo>
                  <a:pt x="1147674" y="70357"/>
                </a:moveTo>
                <a:lnTo>
                  <a:pt x="1147432" y="70357"/>
                </a:lnTo>
                <a:lnTo>
                  <a:pt x="1147178" y="70611"/>
                </a:lnTo>
                <a:lnTo>
                  <a:pt x="1147674" y="70357"/>
                </a:lnTo>
                <a:close/>
              </a:path>
              <a:path w="2557145" h="2602229">
                <a:moveTo>
                  <a:pt x="1632358" y="54355"/>
                </a:moveTo>
                <a:lnTo>
                  <a:pt x="1596504" y="54355"/>
                </a:lnTo>
                <a:lnTo>
                  <a:pt x="1619364" y="62864"/>
                </a:lnTo>
                <a:lnTo>
                  <a:pt x="1619110" y="62737"/>
                </a:lnTo>
                <a:lnTo>
                  <a:pt x="1652849" y="62737"/>
                </a:lnTo>
                <a:lnTo>
                  <a:pt x="1646923" y="60197"/>
                </a:lnTo>
                <a:lnTo>
                  <a:pt x="1632358" y="54355"/>
                </a:lnTo>
                <a:close/>
              </a:path>
              <a:path w="2557145" h="2602229">
                <a:moveTo>
                  <a:pt x="1167752" y="60070"/>
                </a:moveTo>
                <a:lnTo>
                  <a:pt x="1167371" y="60197"/>
                </a:lnTo>
                <a:lnTo>
                  <a:pt x="1167504" y="60197"/>
                </a:lnTo>
                <a:lnTo>
                  <a:pt x="1167752" y="60070"/>
                </a:lnTo>
                <a:close/>
              </a:path>
              <a:path w="2557145" h="2602229">
                <a:moveTo>
                  <a:pt x="1556862" y="28066"/>
                </a:moveTo>
                <a:lnTo>
                  <a:pt x="1506969" y="28066"/>
                </a:lnTo>
                <a:lnTo>
                  <a:pt x="1529448" y="33527"/>
                </a:lnTo>
                <a:lnTo>
                  <a:pt x="1529194" y="33527"/>
                </a:lnTo>
                <a:lnTo>
                  <a:pt x="1551673" y="39750"/>
                </a:lnTo>
                <a:lnTo>
                  <a:pt x="1574152" y="46735"/>
                </a:lnTo>
                <a:lnTo>
                  <a:pt x="1596758" y="54482"/>
                </a:lnTo>
                <a:lnTo>
                  <a:pt x="1596504" y="54355"/>
                </a:lnTo>
                <a:lnTo>
                  <a:pt x="1632358" y="54355"/>
                </a:lnTo>
                <a:lnTo>
                  <a:pt x="1623809" y="50926"/>
                </a:lnTo>
                <a:lnTo>
                  <a:pt x="1600949" y="42417"/>
                </a:lnTo>
                <a:lnTo>
                  <a:pt x="1578089" y="34670"/>
                </a:lnTo>
                <a:lnTo>
                  <a:pt x="1556862" y="28066"/>
                </a:lnTo>
                <a:close/>
              </a:path>
              <a:path w="2557145" h="2602229">
                <a:moveTo>
                  <a:pt x="1208497" y="42671"/>
                </a:moveTo>
                <a:lnTo>
                  <a:pt x="1208138" y="42798"/>
                </a:lnTo>
                <a:lnTo>
                  <a:pt x="1208497" y="42671"/>
                </a:lnTo>
                <a:close/>
              </a:path>
              <a:path w="2557145" h="2602229">
                <a:moveTo>
                  <a:pt x="1229139" y="35432"/>
                </a:moveTo>
                <a:lnTo>
                  <a:pt x="1228966" y="35432"/>
                </a:lnTo>
                <a:lnTo>
                  <a:pt x="1228712" y="35559"/>
                </a:lnTo>
                <a:lnTo>
                  <a:pt x="1229139" y="35432"/>
                </a:lnTo>
                <a:close/>
              </a:path>
              <a:path w="2557145" h="2602229">
                <a:moveTo>
                  <a:pt x="1249927" y="29336"/>
                </a:moveTo>
                <a:lnTo>
                  <a:pt x="1249667" y="29336"/>
                </a:lnTo>
                <a:lnTo>
                  <a:pt x="1249413" y="29463"/>
                </a:lnTo>
                <a:lnTo>
                  <a:pt x="1249927" y="29336"/>
                </a:lnTo>
                <a:close/>
              </a:path>
              <a:path w="2557145" h="2602229">
                <a:moveTo>
                  <a:pt x="1525661" y="19557"/>
                </a:moveTo>
                <a:lnTo>
                  <a:pt x="1462900" y="19557"/>
                </a:lnTo>
                <a:lnTo>
                  <a:pt x="1485125" y="23494"/>
                </a:lnTo>
                <a:lnTo>
                  <a:pt x="1484871" y="23494"/>
                </a:lnTo>
                <a:lnTo>
                  <a:pt x="1507096" y="28193"/>
                </a:lnTo>
                <a:lnTo>
                  <a:pt x="1556862" y="28066"/>
                </a:lnTo>
                <a:lnTo>
                  <a:pt x="1555229" y="27558"/>
                </a:lnTo>
                <a:lnTo>
                  <a:pt x="1532496" y="21208"/>
                </a:lnTo>
                <a:lnTo>
                  <a:pt x="1525661" y="19557"/>
                </a:lnTo>
                <a:close/>
              </a:path>
              <a:path w="2557145" h="2602229">
                <a:moveTo>
                  <a:pt x="1291889" y="19938"/>
                </a:moveTo>
                <a:lnTo>
                  <a:pt x="1291450" y="19938"/>
                </a:lnTo>
                <a:lnTo>
                  <a:pt x="1291069" y="20065"/>
                </a:lnTo>
                <a:lnTo>
                  <a:pt x="1291889" y="19938"/>
                </a:lnTo>
                <a:close/>
              </a:path>
              <a:path w="2557145" h="2602229">
                <a:moveTo>
                  <a:pt x="1495309" y="12700"/>
                </a:moveTo>
                <a:lnTo>
                  <a:pt x="1376159" y="12702"/>
                </a:lnTo>
                <a:lnTo>
                  <a:pt x="1397749" y="13080"/>
                </a:lnTo>
                <a:lnTo>
                  <a:pt x="1397495" y="13080"/>
                </a:lnTo>
                <a:lnTo>
                  <a:pt x="1419339" y="14477"/>
                </a:lnTo>
                <a:lnTo>
                  <a:pt x="1441183" y="16636"/>
                </a:lnTo>
                <a:lnTo>
                  <a:pt x="1440929" y="16636"/>
                </a:lnTo>
                <a:lnTo>
                  <a:pt x="1463154" y="19684"/>
                </a:lnTo>
                <a:lnTo>
                  <a:pt x="1462900" y="19557"/>
                </a:lnTo>
                <a:lnTo>
                  <a:pt x="1525661" y="19557"/>
                </a:lnTo>
                <a:lnTo>
                  <a:pt x="1509890" y="15747"/>
                </a:lnTo>
                <a:lnTo>
                  <a:pt x="1495309" y="12700"/>
                </a:lnTo>
                <a:close/>
              </a:path>
              <a:path w="2557145" h="2602229">
                <a:moveTo>
                  <a:pt x="1335148" y="14477"/>
                </a:moveTo>
                <a:lnTo>
                  <a:pt x="1333614" y="14477"/>
                </a:lnTo>
                <a:lnTo>
                  <a:pt x="1333360" y="14604"/>
                </a:lnTo>
                <a:lnTo>
                  <a:pt x="1335148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 descr=""/>
          <p:cNvGrpSpPr/>
          <p:nvPr/>
        </p:nvGrpSpPr>
        <p:grpSpPr>
          <a:xfrm>
            <a:off x="1115910" y="4976240"/>
            <a:ext cx="6737350" cy="1869439"/>
            <a:chOff x="1115910" y="4976240"/>
            <a:chExt cx="6737350" cy="1869439"/>
          </a:xfrm>
        </p:grpSpPr>
        <p:sp>
          <p:nvSpPr>
            <p:cNvPr id="38" name="object 38" descr=""/>
            <p:cNvSpPr/>
            <p:nvPr/>
          </p:nvSpPr>
          <p:spPr>
            <a:xfrm>
              <a:off x="5181599" y="5486399"/>
              <a:ext cx="2667000" cy="381000"/>
            </a:xfrm>
            <a:custGeom>
              <a:avLst/>
              <a:gdLst/>
              <a:ahLst/>
              <a:cxnLst/>
              <a:rect l="l" t="t" r="r" b="b"/>
              <a:pathLst>
                <a:path w="2667000" h="381000">
                  <a:moveTo>
                    <a:pt x="2667000" y="0"/>
                  </a:moveTo>
                  <a:lnTo>
                    <a:pt x="2664503" y="74149"/>
                  </a:lnTo>
                  <a:lnTo>
                    <a:pt x="2657697" y="134702"/>
                  </a:lnTo>
                  <a:lnTo>
                    <a:pt x="2647604" y="175529"/>
                  </a:lnTo>
                  <a:lnTo>
                    <a:pt x="2635250" y="190500"/>
                  </a:lnTo>
                  <a:lnTo>
                    <a:pt x="1365250" y="190500"/>
                  </a:lnTo>
                  <a:lnTo>
                    <a:pt x="1352895" y="205470"/>
                  </a:lnTo>
                  <a:lnTo>
                    <a:pt x="1342802" y="246297"/>
                  </a:lnTo>
                  <a:lnTo>
                    <a:pt x="1335996" y="306850"/>
                  </a:lnTo>
                  <a:lnTo>
                    <a:pt x="1333500" y="381000"/>
                  </a:lnTo>
                  <a:lnTo>
                    <a:pt x="1331003" y="306850"/>
                  </a:lnTo>
                  <a:lnTo>
                    <a:pt x="1324197" y="246297"/>
                  </a:lnTo>
                  <a:lnTo>
                    <a:pt x="1314104" y="205470"/>
                  </a:lnTo>
                  <a:lnTo>
                    <a:pt x="1301750" y="190500"/>
                  </a:lnTo>
                  <a:lnTo>
                    <a:pt x="31750" y="190500"/>
                  </a:lnTo>
                  <a:lnTo>
                    <a:pt x="19395" y="175529"/>
                  </a:lnTo>
                  <a:lnTo>
                    <a:pt x="9302" y="134702"/>
                  </a:lnTo>
                  <a:lnTo>
                    <a:pt x="2496" y="74149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115910" y="4976240"/>
              <a:ext cx="5441315" cy="1869439"/>
            </a:xfrm>
            <a:custGeom>
              <a:avLst/>
              <a:gdLst/>
              <a:ahLst/>
              <a:cxnLst/>
              <a:rect l="l" t="t" r="r" b="b"/>
              <a:pathLst>
                <a:path w="5441315" h="1869440">
                  <a:moveTo>
                    <a:pt x="5410" y="0"/>
                  </a:moveTo>
                  <a:lnTo>
                    <a:pt x="1924181" y="904608"/>
                  </a:lnTo>
                  <a:lnTo>
                    <a:pt x="2077701" y="973277"/>
                  </a:lnTo>
                  <a:lnTo>
                    <a:pt x="2239316" y="1044740"/>
                  </a:lnTo>
                  <a:lnTo>
                    <a:pt x="2378377" y="1105560"/>
                  </a:lnTo>
                  <a:lnTo>
                    <a:pt x="2525050" y="1168984"/>
                  </a:lnTo>
                  <a:lnTo>
                    <a:pt x="2669218" y="1230401"/>
                  </a:lnTo>
                  <a:lnTo>
                    <a:pt x="2810601" y="1289735"/>
                  </a:lnTo>
                  <a:lnTo>
                    <a:pt x="2948924" y="1346771"/>
                  </a:lnTo>
                  <a:lnTo>
                    <a:pt x="3084279" y="1401521"/>
                  </a:lnTo>
                  <a:lnTo>
                    <a:pt x="3216229" y="1453705"/>
                  </a:lnTo>
                  <a:lnTo>
                    <a:pt x="3328322" y="1496999"/>
                  </a:lnTo>
                  <a:lnTo>
                    <a:pt x="3375698" y="1515173"/>
                  </a:lnTo>
                  <a:lnTo>
                    <a:pt x="3501682" y="1562150"/>
                  </a:lnTo>
                  <a:lnTo>
                    <a:pt x="3623856" y="1606181"/>
                  </a:lnTo>
                  <a:lnTo>
                    <a:pt x="3742220" y="1647266"/>
                  </a:lnTo>
                  <a:lnTo>
                    <a:pt x="3856520" y="1685201"/>
                  </a:lnTo>
                  <a:lnTo>
                    <a:pt x="3966883" y="1719999"/>
                  </a:lnTo>
                  <a:lnTo>
                    <a:pt x="4072801" y="1751368"/>
                  </a:lnTo>
                  <a:lnTo>
                    <a:pt x="4174274" y="1779219"/>
                  </a:lnTo>
                  <a:lnTo>
                    <a:pt x="4271175" y="1803546"/>
                  </a:lnTo>
                  <a:lnTo>
                    <a:pt x="4363250" y="1824159"/>
                  </a:lnTo>
                  <a:lnTo>
                    <a:pt x="4450372" y="1840861"/>
                  </a:lnTo>
                  <a:lnTo>
                    <a:pt x="4492155" y="1847742"/>
                  </a:lnTo>
                  <a:lnTo>
                    <a:pt x="4532668" y="1853665"/>
                  </a:lnTo>
                  <a:lnTo>
                    <a:pt x="4571784" y="1858539"/>
                  </a:lnTo>
                  <a:lnTo>
                    <a:pt x="4609884" y="1862554"/>
                  </a:lnTo>
                  <a:lnTo>
                    <a:pt x="4682274" y="1867717"/>
                  </a:lnTo>
                  <a:lnTo>
                    <a:pt x="4750092" y="1869249"/>
                  </a:lnTo>
                  <a:lnTo>
                    <a:pt x="4782350" y="1868770"/>
                  </a:lnTo>
                  <a:lnTo>
                    <a:pt x="4843564" y="1865128"/>
                  </a:lnTo>
                  <a:lnTo>
                    <a:pt x="4900587" y="1858123"/>
                  </a:lnTo>
                  <a:lnTo>
                    <a:pt x="4909593" y="1856549"/>
                  </a:lnTo>
                  <a:lnTo>
                    <a:pt x="4749965" y="1856549"/>
                  </a:lnTo>
                  <a:lnTo>
                    <a:pt x="4716945" y="1856262"/>
                  </a:lnTo>
                  <a:lnTo>
                    <a:pt x="4717093" y="1856262"/>
                  </a:lnTo>
                  <a:lnTo>
                    <a:pt x="4682801" y="1855029"/>
                  </a:lnTo>
                  <a:lnTo>
                    <a:pt x="4610906" y="1849903"/>
                  </a:lnTo>
                  <a:lnTo>
                    <a:pt x="4534345" y="1841089"/>
                  </a:lnTo>
                  <a:lnTo>
                    <a:pt x="4494086" y="1835184"/>
                  </a:lnTo>
                  <a:lnTo>
                    <a:pt x="4452531" y="1828344"/>
                  </a:lnTo>
                  <a:lnTo>
                    <a:pt x="4365995" y="1811743"/>
                  </a:lnTo>
                  <a:lnTo>
                    <a:pt x="4274266" y="1791207"/>
                  </a:lnTo>
                  <a:lnTo>
                    <a:pt x="4177446" y="1766919"/>
                  </a:lnTo>
                  <a:lnTo>
                    <a:pt x="4076368" y="1739176"/>
                  </a:lnTo>
                  <a:lnTo>
                    <a:pt x="3970651" y="1707870"/>
                  </a:lnTo>
                  <a:lnTo>
                    <a:pt x="3860537" y="1673136"/>
                  </a:lnTo>
                  <a:lnTo>
                    <a:pt x="3746233" y="1635251"/>
                  </a:lnTo>
                  <a:lnTo>
                    <a:pt x="3628120" y="1594230"/>
                  </a:lnTo>
                  <a:lnTo>
                    <a:pt x="3505966" y="1550225"/>
                  </a:lnTo>
                  <a:lnTo>
                    <a:pt x="3380211" y="1503311"/>
                  </a:lnTo>
                  <a:lnTo>
                    <a:pt x="3250923" y="1453705"/>
                  </a:lnTo>
                  <a:lnTo>
                    <a:pt x="3118174" y="1401521"/>
                  </a:lnTo>
                  <a:lnTo>
                    <a:pt x="2982283" y="1346771"/>
                  </a:lnTo>
                  <a:lnTo>
                    <a:pt x="2843502" y="1289735"/>
                  </a:lnTo>
                  <a:lnTo>
                    <a:pt x="2701679" y="1230388"/>
                  </a:lnTo>
                  <a:lnTo>
                    <a:pt x="2557153" y="1168971"/>
                  </a:lnTo>
                  <a:lnTo>
                    <a:pt x="2410088" y="1105547"/>
                  </a:lnTo>
                  <a:lnTo>
                    <a:pt x="2270864" y="1044689"/>
                  </a:lnTo>
                  <a:lnTo>
                    <a:pt x="2108844" y="973264"/>
                  </a:lnTo>
                  <a:lnTo>
                    <a:pt x="1955047" y="904595"/>
                  </a:lnTo>
                  <a:lnTo>
                    <a:pt x="5410" y="0"/>
                  </a:lnTo>
                  <a:close/>
                </a:path>
                <a:path w="5441315" h="1869440">
                  <a:moveTo>
                    <a:pt x="4750011" y="1856548"/>
                  </a:moveTo>
                  <a:close/>
                </a:path>
                <a:path w="5441315" h="1869440">
                  <a:moveTo>
                    <a:pt x="4781924" y="1856075"/>
                  </a:moveTo>
                  <a:lnTo>
                    <a:pt x="4750011" y="1856548"/>
                  </a:lnTo>
                  <a:lnTo>
                    <a:pt x="4909597" y="1856548"/>
                  </a:lnTo>
                  <a:lnTo>
                    <a:pt x="4912282" y="1856079"/>
                  </a:lnTo>
                  <a:lnTo>
                    <a:pt x="4781842" y="1856079"/>
                  </a:lnTo>
                  <a:close/>
                </a:path>
                <a:path w="5441315" h="1869440">
                  <a:moveTo>
                    <a:pt x="4717140" y="1856264"/>
                  </a:moveTo>
                  <a:lnTo>
                    <a:pt x="4717385" y="1856266"/>
                  </a:lnTo>
                  <a:lnTo>
                    <a:pt x="4717140" y="1856264"/>
                  </a:lnTo>
                  <a:close/>
                </a:path>
                <a:path w="5441315" h="1869440">
                  <a:moveTo>
                    <a:pt x="4717093" y="1856262"/>
                  </a:moveTo>
                  <a:lnTo>
                    <a:pt x="4716945" y="1856262"/>
                  </a:lnTo>
                  <a:lnTo>
                    <a:pt x="4717140" y="1856264"/>
                  </a:lnTo>
                  <a:close/>
                </a:path>
                <a:path w="5441315" h="1869440">
                  <a:moveTo>
                    <a:pt x="4932021" y="1852470"/>
                  </a:moveTo>
                  <a:lnTo>
                    <a:pt x="4842548" y="1852470"/>
                  </a:lnTo>
                  <a:lnTo>
                    <a:pt x="4812703" y="1854661"/>
                  </a:lnTo>
                  <a:lnTo>
                    <a:pt x="4781924" y="1856075"/>
                  </a:lnTo>
                  <a:lnTo>
                    <a:pt x="4782096" y="1856073"/>
                  </a:lnTo>
                  <a:lnTo>
                    <a:pt x="4912319" y="1856073"/>
                  </a:lnTo>
                  <a:lnTo>
                    <a:pt x="4927511" y="1853418"/>
                  </a:lnTo>
                  <a:lnTo>
                    <a:pt x="4932021" y="1852470"/>
                  </a:lnTo>
                  <a:close/>
                </a:path>
                <a:path w="5441315" h="1869440">
                  <a:moveTo>
                    <a:pt x="4682832" y="1855031"/>
                  </a:moveTo>
                  <a:close/>
                </a:path>
                <a:path w="5441315" h="1869440">
                  <a:moveTo>
                    <a:pt x="4682801" y="1855029"/>
                  </a:moveTo>
                  <a:close/>
                </a:path>
                <a:path w="5441315" h="1869440">
                  <a:moveTo>
                    <a:pt x="4647476" y="1852940"/>
                  </a:moveTo>
                  <a:lnTo>
                    <a:pt x="4647669" y="1852951"/>
                  </a:lnTo>
                  <a:lnTo>
                    <a:pt x="4647476" y="1852940"/>
                  </a:lnTo>
                  <a:close/>
                </a:path>
                <a:path w="5441315" h="1869440">
                  <a:moveTo>
                    <a:pt x="4946427" y="1849440"/>
                  </a:moveTo>
                  <a:lnTo>
                    <a:pt x="4871123" y="1849440"/>
                  </a:lnTo>
                  <a:lnTo>
                    <a:pt x="4842294" y="1852488"/>
                  </a:lnTo>
                  <a:lnTo>
                    <a:pt x="4842548" y="1852470"/>
                  </a:lnTo>
                  <a:lnTo>
                    <a:pt x="4932021" y="1852470"/>
                  </a:lnTo>
                  <a:lnTo>
                    <a:pt x="4946427" y="1849440"/>
                  </a:lnTo>
                  <a:close/>
                </a:path>
                <a:path w="5441315" h="1869440">
                  <a:moveTo>
                    <a:pt x="4610932" y="1849906"/>
                  </a:moveTo>
                  <a:close/>
                </a:path>
                <a:path w="5441315" h="1869440">
                  <a:moveTo>
                    <a:pt x="4610906" y="1849903"/>
                  </a:moveTo>
                  <a:close/>
                </a:path>
                <a:path w="5441315" h="1869440">
                  <a:moveTo>
                    <a:pt x="4999709" y="1835539"/>
                  </a:moveTo>
                  <a:lnTo>
                    <a:pt x="4950879" y="1835539"/>
                  </a:lnTo>
                  <a:lnTo>
                    <a:pt x="4925098" y="1840967"/>
                  </a:lnTo>
                  <a:lnTo>
                    <a:pt x="4898555" y="1845593"/>
                  </a:lnTo>
                  <a:lnTo>
                    <a:pt x="4870869" y="1849466"/>
                  </a:lnTo>
                  <a:lnTo>
                    <a:pt x="4871123" y="1849440"/>
                  </a:lnTo>
                  <a:lnTo>
                    <a:pt x="4946427" y="1849440"/>
                  </a:lnTo>
                  <a:lnTo>
                    <a:pt x="4953546" y="1847942"/>
                  </a:lnTo>
                  <a:lnTo>
                    <a:pt x="4978565" y="1841691"/>
                  </a:lnTo>
                  <a:lnTo>
                    <a:pt x="4999709" y="1835539"/>
                  </a:lnTo>
                  <a:close/>
                </a:path>
                <a:path w="5441315" h="1869440">
                  <a:moveTo>
                    <a:pt x="4573278" y="1845926"/>
                  </a:moveTo>
                  <a:close/>
                </a:path>
                <a:path w="5441315" h="1869440">
                  <a:moveTo>
                    <a:pt x="4573195" y="1845915"/>
                  </a:moveTo>
                  <a:close/>
                </a:path>
                <a:path w="5441315" h="1869440">
                  <a:moveTo>
                    <a:pt x="4898682" y="1845561"/>
                  </a:moveTo>
                  <a:lnTo>
                    <a:pt x="4898455" y="1845593"/>
                  </a:lnTo>
                  <a:lnTo>
                    <a:pt x="4898682" y="1845561"/>
                  </a:lnTo>
                  <a:close/>
                </a:path>
                <a:path w="5441315" h="1869440">
                  <a:moveTo>
                    <a:pt x="4534192" y="1841070"/>
                  </a:moveTo>
                  <a:lnTo>
                    <a:pt x="4534345" y="1841089"/>
                  </a:lnTo>
                  <a:lnTo>
                    <a:pt x="4534192" y="1841070"/>
                  </a:lnTo>
                  <a:close/>
                </a:path>
                <a:path w="5441315" h="1869440">
                  <a:moveTo>
                    <a:pt x="4925225" y="1840927"/>
                  </a:moveTo>
                  <a:lnTo>
                    <a:pt x="4924992" y="1840967"/>
                  </a:lnTo>
                  <a:lnTo>
                    <a:pt x="4925225" y="1840927"/>
                  </a:lnTo>
                  <a:close/>
                </a:path>
                <a:path w="5441315" h="1869440">
                  <a:moveTo>
                    <a:pt x="5018509" y="1829401"/>
                  </a:moveTo>
                  <a:lnTo>
                    <a:pt x="4975390" y="1829401"/>
                  </a:lnTo>
                  <a:lnTo>
                    <a:pt x="4950625" y="1835593"/>
                  </a:lnTo>
                  <a:lnTo>
                    <a:pt x="4950879" y="1835539"/>
                  </a:lnTo>
                  <a:lnTo>
                    <a:pt x="4999709" y="1835539"/>
                  </a:lnTo>
                  <a:lnTo>
                    <a:pt x="5002695" y="1834671"/>
                  </a:lnTo>
                  <a:lnTo>
                    <a:pt x="5018509" y="1829401"/>
                  </a:lnTo>
                  <a:close/>
                </a:path>
                <a:path w="5441315" h="1869440">
                  <a:moveTo>
                    <a:pt x="4494086" y="1835184"/>
                  </a:moveTo>
                  <a:close/>
                </a:path>
                <a:path w="5441315" h="1869440">
                  <a:moveTo>
                    <a:pt x="5037492" y="1822513"/>
                  </a:moveTo>
                  <a:lnTo>
                    <a:pt x="4999012" y="1822513"/>
                  </a:lnTo>
                  <a:lnTo>
                    <a:pt x="4975136" y="1829465"/>
                  </a:lnTo>
                  <a:lnTo>
                    <a:pt x="4975390" y="1829401"/>
                  </a:lnTo>
                  <a:lnTo>
                    <a:pt x="5018509" y="1829401"/>
                  </a:lnTo>
                  <a:lnTo>
                    <a:pt x="5025809" y="1826969"/>
                  </a:lnTo>
                  <a:lnTo>
                    <a:pt x="5037492" y="1822513"/>
                  </a:lnTo>
                  <a:close/>
                </a:path>
                <a:path w="5441315" h="1869440">
                  <a:moveTo>
                    <a:pt x="4452632" y="1828344"/>
                  </a:moveTo>
                  <a:lnTo>
                    <a:pt x="4452785" y="1828373"/>
                  </a:lnTo>
                  <a:lnTo>
                    <a:pt x="4452632" y="1828344"/>
                  </a:lnTo>
                  <a:close/>
                </a:path>
                <a:path w="5441315" h="1869440">
                  <a:moveTo>
                    <a:pt x="5056260" y="1814962"/>
                  </a:moveTo>
                  <a:lnTo>
                    <a:pt x="5021729" y="1814968"/>
                  </a:lnTo>
                  <a:lnTo>
                    <a:pt x="4998758" y="1822582"/>
                  </a:lnTo>
                  <a:lnTo>
                    <a:pt x="4999012" y="1822513"/>
                  </a:lnTo>
                  <a:lnTo>
                    <a:pt x="5037492" y="1822513"/>
                  </a:lnTo>
                  <a:lnTo>
                    <a:pt x="5048034" y="1818492"/>
                  </a:lnTo>
                  <a:lnTo>
                    <a:pt x="5056260" y="1814962"/>
                  </a:lnTo>
                  <a:close/>
                </a:path>
                <a:path w="5441315" h="1869440">
                  <a:moveTo>
                    <a:pt x="5074841" y="1806676"/>
                  </a:moveTo>
                  <a:lnTo>
                    <a:pt x="5043335" y="1806676"/>
                  </a:lnTo>
                  <a:lnTo>
                    <a:pt x="5021727" y="1814968"/>
                  </a:lnTo>
                  <a:lnTo>
                    <a:pt x="5056260" y="1814962"/>
                  </a:lnTo>
                  <a:lnTo>
                    <a:pt x="5069370" y="1809335"/>
                  </a:lnTo>
                  <a:lnTo>
                    <a:pt x="5074841" y="1806676"/>
                  </a:lnTo>
                  <a:close/>
                </a:path>
                <a:path w="5441315" h="1869440">
                  <a:moveTo>
                    <a:pt x="4365790" y="1811704"/>
                  </a:moveTo>
                  <a:lnTo>
                    <a:pt x="4365995" y="1811743"/>
                  </a:lnTo>
                  <a:lnTo>
                    <a:pt x="4365790" y="1811704"/>
                  </a:lnTo>
                  <a:close/>
                </a:path>
                <a:path w="5441315" h="1869440">
                  <a:moveTo>
                    <a:pt x="5110639" y="1788035"/>
                  </a:moveTo>
                  <a:lnTo>
                    <a:pt x="5084229" y="1788035"/>
                  </a:lnTo>
                  <a:lnTo>
                    <a:pt x="5064036" y="1797846"/>
                  </a:lnTo>
                  <a:lnTo>
                    <a:pt x="5043081" y="1806768"/>
                  </a:lnTo>
                  <a:lnTo>
                    <a:pt x="5043335" y="1806676"/>
                  </a:lnTo>
                  <a:lnTo>
                    <a:pt x="5074841" y="1806676"/>
                  </a:lnTo>
                  <a:lnTo>
                    <a:pt x="5089817" y="1799396"/>
                  </a:lnTo>
                  <a:lnTo>
                    <a:pt x="5109375" y="1788788"/>
                  </a:lnTo>
                  <a:lnTo>
                    <a:pt x="5110639" y="1788035"/>
                  </a:lnTo>
                  <a:close/>
                </a:path>
                <a:path w="5441315" h="1869440">
                  <a:moveTo>
                    <a:pt x="5064290" y="1797720"/>
                  </a:moveTo>
                  <a:lnTo>
                    <a:pt x="5063995" y="1797846"/>
                  </a:lnTo>
                  <a:lnTo>
                    <a:pt x="5064290" y="1797720"/>
                  </a:lnTo>
                  <a:close/>
                </a:path>
                <a:path w="5441315" h="1869440">
                  <a:moveTo>
                    <a:pt x="4274096" y="1791169"/>
                  </a:moveTo>
                  <a:lnTo>
                    <a:pt x="4274266" y="1791207"/>
                  </a:lnTo>
                  <a:lnTo>
                    <a:pt x="4274096" y="1791169"/>
                  </a:lnTo>
                  <a:close/>
                </a:path>
                <a:path w="5441315" h="1869440">
                  <a:moveTo>
                    <a:pt x="5128013" y="1777687"/>
                  </a:moveTo>
                  <a:lnTo>
                    <a:pt x="5103279" y="1777687"/>
                  </a:lnTo>
                  <a:lnTo>
                    <a:pt x="5084060" y="1788117"/>
                  </a:lnTo>
                  <a:lnTo>
                    <a:pt x="5084229" y="1788035"/>
                  </a:lnTo>
                  <a:lnTo>
                    <a:pt x="5110639" y="1788035"/>
                  </a:lnTo>
                  <a:lnTo>
                    <a:pt x="5128013" y="1777687"/>
                  </a:lnTo>
                  <a:close/>
                </a:path>
                <a:path w="5441315" h="1869440">
                  <a:moveTo>
                    <a:pt x="5144480" y="1766770"/>
                  </a:moveTo>
                  <a:lnTo>
                    <a:pt x="5121567" y="1766770"/>
                  </a:lnTo>
                  <a:lnTo>
                    <a:pt x="5103025" y="1777819"/>
                  </a:lnTo>
                  <a:lnTo>
                    <a:pt x="5103279" y="1777687"/>
                  </a:lnTo>
                  <a:lnTo>
                    <a:pt x="5128013" y="1777687"/>
                  </a:lnTo>
                  <a:lnTo>
                    <a:pt x="5144480" y="1766770"/>
                  </a:lnTo>
                  <a:close/>
                </a:path>
                <a:path w="5441315" h="1869440">
                  <a:moveTo>
                    <a:pt x="4177449" y="1766919"/>
                  </a:moveTo>
                  <a:lnTo>
                    <a:pt x="4177590" y="1766954"/>
                  </a:lnTo>
                  <a:lnTo>
                    <a:pt x="4177449" y="1766919"/>
                  </a:lnTo>
                  <a:close/>
                </a:path>
                <a:path w="5441315" h="1869440">
                  <a:moveTo>
                    <a:pt x="5160306" y="1755216"/>
                  </a:moveTo>
                  <a:lnTo>
                    <a:pt x="5138839" y="1755216"/>
                  </a:lnTo>
                  <a:lnTo>
                    <a:pt x="5121467" y="1766830"/>
                  </a:lnTo>
                  <a:lnTo>
                    <a:pt x="5144480" y="1766770"/>
                  </a:lnTo>
                  <a:lnTo>
                    <a:pt x="5146078" y="1765710"/>
                  </a:lnTo>
                  <a:lnTo>
                    <a:pt x="5160306" y="1755216"/>
                  </a:lnTo>
                  <a:close/>
                </a:path>
                <a:path w="5441315" h="1869440">
                  <a:moveTo>
                    <a:pt x="5175771" y="1742998"/>
                  </a:moveTo>
                  <a:lnTo>
                    <a:pt x="5155476" y="1742998"/>
                  </a:lnTo>
                  <a:lnTo>
                    <a:pt x="5138590" y="1755382"/>
                  </a:lnTo>
                  <a:lnTo>
                    <a:pt x="5138839" y="1755216"/>
                  </a:lnTo>
                  <a:lnTo>
                    <a:pt x="5160306" y="1755216"/>
                  </a:lnTo>
                  <a:lnTo>
                    <a:pt x="5163096" y="1753158"/>
                  </a:lnTo>
                  <a:lnTo>
                    <a:pt x="5175771" y="1742998"/>
                  </a:lnTo>
                  <a:close/>
                </a:path>
                <a:path w="5441315" h="1869440">
                  <a:moveTo>
                    <a:pt x="5190554" y="1730222"/>
                  </a:moveTo>
                  <a:lnTo>
                    <a:pt x="5171351" y="1730222"/>
                  </a:lnTo>
                  <a:lnTo>
                    <a:pt x="5155222" y="1743176"/>
                  </a:lnTo>
                  <a:lnTo>
                    <a:pt x="5155476" y="1742998"/>
                  </a:lnTo>
                  <a:lnTo>
                    <a:pt x="5175771" y="1742998"/>
                  </a:lnTo>
                  <a:lnTo>
                    <a:pt x="5179479" y="1740026"/>
                  </a:lnTo>
                  <a:lnTo>
                    <a:pt x="5190554" y="1730222"/>
                  </a:lnTo>
                  <a:close/>
                </a:path>
                <a:path w="5441315" h="1869440">
                  <a:moveTo>
                    <a:pt x="4076230" y="1739137"/>
                  </a:moveTo>
                  <a:lnTo>
                    <a:pt x="4076368" y="1739176"/>
                  </a:lnTo>
                  <a:lnTo>
                    <a:pt x="4076230" y="1739137"/>
                  </a:lnTo>
                  <a:close/>
                </a:path>
                <a:path w="5441315" h="1869440">
                  <a:moveTo>
                    <a:pt x="5218403" y="1702968"/>
                  </a:moveTo>
                  <a:lnTo>
                    <a:pt x="5200942" y="1702968"/>
                  </a:lnTo>
                  <a:lnTo>
                    <a:pt x="5186337" y="1717065"/>
                  </a:lnTo>
                  <a:lnTo>
                    <a:pt x="5171097" y="1730400"/>
                  </a:lnTo>
                  <a:lnTo>
                    <a:pt x="5171351" y="1730222"/>
                  </a:lnTo>
                  <a:lnTo>
                    <a:pt x="5190554" y="1730222"/>
                  </a:lnTo>
                  <a:lnTo>
                    <a:pt x="5194973" y="1726310"/>
                  </a:lnTo>
                  <a:lnTo>
                    <a:pt x="5209832" y="1712010"/>
                  </a:lnTo>
                  <a:lnTo>
                    <a:pt x="5218403" y="1702968"/>
                  </a:lnTo>
                  <a:close/>
                </a:path>
                <a:path w="5441315" h="1869440">
                  <a:moveTo>
                    <a:pt x="5186464" y="1716874"/>
                  </a:moveTo>
                  <a:lnTo>
                    <a:pt x="5186247" y="1717065"/>
                  </a:lnTo>
                  <a:lnTo>
                    <a:pt x="5186464" y="1716874"/>
                  </a:lnTo>
                  <a:close/>
                </a:path>
                <a:path w="5441315" h="1869440">
                  <a:moveTo>
                    <a:pt x="3970612" y="1707845"/>
                  </a:moveTo>
                  <a:close/>
                </a:path>
                <a:path w="5441315" h="1869440">
                  <a:moveTo>
                    <a:pt x="5266860" y="1641906"/>
                  </a:moveTo>
                  <a:lnTo>
                    <a:pt x="5251615" y="1641906"/>
                  </a:lnTo>
                  <a:lnTo>
                    <a:pt x="5239804" y="1658188"/>
                  </a:lnTo>
                  <a:lnTo>
                    <a:pt x="5227485" y="1673694"/>
                  </a:lnTo>
                  <a:lnTo>
                    <a:pt x="5214404" y="1688706"/>
                  </a:lnTo>
                  <a:lnTo>
                    <a:pt x="5200688" y="1703196"/>
                  </a:lnTo>
                  <a:lnTo>
                    <a:pt x="5200942" y="1702968"/>
                  </a:lnTo>
                  <a:lnTo>
                    <a:pt x="5218403" y="1702968"/>
                  </a:lnTo>
                  <a:lnTo>
                    <a:pt x="5223929" y="1697139"/>
                  </a:lnTo>
                  <a:lnTo>
                    <a:pt x="5237264" y="1681695"/>
                  </a:lnTo>
                  <a:lnTo>
                    <a:pt x="5249964" y="1665757"/>
                  </a:lnTo>
                  <a:lnTo>
                    <a:pt x="5261902" y="1649272"/>
                  </a:lnTo>
                  <a:lnTo>
                    <a:pt x="5266860" y="1641906"/>
                  </a:lnTo>
                  <a:close/>
                </a:path>
                <a:path w="5441315" h="1869440">
                  <a:moveTo>
                    <a:pt x="5214531" y="1688528"/>
                  </a:moveTo>
                  <a:lnTo>
                    <a:pt x="5214363" y="1688706"/>
                  </a:lnTo>
                  <a:lnTo>
                    <a:pt x="5214531" y="1688528"/>
                  </a:lnTo>
                  <a:close/>
                </a:path>
                <a:path w="5441315" h="1869440">
                  <a:moveTo>
                    <a:pt x="5227612" y="1673466"/>
                  </a:moveTo>
                  <a:lnTo>
                    <a:pt x="5227413" y="1673694"/>
                  </a:lnTo>
                  <a:lnTo>
                    <a:pt x="5227612" y="1673466"/>
                  </a:lnTo>
                  <a:close/>
                </a:path>
                <a:path w="5441315" h="1869440">
                  <a:moveTo>
                    <a:pt x="3860457" y="1673110"/>
                  </a:moveTo>
                  <a:close/>
                </a:path>
                <a:path w="5441315" h="1869440">
                  <a:moveTo>
                    <a:pt x="5239931" y="1657972"/>
                  </a:moveTo>
                  <a:lnTo>
                    <a:pt x="5239760" y="1658188"/>
                  </a:lnTo>
                  <a:lnTo>
                    <a:pt x="5239931" y="1657972"/>
                  </a:lnTo>
                  <a:close/>
                </a:path>
                <a:path w="5441315" h="1869440">
                  <a:moveTo>
                    <a:pt x="5287705" y="1608315"/>
                  </a:moveTo>
                  <a:lnTo>
                    <a:pt x="5273078" y="1608315"/>
                  </a:lnTo>
                  <a:lnTo>
                    <a:pt x="5262537" y="1625549"/>
                  </a:lnTo>
                  <a:lnTo>
                    <a:pt x="5251361" y="1642097"/>
                  </a:lnTo>
                  <a:lnTo>
                    <a:pt x="5251615" y="1641906"/>
                  </a:lnTo>
                  <a:lnTo>
                    <a:pt x="5266860" y="1641906"/>
                  </a:lnTo>
                  <a:lnTo>
                    <a:pt x="5273332" y="1632292"/>
                  </a:lnTo>
                  <a:lnTo>
                    <a:pt x="5284000" y="1614855"/>
                  </a:lnTo>
                  <a:lnTo>
                    <a:pt x="5287705" y="1608315"/>
                  </a:lnTo>
                  <a:close/>
                </a:path>
                <a:path w="5441315" h="1869440">
                  <a:moveTo>
                    <a:pt x="3746210" y="1635226"/>
                  </a:moveTo>
                  <a:close/>
                </a:path>
                <a:path w="5441315" h="1869440">
                  <a:moveTo>
                    <a:pt x="5262664" y="1625333"/>
                  </a:moveTo>
                  <a:lnTo>
                    <a:pt x="5262518" y="1625549"/>
                  </a:lnTo>
                  <a:lnTo>
                    <a:pt x="5262664" y="1625333"/>
                  </a:lnTo>
                  <a:close/>
                </a:path>
                <a:path w="5441315" h="1869440">
                  <a:moveTo>
                    <a:pt x="5297288" y="1590789"/>
                  </a:moveTo>
                  <a:lnTo>
                    <a:pt x="5282984" y="1590789"/>
                  </a:lnTo>
                  <a:lnTo>
                    <a:pt x="5272951" y="1608505"/>
                  </a:lnTo>
                  <a:lnTo>
                    <a:pt x="5273078" y="1608315"/>
                  </a:lnTo>
                  <a:lnTo>
                    <a:pt x="5287705" y="1608315"/>
                  </a:lnTo>
                  <a:lnTo>
                    <a:pt x="5294160" y="1596923"/>
                  </a:lnTo>
                  <a:lnTo>
                    <a:pt x="5297288" y="1590789"/>
                  </a:lnTo>
                  <a:close/>
                </a:path>
                <a:path w="5441315" h="1869440">
                  <a:moveTo>
                    <a:pt x="3628047" y="1594205"/>
                  </a:moveTo>
                  <a:close/>
                </a:path>
                <a:path w="5441315" h="1869440">
                  <a:moveTo>
                    <a:pt x="5306148" y="1572818"/>
                  </a:moveTo>
                  <a:lnTo>
                    <a:pt x="5292255" y="1572818"/>
                  </a:lnTo>
                  <a:lnTo>
                    <a:pt x="5282882" y="1590968"/>
                  </a:lnTo>
                  <a:lnTo>
                    <a:pt x="5282984" y="1590789"/>
                  </a:lnTo>
                  <a:lnTo>
                    <a:pt x="5297288" y="1590789"/>
                  </a:lnTo>
                  <a:lnTo>
                    <a:pt x="5303558" y="1578495"/>
                  </a:lnTo>
                  <a:lnTo>
                    <a:pt x="5306148" y="1572818"/>
                  </a:lnTo>
                  <a:close/>
                </a:path>
                <a:path w="5441315" h="1869440">
                  <a:moveTo>
                    <a:pt x="5322790" y="1535556"/>
                  </a:moveTo>
                  <a:lnTo>
                    <a:pt x="5309273" y="1535556"/>
                  </a:lnTo>
                  <a:lnTo>
                    <a:pt x="5292210" y="1572905"/>
                  </a:lnTo>
                  <a:lnTo>
                    <a:pt x="5306148" y="1572818"/>
                  </a:lnTo>
                  <a:lnTo>
                    <a:pt x="5320830" y="1540649"/>
                  </a:lnTo>
                  <a:lnTo>
                    <a:pt x="5322790" y="1535556"/>
                  </a:lnTo>
                  <a:close/>
                </a:path>
                <a:path w="5441315" h="1869440">
                  <a:moveTo>
                    <a:pt x="3506000" y="1550225"/>
                  </a:moveTo>
                  <a:close/>
                </a:path>
                <a:path w="5441315" h="1869440">
                  <a:moveTo>
                    <a:pt x="5337483" y="1496669"/>
                  </a:moveTo>
                  <a:lnTo>
                    <a:pt x="5324132" y="1496669"/>
                  </a:lnTo>
                  <a:lnTo>
                    <a:pt x="5309019" y="1535912"/>
                  </a:lnTo>
                  <a:lnTo>
                    <a:pt x="5309273" y="1535556"/>
                  </a:lnTo>
                  <a:lnTo>
                    <a:pt x="5322790" y="1535556"/>
                  </a:lnTo>
                  <a:lnTo>
                    <a:pt x="5336070" y="1501063"/>
                  </a:lnTo>
                  <a:lnTo>
                    <a:pt x="5337483" y="1496669"/>
                  </a:lnTo>
                  <a:close/>
                </a:path>
                <a:path w="5441315" h="1869440">
                  <a:moveTo>
                    <a:pt x="3380203" y="1503286"/>
                  </a:moveTo>
                  <a:close/>
                </a:path>
                <a:path w="5441315" h="1869440">
                  <a:moveTo>
                    <a:pt x="5361545" y="1414411"/>
                  </a:moveTo>
                  <a:lnTo>
                    <a:pt x="5348516" y="1414411"/>
                  </a:lnTo>
                  <a:lnTo>
                    <a:pt x="5337086" y="1456512"/>
                  </a:lnTo>
                  <a:lnTo>
                    <a:pt x="5324005" y="1496997"/>
                  </a:lnTo>
                  <a:lnTo>
                    <a:pt x="5324132" y="1496669"/>
                  </a:lnTo>
                  <a:lnTo>
                    <a:pt x="5337483" y="1496669"/>
                  </a:lnTo>
                  <a:lnTo>
                    <a:pt x="5349278" y="1459991"/>
                  </a:lnTo>
                  <a:lnTo>
                    <a:pt x="5360835" y="1417612"/>
                  </a:lnTo>
                  <a:lnTo>
                    <a:pt x="5361545" y="1414411"/>
                  </a:lnTo>
                  <a:close/>
                </a:path>
                <a:path w="5441315" h="1869440">
                  <a:moveTo>
                    <a:pt x="5337086" y="1456232"/>
                  </a:moveTo>
                  <a:lnTo>
                    <a:pt x="5336996" y="1456512"/>
                  </a:lnTo>
                  <a:lnTo>
                    <a:pt x="5337086" y="1456232"/>
                  </a:lnTo>
                  <a:close/>
                </a:path>
                <a:path w="5441315" h="1869440">
                  <a:moveTo>
                    <a:pt x="3250919" y="1453680"/>
                  </a:moveTo>
                  <a:close/>
                </a:path>
                <a:path w="5441315" h="1869440">
                  <a:moveTo>
                    <a:pt x="5370997" y="1371447"/>
                  </a:moveTo>
                  <a:lnTo>
                    <a:pt x="5358168" y="1371447"/>
                  </a:lnTo>
                  <a:lnTo>
                    <a:pt x="5348389" y="1414691"/>
                  </a:lnTo>
                  <a:lnTo>
                    <a:pt x="5348516" y="1414411"/>
                  </a:lnTo>
                  <a:lnTo>
                    <a:pt x="5361545" y="1414411"/>
                  </a:lnTo>
                  <a:lnTo>
                    <a:pt x="5370487" y="1374127"/>
                  </a:lnTo>
                  <a:lnTo>
                    <a:pt x="5370997" y="1371447"/>
                  </a:lnTo>
                  <a:close/>
                </a:path>
                <a:path w="5441315" h="1869440">
                  <a:moveTo>
                    <a:pt x="3118237" y="1401508"/>
                  </a:moveTo>
                  <a:close/>
                </a:path>
                <a:path w="5441315" h="1869440">
                  <a:moveTo>
                    <a:pt x="5386226" y="1281950"/>
                  </a:moveTo>
                  <a:lnTo>
                    <a:pt x="5373535" y="1281950"/>
                  </a:lnTo>
                  <a:lnTo>
                    <a:pt x="5366423" y="1327378"/>
                  </a:lnTo>
                  <a:lnTo>
                    <a:pt x="5358041" y="1371663"/>
                  </a:lnTo>
                  <a:lnTo>
                    <a:pt x="5358168" y="1371447"/>
                  </a:lnTo>
                  <a:lnTo>
                    <a:pt x="5370997" y="1371447"/>
                  </a:lnTo>
                  <a:lnTo>
                    <a:pt x="5378996" y="1329435"/>
                  </a:lnTo>
                  <a:lnTo>
                    <a:pt x="5385981" y="1283817"/>
                  </a:lnTo>
                  <a:lnTo>
                    <a:pt x="5386226" y="1281950"/>
                  </a:lnTo>
                  <a:close/>
                </a:path>
                <a:path w="5441315" h="1869440">
                  <a:moveTo>
                    <a:pt x="2982348" y="1346758"/>
                  </a:moveTo>
                  <a:close/>
                </a:path>
                <a:path w="5441315" h="1869440">
                  <a:moveTo>
                    <a:pt x="5366423" y="1327175"/>
                  </a:moveTo>
                  <a:lnTo>
                    <a:pt x="5366384" y="1327378"/>
                  </a:lnTo>
                  <a:lnTo>
                    <a:pt x="5366423" y="1327175"/>
                  </a:lnTo>
                  <a:close/>
                </a:path>
                <a:path w="5441315" h="1869440">
                  <a:moveTo>
                    <a:pt x="2843507" y="1289710"/>
                  </a:moveTo>
                  <a:close/>
                </a:path>
                <a:path w="5441315" h="1869440">
                  <a:moveTo>
                    <a:pt x="5397141" y="1188910"/>
                  </a:moveTo>
                  <a:lnTo>
                    <a:pt x="5384457" y="1188910"/>
                  </a:lnTo>
                  <a:lnTo>
                    <a:pt x="5379504" y="1235963"/>
                  </a:lnTo>
                  <a:lnTo>
                    <a:pt x="5373408" y="1282103"/>
                  </a:lnTo>
                  <a:lnTo>
                    <a:pt x="5373535" y="1281950"/>
                  </a:lnTo>
                  <a:lnTo>
                    <a:pt x="5386226" y="1281950"/>
                  </a:lnTo>
                  <a:lnTo>
                    <a:pt x="5392077" y="1237373"/>
                  </a:lnTo>
                  <a:lnTo>
                    <a:pt x="5397030" y="1190180"/>
                  </a:lnTo>
                  <a:lnTo>
                    <a:pt x="5397141" y="1188910"/>
                  </a:lnTo>
                  <a:close/>
                </a:path>
                <a:path w="5441315" h="1869440">
                  <a:moveTo>
                    <a:pt x="5379504" y="1235811"/>
                  </a:moveTo>
                  <a:lnTo>
                    <a:pt x="5379484" y="1235963"/>
                  </a:lnTo>
                  <a:lnTo>
                    <a:pt x="5379504" y="1235811"/>
                  </a:lnTo>
                  <a:close/>
                </a:path>
                <a:path w="5441315" h="1869440">
                  <a:moveTo>
                    <a:pt x="2701709" y="1230388"/>
                  </a:moveTo>
                  <a:close/>
                </a:path>
                <a:path w="5441315" h="1869440">
                  <a:moveTo>
                    <a:pt x="5396326" y="1023096"/>
                  </a:moveTo>
                  <a:lnTo>
                    <a:pt x="5395077" y="1045451"/>
                  </a:lnTo>
                  <a:lnTo>
                    <a:pt x="5392077" y="1093266"/>
                  </a:lnTo>
                  <a:lnTo>
                    <a:pt x="5388521" y="1141387"/>
                  </a:lnTo>
                  <a:lnTo>
                    <a:pt x="5384330" y="1189024"/>
                  </a:lnTo>
                  <a:lnTo>
                    <a:pt x="5397141" y="1188910"/>
                  </a:lnTo>
                  <a:lnTo>
                    <a:pt x="5401221" y="1142364"/>
                  </a:lnTo>
                  <a:lnTo>
                    <a:pt x="5404833" y="1093190"/>
                  </a:lnTo>
                  <a:lnTo>
                    <a:pt x="5407867" y="1044689"/>
                  </a:lnTo>
                  <a:lnTo>
                    <a:pt x="5409026" y="1023787"/>
                  </a:lnTo>
                  <a:lnTo>
                    <a:pt x="5396326" y="1023096"/>
                  </a:lnTo>
                  <a:close/>
                </a:path>
                <a:path w="5441315" h="1869440">
                  <a:moveTo>
                    <a:pt x="2557183" y="1168971"/>
                  </a:moveTo>
                  <a:close/>
                </a:path>
                <a:path w="5441315" h="1869440">
                  <a:moveTo>
                    <a:pt x="5388521" y="1141298"/>
                  </a:moveTo>
                  <a:close/>
                </a:path>
                <a:path w="5441315" h="1869440">
                  <a:moveTo>
                    <a:pt x="2410117" y="1105547"/>
                  </a:moveTo>
                  <a:close/>
                </a:path>
                <a:path w="5441315" h="1869440">
                  <a:moveTo>
                    <a:pt x="5392077" y="1093190"/>
                  </a:moveTo>
                  <a:close/>
                </a:path>
                <a:path w="5441315" h="1869440">
                  <a:moveTo>
                    <a:pt x="5395125" y="1044689"/>
                  </a:moveTo>
                  <a:close/>
                </a:path>
                <a:path w="5441315" h="1869440">
                  <a:moveTo>
                    <a:pt x="5434166" y="1010411"/>
                  </a:moveTo>
                  <a:lnTo>
                    <a:pt x="5397030" y="1010411"/>
                  </a:lnTo>
                  <a:lnTo>
                    <a:pt x="5409730" y="1011110"/>
                  </a:lnTo>
                  <a:lnTo>
                    <a:pt x="5409026" y="1023787"/>
                  </a:lnTo>
                  <a:lnTo>
                    <a:pt x="5440718" y="1025512"/>
                  </a:lnTo>
                  <a:lnTo>
                    <a:pt x="5434166" y="1010411"/>
                  </a:lnTo>
                  <a:close/>
                </a:path>
                <a:path w="5441315" h="1869440">
                  <a:moveTo>
                    <a:pt x="5397030" y="1010411"/>
                  </a:moveTo>
                  <a:lnTo>
                    <a:pt x="5396326" y="1023096"/>
                  </a:lnTo>
                  <a:lnTo>
                    <a:pt x="5409026" y="1023787"/>
                  </a:lnTo>
                  <a:lnTo>
                    <a:pt x="5409730" y="1011110"/>
                  </a:lnTo>
                  <a:lnTo>
                    <a:pt x="5397030" y="1010411"/>
                  </a:lnTo>
                  <a:close/>
                </a:path>
                <a:path w="5441315" h="1869440">
                  <a:moveTo>
                    <a:pt x="5406809" y="947356"/>
                  </a:moveTo>
                  <a:lnTo>
                    <a:pt x="5364645" y="1021372"/>
                  </a:lnTo>
                  <a:lnTo>
                    <a:pt x="5396326" y="1023096"/>
                  </a:lnTo>
                  <a:lnTo>
                    <a:pt x="5397030" y="1010411"/>
                  </a:lnTo>
                  <a:lnTo>
                    <a:pt x="5434166" y="1010411"/>
                  </a:lnTo>
                  <a:lnTo>
                    <a:pt x="5406809" y="947356"/>
                  </a:lnTo>
                  <a:close/>
                </a:path>
                <a:path w="5441315" h="1869440">
                  <a:moveTo>
                    <a:pt x="2108873" y="973264"/>
                  </a:moveTo>
                  <a:close/>
                </a:path>
                <a:path w="5441315" h="1869440">
                  <a:moveTo>
                    <a:pt x="1955076" y="904595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81000"/>
            <a:ext cx="6658356" cy="419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-26720"/>
            <a:ext cx="50882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BP for Multilayer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(With</a:t>
            </a:r>
            <a:r>
              <a:rPr dirty="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HN)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0" y="3276600"/>
            <a:ext cx="5925311" cy="1219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1800" y="4619244"/>
            <a:ext cx="6115811" cy="562356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5257800"/>
            <a:ext cx="3581400" cy="609600"/>
            <a:chOff x="0" y="5257800"/>
            <a:chExt cx="3581400" cy="60960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257800"/>
              <a:ext cx="2209800" cy="609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3600" y="5334000"/>
              <a:ext cx="1447800" cy="45720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52400" y="5963411"/>
            <a:ext cx="3409950" cy="800100"/>
            <a:chOff x="152400" y="5963411"/>
            <a:chExt cx="3409950" cy="800100"/>
          </a:xfrm>
        </p:grpSpPr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00" y="6019798"/>
              <a:ext cx="2590800" cy="74371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7000" y="5963411"/>
              <a:ext cx="895337" cy="742188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4114800" y="5334000"/>
            <a:ext cx="5029200" cy="1295400"/>
            <a:chOff x="4114800" y="5334000"/>
            <a:chExt cx="5029200" cy="1295400"/>
          </a:xfrm>
        </p:grpSpPr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5334000"/>
              <a:ext cx="3048000" cy="61874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3211" y="5334000"/>
              <a:ext cx="894588" cy="61874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3755" y="5914644"/>
              <a:ext cx="5000244" cy="7147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81000"/>
            <a:ext cx="6658356" cy="419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-26720"/>
            <a:ext cx="50882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BP for Multilayer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(With</a:t>
            </a:r>
            <a:r>
              <a:rPr dirty="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HN)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3429000" y="3124200"/>
            <a:ext cx="5419725" cy="1793875"/>
            <a:chOff x="3429000" y="3124200"/>
            <a:chExt cx="5419725" cy="179387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0" y="3124200"/>
              <a:ext cx="4657725" cy="618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3745991"/>
              <a:ext cx="5410200" cy="1171956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4411" y="381000"/>
            <a:ext cx="2494788" cy="12192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4000" y="4983479"/>
            <a:ext cx="6458711" cy="513588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210055" y="5591555"/>
            <a:ext cx="6800215" cy="1123315"/>
            <a:chOff x="1210055" y="5591555"/>
            <a:chExt cx="6800215" cy="1123315"/>
          </a:xfrm>
        </p:grpSpPr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9199" y="5600699"/>
              <a:ext cx="6781800" cy="11049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214627" y="5596127"/>
              <a:ext cx="6791325" cy="1114425"/>
            </a:xfrm>
            <a:custGeom>
              <a:avLst/>
              <a:gdLst/>
              <a:ahLst/>
              <a:cxnLst/>
              <a:rect l="l" t="t" r="r" b="b"/>
              <a:pathLst>
                <a:path w="6791325" h="1114425">
                  <a:moveTo>
                    <a:pt x="0" y="1114044"/>
                  </a:moveTo>
                  <a:lnTo>
                    <a:pt x="6790944" y="1114044"/>
                  </a:lnTo>
                  <a:lnTo>
                    <a:pt x="6790944" y="0"/>
                  </a:lnTo>
                  <a:lnTo>
                    <a:pt x="0" y="0"/>
                  </a:lnTo>
                  <a:lnTo>
                    <a:pt x="0" y="1114044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" y="3581398"/>
            <a:ext cx="5257800" cy="32765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4114800"/>
            <a:ext cx="3352800" cy="23622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0200" y="2804160"/>
            <a:ext cx="5562600" cy="7635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806194" y="2456434"/>
            <a:ext cx="5038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56205" algn="l"/>
              </a:tabLst>
            </a:pPr>
            <a:r>
              <a:rPr dirty="0" sz="2400" i="1">
                <a:latin typeface="Times New Roman"/>
                <a:cs typeface="Times New Roman"/>
              </a:rPr>
              <a:t>δ</a:t>
            </a:r>
            <a:r>
              <a:rPr dirty="0" baseline="-20833" sz="2400" i="1">
                <a:latin typeface="Times New Roman"/>
                <a:cs typeface="Times New Roman"/>
              </a:rPr>
              <a:t>k</a:t>
            </a:r>
            <a:r>
              <a:rPr dirty="0" baseline="-20833" sz="2400" spc="-22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(n)=e</a:t>
            </a:r>
            <a:r>
              <a:rPr dirty="0" baseline="-20833" sz="2400" spc="-15" i="1">
                <a:latin typeface="Times New Roman"/>
                <a:cs typeface="Times New Roman"/>
              </a:rPr>
              <a:t>k</a:t>
            </a:r>
            <a:r>
              <a:rPr dirty="0" sz="2400" spc="-10" i="1">
                <a:latin typeface="Times New Roman"/>
                <a:cs typeface="Times New Roman"/>
              </a:rPr>
              <a:t>(n)φ’(v</a:t>
            </a:r>
            <a:r>
              <a:rPr dirty="0" baseline="-20833" sz="2400" spc="-15" i="1">
                <a:latin typeface="Times New Roman"/>
                <a:cs typeface="Times New Roman"/>
              </a:rPr>
              <a:t>k</a:t>
            </a:r>
            <a:r>
              <a:rPr dirty="0" sz="2400" spc="-10" i="1">
                <a:latin typeface="Times New Roman"/>
                <a:cs typeface="Times New Roman"/>
              </a:rPr>
              <a:t>(n))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baseline="5787" sz="3600">
                <a:latin typeface="Times New Roman"/>
                <a:cs typeface="Times New Roman"/>
              </a:rPr>
              <a:t>for</a:t>
            </a:r>
            <a:r>
              <a:rPr dirty="0" baseline="5787" sz="3600" spc="-67">
                <a:latin typeface="Times New Roman"/>
                <a:cs typeface="Times New Roman"/>
              </a:rPr>
              <a:t> </a:t>
            </a:r>
            <a:r>
              <a:rPr dirty="0" baseline="5787" sz="3600" i="1">
                <a:latin typeface="Times New Roman"/>
                <a:cs typeface="Times New Roman"/>
              </a:rPr>
              <a:t>k</a:t>
            </a:r>
            <a:r>
              <a:rPr dirty="0" baseline="5787" sz="3600" spc="-60" i="1">
                <a:latin typeface="Times New Roman"/>
                <a:cs typeface="Times New Roman"/>
              </a:rPr>
              <a:t> </a:t>
            </a:r>
            <a:r>
              <a:rPr dirty="0" baseline="5787" sz="3600">
                <a:latin typeface="Times New Roman"/>
                <a:cs typeface="Times New Roman"/>
              </a:rPr>
              <a:t>output</a:t>
            </a:r>
            <a:r>
              <a:rPr dirty="0" baseline="5787" sz="3600" spc="-89">
                <a:latin typeface="Times New Roman"/>
                <a:cs typeface="Times New Roman"/>
              </a:rPr>
              <a:t> </a:t>
            </a:r>
            <a:r>
              <a:rPr dirty="0" baseline="5787" sz="3600" spc="-15">
                <a:latin typeface="Times New Roman"/>
                <a:cs typeface="Times New Roman"/>
              </a:rPr>
              <a:t>neuron</a:t>
            </a:r>
            <a:endParaRPr baseline="5787" sz="36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514855" y="1310639"/>
            <a:ext cx="5809615" cy="1123315"/>
            <a:chOff x="1514855" y="1310639"/>
            <a:chExt cx="5809615" cy="1123315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999" y="1319783"/>
              <a:ext cx="5791200" cy="11049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519427" y="1315211"/>
              <a:ext cx="5800725" cy="1114425"/>
            </a:xfrm>
            <a:custGeom>
              <a:avLst/>
              <a:gdLst/>
              <a:ahLst/>
              <a:cxnLst/>
              <a:rect l="l" t="t" r="r" b="b"/>
              <a:pathLst>
                <a:path w="5800725" h="1114425">
                  <a:moveTo>
                    <a:pt x="0" y="1114044"/>
                  </a:moveTo>
                  <a:lnTo>
                    <a:pt x="5800344" y="1114044"/>
                  </a:lnTo>
                  <a:lnTo>
                    <a:pt x="5800344" y="0"/>
                  </a:lnTo>
                  <a:lnTo>
                    <a:pt x="0" y="0"/>
                  </a:lnTo>
                  <a:lnTo>
                    <a:pt x="0" y="1114044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15339" y="192786"/>
            <a:ext cx="5139055" cy="971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BP for</a:t>
            </a:r>
            <a:r>
              <a:rPr dirty="0" spc="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Multilayer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(With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HN)</a:t>
            </a:r>
          </a:p>
          <a:p>
            <a:pPr algn="ctr" marR="36195">
              <a:lnSpc>
                <a:spcPct val="100000"/>
              </a:lnSpc>
              <a:spcBef>
                <a:spcPts val="65"/>
              </a:spcBef>
            </a:pPr>
            <a:r>
              <a:rPr dirty="0" sz="2800" spc="-10" b="0" i="1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dirty="0" baseline="-21021" sz="2775" spc="-15" b="0" i="1">
                <a:solidFill>
                  <a:srgbClr val="000000"/>
                </a:solidFill>
                <a:latin typeface="Times New Roman"/>
                <a:cs typeface="Times New Roman"/>
              </a:rPr>
              <a:t>ji</a:t>
            </a:r>
            <a:r>
              <a:rPr dirty="0" sz="2800" spc="-10" b="0" i="1">
                <a:solidFill>
                  <a:srgbClr val="000000"/>
                </a:solidFill>
                <a:latin typeface="Times New Roman"/>
                <a:cs typeface="Times New Roman"/>
              </a:rPr>
              <a:t>(t+1)=w</a:t>
            </a:r>
            <a:r>
              <a:rPr dirty="0" baseline="-21021" sz="2775" spc="-15" b="0" i="1">
                <a:solidFill>
                  <a:srgbClr val="000000"/>
                </a:solidFill>
                <a:latin typeface="Times New Roman"/>
                <a:cs typeface="Times New Roman"/>
              </a:rPr>
              <a:t>ji</a:t>
            </a:r>
            <a:r>
              <a:rPr dirty="0" sz="2800" spc="-10" b="0" i="1">
                <a:solidFill>
                  <a:srgbClr val="000000"/>
                </a:solidFill>
                <a:latin typeface="Times New Roman"/>
                <a:cs typeface="Times New Roman"/>
              </a:rPr>
              <a:t>(t)+</a:t>
            </a:r>
            <a:r>
              <a:rPr dirty="0" sz="2950" spc="-10" b="0">
                <a:solidFill>
                  <a:srgbClr val="000000"/>
                </a:solidFill>
                <a:latin typeface="Symbol"/>
                <a:cs typeface="Symbol"/>
              </a:rPr>
              <a:t></a:t>
            </a:r>
            <a:r>
              <a:rPr dirty="0" sz="2800" spc="-10" b="0" i="1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dirty="0" baseline="-21021" sz="2775" spc="-15" b="0" i="1">
                <a:solidFill>
                  <a:srgbClr val="000000"/>
                </a:solidFill>
                <a:latin typeface="Times New Roman"/>
                <a:cs typeface="Times New Roman"/>
              </a:rPr>
              <a:t>ji</a:t>
            </a:r>
            <a:endParaRPr baseline="-21021" sz="27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Why</a:t>
            </a:r>
            <a:r>
              <a:rPr dirty="0" sz="2800" spc="-9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Artificial</a:t>
            </a:r>
            <a:r>
              <a:rPr dirty="0" sz="2800" spc="-8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Neural</a:t>
            </a:r>
            <a:r>
              <a:rPr dirty="0" sz="2800" spc="-75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Networks?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8340" y="1674621"/>
            <a:ext cx="788543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2915" indent="2292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Modern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digital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computers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outperform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humans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domain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numeric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computation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related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symbolic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manipulation.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However,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humans</a:t>
            </a:r>
            <a:r>
              <a:rPr dirty="0" sz="18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dirty="0" sz="18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solve</a:t>
            </a:r>
            <a:r>
              <a:rPr dirty="0" sz="18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complex</a:t>
            </a:r>
            <a:r>
              <a:rPr dirty="0" sz="18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perceptual</a:t>
            </a:r>
            <a:r>
              <a:rPr dirty="0" sz="18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problems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effortlessly,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and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dirty="0" sz="18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efficiently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than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world's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fastest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computer.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5080" indent="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Human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performs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these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remarkable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benefits due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characteristics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his/her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neural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system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whose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(neural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system)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working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procedure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completely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different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dirty="0" sz="18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conventional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computer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system.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18376" y="2102866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>
                <a:moveTo>
                  <a:pt x="385550" y="44409"/>
                </a:moveTo>
                <a:lnTo>
                  <a:pt x="385445" y="76200"/>
                </a:lnTo>
                <a:lnTo>
                  <a:pt x="449477" y="44450"/>
                </a:lnTo>
                <a:lnTo>
                  <a:pt x="398272" y="44450"/>
                </a:lnTo>
                <a:lnTo>
                  <a:pt x="385550" y="44409"/>
                </a:lnTo>
                <a:close/>
              </a:path>
              <a:path w="462279" h="76200">
                <a:moveTo>
                  <a:pt x="385593" y="31709"/>
                </a:moveTo>
                <a:lnTo>
                  <a:pt x="385550" y="44409"/>
                </a:lnTo>
                <a:lnTo>
                  <a:pt x="398272" y="44450"/>
                </a:lnTo>
                <a:lnTo>
                  <a:pt x="398272" y="31750"/>
                </a:lnTo>
                <a:lnTo>
                  <a:pt x="385593" y="31709"/>
                </a:lnTo>
                <a:close/>
              </a:path>
              <a:path w="462279" h="76200">
                <a:moveTo>
                  <a:pt x="385699" y="0"/>
                </a:moveTo>
                <a:lnTo>
                  <a:pt x="385593" y="31709"/>
                </a:lnTo>
                <a:lnTo>
                  <a:pt x="398272" y="31750"/>
                </a:lnTo>
                <a:lnTo>
                  <a:pt x="398272" y="44450"/>
                </a:lnTo>
                <a:lnTo>
                  <a:pt x="449477" y="44450"/>
                </a:lnTo>
                <a:lnTo>
                  <a:pt x="461772" y="38354"/>
                </a:lnTo>
                <a:lnTo>
                  <a:pt x="385699" y="0"/>
                </a:lnTo>
                <a:close/>
              </a:path>
              <a:path w="462279" h="76200">
                <a:moveTo>
                  <a:pt x="0" y="30480"/>
                </a:moveTo>
                <a:lnTo>
                  <a:pt x="0" y="43180"/>
                </a:lnTo>
                <a:lnTo>
                  <a:pt x="385550" y="44409"/>
                </a:lnTo>
                <a:lnTo>
                  <a:pt x="385593" y="31709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836664" y="3451605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>
                <a:moveTo>
                  <a:pt x="385550" y="44409"/>
                </a:moveTo>
                <a:lnTo>
                  <a:pt x="385444" y="76200"/>
                </a:lnTo>
                <a:lnTo>
                  <a:pt x="449477" y="44450"/>
                </a:lnTo>
                <a:lnTo>
                  <a:pt x="398271" y="44450"/>
                </a:lnTo>
                <a:lnTo>
                  <a:pt x="385550" y="44409"/>
                </a:lnTo>
                <a:close/>
              </a:path>
              <a:path w="462279" h="76200">
                <a:moveTo>
                  <a:pt x="385593" y="31709"/>
                </a:moveTo>
                <a:lnTo>
                  <a:pt x="385550" y="44409"/>
                </a:lnTo>
                <a:lnTo>
                  <a:pt x="398271" y="44450"/>
                </a:lnTo>
                <a:lnTo>
                  <a:pt x="398271" y="31750"/>
                </a:lnTo>
                <a:lnTo>
                  <a:pt x="385593" y="31709"/>
                </a:lnTo>
                <a:close/>
              </a:path>
              <a:path w="462279" h="76200">
                <a:moveTo>
                  <a:pt x="385699" y="0"/>
                </a:moveTo>
                <a:lnTo>
                  <a:pt x="385593" y="31709"/>
                </a:lnTo>
                <a:lnTo>
                  <a:pt x="398271" y="31750"/>
                </a:lnTo>
                <a:lnTo>
                  <a:pt x="398271" y="44450"/>
                </a:lnTo>
                <a:lnTo>
                  <a:pt x="449477" y="44450"/>
                </a:lnTo>
                <a:lnTo>
                  <a:pt x="461771" y="38354"/>
                </a:lnTo>
                <a:lnTo>
                  <a:pt x="385699" y="0"/>
                </a:lnTo>
                <a:close/>
              </a:path>
              <a:path w="462279" h="76200">
                <a:moveTo>
                  <a:pt x="0" y="30480"/>
                </a:moveTo>
                <a:lnTo>
                  <a:pt x="0" y="43180"/>
                </a:lnTo>
                <a:lnTo>
                  <a:pt x="385550" y="44409"/>
                </a:lnTo>
                <a:lnTo>
                  <a:pt x="385593" y="31709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836664" y="5630926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>
                <a:moveTo>
                  <a:pt x="385550" y="44446"/>
                </a:moveTo>
                <a:lnTo>
                  <a:pt x="385444" y="76200"/>
                </a:lnTo>
                <a:lnTo>
                  <a:pt x="449400" y="44488"/>
                </a:lnTo>
                <a:lnTo>
                  <a:pt x="398271" y="44488"/>
                </a:lnTo>
                <a:lnTo>
                  <a:pt x="385550" y="44446"/>
                </a:lnTo>
                <a:close/>
              </a:path>
              <a:path w="462279" h="76200">
                <a:moveTo>
                  <a:pt x="385593" y="31746"/>
                </a:moveTo>
                <a:lnTo>
                  <a:pt x="385550" y="44446"/>
                </a:lnTo>
                <a:lnTo>
                  <a:pt x="398271" y="44488"/>
                </a:lnTo>
                <a:lnTo>
                  <a:pt x="398271" y="31788"/>
                </a:lnTo>
                <a:lnTo>
                  <a:pt x="385593" y="31746"/>
                </a:lnTo>
                <a:close/>
              </a:path>
              <a:path w="462279" h="76200">
                <a:moveTo>
                  <a:pt x="385699" y="0"/>
                </a:moveTo>
                <a:lnTo>
                  <a:pt x="385593" y="31746"/>
                </a:lnTo>
                <a:lnTo>
                  <a:pt x="398271" y="31788"/>
                </a:lnTo>
                <a:lnTo>
                  <a:pt x="398271" y="44488"/>
                </a:lnTo>
                <a:lnTo>
                  <a:pt x="449400" y="44488"/>
                </a:lnTo>
                <a:lnTo>
                  <a:pt x="461771" y="38354"/>
                </a:lnTo>
                <a:lnTo>
                  <a:pt x="385699" y="0"/>
                </a:lnTo>
                <a:close/>
              </a:path>
              <a:path w="462279" h="76200">
                <a:moveTo>
                  <a:pt x="0" y="30480"/>
                </a:moveTo>
                <a:lnTo>
                  <a:pt x="0" y="43180"/>
                </a:lnTo>
                <a:lnTo>
                  <a:pt x="385550" y="44446"/>
                </a:lnTo>
                <a:lnTo>
                  <a:pt x="385593" y="31746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3767328" y="1866900"/>
            <a:ext cx="411480" cy="561340"/>
            <a:chOff x="3767328" y="1866900"/>
            <a:chExt cx="411480" cy="561340"/>
          </a:xfrm>
        </p:grpSpPr>
        <p:sp>
          <p:nvSpPr>
            <p:cNvPr id="6" name="object 6" descr=""/>
            <p:cNvSpPr/>
            <p:nvPr/>
          </p:nvSpPr>
          <p:spPr>
            <a:xfrm>
              <a:off x="3774948" y="1874520"/>
              <a:ext cx="396240" cy="546100"/>
            </a:xfrm>
            <a:custGeom>
              <a:avLst/>
              <a:gdLst/>
              <a:ahLst/>
              <a:cxnLst/>
              <a:rect l="l" t="t" r="r" b="b"/>
              <a:pathLst>
                <a:path w="396239" h="546100">
                  <a:moveTo>
                    <a:pt x="198119" y="0"/>
                  </a:moveTo>
                  <a:lnTo>
                    <a:pt x="158176" y="5543"/>
                  </a:lnTo>
                  <a:lnTo>
                    <a:pt x="120979" y="21443"/>
                  </a:lnTo>
                  <a:lnTo>
                    <a:pt x="87324" y="46599"/>
                  </a:lnTo>
                  <a:lnTo>
                    <a:pt x="58007" y="79914"/>
                  </a:lnTo>
                  <a:lnTo>
                    <a:pt x="33821" y="120290"/>
                  </a:lnTo>
                  <a:lnTo>
                    <a:pt x="15561" y="166627"/>
                  </a:lnTo>
                  <a:lnTo>
                    <a:pt x="4022" y="217829"/>
                  </a:lnTo>
                  <a:lnTo>
                    <a:pt x="0" y="272795"/>
                  </a:lnTo>
                  <a:lnTo>
                    <a:pt x="4022" y="327762"/>
                  </a:lnTo>
                  <a:lnTo>
                    <a:pt x="15561" y="378964"/>
                  </a:lnTo>
                  <a:lnTo>
                    <a:pt x="33821" y="425301"/>
                  </a:lnTo>
                  <a:lnTo>
                    <a:pt x="58007" y="465677"/>
                  </a:lnTo>
                  <a:lnTo>
                    <a:pt x="87324" y="498992"/>
                  </a:lnTo>
                  <a:lnTo>
                    <a:pt x="120979" y="524148"/>
                  </a:lnTo>
                  <a:lnTo>
                    <a:pt x="158176" y="540048"/>
                  </a:lnTo>
                  <a:lnTo>
                    <a:pt x="198119" y="545591"/>
                  </a:lnTo>
                  <a:lnTo>
                    <a:pt x="238063" y="540048"/>
                  </a:lnTo>
                  <a:lnTo>
                    <a:pt x="275260" y="524148"/>
                  </a:lnTo>
                  <a:lnTo>
                    <a:pt x="308915" y="498992"/>
                  </a:lnTo>
                  <a:lnTo>
                    <a:pt x="338232" y="465677"/>
                  </a:lnTo>
                  <a:lnTo>
                    <a:pt x="362418" y="425301"/>
                  </a:lnTo>
                  <a:lnTo>
                    <a:pt x="380678" y="378964"/>
                  </a:lnTo>
                  <a:lnTo>
                    <a:pt x="392217" y="327762"/>
                  </a:lnTo>
                  <a:lnTo>
                    <a:pt x="396239" y="272795"/>
                  </a:lnTo>
                  <a:lnTo>
                    <a:pt x="392217" y="217829"/>
                  </a:lnTo>
                  <a:lnTo>
                    <a:pt x="380678" y="166627"/>
                  </a:lnTo>
                  <a:lnTo>
                    <a:pt x="362418" y="120290"/>
                  </a:lnTo>
                  <a:lnTo>
                    <a:pt x="338232" y="79914"/>
                  </a:lnTo>
                  <a:lnTo>
                    <a:pt x="308915" y="46599"/>
                  </a:lnTo>
                  <a:lnTo>
                    <a:pt x="275260" y="21443"/>
                  </a:lnTo>
                  <a:lnTo>
                    <a:pt x="238063" y="5543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74948" y="1874520"/>
              <a:ext cx="396240" cy="546100"/>
            </a:xfrm>
            <a:custGeom>
              <a:avLst/>
              <a:gdLst/>
              <a:ahLst/>
              <a:cxnLst/>
              <a:rect l="l" t="t" r="r" b="b"/>
              <a:pathLst>
                <a:path w="396239" h="546100">
                  <a:moveTo>
                    <a:pt x="0" y="272795"/>
                  </a:moveTo>
                  <a:lnTo>
                    <a:pt x="4022" y="217829"/>
                  </a:lnTo>
                  <a:lnTo>
                    <a:pt x="15561" y="166627"/>
                  </a:lnTo>
                  <a:lnTo>
                    <a:pt x="33821" y="120290"/>
                  </a:lnTo>
                  <a:lnTo>
                    <a:pt x="58007" y="79914"/>
                  </a:lnTo>
                  <a:lnTo>
                    <a:pt x="87324" y="46599"/>
                  </a:lnTo>
                  <a:lnTo>
                    <a:pt x="120979" y="21443"/>
                  </a:lnTo>
                  <a:lnTo>
                    <a:pt x="158176" y="5543"/>
                  </a:lnTo>
                  <a:lnTo>
                    <a:pt x="198119" y="0"/>
                  </a:lnTo>
                  <a:lnTo>
                    <a:pt x="238063" y="5543"/>
                  </a:lnTo>
                  <a:lnTo>
                    <a:pt x="275260" y="21443"/>
                  </a:lnTo>
                  <a:lnTo>
                    <a:pt x="308915" y="46599"/>
                  </a:lnTo>
                  <a:lnTo>
                    <a:pt x="338232" y="79914"/>
                  </a:lnTo>
                  <a:lnTo>
                    <a:pt x="362418" y="120290"/>
                  </a:lnTo>
                  <a:lnTo>
                    <a:pt x="380678" y="166627"/>
                  </a:lnTo>
                  <a:lnTo>
                    <a:pt x="392217" y="217829"/>
                  </a:lnTo>
                  <a:lnTo>
                    <a:pt x="396239" y="272795"/>
                  </a:lnTo>
                  <a:lnTo>
                    <a:pt x="392217" y="327762"/>
                  </a:lnTo>
                  <a:lnTo>
                    <a:pt x="380678" y="378964"/>
                  </a:lnTo>
                  <a:lnTo>
                    <a:pt x="362418" y="425301"/>
                  </a:lnTo>
                  <a:lnTo>
                    <a:pt x="338232" y="465677"/>
                  </a:lnTo>
                  <a:lnTo>
                    <a:pt x="308915" y="498992"/>
                  </a:lnTo>
                  <a:lnTo>
                    <a:pt x="275260" y="524148"/>
                  </a:lnTo>
                  <a:lnTo>
                    <a:pt x="238063" y="540048"/>
                  </a:lnTo>
                  <a:lnTo>
                    <a:pt x="198119" y="545591"/>
                  </a:lnTo>
                  <a:lnTo>
                    <a:pt x="158176" y="540048"/>
                  </a:lnTo>
                  <a:lnTo>
                    <a:pt x="120979" y="524148"/>
                  </a:lnTo>
                  <a:lnTo>
                    <a:pt x="87324" y="498992"/>
                  </a:lnTo>
                  <a:lnTo>
                    <a:pt x="58007" y="465677"/>
                  </a:lnTo>
                  <a:lnTo>
                    <a:pt x="33821" y="425301"/>
                  </a:lnTo>
                  <a:lnTo>
                    <a:pt x="15561" y="378964"/>
                  </a:lnTo>
                  <a:lnTo>
                    <a:pt x="4022" y="327762"/>
                  </a:lnTo>
                  <a:lnTo>
                    <a:pt x="0" y="272795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3770376" y="3201923"/>
            <a:ext cx="411480" cy="558165"/>
            <a:chOff x="3770376" y="3201923"/>
            <a:chExt cx="411480" cy="558165"/>
          </a:xfrm>
        </p:grpSpPr>
        <p:sp>
          <p:nvSpPr>
            <p:cNvPr id="9" name="object 9" descr=""/>
            <p:cNvSpPr/>
            <p:nvPr/>
          </p:nvSpPr>
          <p:spPr>
            <a:xfrm>
              <a:off x="3777996" y="3209543"/>
              <a:ext cx="396240" cy="542925"/>
            </a:xfrm>
            <a:custGeom>
              <a:avLst/>
              <a:gdLst/>
              <a:ahLst/>
              <a:cxnLst/>
              <a:rect l="l" t="t" r="r" b="b"/>
              <a:pathLst>
                <a:path w="396239" h="542925">
                  <a:moveTo>
                    <a:pt x="198119" y="0"/>
                  </a:moveTo>
                  <a:lnTo>
                    <a:pt x="158176" y="5509"/>
                  </a:lnTo>
                  <a:lnTo>
                    <a:pt x="120979" y="21312"/>
                  </a:lnTo>
                  <a:lnTo>
                    <a:pt x="87324" y="46318"/>
                  </a:lnTo>
                  <a:lnTo>
                    <a:pt x="58007" y="79438"/>
                  </a:lnTo>
                  <a:lnTo>
                    <a:pt x="33821" y="119583"/>
                  </a:lnTo>
                  <a:lnTo>
                    <a:pt x="15561" y="165663"/>
                  </a:lnTo>
                  <a:lnTo>
                    <a:pt x="4022" y="216589"/>
                  </a:lnTo>
                  <a:lnTo>
                    <a:pt x="0" y="271271"/>
                  </a:lnTo>
                  <a:lnTo>
                    <a:pt x="4022" y="325954"/>
                  </a:lnTo>
                  <a:lnTo>
                    <a:pt x="15561" y="376880"/>
                  </a:lnTo>
                  <a:lnTo>
                    <a:pt x="33821" y="422960"/>
                  </a:lnTo>
                  <a:lnTo>
                    <a:pt x="58007" y="463105"/>
                  </a:lnTo>
                  <a:lnTo>
                    <a:pt x="87324" y="496225"/>
                  </a:lnTo>
                  <a:lnTo>
                    <a:pt x="120979" y="521231"/>
                  </a:lnTo>
                  <a:lnTo>
                    <a:pt x="158176" y="537034"/>
                  </a:lnTo>
                  <a:lnTo>
                    <a:pt x="198119" y="542543"/>
                  </a:lnTo>
                  <a:lnTo>
                    <a:pt x="238063" y="537034"/>
                  </a:lnTo>
                  <a:lnTo>
                    <a:pt x="275260" y="521231"/>
                  </a:lnTo>
                  <a:lnTo>
                    <a:pt x="308915" y="496225"/>
                  </a:lnTo>
                  <a:lnTo>
                    <a:pt x="338232" y="463105"/>
                  </a:lnTo>
                  <a:lnTo>
                    <a:pt x="362418" y="422960"/>
                  </a:lnTo>
                  <a:lnTo>
                    <a:pt x="380678" y="376880"/>
                  </a:lnTo>
                  <a:lnTo>
                    <a:pt x="392217" y="325954"/>
                  </a:lnTo>
                  <a:lnTo>
                    <a:pt x="396239" y="271271"/>
                  </a:lnTo>
                  <a:lnTo>
                    <a:pt x="392217" y="216589"/>
                  </a:lnTo>
                  <a:lnTo>
                    <a:pt x="380678" y="165663"/>
                  </a:lnTo>
                  <a:lnTo>
                    <a:pt x="362418" y="119583"/>
                  </a:lnTo>
                  <a:lnTo>
                    <a:pt x="338232" y="79438"/>
                  </a:lnTo>
                  <a:lnTo>
                    <a:pt x="308915" y="46318"/>
                  </a:lnTo>
                  <a:lnTo>
                    <a:pt x="275260" y="21312"/>
                  </a:lnTo>
                  <a:lnTo>
                    <a:pt x="238063" y="5509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77996" y="3209543"/>
              <a:ext cx="396240" cy="542925"/>
            </a:xfrm>
            <a:custGeom>
              <a:avLst/>
              <a:gdLst/>
              <a:ahLst/>
              <a:cxnLst/>
              <a:rect l="l" t="t" r="r" b="b"/>
              <a:pathLst>
                <a:path w="396239" h="542925">
                  <a:moveTo>
                    <a:pt x="0" y="271271"/>
                  </a:moveTo>
                  <a:lnTo>
                    <a:pt x="4022" y="216589"/>
                  </a:lnTo>
                  <a:lnTo>
                    <a:pt x="15561" y="165663"/>
                  </a:lnTo>
                  <a:lnTo>
                    <a:pt x="33821" y="119583"/>
                  </a:lnTo>
                  <a:lnTo>
                    <a:pt x="58007" y="79438"/>
                  </a:lnTo>
                  <a:lnTo>
                    <a:pt x="87324" y="46318"/>
                  </a:lnTo>
                  <a:lnTo>
                    <a:pt x="120979" y="21312"/>
                  </a:lnTo>
                  <a:lnTo>
                    <a:pt x="158176" y="5509"/>
                  </a:lnTo>
                  <a:lnTo>
                    <a:pt x="198119" y="0"/>
                  </a:lnTo>
                  <a:lnTo>
                    <a:pt x="238063" y="5509"/>
                  </a:lnTo>
                  <a:lnTo>
                    <a:pt x="275260" y="21312"/>
                  </a:lnTo>
                  <a:lnTo>
                    <a:pt x="308915" y="46318"/>
                  </a:lnTo>
                  <a:lnTo>
                    <a:pt x="338232" y="79438"/>
                  </a:lnTo>
                  <a:lnTo>
                    <a:pt x="362418" y="119583"/>
                  </a:lnTo>
                  <a:lnTo>
                    <a:pt x="380678" y="165663"/>
                  </a:lnTo>
                  <a:lnTo>
                    <a:pt x="392217" y="216589"/>
                  </a:lnTo>
                  <a:lnTo>
                    <a:pt x="396239" y="271271"/>
                  </a:lnTo>
                  <a:lnTo>
                    <a:pt x="392217" y="325954"/>
                  </a:lnTo>
                  <a:lnTo>
                    <a:pt x="380678" y="376880"/>
                  </a:lnTo>
                  <a:lnTo>
                    <a:pt x="362418" y="422960"/>
                  </a:lnTo>
                  <a:lnTo>
                    <a:pt x="338232" y="463105"/>
                  </a:lnTo>
                  <a:lnTo>
                    <a:pt x="308915" y="496225"/>
                  </a:lnTo>
                  <a:lnTo>
                    <a:pt x="275260" y="521231"/>
                  </a:lnTo>
                  <a:lnTo>
                    <a:pt x="238063" y="537034"/>
                  </a:lnTo>
                  <a:lnTo>
                    <a:pt x="198119" y="542543"/>
                  </a:lnTo>
                  <a:lnTo>
                    <a:pt x="158176" y="537034"/>
                  </a:lnTo>
                  <a:lnTo>
                    <a:pt x="120979" y="521231"/>
                  </a:lnTo>
                  <a:lnTo>
                    <a:pt x="87324" y="496225"/>
                  </a:lnTo>
                  <a:lnTo>
                    <a:pt x="58007" y="463105"/>
                  </a:lnTo>
                  <a:lnTo>
                    <a:pt x="33821" y="422960"/>
                  </a:lnTo>
                  <a:lnTo>
                    <a:pt x="15561" y="376880"/>
                  </a:lnTo>
                  <a:lnTo>
                    <a:pt x="4022" y="325954"/>
                  </a:lnTo>
                  <a:lnTo>
                    <a:pt x="0" y="27127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3770376" y="5381244"/>
            <a:ext cx="411480" cy="561340"/>
            <a:chOff x="3770376" y="5381244"/>
            <a:chExt cx="411480" cy="561340"/>
          </a:xfrm>
        </p:grpSpPr>
        <p:sp>
          <p:nvSpPr>
            <p:cNvPr id="12" name="object 12" descr=""/>
            <p:cNvSpPr/>
            <p:nvPr/>
          </p:nvSpPr>
          <p:spPr>
            <a:xfrm>
              <a:off x="3777996" y="5388864"/>
              <a:ext cx="396240" cy="546100"/>
            </a:xfrm>
            <a:custGeom>
              <a:avLst/>
              <a:gdLst/>
              <a:ahLst/>
              <a:cxnLst/>
              <a:rect l="l" t="t" r="r" b="b"/>
              <a:pathLst>
                <a:path w="396239" h="546100">
                  <a:moveTo>
                    <a:pt x="198119" y="0"/>
                  </a:moveTo>
                  <a:lnTo>
                    <a:pt x="158176" y="5543"/>
                  </a:lnTo>
                  <a:lnTo>
                    <a:pt x="120979" y="21443"/>
                  </a:lnTo>
                  <a:lnTo>
                    <a:pt x="87324" y="46599"/>
                  </a:lnTo>
                  <a:lnTo>
                    <a:pt x="58007" y="79914"/>
                  </a:lnTo>
                  <a:lnTo>
                    <a:pt x="33821" y="120290"/>
                  </a:lnTo>
                  <a:lnTo>
                    <a:pt x="15561" y="166627"/>
                  </a:lnTo>
                  <a:lnTo>
                    <a:pt x="4022" y="217829"/>
                  </a:lnTo>
                  <a:lnTo>
                    <a:pt x="0" y="272796"/>
                  </a:lnTo>
                  <a:lnTo>
                    <a:pt x="4022" y="327773"/>
                  </a:lnTo>
                  <a:lnTo>
                    <a:pt x="15561" y="378980"/>
                  </a:lnTo>
                  <a:lnTo>
                    <a:pt x="33821" y="425318"/>
                  </a:lnTo>
                  <a:lnTo>
                    <a:pt x="58007" y="465691"/>
                  </a:lnTo>
                  <a:lnTo>
                    <a:pt x="87324" y="499002"/>
                  </a:lnTo>
                  <a:lnTo>
                    <a:pt x="120979" y="524154"/>
                  </a:lnTo>
                  <a:lnTo>
                    <a:pt x="158176" y="540049"/>
                  </a:lnTo>
                  <a:lnTo>
                    <a:pt x="198119" y="545592"/>
                  </a:lnTo>
                  <a:lnTo>
                    <a:pt x="238063" y="540049"/>
                  </a:lnTo>
                  <a:lnTo>
                    <a:pt x="275260" y="524154"/>
                  </a:lnTo>
                  <a:lnTo>
                    <a:pt x="308915" y="499002"/>
                  </a:lnTo>
                  <a:lnTo>
                    <a:pt x="338232" y="465691"/>
                  </a:lnTo>
                  <a:lnTo>
                    <a:pt x="362418" y="425318"/>
                  </a:lnTo>
                  <a:lnTo>
                    <a:pt x="380678" y="378980"/>
                  </a:lnTo>
                  <a:lnTo>
                    <a:pt x="392217" y="327773"/>
                  </a:lnTo>
                  <a:lnTo>
                    <a:pt x="396239" y="272796"/>
                  </a:lnTo>
                  <a:lnTo>
                    <a:pt x="392217" y="217829"/>
                  </a:lnTo>
                  <a:lnTo>
                    <a:pt x="380678" y="166627"/>
                  </a:lnTo>
                  <a:lnTo>
                    <a:pt x="362418" y="120290"/>
                  </a:lnTo>
                  <a:lnTo>
                    <a:pt x="338232" y="79914"/>
                  </a:lnTo>
                  <a:lnTo>
                    <a:pt x="308915" y="46599"/>
                  </a:lnTo>
                  <a:lnTo>
                    <a:pt x="275260" y="21443"/>
                  </a:lnTo>
                  <a:lnTo>
                    <a:pt x="238063" y="5543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77996" y="5388864"/>
              <a:ext cx="396240" cy="546100"/>
            </a:xfrm>
            <a:custGeom>
              <a:avLst/>
              <a:gdLst/>
              <a:ahLst/>
              <a:cxnLst/>
              <a:rect l="l" t="t" r="r" b="b"/>
              <a:pathLst>
                <a:path w="396239" h="546100">
                  <a:moveTo>
                    <a:pt x="0" y="272796"/>
                  </a:moveTo>
                  <a:lnTo>
                    <a:pt x="4022" y="217829"/>
                  </a:lnTo>
                  <a:lnTo>
                    <a:pt x="15561" y="166627"/>
                  </a:lnTo>
                  <a:lnTo>
                    <a:pt x="33821" y="120290"/>
                  </a:lnTo>
                  <a:lnTo>
                    <a:pt x="58007" y="79914"/>
                  </a:lnTo>
                  <a:lnTo>
                    <a:pt x="87324" y="46599"/>
                  </a:lnTo>
                  <a:lnTo>
                    <a:pt x="120979" y="21443"/>
                  </a:lnTo>
                  <a:lnTo>
                    <a:pt x="158176" y="5543"/>
                  </a:lnTo>
                  <a:lnTo>
                    <a:pt x="198119" y="0"/>
                  </a:lnTo>
                  <a:lnTo>
                    <a:pt x="238063" y="5543"/>
                  </a:lnTo>
                  <a:lnTo>
                    <a:pt x="275260" y="21443"/>
                  </a:lnTo>
                  <a:lnTo>
                    <a:pt x="308915" y="46599"/>
                  </a:lnTo>
                  <a:lnTo>
                    <a:pt x="338232" y="79914"/>
                  </a:lnTo>
                  <a:lnTo>
                    <a:pt x="362418" y="120290"/>
                  </a:lnTo>
                  <a:lnTo>
                    <a:pt x="380678" y="166627"/>
                  </a:lnTo>
                  <a:lnTo>
                    <a:pt x="392217" y="217829"/>
                  </a:lnTo>
                  <a:lnTo>
                    <a:pt x="396239" y="272796"/>
                  </a:lnTo>
                  <a:lnTo>
                    <a:pt x="392217" y="327773"/>
                  </a:lnTo>
                  <a:lnTo>
                    <a:pt x="380678" y="378980"/>
                  </a:lnTo>
                  <a:lnTo>
                    <a:pt x="362418" y="425318"/>
                  </a:lnTo>
                  <a:lnTo>
                    <a:pt x="338232" y="465691"/>
                  </a:lnTo>
                  <a:lnTo>
                    <a:pt x="308915" y="499002"/>
                  </a:lnTo>
                  <a:lnTo>
                    <a:pt x="275260" y="524154"/>
                  </a:lnTo>
                  <a:lnTo>
                    <a:pt x="238063" y="540049"/>
                  </a:lnTo>
                  <a:lnTo>
                    <a:pt x="198119" y="545592"/>
                  </a:lnTo>
                  <a:lnTo>
                    <a:pt x="158176" y="540049"/>
                  </a:lnTo>
                  <a:lnTo>
                    <a:pt x="120979" y="524154"/>
                  </a:lnTo>
                  <a:lnTo>
                    <a:pt x="87324" y="499002"/>
                  </a:lnTo>
                  <a:lnTo>
                    <a:pt x="58007" y="465691"/>
                  </a:lnTo>
                  <a:lnTo>
                    <a:pt x="33821" y="425318"/>
                  </a:lnTo>
                  <a:lnTo>
                    <a:pt x="15561" y="378980"/>
                  </a:lnTo>
                  <a:lnTo>
                    <a:pt x="4022" y="327773"/>
                  </a:lnTo>
                  <a:lnTo>
                    <a:pt x="0" y="27279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6428232" y="1839467"/>
            <a:ext cx="413384" cy="561340"/>
            <a:chOff x="6428232" y="1839467"/>
            <a:chExt cx="413384" cy="561340"/>
          </a:xfrm>
        </p:grpSpPr>
        <p:sp>
          <p:nvSpPr>
            <p:cNvPr id="15" name="object 15" descr=""/>
            <p:cNvSpPr/>
            <p:nvPr/>
          </p:nvSpPr>
          <p:spPr>
            <a:xfrm>
              <a:off x="6435852" y="1847087"/>
              <a:ext cx="398145" cy="546100"/>
            </a:xfrm>
            <a:custGeom>
              <a:avLst/>
              <a:gdLst/>
              <a:ahLst/>
              <a:cxnLst/>
              <a:rect l="l" t="t" r="r" b="b"/>
              <a:pathLst>
                <a:path w="398145" h="546100">
                  <a:moveTo>
                    <a:pt x="198881" y="0"/>
                  </a:moveTo>
                  <a:lnTo>
                    <a:pt x="158795" y="5543"/>
                  </a:lnTo>
                  <a:lnTo>
                    <a:pt x="121461" y="21443"/>
                  </a:lnTo>
                  <a:lnTo>
                    <a:pt x="87678" y="46599"/>
                  </a:lnTo>
                  <a:lnTo>
                    <a:pt x="58245" y="79914"/>
                  </a:lnTo>
                  <a:lnTo>
                    <a:pt x="33961" y="120290"/>
                  </a:lnTo>
                  <a:lnTo>
                    <a:pt x="15626" y="166627"/>
                  </a:lnTo>
                  <a:lnTo>
                    <a:pt x="4039" y="217829"/>
                  </a:lnTo>
                  <a:lnTo>
                    <a:pt x="0" y="272796"/>
                  </a:lnTo>
                  <a:lnTo>
                    <a:pt x="4039" y="327762"/>
                  </a:lnTo>
                  <a:lnTo>
                    <a:pt x="15626" y="378964"/>
                  </a:lnTo>
                  <a:lnTo>
                    <a:pt x="33961" y="425301"/>
                  </a:lnTo>
                  <a:lnTo>
                    <a:pt x="58245" y="465677"/>
                  </a:lnTo>
                  <a:lnTo>
                    <a:pt x="87678" y="498992"/>
                  </a:lnTo>
                  <a:lnTo>
                    <a:pt x="121461" y="524148"/>
                  </a:lnTo>
                  <a:lnTo>
                    <a:pt x="158795" y="540048"/>
                  </a:lnTo>
                  <a:lnTo>
                    <a:pt x="198881" y="545591"/>
                  </a:lnTo>
                  <a:lnTo>
                    <a:pt x="238968" y="540048"/>
                  </a:lnTo>
                  <a:lnTo>
                    <a:pt x="276302" y="524148"/>
                  </a:lnTo>
                  <a:lnTo>
                    <a:pt x="310085" y="498992"/>
                  </a:lnTo>
                  <a:lnTo>
                    <a:pt x="339518" y="465677"/>
                  </a:lnTo>
                  <a:lnTo>
                    <a:pt x="363802" y="425301"/>
                  </a:lnTo>
                  <a:lnTo>
                    <a:pt x="382137" y="378964"/>
                  </a:lnTo>
                  <a:lnTo>
                    <a:pt x="393724" y="327762"/>
                  </a:lnTo>
                  <a:lnTo>
                    <a:pt x="397764" y="272796"/>
                  </a:lnTo>
                  <a:lnTo>
                    <a:pt x="393724" y="217829"/>
                  </a:lnTo>
                  <a:lnTo>
                    <a:pt x="382137" y="166627"/>
                  </a:lnTo>
                  <a:lnTo>
                    <a:pt x="363802" y="120290"/>
                  </a:lnTo>
                  <a:lnTo>
                    <a:pt x="339518" y="79914"/>
                  </a:lnTo>
                  <a:lnTo>
                    <a:pt x="310085" y="46599"/>
                  </a:lnTo>
                  <a:lnTo>
                    <a:pt x="276302" y="21443"/>
                  </a:lnTo>
                  <a:lnTo>
                    <a:pt x="238968" y="5543"/>
                  </a:lnTo>
                  <a:lnTo>
                    <a:pt x="19888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35852" y="1847087"/>
              <a:ext cx="398145" cy="546100"/>
            </a:xfrm>
            <a:custGeom>
              <a:avLst/>
              <a:gdLst/>
              <a:ahLst/>
              <a:cxnLst/>
              <a:rect l="l" t="t" r="r" b="b"/>
              <a:pathLst>
                <a:path w="398145" h="546100">
                  <a:moveTo>
                    <a:pt x="0" y="272796"/>
                  </a:moveTo>
                  <a:lnTo>
                    <a:pt x="4039" y="217829"/>
                  </a:lnTo>
                  <a:lnTo>
                    <a:pt x="15626" y="166627"/>
                  </a:lnTo>
                  <a:lnTo>
                    <a:pt x="33961" y="120290"/>
                  </a:lnTo>
                  <a:lnTo>
                    <a:pt x="58245" y="79914"/>
                  </a:lnTo>
                  <a:lnTo>
                    <a:pt x="87678" y="46599"/>
                  </a:lnTo>
                  <a:lnTo>
                    <a:pt x="121461" y="21443"/>
                  </a:lnTo>
                  <a:lnTo>
                    <a:pt x="158795" y="5543"/>
                  </a:lnTo>
                  <a:lnTo>
                    <a:pt x="198881" y="0"/>
                  </a:lnTo>
                  <a:lnTo>
                    <a:pt x="238968" y="5543"/>
                  </a:lnTo>
                  <a:lnTo>
                    <a:pt x="276302" y="21443"/>
                  </a:lnTo>
                  <a:lnTo>
                    <a:pt x="310085" y="46599"/>
                  </a:lnTo>
                  <a:lnTo>
                    <a:pt x="339518" y="79914"/>
                  </a:lnTo>
                  <a:lnTo>
                    <a:pt x="363802" y="120290"/>
                  </a:lnTo>
                  <a:lnTo>
                    <a:pt x="382137" y="166627"/>
                  </a:lnTo>
                  <a:lnTo>
                    <a:pt x="393724" y="217829"/>
                  </a:lnTo>
                  <a:lnTo>
                    <a:pt x="397764" y="272796"/>
                  </a:lnTo>
                  <a:lnTo>
                    <a:pt x="393724" y="327762"/>
                  </a:lnTo>
                  <a:lnTo>
                    <a:pt x="382137" y="378964"/>
                  </a:lnTo>
                  <a:lnTo>
                    <a:pt x="363802" y="425301"/>
                  </a:lnTo>
                  <a:lnTo>
                    <a:pt x="339518" y="465677"/>
                  </a:lnTo>
                  <a:lnTo>
                    <a:pt x="310085" y="498992"/>
                  </a:lnTo>
                  <a:lnTo>
                    <a:pt x="276302" y="524148"/>
                  </a:lnTo>
                  <a:lnTo>
                    <a:pt x="238968" y="540048"/>
                  </a:lnTo>
                  <a:lnTo>
                    <a:pt x="198881" y="545591"/>
                  </a:lnTo>
                  <a:lnTo>
                    <a:pt x="158795" y="540048"/>
                  </a:lnTo>
                  <a:lnTo>
                    <a:pt x="121461" y="524148"/>
                  </a:lnTo>
                  <a:lnTo>
                    <a:pt x="87678" y="498992"/>
                  </a:lnTo>
                  <a:lnTo>
                    <a:pt x="58245" y="465677"/>
                  </a:lnTo>
                  <a:lnTo>
                    <a:pt x="33961" y="425301"/>
                  </a:lnTo>
                  <a:lnTo>
                    <a:pt x="15626" y="378964"/>
                  </a:lnTo>
                  <a:lnTo>
                    <a:pt x="4039" y="327762"/>
                  </a:lnTo>
                  <a:lnTo>
                    <a:pt x="0" y="27279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6432803" y="3218688"/>
            <a:ext cx="411480" cy="561340"/>
            <a:chOff x="6432803" y="3218688"/>
            <a:chExt cx="411480" cy="561340"/>
          </a:xfrm>
        </p:grpSpPr>
        <p:sp>
          <p:nvSpPr>
            <p:cNvPr id="18" name="object 18" descr=""/>
            <p:cNvSpPr/>
            <p:nvPr/>
          </p:nvSpPr>
          <p:spPr>
            <a:xfrm>
              <a:off x="6440423" y="3226308"/>
              <a:ext cx="396240" cy="546100"/>
            </a:xfrm>
            <a:custGeom>
              <a:avLst/>
              <a:gdLst/>
              <a:ahLst/>
              <a:cxnLst/>
              <a:rect l="l" t="t" r="r" b="b"/>
              <a:pathLst>
                <a:path w="396240" h="546100">
                  <a:moveTo>
                    <a:pt x="198120" y="0"/>
                  </a:moveTo>
                  <a:lnTo>
                    <a:pt x="158176" y="5543"/>
                  </a:lnTo>
                  <a:lnTo>
                    <a:pt x="120979" y="21443"/>
                  </a:lnTo>
                  <a:lnTo>
                    <a:pt x="87324" y="46599"/>
                  </a:lnTo>
                  <a:lnTo>
                    <a:pt x="58007" y="79914"/>
                  </a:lnTo>
                  <a:lnTo>
                    <a:pt x="33821" y="120290"/>
                  </a:lnTo>
                  <a:lnTo>
                    <a:pt x="15561" y="166627"/>
                  </a:lnTo>
                  <a:lnTo>
                    <a:pt x="4022" y="217829"/>
                  </a:lnTo>
                  <a:lnTo>
                    <a:pt x="0" y="272795"/>
                  </a:lnTo>
                  <a:lnTo>
                    <a:pt x="4022" y="327762"/>
                  </a:lnTo>
                  <a:lnTo>
                    <a:pt x="15561" y="378964"/>
                  </a:lnTo>
                  <a:lnTo>
                    <a:pt x="33821" y="425301"/>
                  </a:lnTo>
                  <a:lnTo>
                    <a:pt x="58007" y="465677"/>
                  </a:lnTo>
                  <a:lnTo>
                    <a:pt x="87324" y="498992"/>
                  </a:lnTo>
                  <a:lnTo>
                    <a:pt x="120979" y="524148"/>
                  </a:lnTo>
                  <a:lnTo>
                    <a:pt x="158176" y="540048"/>
                  </a:lnTo>
                  <a:lnTo>
                    <a:pt x="198120" y="545591"/>
                  </a:lnTo>
                  <a:lnTo>
                    <a:pt x="238063" y="540048"/>
                  </a:lnTo>
                  <a:lnTo>
                    <a:pt x="275260" y="524148"/>
                  </a:lnTo>
                  <a:lnTo>
                    <a:pt x="308915" y="498992"/>
                  </a:lnTo>
                  <a:lnTo>
                    <a:pt x="338232" y="465677"/>
                  </a:lnTo>
                  <a:lnTo>
                    <a:pt x="362418" y="425301"/>
                  </a:lnTo>
                  <a:lnTo>
                    <a:pt x="380678" y="378964"/>
                  </a:lnTo>
                  <a:lnTo>
                    <a:pt x="392217" y="327762"/>
                  </a:lnTo>
                  <a:lnTo>
                    <a:pt x="396240" y="272795"/>
                  </a:lnTo>
                  <a:lnTo>
                    <a:pt x="392217" y="217829"/>
                  </a:lnTo>
                  <a:lnTo>
                    <a:pt x="380678" y="166627"/>
                  </a:lnTo>
                  <a:lnTo>
                    <a:pt x="362418" y="120290"/>
                  </a:lnTo>
                  <a:lnTo>
                    <a:pt x="338232" y="79914"/>
                  </a:lnTo>
                  <a:lnTo>
                    <a:pt x="308915" y="46599"/>
                  </a:lnTo>
                  <a:lnTo>
                    <a:pt x="275260" y="21443"/>
                  </a:lnTo>
                  <a:lnTo>
                    <a:pt x="238063" y="5543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440423" y="3226308"/>
              <a:ext cx="396240" cy="546100"/>
            </a:xfrm>
            <a:custGeom>
              <a:avLst/>
              <a:gdLst/>
              <a:ahLst/>
              <a:cxnLst/>
              <a:rect l="l" t="t" r="r" b="b"/>
              <a:pathLst>
                <a:path w="396240" h="546100">
                  <a:moveTo>
                    <a:pt x="0" y="272795"/>
                  </a:moveTo>
                  <a:lnTo>
                    <a:pt x="4022" y="217829"/>
                  </a:lnTo>
                  <a:lnTo>
                    <a:pt x="15561" y="166627"/>
                  </a:lnTo>
                  <a:lnTo>
                    <a:pt x="33821" y="120290"/>
                  </a:lnTo>
                  <a:lnTo>
                    <a:pt x="58007" y="79914"/>
                  </a:lnTo>
                  <a:lnTo>
                    <a:pt x="87324" y="46599"/>
                  </a:lnTo>
                  <a:lnTo>
                    <a:pt x="120979" y="21443"/>
                  </a:lnTo>
                  <a:lnTo>
                    <a:pt x="158176" y="5543"/>
                  </a:lnTo>
                  <a:lnTo>
                    <a:pt x="198120" y="0"/>
                  </a:lnTo>
                  <a:lnTo>
                    <a:pt x="238063" y="5543"/>
                  </a:lnTo>
                  <a:lnTo>
                    <a:pt x="275260" y="21443"/>
                  </a:lnTo>
                  <a:lnTo>
                    <a:pt x="308915" y="46599"/>
                  </a:lnTo>
                  <a:lnTo>
                    <a:pt x="338232" y="79914"/>
                  </a:lnTo>
                  <a:lnTo>
                    <a:pt x="362418" y="120290"/>
                  </a:lnTo>
                  <a:lnTo>
                    <a:pt x="380678" y="166627"/>
                  </a:lnTo>
                  <a:lnTo>
                    <a:pt x="392217" y="217829"/>
                  </a:lnTo>
                  <a:lnTo>
                    <a:pt x="396240" y="272795"/>
                  </a:lnTo>
                  <a:lnTo>
                    <a:pt x="392217" y="327762"/>
                  </a:lnTo>
                  <a:lnTo>
                    <a:pt x="380678" y="378964"/>
                  </a:lnTo>
                  <a:lnTo>
                    <a:pt x="362418" y="425301"/>
                  </a:lnTo>
                  <a:lnTo>
                    <a:pt x="338232" y="465677"/>
                  </a:lnTo>
                  <a:lnTo>
                    <a:pt x="308915" y="498992"/>
                  </a:lnTo>
                  <a:lnTo>
                    <a:pt x="275260" y="524148"/>
                  </a:lnTo>
                  <a:lnTo>
                    <a:pt x="238063" y="540048"/>
                  </a:lnTo>
                  <a:lnTo>
                    <a:pt x="198120" y="545591"/>
                  </a:lnTo>
                  <a:lnTo>
                    <a:pt x="158176" y="540048"/>
                  </a:lnTo>
                  <a:lnTo>
                    <a:pt x="120979" y="524148"/>
                  </a:lnTo>
                  <a:lnTo>
                    <a:pt x="87324" y="498992"/>
                  </a:lnTo>
                  <a:lnTo>
                    <a:pt x="58007" y="465677"/>
                  </a:lnTo>
                  <a:lnTo>
                    <a:pt x="33821" y="425301"/>
                  </a:lnTo>
                  <a:lnTo>
                    <a:pt x="15561" y="378964"/>
                  </a:lnTo>
                  <a:lnTo>
                    <a:pt x="4022" y="327762"/>
                  </a:lnTo>
                  <a:lnTo>
                    <a:pt x="0" y="272795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6428232" y="5393435"/>
            <a:ext cx="413384" cy="561340"/>
            <a:chOff x="6428232" y="5393435"/>
            <a:chExt cx="413384" cy="561340"/>
          </a:xfrm>
        </p:grpSpPr>
        <p:sp>
          <p:nvSpPr>
            <p:cNvPr id="21" name="object 21" descr=""/>
            <p:cNvSpPr/>
            <p:nvPr/>
          </p:nvSpPr>
          <p:spPr>
            <a:xfrm>
              <a:off x="6435852" y="5401055"/>
              <a:ext cx="398145" cy="546100"/>
            </a:xfrm>
            <a:custGeom>
              <a:avLst/>
              <a:gdLst/>
              <a:ahLst/>
              <a:cxnLst/>
              <a:rect l="l" t="t" r="r" b="b"/>
              <a:pathLst>
                <a:path w="398145" h="546100">
                  <a:moveTo>
                    <a:pt x="198881" y="0"/>
                  </a:moveTo>
                  <a:lnTo>
                    <a:pt x="158795" y="5543"/>
                  </a:lnTo>
                  <a:lnTo>
                    <a:pt x="121461" y="21443"/>
                  </a:lnTo>
                  <a:lnTo>
                    <a:pt x="87678" y="46599"/>
                  </a:lnTo>
                  <a:lnTo>
                    <a:pt x="58245" y="79914"/>
                  </a:lnTo>
                  <a:lnTo>
                    <a:pt x="33961" y="120290"/>
                  </a:lnTo>
                  <a:lnTo>
                    <a:pt x="15626" y="166627"/>
                  </a:lnTo>
                  <a:lnTo>
                    <a:pt x="4039" y="217829"/>
                  </a:lnTo>
                  <a:lnTo>
                    <a:pt x="0" y="272796"/>
                  </a:lnTo>
                  <a:lnTo>
                    <a:pt x="4039" y="327773"/>
                  </a:lnTo>
                  <a:lnTo>
                    <a:pt x="15626" y="378980"/>
                  </a:lnTo>
                  <a:lnTo>
                    <a:pt x="33961" y="425318"/>
                  </a:lnTo>
                  <a:lnTo>
                    <a:pt x="58245" y="465691"/>
                  </a:lnTo>
                  <a:lnTo>
                    <a:pt x="87678" y="499002"/>
                  </a:lnTo>
                  <a:lnTo>
                    <a:pt x="121461" y="524154"/>
                  </a:lnTo>
                  <a:lnTo>
                    <a:pt x="158795" y="540049"/>
                  </a:lnTo>
                  <a:lnTo>
                    <a:pt x="198881" y="545592"/>
                  </a:lnTo>
                  <a:lnTo>
                    <a:pt x="238968" y="540049"/>
                  </a:lnTo>
                  <a:lnTo>
                    <a:pt x="276302" y="524154"/>
                  </a:lnTo>
                  <a:lnTo>
                    <a:pt x="310085" y="499002"/>
                  </a:lnTo>
                  <a:lnTo>
                    <a:pt x="339518" y="465691"/>
                  </a:lnTo>
                  <a:lnTo>
                    <a:pt x="363802" y="425318"/>
                  </a:lnTo>
                  <a:lnTo>
                    <a:pt x="382137" y="378980"/>
                  </a:lnTo>
                  <a:lnTo>
                    <a:pt x="393724" y="327773"/>
                  </a:lnTo>
                  <a:lnTo>
                    <a:pt x="397764" y="272796"/>
                  </a:lnTo>
                  <a:lnTo>
                    <a:pt x="393724" y="217829"/>
                  </a:lnTo>
                  <a:lnTo>
                    <a:pt x="382137" y="166627"/>
                  </a:lnTo>
                  <a:lnTo>
                    <a:pt x="363802" y="120290"/>
                  </a:lnTo>
                  <a:lnTo>
                    <a:pt x="339518" y="79914"/>
                  </a:lnTo>
                  <a:lnTo>
                    <a:pt x="310085" y="46599"/>
                  </a:lnTo>
                  <a:lnTo>
                    <a:pt x="276302" y="21443"/>
                  </a:lnTo>
                  <a:lnTo>
                    <a:pt x="238968" y="5543"/>
                  </a:lnTo>
                  <a:lnTo>
                    <a:pt x="19888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435852" y="5401055"/>
              <a:ext cx="398145" cy="546100"/>
            </a:xfrm>
            <a:custGeom>
              <a:avLst/>
              <a:gdLst/>
              <a:ahLst/>
              <a:cxnLst/>
              <a:rect l="l" t="t" r="r" b="b"/>
              <a:pathLst>
                <a:path w="398145" h="546100">
                  <a:moveTo>
                    <a:pt x="0" y="272796"/>
                  </a:moveTo>
                  <a:lnTo>
                    <a:pt x="4039" y="217829"/>
                  </a:lnTo>
                  <a:lnTo>
                    <a:pt x="15626" y="166627"/>
                  </a:lnTo>
                  <a:lnTo>
                    <a:pt x="33961" y="120290"/>
                  </a:lnTo>
                  <a:lnTo>
                    <a:pt x="58245" y="79914"/>
                  </a:lnTo>
                  <a:lnTo>
                    <a:pt x="87678" y="46599"/>
                  </a:lnTo>
                  <a:lnTo>
                    <a:pt x="121461" y="21443"/>
                  </a:lnTo>
                  <a:lnTo>
                    <a:pt x="158795" y="5543"/>
                  </a:lnTo>
                  <a:lnTo>
                    <a:pt x="198881" y="0"/>
                  </a:lnTo>
                  <a:lnTo>
                    <a:pt x="238968" y="5543"/>
                  </a:lnTo>
                  <a:lnTo>
                    <a:pt x="276302" y="21443"/>
                  </a:lnTo>
                  <a:lnTo>
                    <a:pt x="310085" y="46599"/>
                  </a:lnTo>
                  <a:lnTo>
                    <a:pt x="339518" y="79914"/>
                  </a:lnTo>
                  <a:lnTo>
                    <a:pt x="363802" y="120290"/>
                  </a:lnTo>
                  <a:lnTo>
                    <a:pt x="382137" y="166627"/>
                  </a:lnTo>
                  <a:lnTo>
                    <a:pt x="393724" y="217829"/>
                  </a:lnTo>
                  <a:lnTo>
                    <a:pt x="397764" y="272796"/>
                  </a:lnTo>
                  <a:lnTo>
                    <a:pt x="393724" y="327773"/>
                  </a:lnTo>
                  <a:lnTo>
                    <a:pt x="382137" y="378980"/>
                  </a:lnTo>
                  <a:lnTo>
                    <a:pt x="363802" y="425318"/>
                  </a:lnTo>
                  <a:lnTo>
                    <a:pt x="339518" y="465691"/>
                  </a:lnTo>
                  <a:lnTo>
                    <a:pt x="310085" y="499002"/>
                  </a:lnTo>
                  <a:lnTo>
                    <a:pt x="276302" y="524154"/>
                  </a:lnTo>
                  <a:lnTo>
                    <a:pt x="238968" y="540049"/>
                  </a:lnTo>
                  <a:lnTo>
                    <a:pt x="198881" y="545592"/>
                  </a:lnTo>
                  <a:lnTo>
                    <a:pt x="158795" y="540049"/>
                  </a:lnTo>
                  <a:lnTo>
                    <a:pt x="121461" y="524154"/>
                  </a:lnTo>
                  <a:lnTo>
                    <a:pt x="87678" y="499002"/>
                  </a:lnTo>
                  <a:lnTo>
                    <a:pt x="58245" y="465691"/>
                  </a:lnTo>
                  <a:lnTo>
                    <a:pt x="33961" y="425318"/>
                  </a:lnTo>
                  <a:lnTo>
                    <a:pt x="15626" y="378980"/>
                  </a:lnTo>
                  <a:lnTo>
                    <a:pt x="4039" y="327773"/>
                  </a:lnTo>
                  <a:lnTo>
                    <a:pt x="0" y="27279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/>
          <p:nvPr/>
        </p:nvSpPr>
        <p:spPr>
          <a:xfrm>
            <a:off x="1534413" y="1356360"/>
            <a:ext cx="2252980" cy="663575"/>
          </a:xfrm>
          <a:custGeom>
            <a:avLst/>
            <a:gdLst/>
            <a:ahLst/>
            <a:cxnLst/>
            <a:rect l="l" t="t" r="r" b="b"/>
            <a:pathLst>
              <a:path w="2252979" h="663575">
                <a:moveTo>
                  <a:pt x="2177706" y="632932"/>
                </a:moveTo>
                <a:lnTo>
                  <a:pt x="2169033" y="663448"/>
                </a:lnTo>
                <a:lnTo>
                  <a:pt x="2252726" y="647700"/>
                </a:lnTo>
                <a:lnTo>
                  <a:pt x="2240375" y="636397"/>
                </a:lnTo>
                <a:lnTo>
                  <a:pt x="2189861" y="636397"/>
                </a:lnTo>
                <a:lnTo>
                  <a:pt x="2177706" y="632932"/>
                </a:lnTo>
                <a:close/>
              </a:path>
              <a:path w="2252979" h="663575">
                <a:moveTo>
                  <a:pt x="2181178" y="620716"/>
                </a:moveTo>
                <a:lnTo>
                  <a:pt x="2177706" y="632932"/>
                </a:lnTo>
                <a:lnTo>
                  <a:pt x="2189861" y="636397"/>
                </a:lnTo>
                <a:lnTo>
                  <a:pt x="2193416" y="624204"/>
                </a:lnTo>
                <a:lnTo>
                  <a:pt x="2181178" y="620716"/>
                </a:lnTo>
                <a:close/>
              </a:path>
              <a:path w="2252979" h="663575">
                <a:moveTo>
                  <a:pt x="2189861" y="590168"/>
                </a:moveTo>
                <a:lnTo>
                  <a:pt x="2181178" y="620716"/>
                </a:lnTo>
                <a:lnTo>
                  <a:pt x="2193416" y="624204"/>
                </a:lnTo>
                <a:lnTo>
                  <a:pt x="2189861" y="636397"/>
                </a:lnTo>
                <a:lnTo>
                  <a:pt x="2240375" y="636397"/>
                </a:lnTo>
                <a:lnTo>
                  <a:pt x="2189861" y="590168"/>
                </a:lnTo>
                <a:close/>
              </a:path>
              <a:path w="2252979" h="663575">
                <a:moveTo>
                  <a:pt x="3556" y="0"/>
                </a:moveTo>
                <a:lnTo>
                  <a:pt x="0" y="12191"/>
                </a:lnTo>
                <a:lnTo>
                  <a:pt x="2177706" y="632932"/>
                </a:lnTo>
                <a:lnTo>
                  <a:pt x="2181178" y="620716"/>
                </a:lnTo>
                <a:lnTo>
                  <a:pt x="3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194302" y="2150745"/>
            <a:ext cx="2310130" cy="1159510"/>
          </a:xfrm>
          <a:custGeom>
            <a:avLst/>
            <a:gdLst/>
            <a:ahLst/>
            <a:cxnLst/>
            <a:rect l="l" t="t" r="r" b="b"/>
            <a:pathLst>
              <a:path w="2310129" h="1159510">
                <a:moveTo>
                  <a:pt x="2239090" y="1130975"/>
                </a:moveTo>
                <a:lnTo>
                  <a:pt x="2224913" y="1159382"/>
                </a:lnTo>
                <a:lnTo>
                  <a:pt x="2310129" y="1159382"/>
                </a:lnTo>
                <a:lnTo>
                  <a:pt x="2293069" y="1136650"/>
                </a:lnTo>
                <a:lnTo>
                  <a:pt x="2250440" y="1136650"/>
                </a:lnTo>
                <a:lnTo>
                  <a:pt x="2239090" y="1130975"/>
                </a:lnTo>
                <a:close/>
              </a:path>
              <a:path w="2310129" h="1159510">
                <a:moveTo>
                  <a:pt x="2244746" y="1119642"/>
                </a:moveTo>
                <a:lnTo>
                  <a:pt x="2239090" y="1130975"/>
                </a:lnTo>
                <a:lnTo>
                  <a:pt x="2250440" y="1136650"/>
                </a:lnTo>
                <a:lnTo>
                  <a:pt x="2256155" y="1125346"/>
                </a:lnTo>
                <a:lnTo>
                  <a:pt x="2244746" y="1119642"/>
                </a:lnTo>
                <a:close/>
              </a:path>
              <a:path w="2310129" h="1159510">
                <a:moveTo>
                  <a:pt x="2258949" y="1091183"/>
                </a:moveTo>
                <a:lnTo>
                  <a:pt x="2244746" y="1119642"/>
                </a:lnTo>
                <a:lnTo>
                  <a:pt x="2256155" y="1125346"/>
                </a:lnTo>
                <a:lnTo>
                  <a:pt x="2250440" y="1136650"/>
                </a:lnTo>
                <a:lnTo>
                  <a:pt x="2293069" y="1136650"/>
                </a:lnTo>
                <a:lnTo>
                  <a:pt x="2258949" y="1091183"/>
                </a:lnTo>
                <a:close/>
              </a:path>
              <a:path w="2310129" h="1159510">
                <a:moveTo>
                  <a:pt x="5587" y="0"/>
                </a:moveTo>
                <a:lnTo>
                  <a:pt x="0" y="11429"/>
                </a:lnTo>
                <a:lnTo>
                  <a:pt x="2239090" y="1130975"/>
                </a:lnTo>
                <a:lnTo>
                  <a:pt x="2244746" y="1119642"/>
                </a:lnTo>
                <a:lnTo>
                  <a:pt x="5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521841" y="2680842"/>
            <a:ext cx="2242820" cy="803275"/>
          </a:xfrm>
          <a:custGeom>
            <a:avLst/>
            <a:gdLst/>
            <a:ahLst/>
            <a:cxnLst/>
            <a:rect l="l" t="t" r="r" b="b"/>
            <a:pathLst>
              <a:path w="2242820" h="803275">
                <a:moveTo>
                  <a:pt x="2168369" y="773121"/>
                </a:moveTo>
                <a:lnTo>
                  <a:pt x="2157857" y="803021"/>
                </a:lnTo>
                <a:lnTo>
                  <a:pt x="2242439" y="792353"/>
                </a:lnTo>
                <a:lnTo>
                  <a:pt x="2227919" y="777367"/>
                </a:lnTo>
                <a:lnTo>
                  <a:pt x="2180463" y="777367"/>
                </a:lnTo>
                <a:lnTo>
                  <a:pt x="2168369" y="773121"/>
                </a:lnTo>
                <a:close/>
              </a:path>
              <a:path w="2242820" h="803275">
                <a:moveTo>
                  <a:pt x="2172605" y="761072"/>
                </a:moveTo>
                <a:lnTo>
                  <a:pt x="2168369" y="773121"/>
                </a:lnTo>
                <a:lnTo>
                  <a:pt x="2180463" y="777367"/>
                </a:lnTo>
                <a:lnTo>
                  <a:pt x="2184654" y="765302"/>
                </a:lnTo>
                <a:lnTo>
                  <a:pt x="2172605" y="761072"/>
                </a:lnTo>
                <a:close/>
              </a:path>
              <a:path w="2242820" h="803275">
                <a:moveTo>
                  <a:pt x="2183130" y="731139"/>
                </a:moveTo>
                <a:lnTo>
                  <a:pt x="2172605" y="761072"/>
                </a:lnTo>
                <a:lnTo>
                  <a:pt x="2184654" y="765302"/>
                </a:lnTo>
                <a:lnTo>
                  <a:pt x="2180463" y="777367"/>
                </a:lnTo>
                <a:lnTo>
                  <a:pt x="2227919" y="777367"/>
                </a:lnTo>
                <a:lnTo>
                  <a:pt x="2183130" y="731139"/>
                </a:lnTo>
                <a:close/>
              </a:path>
              <a:path w="2242820" h="803275">
                <a:moveTo>
                  <a:pt x="4318" y="0"/>
                </a:moveTo>
                <a:lnTo>
                  <a:pt x="0" y="11937"/>
                </a:lnTo>
                <a:lnTo>
                  <a:pt x="2168369" y="773121"/>
                </a:lnTo>
                <a:lnTo>
                  <a:pt x="2172605" y="761072"/>
                </a:lnTo>
                <a:lnTo>
                  <a:pt x="4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526286" y="4001515"/>
            <a:ext cx="2261235" cy="1686560"/>
          </a:xfrm>
          <a:custGeom>
            <a:avLst/>
            <a:gdLst/>
            <a:ahLst/>
            <a:cxnLst/>
            <a:rect l="l" t="t" r="r" b="b"/>
            <a:pathLst>
              <a:path w="2261235" h="1686560">
                <a:moveTo>
                  <a:pt x="2195957" y="1645655"/>
                </a:moveTo>
                <a:lnTo>
                  <a:pt x="2177034" y="1671091"/>
                </a:lnTo>
                <a:lnTo>
                  <a:pt x="2260854" y="1686051"/>
                </a:lnTo>
                <a:lnTo>
                  <a:pt x="2244302" y="1653222"/>
                </a:lnTo>
                <a:lnTo>
                  <a:pt x="2206116" y="1653222"/>
                </a:lnTo>
                <a:lnTo>
                  <a:pt x="2195957" y="1645655"/>
                </a:lnTo>
                <a:close/>
              </a:path>
              <a:path w="2261235" h="1686560">
                <a:moveTo>
                  <a:pt x="2203550" y="1635450"/>
                </a:moveTo>
                <a:lnTo>
                  <a:pt x="2195957" y="1645655"/>
                </a:lnTo>
                <a:lnTo>
                  <a:pt x="2206116" y="1653222"/>
                </a:lnTo>
                <a:lnTo>
                  <a:pt x="2213737" y="1643037"/>
                </a:lnTo>
                <a:lnTo>
                  <a:pt x="2203550" y="1635450"/>
                </a:lnTo>
                <a:close/>
              </a:path>
              <a:path w="2261235" h="1686560">
                <a:moveTo>
                  <a:pt x="2222500" y="1609978"/>
                </a:moveTo>
                <a:lnTo>
                  <a:pt x="2203550" y="1635450"/>
                </a:lnTo>
                <a:lnTo>
                  <a:pt x="2213737" y="1643037"/>
                </a:lnTo>
                <a:lnTo>
                  <a:pt x="2206116" y="1653222"/>
                </a:lnTo>
                <a:lnTo>
                  <a:pt x="2244302" y="1653222"/>
                </a:lnTo>
                <a:lnTo>
                  <a:pt x="2222500" y="1609978"/>
                </a:lnTo>
                <a:close/>
              </a:path>
              <a:path w="2261235" h="1686560">
                <a:moveTo>
                  <a:pt x="7619" y="0"/>
                </a:moveTo>
                <a:lnTo>
                  <a:pt x="0" y="10159"/>
                </a:lnTo>
                <a:lnTo>
                  <a:pt x="2195957" y="1645655"/>
                </a:lnTo>
                <a:lnTo>
                  <a:pt x="2203550" y="163545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532000" y="1357630"/>
            <a:ext cx="2266315" cy="1952625"/>
          </a:xfrm>
          <a:custGeom>
            <a:avLst/>
            <a:gdLst/>
            <a:ahLst/>
            <a:cxnLst/>
            <a:rect l="l" t="t" r="r" b="b"/>
            <a:pathLst>
              <a:path w="2266315" h="1952625">
                <a:moveTo>
                  <a:pt x="2203889" y="1907660"/>
                </a:moveTo>
                <a:lnTo>
                  <a:pt x="2183257" y="1931670"/>
                </a:lnTo>
                <a:lnTo>
                  <a:pt x="2265807" y="1952498"/>
                </a:lnTo>
                <a:lnTo>
                  <a:pt x="2250502" y="1915922"/>
                </a:lnTo>
                <a:lnTo>
                  <a:pt x="2213483" y="1915922"/>
                </a:lnTo>
                <a:lnTo>
                  <a:pt x="2203889" y="1907660"/>
                </a:lnTo>
                <a:close/>
              </a:path>
              <a:path w="2266315" h="1952625">
                <a:moveTo>
                  <a:pt x="2212221" y="1897964"/>
                </a:moveTo>
                <a:lnTo>
                  <a:pt x="2203889" y="1907660"/>
                </a:lnTo>
                <a:lnTo>
                  <a:pt x="2213483" y="1915922"/>
                </a:lnTo>
                <a:lnTo>
                  <a:pt x="2221865" y="1906270"/>
                </a:lnTo>
                <a:lnTo>
                  <a:pt x="2212221" y="1897964"/>
                </a:lnTo>
                <a:close/>
              </a:path>
              <a:path w="2266315" h="1952625">
                <a:moveTo>
                  <a:pt x="2232914" y="1873885"/>
                </a:moveTo>
                <a:lnTo>
                  <a:pt x="2212221" y="1897964"/>
                </a:lnTo>
                <a:lnTo>
                  <a:pt x="2221865" y="1906270"/>
                </a:lnTo>
                <a:lnTo>
                  <a:pt x="2213483" y="1915922"/>
                </a:lnTo>
                <a:lnTo>
                  <a:pt x="2250502" y="1915922"/>
                </a:lnTo>
                <a:lnTo>
                  <a:pt x="2232914" y="1873885"/>
                </a:lnTo>
                <a:close/>
              </a:path>
              <a:path w="2266315" h="1952625">
                <a:moveTo>
                  <a:pt x="8382" y="0"/>
                </a:moveTo>
                <a:lnTo>
                  <a:pt x="0" y="9652"/>
                </a:lnTo>
                <a:lnTo>
                  <a:pt x="2203889" y="1907660"/>
                </a:lnTo>
                <a:lnTo>
                  <a:pt x="2212221" y="1897964"/>
                </a:lnTo>
                <a:lnTo>
                  <a:pt x="8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509268" y="1353184"/>
            <a:ext cx="2345055" cy="4830445"/>
          </a:xfrm>
          <a:custGeom>
            <a:avLst/>
            <a:gdLst/>
            <a:ahLst/>
            <a:cxnLst/>
            <a:rect l="l" t="t" r="r" b="b"/>
            <a:pathLst>
              <a:path w="2345054" h="4830445">
                <a:moveTo>
                  <a:pt x="2344928" y="4073779"/>
                </a:moveTo>
                <a:lnTo>
                  <a:pt x="2342121" y="4021709"/>
                </a:lnTo>
                <a:lnTo>
                  <a:pt x="2340356" y="3988689"/>
                </a:lnTo>
                <a:lnTo>
                  <a:pt x="2312708" y="4004424"/>
                </a:lnTo>
                <a:lnTo>
                  <a:pt x="1745475" y="3008376"/>
                </a:lnTo>
                <a:lnTo>
                  <a:pt x="2295512" y="2429599"/>
                </a:lnTo>
                <a:lnTo>
                  <a:pt x="2318512" y="2451481"/>
                </a:lnTo>
                <a:lnTo>
                  <a:pt x="2330678" y="2411603"/>
                </a:lnTo>
                <a:lnTo>
                  <a:pt x="2343404" y="2369947"/>
                </a:lnTo>
                <a:lnTo>
                  <a:pt x="2263267" y="2398903"/>
                </a:lnTo>
                <a:lnTo>
                  <a:pt x="2286266" y="2420810"/>
                </a:lnTo>
                <a:lnTo>
                  <a:pt x="1738896" y="2996819"/>
                </a:lnTo>
                <a:lnTo>
                  <a:pt x="1729790" y="2980829"/>
                </a:lnTo>
                <a:lnTo>
                  <a:pt x="1729790" y="3006407"/>
                </a:lnTo>
                <a:lnTo>
                  <a:pt x="22491" y="4803038"/>
                </a:lnTo>
                <a:lnTo>
                  <a:pt x="1443710" y="2504021"/>
                </a:lnTo>
                <a:lnTo>
                  <a:pt x="1729790" y="3006407"/>
                </a:lnTo>
                <a:lnTo>
                  <a:pt x="1729790" y="2980829"/>
                </a:lnTo>
                <a:lnTo>
                  <a:pt x="1451292" y="2491752"/>
                </a:lnTo>
                <a:lnTo>
                  <a:pt x="1504391" y="2405862"/>
                </a:lnTo>
                <a:lnTo>
                  <a:pt x="2214562" y="2282583"/>
                </a:lnTo>
                <a:lnTo>
                  <a:pt x="2219960" y="2313813"/>
                </a:lnTo>
                <a:lnTo>
                  <a:pt x="2282329" y="2267839"/>
                </a:lnTo>
                <a:lnTo>
                  <a:pt x="2288540" y="2263267"/>
                </a:lnTo>
                <a:lnTo>
                  <a:pt x="2207006" y="2238756"/>
                </a:lnTo>
                <a:lnTo>
                  <a:pt x="2212390" y="2270023"/>
                </a:lnTo>
                <a:lnTo>
                  <a:pt x="1513332" y="2391397"/>
                </a:lnTo>
                <a:lnTo>
                  <a:pt x="2308783" y="1104646"/>
                </a:lnTo>
                <a:lnTo>
                  <a:pt x="2335784" y="1121283"/>
                </a:lnTo>
                <a:lnTo>
                  <a:pt x="2338844" y="1087120"/>
                </a:lnTo>
                <a:lnTo>
                  <a:pt x="2343404" y="1036447"/>
                </a:lnTo>
                <a:lnTo>
                  <a:pt x="2270887" y="1081278"/>
                </a:lnTo>
                <a:lnTo>
                  <a:pt x="2297950" y="1097978"/>
                </a:lnTo>
                <a:lnTo>
                  <a:pt x="1496542" y="2394305"/>
                </a:lnTo>
                <a:lnTo>
                  <a:pt x="1487601" y="2395867"/>
                </a:lnTo>
                <a:lnTo>
                  <a:pt x="1487601" y="2408771"/>
                </a:lnTo>
                <a:lnTo>
                  <a:pt x="1444104" y="2479129"/>
                </a:lnTo>
                <a:lnTo>
                  <a:pt x="1411566" y="2421966"/>
                </a:lnTo>
                <a:lnTo>
                  <a:pt x="1487601" y="2408771"/>
                </a:lnTo>
                <a:lnTo>
                  <a:pt x="1487601" y="2395867"/>
                </a:lnTo>
                <a:lnTo>
                  <a:pt x="1404874" y="2410218"/>
                </a:lnTo>
                <a:lnTo>
                  <a:pt x="32385" y="0"/>
                </a:lnTo>
                <a:lnTo>
                  <a:pt x="21463" y="6350"/>
                </a:lnTo>
                <a:lnTo>
                  <a:pt x="1391615" y="2412530"/>
                </a:lnTo>
                <a:lnTo>
                  <a:pt x="13589" y="2651760"/>
                </a:lnTo>
                <a:lnTo>
                  <a:pt x="15875" y="2664206"/>
                </a:lnTo>
                <a:lnTo>
                  <a:pt x="1398308" y="2424265"/>
                </a:lnTo>
                <a:lnTo>
                  <a:pt x="1436522" y="2491397"/>
                </a:lnTo>
                <a:lnTo>
                  <a:pt x="6223" y="4805007"/>
                </a:lnTo>
                <a:lnTo>
                  <a:pt x="15316" y="4810582"/>
                </a:lnTo>
                <a:lnTo>
                  <a:pt x="10502" y="4815649"/>
                </a:lnTo>
                <a:lnTo>
                  <a:pt x="0" y="4817313"/>
                </a:lnTo>
                <a:lnTo>
                  <a:pt x="2032" y="4829861"/>
                </a:lnTo>
                <a:lnTo>
                  <a:pt x="15925" y="4827651"/>
                </a:lnTo>
                <a:lnTo>
                  <a:pt x="16256" y="4827956"/>
                </a:lnTo>
                <a:lnTo>
                  <a:pt x="16649" y="4827536"/>
                </a:lnTo>
                <a:lnTo>
                  <a:pt x="2214295" y="4477601"/>
                </a:lnTo>
                <a:lnTo>
                  <a:pt x="2219325" y="4508957"/>
                </a:lnTo>
                <a:lnTo>
                  <a:pt x="2283345" y="4463072"/>
                </a:lnTo>
                <a:lnTo>
                  <a:pt x="2288540" y="4459351"/>
                </a:lnTo>
                <a:lnTo>
                  <a:pt x="2207260" y="4433709"/>
                </a:lnTo>
                <a:lnTo>
                  <a:pt x="2212276" y="4465066"/>
                </a:lnTo>
                <a:lnTo>
                  <a:pt x="31064" y="4812373"/>
                </a:lnTo>
                <a:lnTo>
                  <a:pt x="1736369" y="3017964"/>
                </a:lnTo>
                <a:lnTo>
                  <a:pt x="2301684" y="4010698"/>
                </a:lnTo>
                <a:lnTo>
                  <a:pt x="2274062" y="4026408"/>
                </a:lnTo>
                <a:lnTo>
                  <a:pt x="2344928" y="4073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169156" y="2160396"/>
            <a:ext cx="2396490" cy="3553460"/>
          </a:xfrm>
          <a:custGeom>
            <a:avLst/>
            <a:gdLst/>
            <a:ahLst/>
            <a:cxnLst/>
            <a:rect l="l" t="t" r="r" b="b"/>
            <a:pathLst>
              <a:path w="2396490" h="3553460">
                <a:moveTo>
                  <a:pt x="2257552" y="3514979"/>
                </a:moveTo>
                <a:lnTo>
                  <a:pt x="2181352" y="3476828"/>
                </a:lnTo>
                <a:lnTo>
                  <a:pt x="2181339" y="3508578"/>
                </a:lnTo>
                <a:lnTo>
                  <a:pt x="24892" y="3507105"/>
                </a:lnTo>
                <a:lnTo>
                  <a:pt x="24892" y="3519805"/>
                </a:lnTo>
                <a:lnTo>
                  <a:pt x="2181352" y="3521278"/>
                </a:lnTo>
                <a:lnTo>
                  <a:pt x="2181352" y="3553028"/>
                </a:lnTo>
                <a:lnTo>
                  <a:pt x="2244928" y="3521278"/>
                </a:lnTo>
                <a:lnTo>
                  <a:pt x="2257552" y="3514979"/>
                </a:lnTo>
                <a:close/>
              </a:path>
              <a:path w="2396490" h="3553460">
                <a:moveTo>
                  <a:pt x="2396236" y="229235"/>
                </a:moveTo>
                <a:lnTo>
                  <a:pt x="2320417" y="268224"/>
                </a:lnTo>
                <a:lnTo>
                  <a:pt x="2346058" y="286981"/>
                </a:lnTo>
                <a:lnTo>
                  <a:pt x="1285684" y="1734629"/>
                </a:lnTo>
                <a:lnTo>
                  <a:pt x="19304" y="0"/>
                </a:lnTo>
                <a:lnTo>
                  <a:pt x="9144" y="7366"/>
                </a:lnTo>
                <a:lnTo>
                  <a:pt x="1277848" y="1745335"/>
                </a:lnTo>
                <a:lnTo>
                  <a:pt x="0" y="3489896"/>
                </a:lnTo>
                <a:lnTo>
                  <a:pt x="10160" y="3497389"/>
                </a:lnTo>
                <a:lnTo>
                  <a:pt x="22593" y="3480409"/>
                </a:lnTo>
                <a:lnTo>
                  <a:pt x="29083" y="3487712"/>
                </a:lnTo>
                <a:lnTo>
                  <a:pt x="1553692" y="2123211"/>
                </a:lnTo>
                <a:lnTo>
                  <a:pt x="2346160" y="3208756"/>
                </a:lnTo>
                <a:lnTo>
                  <a:pt x="2320544" y="3227451"/>
                </a:lnTo>
                <a:lnTo>
                  <a:pt x="2396236" y="3266567"/>
                </a:lnTo>
                <a:lnTo>
                  <a:pt x="2388260" y="3219069"/>
                </a:lnTo>
                <a:lnTo>
                  <a:pt x="2382139" y="3182493"/>
                </a:lnTo>
                <a:lnTo>
                  <a:pt x="2356434" y="3201251"/>
                </a:lnTo>
                <a:lnTo>
                  <a:pt x="1563179" y="2114727"/>
                </a:lnTo>
                <a:lnTo>
                  <a:pt x="2237016" y="1511655"/>
                </a:lnTo>
                <a:lnTo>
                  <a:pt x="2258187" y="1535303"/>
                </a:lnTo>
                <a:lnTo>
                  <a:pt x="2274671" y="1493647"/>
                </a:lnTo>
                <a:lnTo>
                  <a:pt x="2289556" y="1456055"/>
                </a:lnTo>
                <a:lnTo>
                  <a:pt x="2207387" y="1478534"/>
                </a:lnTo>
                <a:lnTo>
                  <a:pt x="2228507" y="1502143"/>
                </a:lnTo>
                <a:lnTo>
                  <a:pt x="1555635" y="2104402"/>
                </a:lnTo>
                <a:lnTo>
                  <a:pt x="1546161" y="2091436"/>
                </a:lnTo>
                <a:lnTo>
                  <a:pt x="1546161" y="2112886"/>
                </a:lnTo>
                <a:lnTo>
                  <a:pt x="30797" y="3469221"/>
                </a:lnTo>
                <a:lnTo>
                  <a:pt x="1285697" y="1756079"/>
                </a:lnTo>
                <a:lnTo>
                  <a:pt x="1546161" y="2112886"/>
                </a:lnTo>
                <a:lnTo>
                  <a:pt x="1546161" y="2091436"/>
                </a:lnTo>
                <a:lnTo>
                  <a:pt x="1293533" y="1745373"/>
                </a:lnTo>
                <a:lnTo>
                  <a:pt x="2356320" y="294500"/>
                </a:lnTo>
                <a:lnTo>
                  <a:pt x="2381885" y="313182"/>
                </a:lnTo>
                <a:lnTo>
                  <a:pt x="2388108" y="276733"/>
                </a:lnTo>
                <a:lnTo>
                  <a:pt x="2396236" y="229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526286" y="2298192"/>
            <a:ext cx="2272030" cy="1699895"/>
          </a:xfrm>
          <a:custGeom>
            <a:avLst/>
            <a:gdLst/>
            <a:ahLst/>
            <a:cxnLst/>
            <a:rect l="l" t="t" r="r" b="b"/>
            <a:pathLst>
              <a:path w="2272029" h="1699895">
                <a:moveTo>
                  <a:pt x="2206704" y="40520"/>
                </a:moveTo>
                <a:lnTo>
                  <a:pt x="0" y="1689608"/>
                </a:lnTo>
                <a:lnTo>
                  <a:pt x="7619" y="1699768"/>
                </a:lnTo>
                <a:lnTo>
                  <a:pt x="2214266" y="50630"/>
                </a:lnTo>
                <a:lnTo>
                  <a:pt x="2206704" y="40520"/>
                </a:lnTo>
                <a:close/>
              </a:path>
              <a:path w="2272029" h="1699895">
                <a:moveTo>
                  <a:pt x="2254993" y="32893"/>
                </a:moveTo>
                <a:lnTo>
                  <a:pt x="2216912" y="32893"/>
                </a:lnTo>
                <a:lnTo>
                  <a:pt x="2224404" y="43053"/>
                </a:lnTo>
                <a:lnTo>
                  <a:pt x="2214266" y="50630"/>
                </a:lnTo>
                <a:lnTo>
                  <a:pt x="2233294" y="76073"/>
                </a:lnTo>
                <a:lnTo>
                  <a:pt x="2254993" y="32893"/>
                </a:lnTo>
                <a:close/>
              </a:path>
              <a:path w="2272029" h="1699895">
                <a:moveTo>
                  <a:pt x="2216912" y="32893"/>
                </a:moveTo>
                <a:lnTo>
                  <a:pt x="2206704" y="40520"/>
                </a:lnTo>
                <a:lnTo>
                  <a:pt x="2214266" y="50630"/>
                </a:lnTo>
                <a:lnTo>
                  <a:pt x="2224404" y="43053"/>
                </a:lnTo>
                <a:lnTo>
                  <a:pt x="2216912" y="32893"/>
                </a:lnTo>
                <a:close/>
              </a:path>
              <a:path w="2272029" h="1699895">
                <a:moveTo>
                  <a:pt x="2271522" y="0"/>
                </a:moveTo>
                <a:lnTo>
                  <a:pt x="2187702" y="15112"/>
                </a:lnTo>
                <a:lnTo>
                  <a:pt x="2206704" y="40520"/>
                </a:lnTo>
                <a:lnTo>
                  <a:pt x="2216912" y="32893"/>
                </a:lnTo>
                <a:lnTo>
                  <a:pt x="2254993" y="32893"/>
                </a:lnTo>
                <a:lnTo>
                  <a:pt x="2271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328927" y="4239767"/>
            <a:ext cx="1905" cy="1637030"/>
          </a:xfrm>
          <a:custGeom>
            <a:avLst/>
            <a:gdLst/>
            <a:ahLst/>
            <a:cxnLst/>
            <a:rect l="l" t="t" r="r" b="b"/>
            <a:pathLst>
              <a:path w="1905" h="1637029">
                <a:moveTo>
                  <a:pt x="0" y="0"/>
                </a:moveTo>
                <a:lnTo>
                  <a:pt x="1524" y="1636775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3965447" y="3845052"/>
            <a:ext cx="1905" cy="1438910"/>
          </a:xfrm>
          <a:custGeom>
            <a:avLst/>
            <a:gdLst/>
            <a:ahLst/>
            <a:cxnLst/>
            <a:rect l="l" t="t" r="r" b="b"/>
            <a:pathLst>
              <a:path w="1904" h="1438910">
                <a:moveTo>
                  <a:pt x="0" y="0"/>
                </a:moveTo>
                <a:lnTo>
                  <a:pt x="1524" y="1438656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519428" y="2110485"/>
            <a:ext cx="2278380" cy="3440429"/>
          </a:xfrm>
          <a:custGeom>
            <a:avLst/>
            <a:gdLst/>
            <a:ahLst/>
            <a:cxnLst/>
            <a:rect l="l" t="t" r="r" b="b"/>
            <a:pathLst>
              <a:path w="2278379" h="3440429">
                <a:moveTo>
                  <a:pt x="2278380" y="3439922"/>
                </a:moveTo>
                <a:lnTo>
                  <a:pt x="2268740" y="3394075"/>
                </a:lnTo>
                <a:lnTo>
                  <a:pt x="2260854" y="3356483"/>
                </a:lnTo>
                <a:lnTo>
                  <a:pt x="2236012" y="3376193"/>
                </a:lnTo>
                <a:lnTo>
                  <a:pt x="21539" y="582523"/>
                </a:lnTo>
                <a:lnTo>
                  <a:pt x="2186114" y="43091"/>
                </a:lnTo>
                <a:lnTo>
                  <a:pt x="2193798" y="73914"/>
                </a:lnTo>
                <a:lnTo>
                  <a:pt x="2247862" y="27686"/>
                </a:lnTo>
                <a:lnTo>
                  <a:pt x="2258568" y="18542"/>
                </a:lnTo>
                <a:lnTo>
                  <a:pt x="2175383" y="0"/>
                </a:lnTo>
                <a:lnTo>
                  <a:pt x="2183041" y="30784"/>
                </a:lnTo>
                <a:lnTo>
                  <a:pt x="0" y="574675"/>
                </a:lnTo>
                <a:lnTo>
                  <a:pt x="3048" y="587121"/>
                </a:lnTo>
                <a:lnTo>
                  <a:pt x="8039" y="585876"/>
                </a:lnTo>
                <a:lnTo>
                  <a:pt x="2226030" y="3384118"/>
                </a:lnTo>
                <a:lnTo>
                  <a:pt x="2201164" y="3403854"/>
                </a:lnTo>
                <a:lnTo>
                  <a:pt x="2278380" y="3439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4191127" y="2298191"/>
            <a:ext cx="2267585" cy="3252470"/>
          </a:xfrm>
          <a:custGeom>
            <a:avLst/>
            <a:gdLst/>
            <a:ahLst/>
            <a:cxnLst/>
            <a:rect l="l" t="t" r="r" b="b"/>
            <a:pathLst>
              <a:path w="2267585" h="3252470">
                <a:moveTo>
                  <a:pt x="2267585" y="3252216"/>
                </a:moveTo>
                <a:lnTo>
                  <a:pt x="2252916" y="3214116"/>
                </a:lnTo>
                <a:lnTo>
                  <a:pt x="2236978" y="3172714"/>
                </a:lnTo>
                <a:lnTo>
                  <a:pt x="2215565" y="3196196"/>
                </a:lnTo>
                <a:lnTo>
                  <a:pt x="17907" y="1190117"/>
                </a:lnTo>
                <a:lnTo>
                  <a:pt x="9271" y="1199515"/>
                </a:lnTo>
                <a:lnTo>
                  <a:pt x="2207018" y="3205569"/>
                </a:lnTo>
                <a:lnTo>
                  <a:pt x="2185670" y="3228975"/>
                </a:lnTo>
                <a:lnTo>
                  <a:pt x="2267585" y="3252216"/>
                </a:lnTo>
                <a:close/>
              </a:path>
              <a:path w="2267585" h="3252470">
                <a:moveTo>
                  <a:pt x="2267585" y="0"/>
                </a:moveTo>
                <a:lnTo>
                  <a:pt x="2182368" y="1397"/>
                </a:lnTo>
                <a:lnTo>
                  <a:pt x="2196985" y="29502"/>
                </a:lnTo>
                <a:lnTo>
                  <a:pt x="0" y="1172464"/>
                </a:lnTo>
                <a:lnTo>
                  <a:pt x="5842" y="1183640"/>
                </a:lnTo>
                <a:lnTo>
                  <a:pt x="2202865" y="40779"/>
                </a:lnTo>
                <a:lnTo>
                  <a:pt x="2217547" y="68961"/>
                </a:lnTo>
                <a:lnTo>
                  <a:pt x="2250440" y="23622"/>
                </a:lnTo>
                <a:lnTo>
                  <a:pt x="2267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" name="object 35" descr=""/>
          <p:cNvGrpSpPr/>
          <p:nvPr/>
        </p:nvGrpSpPr>
        <p:grpSpPr>
          <a:xfrm>
            <a:off x="1203960" y="6070091"/>
            <a:ext cx="287020" cy="226060"/>
            <a:chOff x="1203960" y="6070091"/>
            <a:chExt cx="287020" cy="226060"/>
          </a:xfrm>
        </p:grpSpPr>
        <p:sp>
          <p:nvSpPr>
            <p:cNvPr id="36" name="object 36" descr=""/>
            <p:cNvSpPr/>
            <p:nvPr/>
          </p:nvSpPr>
          <p:spPr>
            <a:xfrm>
              <a:off x="1208532" y="6074663"/>
              <a:ext cx="277495" cy="216535"/>
            </a:xfrm>
            <a:custGeom>
              <a:avLst/>
              <a:gdLst/>
              <a:ahLst/>
              <a:cxnLst/>
              <a:rect l="l" t="t" r="r" b="b"/>
              <a:pathLst>
                <a:path w="277494" h="216535">
                  <a:moveTo>
                    <a:pt x="181990" y="0"/>
                  </a:moveTo>
                  <a:lnTo>
                    <a:pt x="181990" y="54102"/>
                  </a:lnTo>
                  <a:lnTo>
                    <a:pt x="0" y="54102"/>
                  </a:lnTo>
                  <a:lnTo>
                    <a:pt x="0" y="162306"/>
                  </a:lnTo>
                  <a:lnTo>
                    <a:pt x="181990" y="162306"/>
                  </a:lnTo>
                  <a:lnTo>
                    <a:pt x="181990" y="216408"/>
                  </a:lnTo>
                  <a:lnTo>
                    <a:pt x="277368" y="108204"/>
                  </a:lnTo>
                  <a:lnTo>
                    <a:pt x="1819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208532" y="6074663"/>
              <a:ext cx="277495" cy="216535"/>
            </a:xfrm>
            <a:custGeom>
              <a:avLst/>
              <a:gdLst/>
              <a:ahLst/>
              <a:cxnLst/>
              <a:rect l="l" t="t" r="r" b="b"/>
              <a:pathLst>
                <a:path w="277494" h="216535">
                  <a:moveTo>
                    <a:pt x="0" y="54102"/>
                  </a:moveTo>
                  <a:lnTo>
                    <a:pt x="181990" y="54102"/>
                  </a:lnTo>
                  <a:lnTo>
                    <a:pt x="181990" y="0"/>
                  </a:lnTo>
                  <a:lnTo>
                    <a:pt x="277368" y="108204"/>
                  </a:lnTo>
                  <a:lnTo>
                    <a:pt x="181990" y="216408"/>
                  </a:lnTo>
                  <a:lnTo>
                    <a:pt x="181990" y="162306"/>
                  </a:lnTo>
                  <a:lnTo>
                    <a:pt x="0" y="162306"/>
                  </a:lnTo>
                  <a:lnTo>
                    <a:pt x="0" y="5410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1225296" y="3887723"/>
            <a:ext cx="289560" cy="226060"/>
            <a:chOff x="1225296" y="3887723"/>
            <a:chExt cx="289560" cy="226060"/>
          </a:xfrm>
        </p:grpSpPr>
        <p:sp>
          <p:nvSpPr>
            <p:cNvPr id="39" name="object 39" descr=""/>
            <p:cNvSpPr/>
            <p:nvPr/>
          </p:nvSpPr>
          <p:spPr>
            <a:xfrm>
              <a:off x="1229868" y="3892295"/>
              <a:ext cx="280670" cy="216535"/>
            </a:xfrm>
            <a:custGeom>
              <a:avLst/>
              <a:gdLst/>
              <a:ahLst/>
              <a:cxnLst/>
              <a:rect l="l" t="t" r="r" b="b"/>
              <a:pathLst>
                <a:path w="280669" h="216535">
                  <a:moveTo>
                    <a:pt x="184276" y="0"/>
                  </a:moveTo>
                  <a:lnTo>
                    <a:pt x="184276" y="54101"/>
                  </a:lnTo>
                  <a:lnTo>
                    <a:pt x="0" y="54101"/>
                  </a:lnTo>
                  <a:lnTo>
                    <a:pt x="0" y="162305"/>
                  </a:lnTo>
                  <a:lnTo>
                    <a:pt x="184276" y="162305"/>
                  </a:lnTo>
                  <a:lnTo>
                    <a:pt x="184276" y="216407"/>
                  </a:lnTo>
                  <a:lnTo>
                    <a:pt x="280416" y="108203"/>
                  </a:lnTo>
                  <a:lnTo>
                    <a:pt x="184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229868" y="3892295"/>
              <a:ext cx="280670" cy="216535"/>
            </a:xfrm>
            <a:custGeom>
              <a:avLst/>
              <a:gdLst/>
              <a:ahLst/>
              <a:cxnLst/>
              <a:rect l="l" t="t" r="r" b="b"/>
              <a:pathLst>
                <a:path w="280669" h="216535">
                  <a:moveTo>
                    <a:pt x="0" y="54101"/>
                  </a:moveTo>
                  <a:lnTo>
                    <a:pt x="184276" y="54101"/>
                  </a:lnTo>
                  <a:lnTo>
                    <a:pt x="184276" y="0"/>
                  </a:lnTo>
                  <a:lnTo>
                    <a:pt x="280416" y="108203"/>
                  </a:lnTo>
                  <a:lnTo>
                    <a:pt x="184276" y="216407"/>
                  </a:lnTo>
                  <a:lnTo>
                    <a:pt x="184276" y="162305"/>
                  </a:lnTo>
                  <a:lnTo>
                    <a:pt x="0" y="162305"/>
                  </a:lnTo>
                  <a:lnTo>
                    <a:pt x="0" y="541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 descr=""/>
          <p:cNvGrpSpPr/>
          <p:nvPr/>
        </p:nvGrpSpPr>
        <p:grpSpPr>
          <a:xfrm>
            <a:off x="1222247" y="2569464"/>
            <a:ext cx="288290" cy="227329"/>
            <a:chOff x="1222247" y="2569464"/>
            <a:chExt cx="288290" cy="227329"/>
          </a:xfrm>
        </p:grpSpPr>
        <p:sp>
          <p:nvSpPr>
            <p:cNvPr id="42" name="object 42" descr=""/>
            <p:cNvSpPr/>
            <p:nvPr/>
          </p:nvSpPr>
          <p:spPr>
            <a:xfrm>
              <a:off x="1226819" y="2574036"/>
              <a:ext cx="279400" cy="218440"/>
            </a:xfrm>
            <a:custGeom>
              <a:avLst/>
              <a:gdLst/>
              <a:ahLst/>
              <a:cxnLst/>
              <a:rect l="l" t="t" r="r" b="b"/>
              <a:pathLst>
                <a:path w="279400" h="218439">
                  <a:moveTo>
                    <a:pt x="182499" y="0"/>
                  </a:moveTo>
                  <a:lnTo>
                    <a:pt x="182499" y="54483"/>
                  </a:lnTo>
                  <a:lnTo>
                    <a:pt x="0" y="54483"/>
                  </a:lnTo>
                  <a:lnTo>
                    <a:pt x="0" y="163449"/>
                  </a:lnTo>
                  <a:lnTo>
                    <a:pt x="182499" y="163449"/>
                  </a:lnTo>
                  <a:lnTo>
                    <a:pt x="182499" y="217931"/>
                  </a:lnTo>
                  <a:lnTo>
                    <a:pt x="278892" y="108965"/>
                  </a:lnTo>
                  <a:lnTo>
                    <a:pt x="182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226819" y="2574036"/>
              <a:ext cx="279400" cy="218440"/>
            </a:xfrm>
            <a:custGeom>
              <a:avLst/>
              <a:gdLst/>
              <a:ahLst/>
              <a:cxnLst/>
              <a:rect l="l" t="t" r="r" b="b"/>
              <a:pathLst>
                <a:path w="279400" h="218439">
                  <a:moveTo>
                    <a:pt x="0" y="54483"/>
                  </a:moveTo>
                  <a:lnTo>
                    <a:pt x="182499" y="54483"/>
                  </a:lnTo>
                  <a:lnTo>
                    <a:pt x="182499" y="0"/>
                  </a:lnTo>
                  <a:lnTo>
                    <a:pt x="278892" y="108965"/>
                  </a:lnTo>
                  <a:lnTo>
                    <a:pt x="182499" y="217931"/>
                  </a:lnTo>
                  <a:lnTo>
                    <a:pt x="182499" y="163449"/>
                  </a:lnTo>
                  <a:lnTo>
                    <a:pt x="0" y="163449"/>
                  </a:lnTo>
                  <a:lnTo>
                    <a:pt x="0" y="544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1222247" y="1237488"/>
            <a:ext cx="288290" cy="226060"/>
            <a:chOff x="1222247" y="1237488"/>
            <a:chExt cx="288290" cy="226060"/>
          </a:xfrm>
        </p:grpSpPr>
        <p:sp>
          <p:nvSpPr>
            <p:cNvPr id="45" name="object 45" descr=""/>
            <p:cNvSpPr/>
            <p:nvPr/>
          </p:nvSpPr>
          <p:spPr>
            <a:xfrm>
              <a:off x="1226819" y="1242060"/>
              <a:ext cx="279400" cy="216535"/>
            </a:xfrm>
            <a:custGeom>
              <a:avLst/>
              <a:gdLst/>
              <a:ahLst/>
              <a:cxnLst/>
              <a:rect l="l" t="t" r="r" b="b"/>
              <a:pathLst>
                <a:path w="279400" h="216534">
                  <a:moveTo>
                    <a:pt x="183134" y="0"/>
                  </a:moveTo>
                  <a:lnTo>
                    <a:pt x="183134" y="54101"/>
                  </a:lnTo>
                  <a:lnTo>
                    <a:pt x="0" y="54101"/>
                  </a:lnTo>
                  <a:lnTo>
                    <a:pt x="0" y="162305"/>
                  </a:lnTo>
                  <a:lnTo>
                    <a:pt x="183134" y="162305"/>
                  </a:lnTo>
                  <a:lnTo>
                    <a:pt x="183134" y="216407"/>
                  </a:lnTo>
                  <a:lnTo>
                    <a:pt x="278892" y="108203"/>
                  </a:lnTo>
                  <a:lnTo>
                    <a:pt x="183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26819" y="1242060"/>
              <a:ext cx="279400" cy="216535"/>
            </a:xfrm>
            <a:custGeom>
              <a:avLst/>
              <a:gdLst/>
              <a:ahLst/>
              <a:cxnLst/>
              <a:rect l="l" t="t" r="r" b="b"/>
              <a:pathLst>
                <a:path w="279400" h="216534">
                  <a:moveTo>
                    <a:pt x="0" y="54101"/>
                  </a:moveTo>
                  <a:lnTo>
                    <a:pt x="183134" y="54101"/>
                  </a:lnTo>
                  <a:lnTo>
                    <a:pt x="183134" y="0"/>
                  </a:lnTo>
                  <a:lnTo>
                    <a:pt x="278892" y="108203"/>
                  </a:lnTo>
                  <a:lnTo>
                    <a:pt x="183134" y="216407"/>
                  </a:lnTo>
                  <a:lnTo>
                    <a:pt x="183134" y="162305"/>
                  </a:lnTo>
                  <a:lnTo>
                    <a:pt x="0" y="162305"/>
                  </a:lnTo>
                  <a:lnTo>
                    <a:pt x="0" y="541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/>
          <p:nvPr/>
        </p:nvSpPr>
        <p:spPr>
          <a:xfrm>
            <a:off x="4194047" y="3456432"/>
            <a:ext cx="2232660" cy="76200"/>
          </a:xfrm>
          <a:custGeom>
            <a:avLst/>
            <a:gdLst/>
            <a:ahLst/>
            <a:cxnLst/>
            <a:rect l="l" t="t" r="r" b="b"/>
            <a:pathLst>
              <a:path w="2232660" h="76200">
                <a:moveTo>
                  <a:pt x="2156460" y="44441"/>
                </a:moveTo>
                <a:lnTo>
                  <a:pt x="2156460" y="76200"/>
                </a:lnTo>
                <a:lnTo>
                  <a:pt x="2219960" y="44450"/>
                </a:lnTo>
                <a:lnTo>
                  <a:pt x="2156460" y="44441"/>
                </a:lnTo>
                <a:close/>
              </a:path>
              <a:path w="2232660" h="76200">
                <a:moveTo>
                  <a:pt x="2156459" y="31741"/>
                </a:moveTo>
                <a:lnTo>
                  <a:pt x="2156460" y="44441"/>
                </a:lnTo>
                <a:lnTo>
                  <a:pt x="2169160" y="44450"/>
                </a:lnTo>
                <a:lnTo>
                  <a:pt x="2169160" y="31750"/>
                </a:lnTo>
                <a:lnTo>
                  <a:pt x="2156459" y="31741"/>
                </a:lnTo>
                <a:close/>
              </a:path>
              <a:path w="2232660" h="76200">
                <a:moveTo>
                  <a:pt x="2156460" y="0"/>
                </a:moveTo>
                <a:lnTo>
                  <a:pt x="2156459" y="31741"/>
                </a:lnTo>
                <a:lnTo>
                  <a:pt x="2169160" y="31750"/>
                </a:lnTo>
                <a:lnTo>
                  <a:pt x="2169160" y="44450"/>
                </a:lnTo>
                <a:lnTo>
                  <a:pt x="2219977" y="44441"/>
                </a:lnTo>
                <a:lnTo>
                  <a:pt x="2232660" y="38100"/>
                </a:lnTo>
                <a:lnTo>
                  <a:pt x="2156460" y="0"/>
                </a:lnTo>
                <a:close/>
              </a:path>
              <a:path w="2232660" h="76200">
                <a:moveTo>
                  <a:pt x="0" y="30225"/>
                </a:moveTo>
                <a:lnTo>
                  <a:pt x="0" y="42925"/>
                </a:lnTo>
                <a:lnTo>
                  <a:pt x="2156460" y="44441"/>
                </a:lnTo>
                <a:lnTo>
                  <a:pt x="2156460" y="31741"/>
                </a:lnTo>
                <a:lnTo>
                  <a:pt x="0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8" name="object 48" descr=""/>
          <p:cNvGrpSpPr/>
          <p:nvPr/>
        </p:nvGrpSpPr>
        <p:grpSpPr>
          <a:xfrm>
            <a:off x="4144835" y="940598"/>
            <a:ext cx="4841240" cy="5446395"/>
            <a:chOff x="4144835" y="940598"/>
            <a:chExt cx="4841240" cy="5446395"/>
          </a:xfrm>
        </p:grpSpPr>
        <p:sp>
          <p:nvSpPr>
            <p:cNvPr id="49" name="object 49" descr=""/>
            <p:cNvSpPr/>
            <p:nvPr/>
          </p:nvSpPr>
          <p:spPr>
            <a:xfrm>
              <a:off x="4194047" y="2103119"/>
              <a:ext cx="2232660" cy="76200"/>
            </a:xfrm>
            <a:custGeom>
              <a:avLst/>
              <a:gdLst/>
              <a:ahLst/>
              <a:cxnLst/>
              <a:rect l="l" t="t" r="r" b="b"/>
              <a:pathLst>
                <a:path w="2232660" h="76200">
                  <a:moveTo>
                    <a:pt x="2156460" y="44441"/>
                  </a:moveTo>
                  <a:lnTo>
                    <a:pt x="2156460" y="76200"/>
                  </a:lnTo>
                  <a:lnTo>
                    <a:pt x="2219960" y="44450"/>
                  </a:lnTo>
                  <a:lnTo>
                    <a:pt x="2156460" y="44441"/>
                  </a:lnTo>
                  <a:close/>
                </a:path>
                <a:path w="2232660" h="76200">
                  <a:moveTo>
                    <a:pt x="2156459" y="31741"/>
                  </a:moveTo>
                  <a:lnTo>
                    <a:pt x="2156460" y="44441"/>
                  </a:lnTo>
                  <a:lnTo>
                    <a:pt x="2169160" y="44450"/>
                  </a:lnTo>
                  <a:lnTo>
                    <a:pt x="2169160" y="31750"/>
                  </a:lnTo>
                  <a:lnTo>
                    <a:pt x="2156459" y="31741"/>
                  </a:lnTo>
                  <a:close/>
                </a:path>
                <a:path w="2232660" h="76200">
                  <a:moveTo>
                    <a:pt x="2156460" y="0"/>
                  </a:moveTo>
                  <a:lnTo>
                    <a:pt x="2156459" y="31741"/>
                  </a:lnTo>
                  <a:lnTo>
                    <a:pt x="2169160" y="31750"/>
                  </a:lnTo>
                  <a:lnTo>
                    <a:pt x="2169160" y="44450"/>
                  </a:lnTo>
                  <a:lnTo>
                    <a:pt x="2219977" y="44441"/>
                  </a:lnTo>
                  <a:lnTo>
                    <a:pt x="2232660" y="38100"/>
                  </a:lnTo>
                  <a:lnTo>
                    <a:pt x="2156460" y="0"/>
                  </a:lnTo>
                  <a:close/>
                </a:path>
                <a:path w="2232660" h="76200">
                  <a:moveTo>
                    <a:pt x="0" y="30225"/>
                  </a:moveTo>
                  <a:lnTo>
                    <a:pt x="0" y="42925"/>
                  </a:lnTo>
                  <a:lnTo>
                    <a:pt x="2156460" y="44441"/>
                  </a:lnTo>
                  <a:lnTo>
                    <a:pt x="2156460" y="31741"/>
                  </a:lnTo>
                  <a:lnTo>
                    <a:pt x="0" y="30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4835" y="940598"/>
              <a:ext cx="4840652" cy="5445875"/>
            </a:xfrm>
            <a:prstGeom prst="rect">
              <a:avLst/>
            </a:prstGeom>
          </p:spPr>
        </p:pic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229969" y="343662"/>
            <a:ext cx="54438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Weight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Update</a:t>
            </a:r>
            <a:r>
              <a:rPr dirty="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Sequence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in 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BP</a:t>
            </a:r>
          </a:p>
        </p:txBody>
      </p:sp>
      <p:grpSp>
        <p:nvGrpSpPr>
          <p:cNvPr id="52" name="object 52" descr=""/>
          <p:cNvGrpSpPr/>
          <p:nvPr/>
        </p:nvGrpSpPr>
        <p:grpSpPr>
          <a:xfrm>
            <a:off x="71627" y="3084576"/>
            <a:ext cx="1076325" cy="845819"/>
            <a:chOff x="71627" y="3084576"/>
            <a:chExt cx="1076325" cy="845819"/>
          </a:xfrm>
        </p:grpSpPr>
        <p:sp>
          <p:nvSpPr>
            <p:cNvPr id="53" name="object 53" descr=""/>
            <p:cNvSpPr/>
            <p:nvPr/>
          </p:nvSpPr>
          <p:spPr>
            <a:xfrm>
              <a:off x="76199" y="3089148"/>
              <a:ext cx="1066800" cy="836930"/>
            </a:xfrm>
            <a:custGeom>
              <a:avLst/>
              <a:gdLst/>
              <a:ahLst/>
              <a:cxnLst/>
              <a:rect l="l" t="t" r="r" b="b"/>
              <a:pathLst>
                <a:path w="1066800" h="836929">
                  <a:moveTo>
                    <a:pt x="648449" y="0"/>
                  </a:moveTo>
                  <a:lnTo>
                    <a:pt x="648449" y="209168"/>
                  </a:lnTo>
                  <a:lnTo>
                    <a:pt x="0" y="209168"/>
                  </a:lnTo>
                  <a:lnTo>
                    <a:pt x="0" y="627507"/>
                  </a:lnTo>
                  <a:lnTo>
                    <a:pt x="648449" y="627507"/>
                  </a:lnTo>
                  <a:lnTo>
                    <a:pt x="648449" y="836676"/>
                  </a:lnTo>
                  <a:lnTo>
                    <a:pt x="1066800" y="418338"/>
                  </a:lnTo>
                  <a:lnTo>
                    <a:pt x="648449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6199" y="3089148"/>
              <a:ext cx="1066800" cy="836930"/>
            </a:xfrm>
            <a:custGeom>
              <a:avLst/>
              <a:gdLst/>
              <a:ahLst/>
              <a:cxnLst/>
              <a:rect l="l" t="t" r="r" b="b"/>
              <a:pathLst>
                <a:path w="1066800" h="836929">
                  <a:moveTo>
                    <a:pt x="0" y="209168"/>
                  </a:moveTo>
                  <a:lnTo>
                    <a:pt x="648449" y="209168"/>
                  </a:lnTo>
                  <a:lnTo>
                    <a:pt x="648449" y="0"/>
                  </a:lnTo>
                  <a:lnTo>
                    <a:pt x="1066800" y="418338"/>
                  </a:lnTo>
                  <a:lnTo>
                    <a:pt x="648449" y="836676"/>
                  </a:lnTo>
                  <a:lnTo>
                    <a:pt x="648449" y="627507"/>
                  </a:lnTo>
                  <a:lnTo>
                    <a:pt x="0" y="627507"/>
                  </a:lnTo>
                  <a:lnTo>
                    <a:pt x="0" y="2091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8109839" y="3244976"/>
            <a:ext cx="10541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e</a:t>
            </a:r>
            <a:r>
              <a:rPr dirty="0" baseline="-20833" sz="2400">
                <a:latin typeface="Arial MT"/>
                <a:cs typeface="Arial MT"/>
              </a:rPr>
              <a:t>j</a:t>
            </a:r>
            <a:r>
              <a:rPr dirty="0" baseline="-20833" sz="2400" spc="142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d</a:t>
            </a:r>
            <a:r>
              <a:rPr dirty="0" baseline="-21367" sz="1950">
                <a:latin typeface="Arial MT"/>
                <a:cs typeface="Arial MT"/>
              </a:rPr>
              <a:t>j</a:t>
            </a:r>
            <a:r>
              <a:rPr dirty="0" sz="2000">
                <a:latin typeface="Arial MT"/>
                <a:cs typeface="Arial MT"/>
              </a:rPr>
              <a:t>- </a:t>
            </a:r>
            <a:r>
              <a:rPr dirty="0" sz="2000" spc="-25">
                <a:latin typeface="Arial MT"/>
                <a:cs typeface="Arial MT"/>
              </a:rPr>
              <a:t>y</a:t>
            </a:r>
            <a:r>
              <a:rPr dirty="0" baseline="-20833" sz="2400" spc="-37">
                <a:latin typeface="Arial MT"/>
                <a:cs typeface="Arial MT"/>
              </a:rPr>
              <a:t>j</a:t>
            </a:r>
            <a:endParaRPr baseline="-20833" sz="24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27049" y="5970219"/>
            <a:ext cx="4425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Arial MT"/>
                <a:cs typeface="Arial MT"/>
              </a:rPr>
              <a:t>i=m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85901" y="2540635"/>
            <a:ext cx="3721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Arial MT"/>
                <a:cs typeface="Arial MT"/>
              </a:rPr>
              <a:t>i=1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39597" y="1223377"/>
            <a:ext cx="372110" cy="69659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2000" spc="-25">
                <a:latin typeface="Arial MT"/>
                <a:cs typeface="Arial MT"/>
              </a:rPr>
              <a:t>i=0</a:t>
            </a:r>
            <a:endParaRPr sz="2000">
              <a:latin typeface="Arial MT"/>
              <a:cs typeface="Arial MT"/>
            </a:endParaRPr>
          </a:p>
          <a:p>
            <a:pPr marL="30480">
              <a:lnSpc>
                <a:spcPct val="100000"/>
              </a:lnSpc>
              <a:spcBef>
                <a:spcPts val="545"/>
              </a:spcBef>
            </a:pPr>
            <a:r>
              <a:rPr dirty="0" sz="1300" spc="-20">
                <a:latin typeface="Arial MT"/>
                <a:cs typeface="Arial MT"/>
              </a:rPr>
              <a:t>bias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3348228" y="1443227"/>
            <a:ext cx="695325" cy="1438275"/>
            <a:chOff x="3348228" y="1443227"/>
            <a:chExt cx="695325" cy="1438275"/>
          </a:xfrm>
        </p:grpSpPr>
        <p:sp>
          <p:nvSpPr>
            <p:cNvPr id="60" name="object 60" descr=""/>
            <p:cNvSpPr/>
            <p:nvPr/>
          </p:nvSpPr>
          <p:spPr>
            <a:xfrm>
              <a:off x="3352800" y="2043048"/>
              <a:ext cx="685800" cy="833755"/>
            </a:xfrm>
            <a:custGeom>
              <a:avLst/>
              <a:gdLst/>
              <a:ahLst/>
              <a:cxnLst/>
              <a:rect l="l" t="t" r="r" b="b"/>
              <a:pathLst>
                <a:path w="685800" h="833755">
                  <a:moveTo>
                    <a:pt x="0" y="0"/>
                  </a:moveTo>
                  <a:lnTo>
                    <a:pt x="0" y="171576"/>
                  </a:lnTo>
                  <a:lnTo>
                    <a:pt x="1938" y="216469"/>
                  </a:lnTo>
                  <a:lnTo>
                    <a:pt x="7671" y="260588"/>
                  </a:lnTo>
                  <a:lnTo>
                    <a:pt x="17074" y="303793"/>
                  </a:lnTo>
                  <a:lnTo>
                    <a:pt x="30024" y="345948"/>
                  </a:lnTo>
                  <a:lnTo>
                    <a:pt x="46396" y="386911"/>
                  </a:lnTo>
                  <a:lnTo>
                    <a:pt x="66068" y="426545"/>
                  </a:lnTo>
                  <a:lnTo>
                    <a:pt x="88914" y="464711"/>
                  </a:lnTo>
                  <a:lnTo>
                    <a:pt x="114812" y="501270"/>
                  </a:lnTo>
                  <a:lnTo>
                    <a:pt x="143637" y="536082"/>
                  </a:lnTo>
                  <a:lnTo>
                    <a:pt x="175265" y="569010"/>
                  </a:lnTo>
                  <a:lnTo>
                    <a:pt x="209572" y="599913"/>
                  </a:lnTo>
                  <a:lnTo>
                    <a:pt x="246436" y="628654"/>
                  </a:lnTo>
                  <a:lnTo>
                    <a:pt x="285731" y="655093"/>
                  </a:lnTo>
                  <a:lnTo>
                    <a:pt x="327334" y="679092"/>
                  </a:lnTo>
                  <a:lnTo>
                    <a:pt x="371122" y="700511"/>
                  </a:lnTo>
                  <a:lnTo>
                    <a:pt x="416969" y="719212"/>
                  </a:lnTo>
                  <a:lnTo>
                    <a:pt x="464753" y="735055"/>
                  </a:lnTo>
                  <a:lnTo>
                    <a:pt x="514350" y="747902"/>
                  </a:lnTo>
                  <a:lnTo>
                    <a:pt x="514350" y="833627"/>
                  </a:lnTo>
                  <a:lnTo>
                    <a:pt x="685800" y="681101"/>
                  </a:lnTo>
                  <a:lnTo>
                    <a:pt x="514350" y="490727"/>
                  </a:lnTo>
                  <a:lnTo>
                    <a:pt x="514350" y="576452"/>
                  </a:lnTo>
                  <a:lnTo>
                    <a:pt x="464753" y="563605"/>
                  </a:lnTo>
                  <a:lnTo>
                    <a:pt x="416969" y="547761"/>
                  </a:lnTo>
                  <a:lnTo>
                    <a:pt x="371122" y="529060"/>
                  </a:lnTo>
                  <a:lnTo>
                    <a:pt x="327334" y="507640"/>
                  </a:lnTo>
                  <a:lnTo>
                    <a:pt x="285731" y="483641"/>
                  </a:lnTo>
                  <a:lnTo>
                    <a:pt x="246436" y="457200"/>
                  </a:lnTo>
                  <a:lnTo>
                    <a:pt x="209572" y="428456"/>
                  </a:lnTo>
                  <a:lnTo>
                    <a:pt x="175265" y="397549"/>
                  </a:lnTo>
                  <a:lnTo>
                    <a:pt x="143637" y="364616"/>
                  </a:lnTo>
                  <a:lnTo>
                    <a:pt x="114812" y="329798"/>
                  </a:lnTo>
                  <a:lnTo>
                    <a:pt x="88914" y="293232"/>
                  </a:lnTo>
                  <a:lnTo>
                    <a:pt x="66068" y="255058"/>
                  </a:lnTo>
                  <a:lnTo>
                    <a:pt x="46396" y="215413"/>
                  </a:lnTo>
                  <a:lnTo>
                    <a:pt x="30024" y="174438"/>
                  </a:lnTo>
                  <a:lnTo>
                    <a:pt x="17074" y="132270"/>
                  </a:lnTo>
                  <a:lnTo>
                    <a:pt x="7671" y="89048"/>
                  </a:lnTo>
                  <a:lnTo>
                    <a:pt x="1938" y="44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352690" y="1447799"/>
              <a:ext cx="686435" cy="681355"/>
            </a:xfrm>
            <a:custGeom>
              <a:avLst/>
              <a:gdLst/>
              <a:ahLst/>
              <a:cxnLst/>
              <a:rect l="l" t="t" r="r" b="b"/>
              <a:pathLst>
                <a:path w="686435" h="681355">
                  <a:moveTo>
                    <a:pt x="685909" y="0"/>
                  </a:moveTo>
                  <a:lnTo>
                    <a:pt x="636411" y="1539"/>
                  </a:lnTo>
                  <a:lnTo>
                    <a:pt x="587103" y="6223"/>
                  </a:lnTo>
                  <a:lnTo>
                    <a:pt x="536730" y="14240"/>
                  </a:lnTo>
                  <a:lnTo>
                    <a:pt x="487896" y="25284"/>
                  </a:lnTo>
                  <a:lnTo>
                    <a:pt x="440715" y="39226"/>
                  </a:lnTo>
                  <a:lnTo>
                    <a:pt x="395298" y="55935"/>
                  </a:lnTo>
                  <a:lnTo>
                    <a:pt x="351758" y="75279"/>
                  </a:lnTo>
                  <a:lnTo>
                    <a:pt x="310205" y="97129"/>
                  </a:lnTo>
                  <a:lnTo>
                    <a:pt x="270753" y="121354"/>
                  </a:lnTo>
                  <a:lnTo>
                    <a:pt x="233513" y="147824"/>
                  </a:lnTo>
                  <a:lnTo>
                    <a:pt x="198598" y="176408"/>
                  </a:lnTo>
                  <a:lnTo>
                    <a:pt x="166120" y="206975"/>
                  </a:lnTo>
                  <a:lnTo>
                    <a:pt x="136190" y="239394"/>
                  </a:lnTo>
                  <a:lnTo>
                    <a:pt x="108920" y="273537"/>
                  </a:lnTo>
                  <a:lnTo>
                    <a:pt x="84424" y="309271"/>
                  </a:lnTo>
                  <a:lnTo>
                    <a:pt x="62812" y="346466"/>
                  </a:lnTo>
                  <a:lnTo>
                    <a:pt x="44197" y="384993"/>
                  </a:lnTo>
                  <a:lnTo>
                    <a:pt x="28692" y="424719"/>
                  </a:lnTo>
                  <a:lnTo>
                    <a:pt x="16407" y="465515"/>
                  </a:lnTo>
                  <a:lnTo>
                    <a:pt x="7455" y="507251"/>
                  </a:lnTo>
                  <a:lnTo>
                    <a:pt x="1949" y="549795"/>
                  </a:lnTo>
                  <a:lnTo>
                    <a:pt x="0" y="593017"/>
                  </a:lnTo>
                  <a:lnTo>
                    <a:pt x="1720" y="636787"/>
                  </a:lnTo>
                  <a:lnTo>
                    <a:pt x="7221" y="680974"/>
                  </a:lnTo>
                  <a:lnTo>
                    <a:pt x="16368" y="637685"/>
                  </a:lnTo>
                  <a:lnTo>
                    <a:pt x="28971" y="595634"/>
                  </a:lnTo>
                  <a:lnTo>
                    <a:pt x="44888" y="554927"/>
                  </a:lnTo>
                  <a:lnTo>
                    <a:pt x="63979" y="515670"/>
                  </a:lnTo>
                  <a:lnTo>
                    <a:pt x="86102" y="477970"/>
                  </a:lnTo>
                  <a:lnTo>
                    <a:pt x="111116" y="441932"/>
                  </a:lnTo>
                  <a:lnTo>
                    <a:pt x="138881" y="407663"/>
                  </a:lnTo>
                  <a:lnTo>
                    <a:pt x="169255" y="375269"/>
                  </a:lnTo>
                  <a:lnTo>
                    <a:pt x="202097" y="344856"/>
                  </a:lnTo>
                  <a:lnTo>
                    <a:pt x="237266" y="316531"/>
                  </a:lnTo>
                  <a:lnTo>
                    <a:pt x="274621" y="290399"/>
                  </a:lnTo>
                  <a:lnTo>
                    <a:pt x="314021" y="266567"/>
                  </a:lnTo>
                  <a:lnTo>
                    <a:pt x="355324" y="245141"/>
                  </a:lnTo>
                  <a:lnTo>
                    <a:pt x="398391" y="226228"/>
                  </a:lnTo>
                  <a:lnTo>
                    <a:pt x="443079" y="209932"/>
                  </a:lnTo>
                  <a:lnTo>
                    <a:pt x="489248" y="196362"/>
                  </a:lnTo>
                  <a:lnTo>
                    <a:pt x="536757" y="185622"/>
                  </a:lnTo>
                  <a:lnTo>
                    <a:pt x="585464" y="177819"/>
                  </a:lnTo>
                  <a:lnTo>
                    <a:pt x="635228" y="173060"/>
                  </a:lnTo>
                  <a:lnTo>
                    <a:pt x="685909" y="171450"/>
                  </a:lnTo>
                  <a:lnTo>
                    <a:pt x="685909" y="0"/>
                  </a:lnTo>
                  <a:close/>
                </a:path>
              </a:pathLst>
            </a:custGeom>
            <a:solidFill>
              <a:srgbClr val="00B7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352800" y="1447799"/>
              <a:ext cx="685800" cy="1429385"/>
            </a:xfrm>
            <a:custGeom>
              <a:avLst/>
              <a:gdLst/>
              <a:ahLst/>
              <a:cxnLst/>
              <a:rect l="l" t="t" r="r" b="b"/>
              <a:pathLst>
                <a:path w="685800" h="1429385">
                  <a:moveTo>
                    <a:pt x="0" y="595249"/>
                  </a:moveTo>
                  <a:lnTo>
                    <a:pt x="1938" y="640161"/>
                  </a:lnTo>
                  <a:lnTo>
                    <a:pt x="7671" y="684297"/>
                  </a:lnTo>
                  <a:lnTo>
                    <a:pt x="17074" y="727519"/>
                  </a:lnTo>
                  <a:lnTo>
                    <a:pt x="30024" y="769687"/>
                  </a:lnTo>
                  <a:lnTo>
                    <a:pt x="46396" y="810662"/>
                  </a:lnTo>
                  <a:lnTo>
                    <a:pt x="66068" y="850307"/>
                  </a:lnTo>
                  <a:lnTo>
                    <a:pt x="88914" y="888481"/>
                  </a:lnTo>
                  <a:lnTo>
                    <a:pt x="114812" y="925047"/>
                  </a:lnTo>
                  <a:lnTo>
                    <a:pt x="143637" y="959865"/>
                  </a:lnTo>
                  <a:lnTo>
                    <a:pt x="175265" y="992798"/>
                  </a:lnTo>
                  <a:lnTo>
                    <a:pt x="209572" y="1023705"/>
                  </a:lnTo>
                  <a:lnTo>
                    <a:pt x="246436" y="1052449"/>
                  </a:lnTo>
                  <a:lnTo>
                    <a:pt x="285731" y="1078890"/>
                  </a:lnTo>
                  <a:lnTo>
                    <a:pt x="327334" y="1102889"/>
                  </a:lnTo>
                  <a:lnTo>
                    <a:pt x="371122" y="1124309"/>
                  </a:lnTo>
                  <a:lnTo>
                    <a:pt x="416969" y="1143010"/>
                  </a:lnTo>
                  <a:lnTo>
                    <a:pt x="464753" y="1158854"/>
                  </a:lnTo>
                  <a:lnTo>
                    <a:pt x="514350" y="1171702"/>
                  </a:lnTo>
                  <a:lnTo>
                    <a:pt x="514350" y="1085977"/>
                  </a:lnTo>
                  <a:lnTo>
                    <a:pt x="685800" y="1276350"/>
                  </a:lnTo>
                  <a:lnTo>
                    <a:pt x="514350" y="1428877"/>
                  </a:lnTo>
                  <a:lnTo>
                    <a:pt x="514350" y="1343152"/>
                  </a:lnTo>
                  <a:lnTo>
                    <a:pt x="464753" y="1330304"/>
                  </a:lnTo>
                  <a:lnTo>
                    <a:pt x="416969" y="1314461"/>
                  </a:lnTo>
                  <a:lnTo>
                    <a:pt x="371122" y="1295760"/>
                  </a:lnTo>
                  <a:lnTo>
                    <a:pt x="327334" y="1274341"/>
                  </a:lnTo>
                  <a:lnTo>
                    <a:pt x="285731" y="1250342"/>
                  </a:lnTo>
                  <a:lnTo>
                    <a:pt x="246436" y="1223903"/>
                  </a:lnTo>
                  <a:lnTo>
                    <a:pt x="209572" y="1195162"/>
                  </a:lnTo>
                  <a:lnTo>
                    <a:pt x="175265" y="1164259"/>
                  </a:lnTo>
                  <a:lnTo>
                    <a:pt x="143637" y="1131331"/>
                  </a:lnTo>
                  <a:lnTo>
                    <a:pt x="114812" y="1096519"/>
                  </a:lnTo>
                  <a:lnTo>
                    <a:pt x="88914" y="1059960"/>
                  </a:lnTo>
                  <a:lnTo>
                    <a:pt x="66068" y="1021794"/>
                  </a:lnTo>
                  <a:lnTo>
                    <a:pt x="46396" y="982160"/>
                  </a:lnTo>
                  <a:lnTo>
                    <a:pt x="30024" y="941197"/>
                  </a:lnTo>
                  <a:lnTo>
                    <a:pt x="17074" y="899042"/>
                  </a:lnTo>
                  <a:lnTo>
                    <a:pt x="7671" y="855837"/>
                  </a:lnTo>
                  <a:lnTo>
                    <a:pt x="1938" y="811718"/>
                  </a:lnTo>
                  <a:lnTo>
                    <a:pt x="0" y="766826"/>
                  </a:lnTo>
                  <a:lnTo>
                    <a:pt x="0" y="595249"/>
                  </a:lnTo>
                  <a:lnTo>
                    <a:pt x="1881" y="550833"/>
                  </a:lnTo>
                  <a:lnTo>
                    <a:pt x="7436" y="507303"/>
                  </a:lnTo>
                  <a:lnTo>
                    <a:pt x="16533" y="464773"/>
                  </a:lnTo>
                  <a:lnTo>
                    <a:pt x="29039" y="423359"/>
                  </a:lnTo>
                  <a:lnTo>
                    <a:pt x="44821" y="383175"/>
                  </a:lnTo>
                  <a:lnTo>
                    <a:pt x="63746" y="344337"/>
                  </a:lnTo>
                  <a:lnTo>
                    <a:pt x="85683" y="306961"/>
                  </a:lnTo>
                  <a:lnTo>
                    <a:pt x="110497" y="271161"/>
                  </a:lnTo>
                  <a:lnTo>
                    <a:pt x="138057" y="237052"/>
                  </a:lnTo>
                  <a:lnTo>
                    <a:pt x="168229" y="204750"/>
                  </a:lnTo>
                  <a:lnTo>
                    <a:pt x="200882" y="174370"/>
                  </a:lnTo>
                  <a:lnTo>
                    <a:pt x="235882" y="146028"/>
                  </a:lnTo>
                  <a:lnTo>
                    <a:pt x="273096" y="119838"/>
                  </a:lnTo>
                  <a:lnTo>
                    <a:pt x="312393" y="95916"/>
                  </a:lnTo>
                  <a:lnTo>
                    <a:pt x="353639" y="74376"/>
                  </a:lnTo>
                  <a:lnTo>
                    <a:pt x="396702" y="55335"/>
                  </a:lnTo>
                  <a:lnTo>
                    <a:pt x="441449" y="38907"/>
                  </a:lnTo>
                  <a:lnTo>
                    <a:pt x="487747" y="25208"/>
                  </a:lnTo>
                  <a:lnTo>
                    <a:pt x="535464" y="14352"/>
                  </a:lnTo>
                  <a:lnTo>
                    <a:pt x="584467" y="6455"/>
                  </a:lnTo>
                  <a:lnTo>
                    <a:pt x="634623" y="1633"/>
                  </a:lnTo>
                  <a:lnTo>
                    <a:pt x="685800" y="0"/>
                  </a:lnTo>
                  <a:lnTo>
                    <a:pt x="685800" y="171450"/>
                  </a:lnTo>
                  <a:lnTo>
                    <a:pt x="635119" y="173060"/>
                  </a:lnTo>
                  <a:lnTo>
                    <a:pt x="585354" y="177819"/>
                  </a:lnTo>
                  <a:lnTo>
                    <a:pt x="536647" y="185622"/>
                  </a:lnTo>
                  <a:lnTo>
                    <a:pt x="489138" y="196362"/>
                  </a:lnTo>
                  <a:lnTo>
                    <a:pt x="442970" y="209932"/>
                  </a:lnTo>
                  <a:lnTo>
                    <a:pt x="398281" y="226228"/>
                  </a:lnTo>
                  <a:lnTo>
                    <a:pt x="355215" y="245141"/>
                  </a:lnTo>
                  <a:lnTo>
                    <a:pt x="313911" y="266567"/>
                  </a:lnTo>
                  <a:lnTo>
                    <a:pt x="274511" y="290399"/>
                  </a:lnTo>
                  <a:lnTo>
                    <a:pt x="237156" y="316531"/>
                  </a:lnTo>
                  <a:lnTo>
                    <a:pt x="201987" y="344856"/>
                  </a:lnTo>
                  <a:lnTo>
                    <a:pt x="169145" y="375269"/>
                  </a:lnTo>
                  <a:lnTo>
                    <a:pt x="138771" y="407663"/>
                  </a:lnTo>
                  <a:lnTo>
                    <a:pt x="111007" y="441932"/>
                  </a:lnTo>
                  <a:lnTo>
                    <a:pt x="85992" y="477970"/>
                  </a:lnTo>
                  <a:lnTo>
                    <a:pt x="63869" y="515670"/>
                  </a:lnTo>
                  <a:lnTo>
                    <a:pt x="44779" y="554927"/>
                  </a:lnTo>
                  <a:lnTo>
                    <a:pt x="28861" y="595634"/>
                  </a:lnTo>
                  <a:lnTo>
                    <a:pt x="16259" y="637685"/>
                  </a:lnTo>
                  <a:lnTo>
                    <a:pt x="7112" y="68097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4405629" y="1470406"/>
            <a:ext cx="48640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6666" sz="3000" spc="-37">
                <a:latin typeface="Arial MT"/>
                <a:cs typeface="Arial MT"/>
              </a:rPr>
              <a:t>w</a:t>
            </a:r>
            <a:r>
              <a:rPr dirty="0" sz="1600" spc="-25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3348228" y="2950464"/>
            <a:ext cx="695325" cy="1438275"/>
            <a:chOff x="3348228" y="2950464"/>
            <a:chExt cx="695325" cy="1438275"/>
          </a:xfrm>
        </p:grpSpPr>
        <p:sp>
          <p:nvSpPr>
            <p:cNvPr id="65" name="object 65" descr=""/>
            <p:cNvSpPr/>
            <p:nvPr/>
          </p:nvSpPr>
          <p:spPr>
            <a:xfrm>
              <a:off x="3352800" y="3550285"/>
              <a:ext cx="685800" cy="833755"/>
            </a:xfrm>
            <a:custGeom>
              <a:avLst/>
              <a:gdLst/>
              <a:ahLst/>
              <a:cxnLst/>
              <a:rect l="l" t="t" r="r" b="b"/>
              <a:pathLst>
                <a:path w="685800" h="833754">
                  <a:moveTo>
                    <a:pt x="0" y="0"/>
                  </a:moveTo>
                  <a:lnTo>
                    <a:pt x="0" y="171576"/>
                  </a:lnTo>
                  <a:lnTo>
                    <a:pt x="1938" y="216469"/>
                  </a:lnTo>
                  <a:lnTo>
                    <a:pt x="7671" y="260588"/>
                  </a:lnTo>
                  <a:lnTo>
                    <a:pt x="17074" y="303793"/>
                  </a:lnTo>
                  <a:lnTo>
                    <a:pt x="30024" y="345948"/>
                  </a:lnTo>
                  <a:lnTo>
                    <a:pt x="46396" y="386911"/>
                  </a:lnTo>
                  <a:lnTo>
                    <a:pt x="66068" y="426545"/>
                  </a:lnTo>
                  <a:lnTo>
                    <a:pt x="88914" y="464711"/>
                  </a:lnTo>
                  <a:lnTo>
                    <a:pt x="114812" y="501270"/>
                  </a:lnTo>
                  <a:lnTo>
                    <a:pt x="143637" y="536082"/>
                  </a:lnTo>
                  <a:lnTo>
                    <a:pt x="175265" y="569010"/>
                  </a:lnTo>
                  <a:lnTo>
                    <a:pt x="209572" y="599913"/>
                  </a:lnTo>
                  <a:lnTo>
                    <a:pt x="246436" y="628654"/>
                  </a:lnTo>
                  <a:lnTo>
                    <a:pt x="285731" y="655093"/>
                  </a:lnTo>
                  <a:lnTo>
                    <a:pt x="327334" y="679092"/>
                  </a:lnTo>
                  <a:lnTo>
                    <a:pt x="371122" y="700511"/>
                  </a:lnTo>
                  <a:lnTo>
                    <a:pt x="416969" y="719212"/>
                  </a:lnTo>
                  <a:lnTo>
                    <a:pt x="464753" y="735055"/>
                  </a:lnTo>
                  <a:lnTo>
                    <a:pt x="514350" y="747902"/>
                  </a:lnTo>
                  <a:lnTo>
                    <a:pt x="514350" y="833627"/>
                  </a:lnTo>
                  <a:lnTo>
                    <a:pt x="685800" y="681101"/>
                  </a:lnTo>
                  <a:lnTo>
                    <a:pt x="514350" y="490727"/>
                  </a:lnTo>
                  <a:lnTo>
                    <a:pt x="514350" y="576452"/>
                  </a:lnTo>
                  <a:lnTo>
                    <a:pt x="464753" y="563605"/>
                  </a:lnTo>
                  <a:lnTo>
                    <a:pt x="416969" y="547761"/>
                  </a:lnTo>
                  <a:lnTo>
                    <a:pt x="371122" y="529060"/>
                  </a:lnTo>
                  <a:lnTo>
                    <a:pt x="327334" y="507640"/>
                  </a:lnTo>
                  <a:lnTo>
                    <a:pt x="285731" y="483641"/>
                  </a:lnTo>
                  <a:lnTo>
                    <a:pt x="246436" y="457200"/>
                  </a:lnTo>
                  <a:lnTo>
                    <a:pt x="209572" y="428456"/>
                  </a:lnTo>
                  <a:lnTo>
                    <a:pt x="175265" y="397549"/>
                  </a:lnTo>
                  <a:lnTo>
                    <a:pt x="143637" y="364617"/>
                  </a:lnTo>
                  <a:lnTo>
                    <a:pt x="114812" y="329798"/>
                  </a:lnTo>
                  <a:lnTo>
                    <a:pt x="88914" y="293232"/>
                  </a:lnTo>
                  <a:lnTo>
                    <a:pt x="66068" y="255058"/>
                  </a:lnTo>
                  <a:lnTo>
                    <a:pt x="46396" y="215413"/>
                  </a:lnTo>
                  <a:lnTo>
                    <a:pt x="30024" y="174438"/>
                  </a:lnTo>
                  <a:lnTo>
                    <a:pt x="17074" y="132270"/>
                  </a:lnTo>
                  <a:lnTo>
                    <a:pt x="7671" y="89048"/>
                  </a:lnTo>
                  <a:lnTo>
                    <a:pt x="1938" y="44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352690" y="2955036"/>
              <a:ext cx="686435" cy="681355"/>
            </a:xfrm>
            <a:custGeom>
              <a:avLst/>
              <a:gdLst/>
              <a:ahLst/>
              <a:cxnLst/>
              <a:rect l="l" t="t" r="r" b="b"/>
              <a:pathLst>
                <a:path w="686435" h="681354">
                  <a:moveTo>
                    <a:pt x="685909" y="0"/>
                  </a:moveTo>
                  <a:lnTo>
                    <a:pt x="636411" y="1539"/>
                  </a:lnTo>
                  <a:lnTo>
                    <a:pt x="587103" y="6223"/>
                  </a:lnTo>
                  <a:lnTo>
                    <a:pt x="536730" y="14240"/>
                  </a:lnTo>
                  <a:lnTo>
                    <a:pt x="487896" y="25284"/>
                  </a:lnTo>
                  <a:lnTo>
                    <a:pt x="440715" y="39226"/>
                  </a:lnTo>
                  <a:lnTo>
                    <a:pt x="395298" y="55935"/>
                  </a:lnTo>
                  <a:lnTo>
                    <a:pt x="351758" y="75279"/>
                  </a:lnTo>
                  <a:lnTo>
                    <a:pt x="310205" y="97129"/>
                  </a:lnTo>
                  <a:lnTo>
                    <a:pt x="270753" y="121354"/>
                  </a:lnTo>
                  <a:lnTo>
                    <a:pt x="233513" y="147824"/>
                  </a:lnTo>
                  <a:lnTo>
                    <a:pt x="198598" y="176408"/>
                  </a:lnTo>
                  <a:lnTo>
                    <a:pt x="166120" y="206975"/>
                  </a:lnTo>
                  <a:lnTo>
                    <a:pt x="136190" y="239394"/>
                  </a:lnTo>
                  <a:lnTo>
                    <a:pt x="108920" y="273537"/>
                  </a:lnTo>
                  <a:lnTo>
                    <a:pt x="84424" y="309271"/>
                  </a:lnTo>
                  <a:lnTo>
                    <a:pt x="62812" y="346466"/>
                  </a:lnTo>
                  <a:lnTo>
                    <a:pt x="44197" y="384993"/>
                  </a:lnTo>
                  <a:lnTo>
                    <a:pt x="28692" y="424719"/>
                  </a:lnTo>
                  <a:lnTo>
                    <a:pt x="16407" y="465515"/>
                  </a:lnTo>
                  <a:lnTo>
                    <a:pt x="7455" y="507251"/>
                  </a:lnTo>
                  <a:lnTo>
                    <a:pt x="1949" y="549795"/>
                  </a:lnTo>
                  <a:lnTo>
                    <a:pt x="0" y="593017"/>
                  </a:lnTo>
                  <a:lnTo>
                    <a:pt x="1720" y="636787"/>
                  </a:lnTo>
                  <a:lnTo>
                    <a:pt x="7221" y="680974"/>
                  </a:lnTo>
                  <a:lnTo>
                    <a:pt x="16368" y="637685"/>
                  </a:lnTo>
                  <a:lnTo>
                    <a:pt x="28971" y="595634"/>
                  </a:lnTo>
                  <a:lnTo>
                    <a:pt x="44888" y="554927"/>
                  </a:lnTo>
                  <a:lnTo>
                    <a:pt x="63979" y="515670"/>
                  </a:lnTo>
                  <a:lnTo>
                    <a:pt x="86102" y="477970"/>
                  </a:lnTo>
                  <a:lnTo>
                    <a:pt x="111116" y="441932"/>
                  </a:lnTo>
                  <a:lnTo>
                    <a:pt x="138881" y="407663"/>
                  </a:lnTo>
                  <a:lnTo>
                    <a:pt x="169255" y="375269"/>
                  </a:lnTo>
                  <a:lnTo>
                    <a:pt x="202097" y="344856"/>
                  </a:lnTo>
                  <a:lnTo>
                    <a:pt x="237266" y="316531"/>
                  </a:lnTo>
                  <a:lnTo>
                    <a:pt x="274621" y="290399"/>
                  </a:lnTo>
                  <a:lnTo>
                    <a:pt x="314021" y="266567"/>
                  </a:lnTo>
                  <a:lnTo>
                    <a:pt x="355324" y="245141"/>
                  </a:lnTo>
                  <a:lnTo>
                    <a:pt x="398391" y="226228"/>
                  </a:lnTo>
                  <a:lnTo>
                    <a:pt x="443079" y="209932"/>
                  </a:lnTo>
                  <a:lnTo>
                    <a:pt x="489248" y="196362"/>
                  </a:lnTo>
                  <a:lnTo>
                    <a:pt x="536757" y="185622"/>
                  </a:lnTo>
                  <a:lnTo>
                    <a:pt x="585464" y="177819"/>
                  </a:lnTo>
                  <a:lnTo>
                    <a:pt x="635228" y="173060"/>
                  </a:lnTo>
                  <a:lnTo>
                    <a:pt x="685909" y="171450"/>
                  </a:lnTo>
                  <a:lnTo>
                    <a:pt x="685909" y="0"/>
                  </a:lnTo>
                  <a:close/>
                </a:path>
              </a:pathLst>
            </a:custGeom>
            <a:solidFill>
              <a:srgbClr val="00B7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352800" y="2955036"/>
              <a:ext cx="685800" cy="1429385"/>
            </a:xfrm>
            <a:custGeom>
              <a:avLst/>
              <a:gdLst/>
              <a:ahLst/>
              <a:cxnLst/>
              <a:rect l="l" t="t" r="r" b="b"/>
              <a:pathLst>
                <a:path w="685800" h="1429385">
                  <a:moveTo>
                    <a:pt x="0" y="595249"/>
                  </a:moveTo>
                  <a:lnTo>
                    <a:pt x="1938" y="640161"/>
                  </a:lnTo>
                  <a:lnTo>
                    <a:pt x="7671" y="684297"/>
                  </a:lnTo>
                  <a:lnTo>
                    <a:pt x="17074" y="727519"/>
                  </a:lnTo>
                  <a:lnTo>
                    <a:pt x="30024" y="769687"/>
                  </a:lnTo>
                  <a:lnTo>
                    <a:pt x="46396" y="810662"/>
                  </a:lnTo>
                  <a:lnTo>
                    <a:pt x="66068" y="850307"/>
                  </a:lnTo>
                  <a:lnTo>
                    <a:pt x="88914" y="888481"/>
                  </a:lnTo>
                  <a:lnTo>
                    <a:pt x="114812" y="925047"/>
                  </a:lnTo>
                  <a:lnTo>
                    <a:pt x="143637" y="959866"/>
                  </a:lnTo>
                  <a:lnTo>
                    <a:pt x="175265" y="992798"/>
                  </a:lnTo>
                  <a:lnTo>
                    <a:pt x="209572" y="1023705"/>
                  </a:lnTo>
                  <a:lnTo>
                    <a:pt x="246436" y="1052449"/>
                  </a:lnTo>
                  <a:lnTo>
                    <a:pt x="285731" y="1078890"/>
                  </a:lnTo>
                  <a:lnTo>
                    <a:pt x="327334" y="1102889"/>
                  </a:lnTo>
                  <a:lnTo>
                    <a:pt x="371122" y="1124309"/>
                  </a:lnTo>
                  <a:lnTo>
                    <a:pt x="416969" y="1143010"/>
                  </a:lnTo>
                  <a:lnTo>
                    <a:pt x="464753" y="1158854"/>
                  </a:lnTo>
                  <a:lnTo>
                    <a:pt x="514350" y="1171702"/>
                  </a:lnTo>
                  <a:lnTo>
                    <a:pt x="514350" y="1085977"/>
                  </a:lnTo>
                  <a:lnTo>
                    <a:pt x="685800" y="1276350"/>
                  </a:lnTo>
                  <a:lnTo>
                    <a:pt x="514350" y="1428877"/>
                  </a:lnTo>
                  <a:lnTo>
                    <a:pt x="514350" y="1343152"/>
                  </a:lnTo>
                  <a:lnTo>
                    <a:pt x="464753" y="1330304"/>
                  </a:lnTo>
                  <a:lnTo>
                    <a:pt x="416969" y="1314461"/>
                  </a:lnTo>
                  <a:lnTo>
                    <a:pt x="371122" y="1295760"/>
                  </a:lnTo>
                  <a:lnTo>
                    <a:pt x="327334" y="1274341"/>
                  </a:lnTo>
                  <a:lnTo>
                    <a:pt x="285731" y="1250342"/>
                  </a:lnTo>
                  <a:lnTo>
                    <a:pt x="246436" y="1223903"/>
                  </a:lnTo>
                  <a:lnTo>
                    <a:pt x="209572" y="1195162"/>
                  </a:lnTo>
                  <a:lnTo>
                    <a:pt x="175265" y="1164259"/>
                  </a:lnTo>
                  <a:lnTo>
                    <a:pt x="143637" y="1131331"/>
                  </a:lnTo>
                  <a:lnTo>
                    <a:pt x="114812" y="1096519"/>
                  </a:lnTo>
                  <a:lnTo>
                    <a:pt x="88914" y="1059960"/>
                  </a:lnTo>
                  <a:lnTo>
                    <a:pt x="66068" y="1021794"/>
                  </a:lnTo>
                  <a:lnTo>
                    <a:pt x="46396" y="982160"/>
                  </a:lnTo>
                  <a:lnTo>
                    <a:pt x="30024" y="941197"/>
                  </a:lnTo>
                  <a:lnTo>
                    <a:pt x="17074" y="899042"/>
                  </a:lnTo>
                  <a:lnTo>
                    <a:pt x="7671" y="855837"/>
                  </a:lnTo>
                  <a:lnTo>
                    <a:pt x="1938" y="811718"/>
                  </a:lnTo>
                  <a:lnTo>
                    <a:pt x="0" y="766826"/>
                  </a:lnTo>
                  <a:lnTo>
                    <a:pt x="0" y="595249"/>
                  </a:lnTo>
                  <a:lnTo>
                    <a:pt x="1881" y="550833"/>
                  </a:lnTo>
                  <a:lnTo>
                    <a:pt x="7436" y="507303"/>
                  </a:lnTo>
                  <a:lnTo>
                    <a:pt x="16533" y="464773"/>
                  </a:lnTo>
                  <a:lnTo>
                    <a:pt x="29039" y="423359"/>
                  </a:lnTo>
                  <a:lnTo>
                    <a:pt x="44821" y="383175"/>
                  </a:lnTo>
                  <a:lnTo>
                    <a:pt x="63746" y="344337"/>
                  </a:lnTo>
                  <a:lnTo>
                    <a:pt x="85683" y="306961"/>
                  </a:lnTo>
                  <a:lnTo>
                    <a:pt x="110497" y="271161"/>
                  </a:lnTo>
                  <a:lnTo>
                    <a:pt x="138057" y="237052"/>
                  </a:lnTo>
                  <a:lnTo>
                    <a:pt x="168229" y="204750"/>
                  </a:lnTo>
                  <a:lnTo>
                    <a:pt x="200882" y="174370"/>
                  </a:lnTo>
                  <a:lnTo>
                    <a:pt x="235882" y="146028"/>
                  </a:lnTo>
                  <a:lnTo>
                    <a:pt x="273096" y="119838"/>
                  </a:lnTo>
                  <a:lnTo>
                    <a:pt x="312393" y="95916"/>
                  </a:lnTo>
                  <a:lnTo>
                    <a:pt x="353639" y="74376"/>
                  </a:lnTo>
                  <a:lnTo>
                    <a:pt x="396702" y="55335"/>
                  </a:lnTo>
                  <a:lnTo>
                    <a:pt x="441449" y="38907"/>
                  </a:lnTo>
                  <a:lnTo>
                    <a:pt x="487747" y="25208"/>
                  </a:lnTo>
                  <a:lnTo>
                    <a:pt x="535464" y="14352"/>
                  </a:lnTo>
                  <a:lnTo>
                    <a:pt x="584467" y="6455"/>
                  </a:lnTo>
                  <a:lnTo>
                    <a:pt x="634623" y="1633"/>
                  </a:lnTo>
                  <a:lnTo>
                    <a:pt x="685800" y="0"/>
                  </a:lnTo>
                  <a:lnTo>
                    <a:pt x="685800" y="171450"/>
                  </a:lnTo>
                  <a:lnTo>
                    <a:pt x="635119" y="173060"/>
                  </a:lnTo>
                  <a:lnTo>
                    <a:pt x="585354" y="177819"/>
                  </a:lnTo>
                  <a:lnTo>
                    <a:pt x="536647" y="185622"/>
                  </a:lnTo>
                  <a:lnTo>
                    <a:pt x="489138" y="196362"/>
                  </a:lnTo>
                  <a:lnTo>
                    <a:pt x="442970" y="209932"/>
                  </a:lnTo>
                  <a:lnTo>
                    <a:pt x="398281" y="226228"/>
                  </a:lnTo>
                  <a:lnTo>
                    <a:pt x="355215" y="245141"/>
                  </a:lnTo>
                  <a:lnTo>
                    <a:pt x="313911" y="266567"/>
                  </a:lnTo>
                  <a:lnTo>
                    <a:pt x="274511" y="290399"/>
                  </a:lnTo>
                  <a:lnTo>
                    <a:pt x="237156" y="316531"/>
                  </a:lnTo>
                  <a:lnTo>
                    <a:pt x="201987" y="344856"/>
                  </a:lnTo>
                  <a:lnTo>
                    <a:pt x="169145" y="375269"/>
                  </a:lnTo>
                  <a:lnTo>
                    <a:pt x="138771" y="407663"/>
                  </a:lnTo>
                  <a:lnTo>
                    <a:pt x="111007" y="441932"/>
                  </a:lnTo>
                  <a:lnTo>
                    <a:pt x="85992" y="477970"/>
                  </a:lnTo>
                  <a:lnTo>
                    <a:pt x="63869" y="515670"/>
                  </a:lnTo>
                  <a:lnTo>
                    <a:pt x="44779" y="554927"/>
                  </a:lnTo>
                  <a:lnTo>
                    <a:pt x="28861" y="595634"/>
                  </a:lnTo>
                  <a:lnTo>
                    <a:pt x="16259" y="637685"/>
                  </a:lnTo>
                  <a:lnTo>
                    <a:pt x="7112" y="68097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4300473" y="2463520"/>
            <a:ext cx="54292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330" marR="30480" indent="-62865">
              <a:lnSpc>
                <a:spcPct val="125000"/>
              </a:lnSpc>
              <a:spcBef>
                <a:spcPts val="100"/>
              </a:spcBef>
            </a:pPr>
            <a:r>
              <a:rPr dirty="0" baseline="16666" sz="3000" spc="-37">
                <a:latin typeface="Arial MT"/>
                <a:cs typeface="Arial MT"/>
              </a:rPr>
              <a:t>w</a:t>
            </a:r>
            <a:r>
              <a:rPr dirty="0" sz="1600" spc="-25">
                <a:latin typeface="Arial MT"/>
                <a:cs typeface="Arial MT"/>
              </a:rPr>
              <a:t>1m </a:t>
            </a:r>
            <a:r>
              <a:rPr dirty="0" baseline="16666" sz="3000" spc="-37">
                <a:latin typeface="Arial MT"/>
                <a:cs typeface="Arial MT"/>
              </a:rPr>
              <a:t>w</a:t>
            </a:r>
            <a:r>
              <a:rPr dirty="0" sz="1600" spc="-25">
                <a:latin typeface="Arial MT"/>
                <a:cs typeface="Arial MT"/>
              </a:rPr>
              <a:t>j0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258055" y="4063365"/>
            <a:ext cx="4762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6666" sz="3000" spc="-37">
                <a:latin typeface="Arial MT"/>
                <a:cs typeface="Arial MT"/>
              </a:rPr>
              <a:t>w</a:t>
            </a:r>
            <a:r>
              <a:rPr dirty="0" sz="1600" spc="-25">
                <a:latin typeface="Arial MT"/>
                <a:cs typeface="Arial MT"/>
              </a:rPr>
              <a:t>jm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7421880" y="1930349"/>
            <a:ext cx="3155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Arial MT"/>
                <a:cs typeface="Arial MT"/>
              </a:rPr>
              <a:t>y</a:t>
            </a:r>
            <a:r>
              <a:rPr dirty="0" baseline="-20833" sz="2400" spc="-37">
                <a:latin typeface="Arial MT"/>
                <a:cs typeface="Arial MT"/>
              </a:rPr>
              <a:t>1</a:t>
            </a:r>
            <a:endParaRPr baseline="-20833" sz="2400">
              <a:latin typeface="Arial MT"/>
              <a:cs typeface="Arial MT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3355847" y="4948428"/>
            <a:ext cx="695325" cy="1438275"/>
            <a:chOff x="3355847" y="4948428"/>
            <a:chExt cx="695325" cy="1438275"/>
          </a:xfrm>
        </p:grpSpPr>
        <p:sp>
          <p:nvSpPr>
            <p:cNvPr id="72" name="object 72" descr=""/>
            <p:cNvSpPr/>
            <p:nvPr/>
          </p:nvSpPr>
          <p:spPr>
            <a:xfrm>
              <a:off x="3360419" y="5548249"/>
              <a:ext cx="685800" cy="833755"/>
            </a:xfrm>
            <a:custGeom>
              <a:avLst/>
              <a:gdLst/>
              <a:ahLst/>
              <a:cxnLst/>
              <a:rect l="l" t="t" r="r" b="b"/>
              <a:pathLst>
                <a:path w="685800" h="833754">
                  <a:moveTo>
                    <a:pt x="0" y="0"/>
                  </a:moveTo>
                  <a:lnTo>
                    <a:pt x="0" y="171513"/>
                  </a:lnTo>
                  <a:lnTo>
                    <a:pt x="1938" y="216415"/>
                  </a:lnTo>
                  <a:lnTo>
                    <a:pt x="7671" y="260542"/>
                  </a:lnTo>
                  <a:lnTo>
                    <a:pt x="17074" y="303755"/>
                  </a:lnTo>
                  <a:lnTo>
                    <a:pt x="30024" y="345915"/>
                  </a:lnTo>
                  <a:lnTo>
                    <a:pt x="46396" y="386883"/>
                  </a:lnTo>
                  <a:lnTo>
                    <a:pt x="66068" y="426521"/>
                  </a:lnTo>
                  <a:lnTo>
                    <a:pt x="88914" y="464691"/>
                  </a:lnTo>
                  <a:lnTo>
                    <a:pt x="114812" y="501252"/>
                  </a:lnTo>
                  <a:lnTo>
                    <a:pt x="143637" y="536067"/>
                  </a:lnTo>
                  <a:lnTo>
                    <a:pt x="175265" y="568996"/>
                  </a:lnTo>
                  <a:lnTo>
                    <a:pt x="209572" y="599902"/>
                  </a:lnTo>
                  <a:lnTo>
                    <a:pt x="246436" y="628644"/>
                  </a:lnTo>
                  <a:lnTo>
                    <a:pt x="285731" y="655086"/>
                  </a:lnTo>
                  <a:lnTo>
                    <a:pt x="327334" y="679087"/>
                  </a:lnTo>
                  <a:lnTo>
                    <a:pt x="371122" y="700509"/>
                  </a:lnTo>
                  <a:lnTo>
                    <a:pt x="416969" y="719214"/>
                  </a:lnTo>
                  <a:lnTo>
                    <a:pt x="464753" y="735062"/>
                  </a:lnTo>
                  <a:lnTo>
                    <a:pt x="514350" y="747915"/>
                  </a:lnTo>
                  <a:lnTo>
                    <a:pt x="514350" y="833653"/>
                  </a:lnTo>
                  <a:lnTo>
                    <a:pt x="685800" y="681088"/>
                  </a:lnTo>
                  <a:lnTo>
                    <a:pt x="514350" y="490728"/>
                  </a:lnTo>
                  <a:lnTo>
                    <a:pt x="514350" y="576465"/>
                  </a:lnTo>
                  <a:lnTo>
                    <a:pt x="464753" y="563610"/>
                  </a:lnTo>
                  <a:lnTo>
                    <a:pt x="416969" y="547760"/>
                  </a:lnTo>
                  <a:lnTo>
                    <a:pt x="371122" y="529054"/>
                  </a:lnTo>
                  <a:lnTo>
                    <a:pt x="327334" y="507630"/>
                  </a:lnTo>
                  <a:lnTo>
                    <a:pt x="285731" y="483627"/>
                  </a:lnTo>
                  <a:lnTo>
                    <a:pt x="246436" y="457184"/>
                  </a:lnTo>
                  <a:lnTo>
                    <a:pt x="209572" y="428439"/>
                  </a:lnTo>
                  <a:lnTo>
                    <a:pt x="175265" y="397531"/>
                  </a:lnTo>
                  <a:lnTo>
                    <a:pt x="143637" y="364599"/>
                  </a:lnTo>
                  <a:lnTo>
                    <a:pt x="114812" y="329781"/>
                  </a:lnTo>
                  <a:lnTo>
                    <a:pt x="88914" y="293217"/>
                  </a:lnTo>
                  <a:lnTo>
                    <a:pt x="66068" y="255044"/>
                  </a:lnTo>
                  <a:lnTo>
                    <a:pt x="46396" y="215402"/>
                  </a:lnTo>
                  <a:lnTo>
                    <a:pt x="30024" y="174429"/>
                  </a:lnTo>
                  <a:lnTo>
                    <a:pt x="17074" y="132263"/>
                  </a:lnTo>
                  <a:lnTo>
                    <a:pt x="7671" y="89044"/>
                  </a:lnTo>
                  <a:lnTo>
                    <a:pt x="1938" y="44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360310" y="4953000"/>
              <a:ext cx="686435" cy="681355"/>
            </a:xfrm>
            <a:custGeom>
              <a:avLst/>
              <a:gdLst/>
              <a:ahLst/>
              <a:cxnLst/>
              <a:rect l="l" t="t" r="r" b="b"/>
              <a:pathLst>
                <a:path w="686435" h="681354">
                  <a:moveTo>
                    <a:pt x="685909" y="0"/>
                  </a:moveTo>
                  <a:lnTo>
                    <a:pt x="636411" y="1539"/>
                  </a:lnTo>
                  <a:lnTo>
                    <a:pt x="587103" y="6223"/>
                  </a:lnTo>
                  <a:lnTo>
                    <a:pt x="536730" y="14240"/>
                  </a:lnTo>
                  <a:lnTo>
                    <a:pt x="487896" y="25284"/>
                  </a:lnTo>
                  <a:lnTo>
                    <a:pt x="440715" y="39226"/>
                  </a:lnTo>
                  <a:lnTo>
                    <a:pt x="395298" y="55935"/>
                  </a:lnTo>
                  <a:lnTo>
                    <a:pt x="351758" y="75280"/>
                  </a:lnTo>
                  <a:lnTo>
                    <a:pt x="310205" y="97131"/>
                  </a:lnTo>
                  <a:lnTo>
                    <a:pt x="270753" y="121356"/>
                  </a:lnTo>
                  <a:lnTo>
                    <a:pt x="233513" y="147827"/>
                  </a:lnTo>
                  <a:lnTo>
                    <a:pt x="198598" y="176412"/>
                  </a:lnTo>
                  <a:lnTo>
                    <a:pt x="166120" y="206981"/>
                  </a:lnTo>
                  <a:lnTo>
                    <a:pt x="136190" y="239402"/>
                  </a:lnTo>
                  <a:lnTo>
                    <a:pt x="108920" y="273547"/>
                  </a:lnTo>
                  <a:lnTo>
                    <a:pt x="84424" y="309284"/>
                  </a:lnTo>
                  <a:lnTo>
                    <a:pt x="62812" y="346483"/>
                  </a:lnTo>
                  <a:lnTo>
                    <a:pt x="44197" y="385013"/>
                  </a:lnTo>
                  <a:lnTo>
                    <a:pt x="28692" y="424744"/>
                  </a:lnTo>
                  <a:lnTo>
                    <a:pt x="16407" y="465545"/>
                  </a:lnTo>
                  <a:lnTo>
                    <a:pt x="7455" y="507285"/>
                  </a:lnTo>
                  <a:lnTo>
                    <a:pt x="1949" y="549836"/>
                  </a:lnTo>
                  <a:lnTo>
                    <a:pt x="0" y="593065"/>
                  </a:lnTo>
                  <a:lnTo>
                    <a:pt x="1720" y="636842"/>
                  </a:lnTo>
                  <a:lnTo>
                    <a:pt x="7221" y="681037"/>
                  </a:lnTo>
                  <a:lnTo>
                    <a:pt x="16368" y="637739"/>
                  </a:lnTo>
                  <a:lnTo>
                    <a:pt x="28971" y="595680"/>
                  </a:lnTo>
                  <a:lnTo>
                    <a:pt x="44888" y="554966"/>
                  </a:lnTo>
                  <a:lnTo>
                    <a:pt x="63979" y="515703"/>
                  </a:lnTo>
                  <a:lnTo>
                    <a:pt x="86102" y="477997"/>
                  </a:lnTo>
                  <a:lnTo>
                    <a:pt x="111116" y="441954"/>
                  </a:lnTo>
                  <a:lnTo>
                    <a:pt x="138881" y="407681"/>
                  </a:lnTo>
                  <a:lnTo>
                    <a:pt x="169255" y="375283"/>
                  </a:lnTo>
                  <a:lnTo>
                    <a:pt x="202097" y="344867"/>
                  </a:lnTo>
                  <a:lnTo>
                    <a:pt x="237266" y="316539"/>
                  </a:lnTo>
                  <a:lnTo>
                    <a:pt x="274621" y="290405"/>
                  </a:lnTo>
                  <a:lnTo>
                    <a:pt x="314021" y="266571"/>
                  </a:lnTo>
                  <a:lnTo>
                    <a:pt x="355324" y="245144"/>
                  </a:lnTo>
                  <a:lnTo>
                    <a:pt x="398391" y="226229"/>
                  </a:lnTo>
                  <a:lnTo>
                    <a:pt x="443079" y="209933"/>
                  </a:lnTo>
                  <a:lnTo>
                    <a:pt x="489248" y="196362"/>
                  </a:lnTo>
                  <a:lnTo>
                    <a:pt x="536757" y="185622"/>
                  </a:lnTo>
                  <a:lnTo>
                    <a:pt x="585464" y="177819"/>
                  </a:lnTo>
                  <a:lnTo>
                    <a:pt x="635228" y="173060"/>
                  </a:lnTo>
                  <a:lnTo>
                    <a:pt x="685909" y="171450"/>
                  </a:lnTo>
                  <a:lnTo>
                    <a:pt x="685909" y="0"/>
                  </a:lnTo>
                  <a:close/>
                </a:path>
              </a:pathLst>
            </a:custGeom>
            <a:solidFill>
              <a:srgbClr val="00B7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360419" y="4953000"/>
              <a:ext cx="685800" cy="1429385"/>
            </a:xfrm>
            <a:custGeom>
              <a:avLst/>
              <a:gdLst/>
              <a:ahLst/>
              <a:cxnLst/>
              <a:rect l="l" t="t" r="r" b="b"/>
              <a:pathLst>
                <a:path w="685800" h="1429385">
                  <a:moveTo>
                    <a:pt x="0" y="595249"/>
                  </a:moveTo>
                  <a:lnTo>
                    <a:pt x="1938" y="640159"/>
                  </a:lnTo>
                  <a:lnTo>
                    <a:pt x="7671" y="684293"/>
                  </a:lnTo>
                  <a:lnTo>
                    <a:pt x="17074" y="727512"/>
                  </a:lnTo>
                  <a:lnTo>
                    <a:pt x="30024" y="769678"/>
                  </a:lnTo>
                  <a:lnTo>
                    <a:pt x="46396" y="810651"/>
                  </a:lnTo>
                  <a:lnTo>
                    <a:pt x="66068" y="850293"/>
                  </a:lnTo>
                  <a:lnTo>
                    <a:pt x="88914" y="888466"/>
                  </a:lnTo>
                  <a:lnTo>
                    <a:pt x="114812" y="925030"/>
                  </a:lnTo>
                  <a:lnTo>
                    <a:pt x="143637" y="959848"/>
                  </a:lnTo>
                  <a:lnTo>
                    <a:pt x="175265" y="992780"/>
                  </a:lnTo>
                  <a:lnTo>
                    <a:pt x="209572" y="1023688"/>
                  </a:lnTo>
                  <a:lnTo>
                    <a:pt x="246436" y="1052433"/>
                  </a:lnTo>
                  <a:lnTo>
                    <a:pt x="285731" y="1078876"/>
                  </a:lnTo>
                  <a:lnTo>
                    <a:pt x="327334" y="1102879"/>
                  </a:lnTo>
                  <a:lnTo>
                    <a:pt x="371122" y="1124303"/>
                  </a:lnTo>
                  <a:lnTo>
                    <a:pt x="416969" y="1143009"/>
                  </a:lnTo>
                  <a:lnTo>
                    <a:pt x="464753" y="1158859"/>
                  </a:lnTo>
                  <a:lnTo>
                    <a:pt x="514350" y="1171714"/>
                  </a:lnTo>
                  <a:lnTo>
                    <a:pt x="514350" y="1085977"/>
                  </a:lnTo>
                  <a:lnTo>
                    <a:pt x="685800" y="1276337"/>
                  </a:lnTo>
                  <a:lnTo>
                    <a:pt x="514350" y="1428902"/>
                  </a:lnTo>
                  <a:lnTo>
                    <a:pt x="514350" y="1343164"/>
                  </a:lnTo>
                  <a:lnTo>
                    <a:pt x="464753" y="1330311"/>
                  </a:lnTo>
                  <a:lnTo>
                    <a:pt x="416969" y="1314463"/>
                  </a:lnTo>
                  <a:lnTo>
                    <a:pt x="371122" y="1295758"/>
                  </a:lnTo>
                  <a:lnTo>
                    <a:pt x="327334" y="1274336"/>
                  </a:lnTo>
                  <a:lnTo>
                    <a:pt x="285731" y="1250335"/>
                  </a:lnTo>
                  <a:lnTo>
                    <a:pt x="246436" y="1223893"/>
                  </a:lnTo>
                  <a:lnTo>
                    <a:pt x="209572" y="1195151"/>
                  </a:lnTo>
                  <a:lnTo>
                    <a:pt x="175265" y="1164245"/>
                  </a:lnTo>
                  <a:lnTo>
                    <a:pt x="143637" y="1131316"/>
                  </a:lnTo>
                  <a:lnTo>
                    <a:pt x="114812" y="1096501"/>
                  </a:lnTo>
                  <a:lnTo>
                    <a:pt x="88914" y="1059940"/>
                  </a:lnTo>
                  <a:lnTo>
                    <a:pt x="66068" y="1021770"/>
                  </a:lnTo>
                  <a:lnTo>
                    <a:pt x="46396" y="982132"/>
                  </a:lnTo>
                  <a:lnTo>
                    <a:pt x="30024" y="941164"/>
                  </a:lnTo>
                  <a:lnTo>
                    <a:pt x="17074" y="899004"/>
                  </a:lnTo>
                  <a:lnTo>
                    <a:pt x="7671" y="855791"/>
                  </a:lnTo>
                  <a:lnTo>
                    <a:pt x="1938" y="811664"/>
                  </a:lnTo>
                  <a:lnTo>
                    <a:pt x="0" y="766762"/>
                  </a:lnTo>
                  <a:lnTo>
                    <a:pt x="0" y="595249"/>
                  </a:lnTo>
                  <a:lnTo>
                    <a:pt x="1881" y="550833"/>
                  </a:lnTo>
                  <a:lnTo>
                    <a:pt x="7436" y="507303"/>
                  </a:lnTo>
                  <a:lnTo>
                    <a:pt x="16533" y="464773"/>
                  </a:lnTo>
                  <a:lnTo>
                    <a:pt x="29039" y="423359"/>
                  </a:lnTo>
                  <a:lnTo>
                    <a:pt x="44821" y="383175"/>
                  </a:lnTo>
                  <a:lnTo>
                    <a:pt x="63746" y="344337"/>
                  </a:lnTo>
                  <a:lnTo>
                    <a:pt x="85683" y="306961"/>
                  </a:lnTo>
                  <a:lnTo>
                    <a:pt x="110497" y="271161"/>
                  </a:lnTo>
                  <a:lnTo>
                    <a:pt x="138057" y="237052"/>
                  </a:lnTo>
                  <a:lnTo>
                    <a:pt x="168229" y="204750"/>
                  </a:lnTo>
                  <a:lnTo>
                    <a:pt x="200882" y="174370"/>
                  </a:lnTo>
                  <a:lnTo>
                    <a:pt x="235882" y="146028"/>
                  </a:lnTo>
                  <a:lnTo>
                    <a:pt x="273096" y="119838"/>
                  </a:lnTo>
                  <a:lnTo>
                    <a:pt x="312393" y="95916"/>
                  </a:lnTo>
                  <a:lnTo>
                    <a:pt x="353639" y="74376"/>
                  </a:lnTo>
                  <a:lnTo>
                    <a:pt x="396702" y="55335"/>
                  </a:lnTo>
                  <a:lnTo>
                    <a:pt x="441449" y="38907"/>
                  </a:lnTo>
                  <a:lnTo>
                    <a:pt x="487747" y="25208"/>
                  </a:lnTo>
                  <a:lnTo>
                    <a:pt x="535464" y="14352"/>
                  </a:lnTo>
                  <a:lnTo>
                    <a:pt x="584467" y="6455"/>
                  </a:lnTo>
                  <a:lnTo>
                    <a:pt x="634623" y="1633"/>
                  </a:lnTo>
                  <a:lnTo>
                    <a:pt x="685800" y="0"/>
                  </a:lnTo>
                  <a:lnTo>
                    <a:pt x="685800" y="171450"/>
                  </a:lnTo>
                  <a:lnTo>
                    <a:pt x="635119" y="173060"/>
                  </a:lnTo>
                  <a:lnTo>
                    <a:pt x="585354" y="177819"/>
                  </a:lnTo>
                  <a:lnTo>
                    <a:pt x="536647" y="185622"/>
                  </a:lnTo>
                  <a:lnTo>
                    <a:pt x="489138" y="196362"/>
                  </a:lnTo>
                  <a:lnTo>
                    <a:pt x="442970" y="209933"/>
                  </a:lnTo>
                  <a:lnTo>
                    <a:pt x="398281" y="226229"/>
                  </a:lnTo>
                  <a:lnTo>
                    <a:pt x="355215" y="245144"/>
                  </a:lnTo>
                  <a:lnTo>
                    <a:pt x="313911" y="266571"/>
                  </a:lnTo>
                  <a:lnTo>
                    <a:pt x="274511" y="290405"/>
                  </a:lnTo>
                  <a:lnTo>
                    <a:pt x="237156" y="316539"/>
                  </a:lnTo>
                  <a:lnTo>
                    <a:pt x="201987" y="344867"/>
                  </a:lnTo>
                  <a:lnTo>
                    <a:pt x="169145" y="375283"/>
                  </a:lnTo>
                  <a:lnTo>
                    <a:pt x="138771" y="407681"/>
                  </a:lnTo>
                  <a:lnTo>
                    <a:pt x="111007" y="441954"/>
                  </a:lnTo>
                  <a:lnTo>
                    <a:pt x="85992" y="477997"/>
                  </a:lnTo>
                  <a:lnTo>
                    <a:pt x="63869" y="515703"/>
                  </a:lnTo>
                  <a:lnTo>
                    <a:pt x="44779" y="554966"/>
                  </a:lnTo>
                  <a:lnTo>
                    <a:pt x="28861" y="595680"/>
                  </a:lnTo>
                  <a:lnTo>
                    <a:pt x="16259" y="637739"/>
                  </a:lnTo>
                  <a:lnTo>
                    <a:pt x="7112" y="68103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7461757" y="3226435"/>
            <a:ext cx="2482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Arial MT"/>
                <a:cs typeface="Arial MT"/>
              </a:rPr>
              <a:t>y</a:t>
            </a:r>
            <a:r>
              <a:rPr dirty="0" baseline="-20833" sz="2400" spc="-37">
                <a:latin typeface="Arial MT"/>
                <a:cs typeface="Arial MT"/>
              </a:rPr>
              <a:t>j</a:t>
            </a:r>
            <a:endParaRPr baseline="-20833"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92786"/>
            <a:ext cx="60712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Matter of Activation</a:t>
            </a:r>
            <a:r>
              <a:rPr dirty="0" spc="-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Function(AF)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888" y="2380234"/>
            <a:ext cx="2550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δ</a:t>
            </a:r>
            <a:r>
              <a:rPr dirty="0" baseline="-20833" sz="2400" i="1">
                <a:latin typeface="Times New Roman"/>
                <a:cs typeface="Times New Roman"/>
              </a:rPr>
              <a:t>k</a:t>
            </a:r>
            <a:r>
              <a:rPr dirty="0" baseline="-20833" sz="2400" spc="-22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(n)=e</a:t>
            </a:r>
            <a:r>
              <a:rPr dirty="0" baseline="-20833" sz="2400" spc="-15" i="1">
                <a:latin typeface="Times New Roman"/>
                <a:cs typeface="Times New Roman"/>
              </a:rPr>
              <a:t>k</a:t>
            </a:r>
            <a:r>
              <a:rPr dirty="0" sz="2400" spc="-10" i="1">
                <a:latin typeface="Times New Roman"/>
                <a:cs typeface="Times New Roman"/>
              </a:rPr>
              <a:t>(n)φ’(v</a:t>
            </a:r>
            <a:r>
              <a:rPr dirty="0" baseline="-20833" sz="2400" spc="-15" i="1">
                <a:latin typeface="Times New Roman"/>
                <a:cs typeface="Times New Roman"/>
              </a:rPr>
              <a:t>k</a:t>
            </a:r>
            <a:r>
              <a:rPr dirty="0" sz="2400" spc="-10" i="1">
                <a:latin typeface="Times New Roman"/>
                <a:cs typeface="Times New Roman"/>
              </a:rPr>
              <a:t>(n))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64528" y="2272643"/>
            <a:ext cx="2486025" cy="589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5"/>
              </a:lnSpc>
            </a:pPr>
            <a:r>
              <a:rPr dirty="0" sz="2000" i="1">
                <a:latin typeface="Arial"/>
                <a:cs typeface="Arial"/>
              </a:rPr>
              <a:t>k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&amp;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j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output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&amp;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hidden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layer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neuron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838200"/>
            <a:ext cx="2534412" cy="144780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766569"/>
            <a:ext cx="9144000" cy="6091555"/>
            <a:chOff x="0" y="766569"/>
            <a:chExt cx="9144000" cy="609155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8751" y="766569"/>
              <a:ext cx="6175248" cy="609142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3220212" cy="76352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4346575" y="580720"/>
            <a:ext cx="17792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solidFill>
                  <a:srgbClr val="FF0000"/>
                </a:solidFill>
                <a:latin typeface="Times New Roman"/>
                <a:cs typeface="Times New Roman"/>
              </a:rPr>
              <a:t>f(x)=1/(1+exp(-</a:t>
            </a:r>
            <a:r>
              <a:rPr dirty="0" sz="1800" spc="-25" i="1">
                <a:solidFill>
                  <a:srgbClr val="FF0000"/>
                </a:solidFill>
                <a:latin typeface="Times New Roman"/>
                <a:cs typeface="Times New Roman"/>
              </a:rPr>
              <a:t>βx)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90409" y="482295"/>
            <a:ext cx="17951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800" spc="-28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FF0000"/>
                </a:solidFill>
                <a:latin typeface="Times New Roman"/>
                <a:cs typeface="Times New Roman"/>
              </a:rPr>
              <a:t>’(x)=</a:t>
            </a:r>
            <a:r>
              <a:rPr dirty="0" sz="1800" spc="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FF0000"/>
                </a:solidFill>
                <a:latin typeface="Times New Roman"/>
                <a:cs typeface="Times New Roman"/>
              </a:rPr>
              <a:t>β </a:t>
            </a:r>
            <a:r>
              <a:rPr dirty="0" sz="1800" spc="-10" i="1">
                <a:solidFill>
                  <a:srgbClr val="FF0000"/>
                </a:solidFill>
                <a:latin typeface="Times New Roman"/>
                <a:cs typeface="Times New Roman"/>
              </a:rPr>
              <a:t>f(x)(1-f(x))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40" y="3990213"/>
            <a:ext cx="290512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908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6FF"/>
                </a:solidFill>
                <a:latin typeface="Arial MT"/>
                <a:cs typeface="Arial MT"/>
              </a:rPr>
              <a:t>Differentiability</a:t>
            </a:r>
            <a:r>
              <a:rPr dirty="0" sz="1800" spc="-2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only </a:t>
            </a:r>
            <a:r>
              <a:rPr dirty="0" sz="1800">
                <a:latin typeface="Arial MT"/>
                <a:cs typeface="Arial MT"/>
              </a:rPr>
              <a:t>condition for</a:t>
            </a:r>
            <a:r>
              <a:rPr dirty="0" sz="1800" spc="-114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AF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an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example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 MT"/>
                <a:cs typeface="Arial MT"/>
              </a:rPr>
              <a:t>continuously </a:t>
            </a:r>
            <a:r>
              <a:rPr dirty="0" sz="1800">
                <a:solidFill>
                  <a:srgbClr val="0066FF"/>
                </a:solidFill>
                <a:latin typeface="Arial MT"/>
                <a:cs typeface="Arial MT"/>
              </a:rPr>
              <a:t>differentiable</a:t>
            </a:r>
            <a:r>
              <a:rPr dirty="0" sz="1800" spc="-2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 MT"/>
                <a:cs typeface="Arial MT"/>
              </a:rPr>
              <a:t>nonlinear</a:t>
            </a:r>
            <a:r>
              <a:rPr dirty="0" sz="1800" spc="-95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66FF"/>
                </a:solidFill>
                <a:latin typeface="Arial MT"/>
                <a:cs typeface="Arial MT"/>
              </a:rPr>
              <a:t>AF</a:t>
            </a:r>
            <a:r>
              <a:rPr dirty="0" sz="1800" spc="-25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is </a:t>
            </a:r>
            <a:r>
              <a:rPr dirty="0" sz="1800">
                <a:solidFill>
                  <a:srgbClr val="0066FF"/>
                </a:solidFill>
                <a:latin typeface="Arial MT"/>
                <a:cs typeface="Arial MT"/>
              </a:rPr>
              <a:t>sigmoidal</a:t>
            </a:r>
            <a:r>
              <a:rPr dirty="0" sz="1800" spc="-4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66FF"/>
                </a:solidFill>
                <a:latin typeface="Arial MT"/>
                <a:cs typeface="Arial MT"/>
              </a:rPr>
              <a:t>nonlinearity;</a:t>
            </a:r>
            <a:r>
              <a:rPr dirty="0" sz="1800" spc="-1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0066FF"/>
                </a:solidFill>
                <a:latin typeface="Arial MT"/>
                <a:cs typeface="Arial MT"/>
              </a:rPr>
              <a:t>its </a:t>
            </a:r>
            <a:r>
              <a:rPr dirty="0" sz="1800">
                <a:solidFill>
                  <a:srgbClr val="0066FF"/>
                </a:solidFill>
                <a:latin typeface="Arial MT"/>
                <a:cs typeface="Arial MT"/>
              </a:rPr>
              <a:t>two</a:t>
            </a:r>
            <a:r>
              <a:rPr dirty="0" sz="1800" spc="1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66FF"/>
                </a:solidFill>
                <a:latin typeface="Arial MT"/>
                <a:cs typeface="Arial MT"/>
              </a:rPr>
              <a:t>forms</a:t>
            </a:r>
            <a:r>
              <a:rPr dirty="0" sz="1800" spc="-15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66FF"/>
                </a:solidFill>
                <a:latin typeface="Arial MT"/>
                <a:cs typeface="Arial MT"/>
              </a:rPr>
              <a:t>are</a:t>
            </a:r>
            <a:r>
              <a:rPr dirty="0" sz="1800" spc="-2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0066FF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928609" y="1168653"/>
            <a:ext cx="10896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6FF"/>
                </a:solidFill>
                <a:latin typeface="Times New Roman"/>
                <a:cs typeface="Times New Roman"/>
              </a:rPr>
              <a:t>Max.</a:t>
            </a:r>
            <a:r>
              <a:rPr dirty="0" sz="1800" spc="-45" b="1" i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 i="1">
                <a:solidFill>
                  <a:srgbClr val="0066FF"/>
                </a:solidFill>
                <a:latin typeface="Times New Roman"/>
                <a:cs typeface="Times New Roman"/>
              </a:rPr>
              <a:t>0.25β </a:t>
            </a:r>
            <a:r>
              <a:rPr dirty="0" sz="1800" b="1" i="1">
                <a:solidFill>
                  <a:srgbClr val="0066FF"/>
                </a:solidFill>
                <a:latin typeface="Times New Roman"/>
                <a:cs typeface="Times New Roman"/>
              </a:rPr>
              <a:t>at</a:t>
            </a:r>
            <a:r>
              <a:rPr dirty="0" sz="1800" spc="-20" b="1" i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 i="1">
                <a:solidFill>
                  <a:srgbClr val="0066FF"/>
                </a:solidFill>
                <a:latin typeface="Times New Roman"/>
                <a:cs typeface="Times New Roman"/>
              </a:rPr>
              <a:t>f(x)=0.5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7634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BP</a:t>
            </a:r>
            <a:r>
              <a:rPr dirty="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at a 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Glance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53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11" y="1295400"/>
            <a:ext cx="2532888" cy="14478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546313" y="2020346"/>
            <a:ext cx="1953895" cy="586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46250" algn="l"/>
              </a:tabLst>
            </a:pPr>
            <a:r>
              <a:rPr dirty="0" sz="3500" spc="-110">
                <a:latin typeface="Symbol"/>
                <a:cs typeface="Symbol"/>
              </a:rPr>
              <a:t></a:t>
            </a:r>
            <a:r>
              <a:rPr dirty="0" sz="3500" spc="-110" i="1">
                <a:latin typeface="Times New Roman"/>
                <a:cs typeface="Times New Roman"/>
              </a:rPr>
              <a:t>w</a:t>
            </a:r>
            <a:r>
              <a:rPr dirty="0" sz="3500" spc="-200" i="1">
                <a:latin typeface="Times New Roman"/>
                <a:cs typeface="Times New Roman"/>
              </a:rPr>
              <a:t> </a:t>
            </a:r>
            <a:r>
              <a:rPr dirty="0" sz="3500" spc="-45">
                <a:latin typeface="Symbol"/>
                <a:cs typeface="Symbol"/>
              </a:rPr>
              <a:t></a:t>
            </a:r>
            <a:r>
              <a:rPr dirty="0" sz="3500" spc="-515">
                <a:latin typeface="Times New Roman"/>
                <a:cs typeface="Times New Roman"/>
              </a:rPr>
              <a:t> </a:t>
            </a:r>
            <a:r>
              <a:rPr dirty="0" sz="3650">
                <a:latin typeface="Symbol"/>
                <a:cs typeface="Symbol"/>
              </a:rPr>
              <a:t></a:t>
            </a:r>
            <a:r>
              <a:rPr dirty="0" sz="3650" spc="30">
                <a:latin typeface="Times New Roman"/>
                <a:cs typeface="Times New Roman"/>
              </a:rPr>
              <a:t> </a:t>
            </a:r>
            <a:r>
              <a:rPr dirty="0" sz="3650" spc="-50">
                <a:latin typeface="Symbol"/>
                <a:cs typeface="Symbol"/>
              </a:rPr>
              <a:t>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500" spc="-50" i="1"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900176" y="3531900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 h="0">
                <a:moveTo>
                  <a:pt x="0" y="0"/>
                </a:moveTo>
                <a:lnTo>
                  <a:pt x="328256" y="0"/>
                </a:lnTo>
              </a:path>
            </a:pathLst>
          </a:custGeom>
          <a:ln w="93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738218" y="3676211"/>
            <a:ext cx="46672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6080" algn="l"/>
              </a:tabLst>
            </a:pPr>
            <a:r>
              <a:rPr dirty="0" sz="1050" spc="-50" i="1">
                <a:latin typeface="Times New Roman"/>
                <a:cs typeface="Times New Roman"/>
              </a:rPr>
              <a:t>o</a:t>
            </a:r>
            <a:r>
              <a:rPr dirty="0" sz="1050" i="1">
                <a:latin typeface="Times New Roman"/>
                <a:cs typeface="Times New Roman"/>
              </a:rPr>
              <a:t>	</a:t>
            </a:r>
            <a:r>
              <a:rPr dirty="0" sz="1050" spc="-50" i="1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50705" y="3524748"/>
            <a:ext cx="588010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0680" algn="l"/>
              </a:tabLst>
            </a:pPr>
            <a:r>
              <a:rPr dirty="0" sz="1800" spc="-25">
                <a:latin typeface="Symbol"/>
                <a:cs typeface="Symbol"/>
              </a:rPr>
              <a:t></a:t>
            </a:r>
            <a:r>
              <a:rPr dirty="0" sz="1800" spc="-25" i="1">
                <a:latin typeface="Times New Roman"/>
                <a:cs typeface="Times New Roman"/>
              </a:rPr>
              <a:t>f</a:t>
            </a:r>
            <a:r>
              <a:rPr dirty="0" sz="1800" i="1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Symbol"/>
                <a:cs typeface="Symbol"/>
              </a:rPr>
              <a:t></a:t>
            </a:r>
            <a:r>
              <a:rPr dirty="0" sz="1800" spc="-25" i="1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68706" y="3207359"/>
            <a:ext cx="1049020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3950" sz="2700">
                <a:latin typeface="Symbol"/>
                <a:cs typeface="Symbol"/>
              </a:rPr>
              <a:t></a:t>
            </a:r>
            <a:r>
              <a:rPr dirty="0" baseline="-33950" sz="2700" spc="-30">
                <a:latin typeface="Times New Roman"/>
                <a:cs typeface="Times New Roman"/>
              </a:rPr>
              <a:t> </a:t>
            </a:r>
            <a:r>
              <a:rPr dirty="0" baseline="-33950" sz="2700">
                <a:latin typeface="Symbol"/>
                <a:cs typeface="Symbol"/>
              </a:rPr>
              <a:t></a:t>
            </a:r>
            <a:r>
              <a:rPr dirty="0" baseline="-33950" sz="2700" spc="300"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1800" spc="445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</a:t>
            </a:r>
            <a:r>
              <a:rPr dirty="0" sz="1800" spc="-25" i="1">
                <a:latin typeface="Times New Roman"/>
                <a:cs typeface="Times New Roman"/>
              </a:rPr>
              <a:t>f</a:t>
            </a:r>
            <a:r>
              <a:rPr dirty="0" baseline="-23809" sz="1575" spc="-37" i="1">
                <a:latin typeface="Times New Roman"/>
                <a:cs typeface="Times New Roman"/>
              </a:rPr>
              <a:t>o</a:t>
            </a:r>
            <a:endParaRPr baseline="-23809" sz="1575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44385" y="3500353"/>
            <a:ext cx="92710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12610" y="3335748"/>
            <a:ext cx="139700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45">
                <a:latin typeface="Symbol"/>
                <a:cs typeface="Symbol"/>
              </a:rPr>
              <a:t>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494390" y="3503410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 h="0">
                <a:moveTo>
                  <a:pt x="0" y="0"/>
                </a:moveTo>
                <a:lnTo>
                  <a:pt x="327781" y="0"/>
                </a:lnTo>
              </a:path>
            </a:pathLst>
          </a:custGeom>
          <a:ln w="93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706431" y="3647255"/>
            <a:ext cx="9207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i="1">
                <a:latin typeface="Times New Roman"/>
                <a:cs typeface="Times New Roman"/>
              </a:rPr>
              <a:t>h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94291" y="3328004"/>
            <a:ext cx="9207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i="1">
                <a:latin typeface="Times New Roman"/>
                <a:cs typeface="Times New Roman"/>
              </a:rPr>
              <a:t>h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20543" y="3631477"/>
            <a:ext cx="9207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i="1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27606" y="3496255"/>
            <a:ext cx="427990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50264" sz="1575" i="1">
                <a:latin typeface="Times New Roman"/>
                <a:cs typeface="Times New Roman"/>
              </a:rPr>
              <a:t>o</a:t>
            </a:r>
            <a:r>
              <a:rPr dirty="0" baseline="50264" sz="1575" spc="472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</a:t>
            </a:r>
            <a:r>
              <a:rPr dirty="0" sz="1800" spc="-25" i="1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505933" y="3177006"/>
            <a:ext cx="198755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25">
                <a:latin typeface="Symbol"/>
                <a:cs typeface="Symbol"/>
              </a:rPr>
              <a:t></a:t>
            </a:r>
            <a:r>
              <a:rPr dirty="0" sz="1800" spc="-25" i="1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407897" y="3262599"/>
            <a:ext cx="80962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8455" algn="l"/>
                <a:tab pos="729615" algn="l"/>
              </a:tabLst>
            </a:pPr>
            <a:r>
              <a:rPr dirty="0" sz="1050" spc="-50" i="1">
                <a:latin typeface="Times New Roman"/>
                <a:cs typeface="Times New Roman"/>
              </a:rPr>
              <a:t>h</a:t>
            </a:r>
            <a:r>
              <a:rPr dirty="0" sz="1050" i="1">
                <a:latin typeface="Times New Roman"/>
                <a:cs typeface="Times New Roman"/>
              </a:rPr>
              <a:t>	</a:t>
            </a:r>
            <a:r>
              <a:rPr dirty="0" baseline="1048" sz="3975" spc="-75">
                <a:latin typeface="Symbol"/>
                <a:cs typeface="Symbol"/>
              </a:rPr>
              <a:t></a:t>
            </a:r>
            <a:r>
              <a:rPr dirty="0" baseline="1048" sz="3975">
                <a:latin typeface="Times New Roman"/>
                <a:cs typeface="Times New Roman"/>
              </a:rPr>
              <a:t>	</a:t>
            </a:r>
            <a:r>
              <a:rPr dirty="0" sz="1050" spc="-50" i="1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274549" y="3307573"/>
            <a:ext cx="1112520" cy="3136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3370" algn="l"/>
                <a:tab pos="732155" algn="l"/>
              </a:tabLst>
            </a:pPr>
            <a:r>
              <a:rPr dirty="0" sz="1850" spc="-50">
                <a:latin typeface="Symbol"/>
                <a:cs typeface="Symbol"/>
              </a:rPr>
              <a:t>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Symbol"/>
                <a:cs typeface="Symbol"/>
              </a:rPr>
              <a:t>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50">
                <a:latin typeface="Symbol"/>
                <a:cs typeface="Symbol"/>
              </a:rPr>
              <a:t></a:t>
            </a:r>
            <a:r>
              <a:rPr dirty="0" sz="1850" spc="310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81940" y="2968574"/>
            <a:ext cx="65481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gradient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</a:t>
            </a:r>
            <a:r>
              <a:rPr dirty="0" sz="1600" i="1">
                <a:latin typeface="Arial"/>
                <a:cs typeface="Arial"/>
              </a:rPr>
              <a:t>δ</a:t>
            </a:r>
            <a:r>
              <a:rPr dirty="0" baseline="-23809" sz="1575" i="1">
                <a:latin typeface="Arial"/>
                <a:cs typeface="Arial"/>
              </a:rPr>
              <a:t>o</a:t>
            </a:r>
            <a:r>
              <a:rPr dirty="0" baseline="-23809" sz="1575" spc="-3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)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hidden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</a:t>
            </a:r>
            <a:r>
              <a:rPr dirty="0" sz="1600" spc="-10" i="1">
                <a:latin typeface="Arial"/>
                <a:cs typeface="Arial"/>
              </a:rPr>
              <a:t>δ</a:t>
            </a:r>
            <a:r>
              <a:rPr dirty="0" baseline="-23809" sz="1575" spc="-15" i="1">
                <a:latin typeface="Arial"/>
                <a:cs typeface="Arial"/>
              </a:rPr>
              <a:t>h</a:t>
            </a:r>
            <a:r>
              <a:rPr dirty="0" sz="1600" spc="-10" i="1">
                <a:latin typeface="Arial"/>
                <a:cs typeface="Arial"/>
              </a:rPr>
              <a:t>)</a:t>
            </a:r>
            <a:r>
              <a:rPr dirty="0" sz="1600" spc="-125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497304" y="4296929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 h="0">
                <a:moveTo>
                  <a:pt x="0" y="0"/>
                </a:moveTo>
                <a:lnTo>
                  <a:pt x="139082" y="0"/>
                </a:lnTo>
              </a:path>
            </a:pathLst>
          </a:custGeom>
          <a:ln w="94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2496509" y="3961259"/>
            <a:ext cx="144145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5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979216" y="4100875"/>
            <a:ext cx="95250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2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421456" y="4108649"/>
            <a:ext cx="739775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i="1">
                <a:latin typeface="Times New Roman"/>
                <a:cs typeface="Times New Roman"/>
              </a:rPr>
              <a:t>f</a:t>
            </a:r>
            <a:r>
              <a:rPr dirty="0" sz="1850" spc="450" i="1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(</a:t>
            </a:r>
            <a:r>
              <a:rPr dirty="0" sz="1850" i="1">
                <a:latin typeface="Times New Roman"/>
                <a:cs typeface="Times New Roman"/>
              </a:rPr>
              <a:t>n</a:t>
            </a:r>
            <a:r>
              <a:rPr dirty="0" sz="1850">
                <a:latin typeface="Times New Roman"/>
                <a:cs typeface="Times New Roman"/>
              </a:rPr>
              <a:t>))</a:t>
            </a:r>
            <a:r>
              <a:rPr dirty="0" sz="1850" spc="43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,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04791" y="4264216"/>
            <a:ext cx="95250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20" i="1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851630" y="4108649"/>
            <a:ext cx="1510030" cy="4895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30"/>
              </a:lnSpc>
              <a:spcBef>
                <a:spcPts val="95"/>
              </a:spcBef>
              <a:tabLst>
                <a:tab pos="807085" algn="l"/>
              </a:tabLst>
            </a:pPr>
            <a:r>
              <a:rPr dirty="0" sz="1850" i="1">
                <a:latin typeface="Times New Roman"/>
                <a:cs typeface="Times New Roman"/>
              </a:rPr>
              <a:t>e</a:t>
            </a:r>
            <a:r>
              <a:rPr dirty="0" sz="1850">
                <a:latin typeface="Times New Roman"/>
                <a:cs typeface="Times New Roman"/>
              </a:rPr>
              <a:t>(</a:t>
            </a:r>
            <a:r>
              <a:rPr dirty="0" sz="1850" i="1">
                <a:latin typeface="Times New Roman"/>
                <a:cs typeface="Times New Roman"/>
              </a:rPr>
              <a:t>n</a:t>
            </a:r>
            <a:r>
              <a:rPr dirty="0" sz="1850">
                <a:latin typeface="Times New Roman"/>
                <a:cs typeface="Times New Roman"/>
              </a:rPr>
              <a:t>)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Symbol"/>
                <a:cs typeface="Symbol"/>
              </a:rPr>
              <a:t></a:t>
            </a:r>
            <a:r>
              <a:rPr dirty="0" sz="1850">
                <a:latin typeface="Times New Roman"/>
                <a:cs typeface="Times New Roman"/>
              </a:rPr>
              <a:t>	(</a:t>
            </a:r>
            <a:r>
              <a:rPr dirty="0" sz="1850" i="1">
                <a:latin typeface="Times New Roman"/>
                <a:cs typeface="Times New Roman"/>
              </a:rPr>
              <a:t>d</a:t>
            </a:r>
            <a:r>
              <a:rPr dirty="0" sz="1850" spc="-290" i="1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(</a:t>
            </a:r>
            <a:r>
              <a:rPr dirty="0" sz="1850" i="1">
                <a:latin typeface="Times New Roman"/>
                <a:cs typeface="Times New Roman"/>
              </a:rPr>
              <a:t>n</a:t>
            </a:r>
            <a:r>
              <a:rPr dirty="0" sz="1850">
                <a:latin typeface="Times New Roman"/>
                <a:cs typeface="Times New Roman"/>
              </a:rPr>
              <a:t>)</a:t>
            </a:r>
            <a:r>
              <a:rPr dirty="0" sz="1850" spc="-8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Symbol"/>
                <a:cs typeface="Symbol"/>
              </a:rPr>
              <a:t></a:t>
            </a:r>
            <a:endParaRPr sz="1850">
              <a:latin typeface="Symbol"/>
              <a:cs typeface="Symbol"/>
            </a:endParaRPr>
          </a:p>
          <a:p>
            <a:pPr algn="ctr" marR="60325">
              <a:lnSpc>
                <a:spcPts val="1830"/>
              </a:lnSpc>
            </a:pPr>
            <a:r>
              <a:rPr dirty="0" sz="1850" spc="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534378" y="4221344"/>
            <a:ext cx="619760" cy="0"/>
          </a:xfrm>
          <a:custGeom>
            <a:avLst/>
            <a:gdLst/>
            <a:ahLst/>
            <a:cxnLst/>
            <a:rect l="l" t="t" r="r" b="b"/>
            <a:pathLst>
              <a:path w="619760" h="0">
                <a:moveTo>
                  <a:pt x="0" y="0"/>
                </a:moveTo>
                <a:lnTo>
                  <a:pt x="619172" y="0"/>
                </a:lnTo>
              </a:path>
            </a:pathLst>
          </a:custGeom>
          <a:ln w="89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359645" y="4189972"/>
            <a:ext cx="9398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35" i="1"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749817" y="4043702"/>
            <a:ext cx="9398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35" i="1"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209419" y="3972011"/>
            <a:ext cx="1642745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sz="1750" spc="-45">
                <a:latin typeface="Symbol"/>
                <a:cs typeface="Symbol"/>
              </a:rPr>
              <a:t></a:t>
            </a:r>
            <a:r>
              <a:rPr dirty="0" sz="2300" spc="-45">
                <a:latin typeface="Symbol"/>
                <a:cs typeface="Symbol"/>
              </a:rPr>
              <a:t></a:t>
            </a:r>
            <a:r>
              <a:rPr dirty="0" sz="1750" spc="-45" i="1">
                <a:latin typeface="Times New Roman"/>
                <a:cs typeface="Times New Roman"/>
              </a:rPr>
              <a:t>d</a:t>
            </a:r>
            <a:r>
              <a:rPr dirty="0" sz="1750" spc="-235" i="1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(</a:t>
            </a:r>
            <a:r>
              <a:rPr dirty="0" sz="1750" i="1">
                <a:latin typeface="Times New Roman"/>
                <a:cs typeface="Times New Roman"/>
              </a:rPr>
              <a:t>n</a:t>
            </a:r>
            <a:r>
              <a:rPr dirty="0" sz="1750">
                <a:latin typeface="Times New Roman"/>
                <a:cs typeface="Times New Roman"/>
              </a:rPr>
              <a:t>)</a:t>
            </a:r>
            <a:r>
              <a:rPr dirty="0" sz="1750" spc="-50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</a:t>
            </a:r>
            <a:r>
              <a:rPr dirty="0" sz="1750" spc="320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f</a:t>
            </a:r>
            <a:r>
              <a:rPr dirty="0" sz="1750" spc="85" i="1">
                <a:latin typeface="Times New Roman"/>
                <a:cs typeface="Times New Roman"/>
              </a:rPr>
              <a:t>  </a:t>
            </a:r>
            <a:r>
              <a:rPr dirty="0" sz="1750" spc="-20">
                <a:latin typeface="Times New Roman"/>
                <a:cs typeface="Times New Roman"/>
              </a:rPr>
              <a:t>(</a:t>
            </a:r>
            <a:r>
              <a:rPr dirty="0" sz="1750" spc="-20" i="1">
                <a:latin typeface="Times New Roman"/>
                <a:cs typeface="Times New Roman"/>
              </a:rPr>
              <a:t>n</a:t>
            </a:r>
            <a:r>
              <a:rPr dirty="0" sz="1750" spc="-20">
                <a:latin typeface="Times New Roman"/>
                <a:cs typeface="Times New Roman"/>
              </a:rPr>
              <a:t>)</a:t>
            </a:r>
            <a:r>
              <a:rPr dirty="0" sz="2300" spc="-20">
                <a:latin typeface="Symbol"/>
                <a:cs typeface="Symbol"/>
              </a:rPr>
              <a:t>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518663" y="4214900"/>
            <a:ext cx="653415" cy="291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750" spc="65">
                <a:latin typeface="Symbol"/>
                <a:cs typeface="Symbol"/>
              </a:rPr>
              <a:t></a:t>
            </a:r>
            <a:r>
              <a:rPr dirty="0" sz="1750" spc="65" i="1">
                <a:latin typeface="Times New Roman"/>
                <a:cs typeface="Times New Roman"/>
              </a:rPr>
              <a:t>f</a:t>
            </a:r>
            <a:r>
              <a:rPr dirty="0" baseline="-25000" sz="1500" spc="97" i="1">
                <a:latin typeface="Times New Roman"/>
                <a:cs typeface="Times New Roman"/>
              </a:rPr>
              <a:t>o</a:t>
            </a:r>
            <a:r>
              <a:rPr dirty="0" baseline="-25000" sz="1500" spc="37" i="1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(</a:t>
            </a:r>
            <a:r>
              <a:rPr dirty="0" sz="1750" spc="-25" i="1">
                <a:latin typeface="Times New Roman"/>
                <a:cs typeface="Times New Roman"/>
              </a:rPr>
              <a:t>n</a:t>
            </a:r>
            <a:r>
              <a:rPr dirty="0" sz="1750" spc="-25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533585" y="3896346"/>
            <a:ext cx="623570" cy="291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50">
                <a:latin typeface="Symbol"/>
                <a:cs typeface="Symbol"/>
              </a:rPr>
              <a:t></a:t>
            </a:r>
            <a:r>
              <a:rPr dirty="0" sz="1750" i="1">
                <a:latin typeface="Times New Roman"/>
                <a:cs typeface="Times New Roman"/>
              </a:rPr>
              <a:t>e</a:t>
            </a:r>
            <a:r>
              <a:rPr dirty="0" sz="1750" spc="415" i="1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(</a:t>
            </a:r>
            <a:r>
              <a:rPr dirty="0" sz="1750" spc="-25" i="1">
                <a:latin typeface="Times New Roman"/>
                <a:cs typeface="Times New Roman"/>
              </a:rPr>
              <a:t>n</a:t>
            </a:r>
            <a:r>
              <a:rPr dirty="0" sz="1750" spc="-25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31140" y="4679060"/>
            <a:ext cx="34429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logistic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sigmoid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activation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function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915155" y="4529917"/>
            <a:ext cx="24911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50" spc="95" i="1">
                <a:latin typeface="Times New Roman"/>
                <a:cs typeface="Times New Roman"/>
              </a:rPr>
              <a:t>f</a:t>
            </a:r>
            <a:r>
              <a:rPr dirty="0" baseline="-23391" sz="1425" spc="142" i="1">
                <a:latin typeface="Times New Roman"/>
                <a:cs typeface="Times New Roman"/>
              </a:rPr>
              <a:t>o</a:t>
            </a:r>
            <a:r>
              <a:rPr dirty="0" baseline="-23391" sz="1425" spc="-30" i="1">
                <a:latin typeface="Times New Roman"/>
                <a:cs typeface="Times New Roman"/>
              </a:rPr>
              <a:t> </a:t>
            </a:r>
            <a:r>
              <a:rPr dirty="0" sz="1650" spc="80">
                <a:latin typeface="Times New Roman"/>
                <a:cs typeface="Times New Roman"/>
              </a:rPr>
              <a:t>(</a:t>
            </a:r>
            <a:r>
              <a:rPr dirty="0" sz="1650" spc="80" i="1">
                <a:latin typeface="Times New Roman"/>
                <a:cs typeface="Times New Roman"/>
              </a:rPr>
              <a:t>n</a:t>
            </a:r>
            <a:r>
              <a:rPr dirty="0" sz="1650" spc="80">
                <a:latin typeface="Times New Roman"/>
                <a:cs typeface="Times New Roman"/>
              </a:rPr>
              <a:t>)</a:t>
            </a:r>
            <a:r>
              <a:rPr dirty="0" sz="1650" spc="35">
                <a:latin typeface="Times New Roman"/>
                <a:cs typeface="Times New Roman"/>
              </a:rPr>
              <a:t> </a:t>
            </a:r>
            <a:r>
              <a:rPr dirty="0" sz="1650" spc="105">
                <a:latin typeface="Symbol"/>
                <a:cs typeface="Symbol"/>
              </a:rPr>
              <a:t></a:t>
            </a:r>
            <a:r>
              <a:rPr dirty="0" sz="1650" spc="-190">
                <a:latin typeface="Times New Roman"/>
                <a:cs typeface="Times New Roman"/>
              </a:rPr>
              <a:t> </a:t>
            </a:r>
            <a:r>
              <a:rPr dirty="0" sz="1650" spc="55">
                <a:latin typeface="Times New Roman"/>
                <a:cs typeface="Times New Roman"/>
              </a:rPr>
              <a:t>1/</a:t>
            </a:r>
            <a:r>
              <a:rPr dirty="0" sz="2200" spc="55">
                <a:latin typeface="Symbol"/>
                <a:cs typeface="Symbol"/>
              </a:rPr>
              <a:t></a:t>
            </a:r>
            <a:r>
              <a:rPr dirty="0" sz="1650" spc="55">
                <a:latin typeface="Times New Roman"/>
                <a:cs typeface="Times New Roman"/>
              </a:rPr>
              <a:t>1</a:t>
            </a:r>
            <a:r>
              <a:rPr dirty="0" sz="1650" spc="55">
                <a:latin typeface="Symbol"/>
                <a:cs typeface="Symbol"/>
              </a:rPr>
              <a:t>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exp</a:t>
            </a:r>
            <a:r>
              <a:rPr dirty="0" sz="2200">
                <a:latin typeface="Symbol"/>
                <a:cs typeface="Symbol"/>
              </a:rPr>
              <a:t></a:t>
            </a:r>
            <a:r>
              <a:rPr dirty="0" sz="1650">
                <a:latin typeface="Symbol"/>
                <a:cs typeface="Symbol"/>
              </a:rPr>
              <a:t>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 spc="55" i="1">
                <a:latin typeface="Times New Roman"/>
                <a:cs typeface="Times New Roman"/>
              </a:rPr>
              <a:t>x</a:t>
            </a:r>
            <a:r>
              <a:rPr dirty="0" baseline="-23391" sz="1425" spc="82" i="1">
                <a:latin typeface="Times New Roman"/>
                <a:cs typeface="Times New Roman"/>
              </a:rPr>
              <a:t>o</a:t>
            </a:r>
            <a:r>
              <a:rPr dirty="0" baseline="-23391" sz="1425" spc="-30" i="1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Times New Roman"/>
                <a:cs typeface="Times New Roman"/>
              </a:rPr>
              <a:t>(</a:t>
            </a:r>
            <a:r>
              <a:rPr dirty="0" sz="1650" spc="-20" i="1">
                <a:latin typeface="Times New Roman"/>
                <a:cs typeface="Times New Roman"/>
              </a:rPr>
              <a:t>n</a:t>
            </a:r>
            <a:r>
              <a:rPr dirty="0" sz="1650" spc="-20">
                <a:latin typeface="Times New Roman"/>
                <a:cs typeface="Times New Roman"/>
              </a:rPr>
              <a:t>)</a:t>
            </a:r>
            <a:r>
              <a:rPr dirty="0" sz="2200" spc="-20">
                <a:latin typeface="Symbol"/>
                <a:cs typeface="Symbol"/>
              </a:rPr>
              <a:t>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672550" y="4722144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4" h="0">
                <a:moveTo>
                  <a:pt x="0" y="0"/>
                </a:moveTo>
                <a:lnTo>
                  <a:pt x="610110" y="0"/>
                </a:lnTo>
              </a:path>
            </a:pathLst>
          </a:custGeom>
          <a:ln w="93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8491158" y="4690597"/>
            <a:ext cx="9334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" i="1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637184" y="4690597"/>
            <a:ext cx="9334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" i="1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885127" y="4866454"/>
            <a:ext cx="9334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" i="1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872268" y="4547203"/>
            <a:ext cx="9334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" i="1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060594" y="4464718"/>
            <a:ext cx="91694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270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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spc="415" i="1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(</a:t>
            </a:r>
            <a:r>
              <a:rPr dirty="0" sz="1800" spc="-20" i="1">
                <a:latin typeface="Times New Roman"/>
                <a:cs typeface="Times New Roman"/>
              </a:rPr>
              <a:t>n</a:t>
            </a:r>
            <a:r>
              <a:rPr dirty="0" sz="1800" spc="-20">
                <a:latin typeface="Times New Roman"/>
                <a:cs typeface="Times New Roman"/>
              </a:rPr>
              <a:t>)</a:t>
            </a:r>
            <a:r>
              <a:rPr dirty="0" sz="2350" spc="-20">
                <a:latin typeface="Symbol"/>
                <a:cs typeface="Symbol"/>
              </a:rPr>
              <a:t>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334732" y="4464717"/>
            <a:ext cx="76835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spc="409" i="1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(</a:t>
            </a:r>
            <a:r>
              <a:rPr dirty="0" sz="1800" spc="-35" i="1">
                <a:latin typeface="Times New Roman"/>
                <a:cs typeface="Times New Roman"/>
              </a:rPr>
              <a:t>n</a:t>
            </a:r>
            <a:r>
              <a:rPr dirty="0" sz="1800" spc="-35">
                <a:latin typeface="Times New Roman"/>
                <a:cs typeface="Times New Roman"/>
              </a:rPr>
              <a:t>)</a:t>
            </a:r>
            <a:r>
              <a:rPr dirty="0" sz="2350" spc="-35">
                <a:latin typeface="Symbol"/>
                <a:cs typeface="Symbol"/>
              </a:rPr>
              <a:t>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671757" y="4714992"/>
            <a:ext cx="614045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>
                <a:latin typeface="Symbol"/>
                <a:cs typeface="Symbol"/>
              </a:rPr>
              <a:t></a:t>
            </a:r>
            <a:r>
              <a:rPr dirty="0" sz="1800" i="1">
                <a:latin typeface="Times New Roman"/>
                <a:cs typeface="Times New Roman"/>
              </a:rPr>
              <a:t>x</a:t>
            </a:r>
            <a:r>
              <a:rPr dirty="0" sz="1800" spc="280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</a:t>
            </a:r>
            <a:r>
              <a:rPr dirty="0" sz="1800" spc="-25" i="1">
                <a:latin typeface="Times New Roman"/>
                <a:cs typeface="Times New Roman"/>
              </a:rPr>
              <a:t>n</a:t>
            </a:r>
            <a:r>
              <a:rPr dirty="0" sz="1800" spc="-2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683664" y="4395740"/>
            <a:ext cx="589280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>
                <a:latin typeface="Symbol"/>
                <a:cs typeface="Symbol"/>
              </a:rPr>
              <a:t>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spc="385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</a:t>
            </a:r>
            <a:r>
              <a:rPr dirty="0" sz="1800" spc="-25" i="1">
                <a:latin typeface="Times New Roman"/>
                <a:cs typeface="Times New Roman"/>
              </a:rPr>
              <a:t>n</a:t>
            </a:r>
            <a:r>
              <a:rPr dirty="0" sz="1800" spc="-2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44093" y="5407863"/>
            <a:ext cx="45802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Now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gradient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</a:t>
            </a:r>
            <a:r>
              <a:rPr dirty="0" sz="1600" i="1">
                <a:latin typeface="Arial"/>
                <a:cs typeface="Arial"/>
              </a:rPr>
              <a:t>δ</a:t>
            </a:r>
            <a:r>
              <a:rPr dirty="0" baseline="-21164" sz="1575" i="1">
                <a:latin typeface="Arial"/>
                <a:cs typeface="Arial"/>
              </a:rPr>
              <a:t>o</a:t>
            </a:r>
            <a:r>
              <a:rPr dirty="0" sz="1600">
                <a:latin typeface="Arial MT"/>
                <a:cs typeface="Arial MT"/>
              </a:rPr>
              <a:t>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becomes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488514" y="5259232"/>
            <a:ext cx="3284220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750" spc="130">
                <a:latin typeface="Symbol"/>
                <a:cs typeface="Symbol"/>
              </a:rPr>
              <a:t></a:t>
            </a:r>
            <a:r>
              <a:rPr dirty="0" baseline="-23391" sz="1425" spc="195">
                <a:latin typeface="Times New Roman"/>
                <a:cs typeface="Times New Roman"/>
              </a:rPr>
              <a:t>o</a:t>
            </a:r>
            <a:r>
              <a:rPr dirty="0" baseline="-23391" sz="1425" spc="232">
                <a:latin typeface="Times New Roman"/>
                <a:cs typeface="Times New Roman"/>
              </a:rPr>
              <a:t>  </a:t>
            </a:r>
            <a:r>
              <a:rPr dirty="0" sz="1650" spc="114">
                <a:latin typeface="Symbol"/>
                <a:cs typeface="Symbol"/>
              </a:rPr>
              <a:t></a:t>
            </a:r>
            <a:r>
              <a:rPr dirty="0" sz="1650" spc="4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Symbol"/>
                <a:cs typeface="Symbol"/>
              </a:rPr>
              <a:t></a:t>
            </a:r>
            <a:r>
              <a:rPr dirty="0" sz="1650" spc="65" i="1">
                <a:latin typeface="Times New Roman"/>
                <a:cs typeface="Times New Roman"/>
              </a:rPr>
              <a:t>d</a:t>
            </a:r>
            <a:r>
              <a:rPr dirty="0" sz="1650" spc="65">
                <a:latin typeface="Times New Roman"/>
                <a:cs typeface="Times New Roman"/>
              </a:rPr>
              <a:t>(</a:t>
            </a:r>
            <a:r>
              <a:rPr dirty="0" sz="1650" spc="65" i="1">
                <a:latin typeface="Times New Roman"/>
                <a:cs typeface="Times New Roman"/>
              </a:rPr>
              <a:t>n</a:t>
            </a:r>
            <a:r>
              <a:rPr dirty="0" sz="1650" spc="65">
                <a:latin typeface="Times New Roman"/>
                <a:cs typeface="Times New Roman"/>
              </a:rPr>
              <a:t>)</a:t>
            </a:r>
            <a:r>
              <a:rPr dirty="0" sz="1650" spc="-35">
                <a:latin typeface="Times New Roman"/>
                <a:cs typeface="Times New Roman"/>
              </a:rPr>
              <a:t> </a:t>
            </a:r>
            <a:r>
              <a:rPr dirty="0" sz="1650" spc="114">
                <a:latin typeface="Symbol"/>
                <a:cs typeface="Symbol"/>
              </a:rPr>
              <a:t></a:t>
            </a:r>
            <a:r>
              <a:rPr dirty="0" sz="1650" spc="320">
                <a:latin typeface="Times New Roman"/>
                <a:cs typeface="Times New Roman"/>
              </a:rPr>
              <a:t> </a:t>
            </a:r>
            <a:r>
              <a:rPr dirty="0" sz="1650" spc="125" i="1">
                <a:latin typeface="Times New Roman"/>
                <a:cs typeface="Times New Roman"/>
              </a:rPr>
              <a:t>f</a:t>
            </a:r>
            <a:r>
              <a:rPr dirty="0" baseline="-23391" sz="1425" spc="187" i="1">
                <a:latin typeface="Times New Roman"/>
                <a:cs typeface="Times New Roman"/>
              </a:rPr>
              <a:t>o</a:t>
            </a:r>
            <a:r>
              <a:rPr dirty="0" baseline="-23391" sz="1425" spc="82" i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(</a:t>
            </a:r>
            <a:r>
              <a:rPr dirty="0" sz="1650" i="1">
                <a:latin typeface="Times New Roman"/>
                <a:cs typeface="Times New Roman"/>
              </a:rPr>
              <a:t>n</a:t>
            </a:r>
            <a:r>
              <a:rPr dirty="0" sz="1650">
                <a:latin typeface="Times New Roman"/>
                <a:cs typeface="Times New Roman"/>
              </a:rPr>
              <a:t>)</a:t>
            </a:r>
            <a:r>
              <a:rPr dirty="0" sz="2200">
                <a:latin typeface="Symbol"/>
                <a:cs typeface="Symbol"/>
              </a:rPr>
              <a:t>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1650" spc="125" i="1">
                <a:latin typeface="Times New Roman"/>
                <a:cs typeface="Times New Roman"/>
              </a:rPr>
              <a:t>f</a:t>
            </a:r>
            <a:r>
              <a:rPr dirty="0" baseline="-23391" sz="1425" spc="187" i="1">
                <a:latin typeface="Times New Roman"/>
                <a:cs typeface="Times New Roman"/>
              </a:rPr>
              <a:t>o</a:t>
            </a:r>
            <a:r>
              <a:rPr dirty="0" baseline="-23391" sz="1425" spc="82" i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(</a:t>
            </a:r>
            <a:r>
              <a:rPr dirty="0" sz="1650" i="1">
                <a:latin typeface="Times New Roman"/>
                <a:cs typeface="Times New Roman"/>
              </a:rPr>
              <a:t>n</a:t>
            </a:r>
            <a:r>
              <a:rPr dirty="0" sz="1650">
                <a:latin typeface="Times New Roman"/>
                <a:cs typeface="Times New Roman"/>
              </a:rPr>
              <a:t>)</a:t>
            </a:r>
            <a:r>
              <a:rPr dirty="0" sz="2200">
                <a:latin typeface="Symbol"/>
                <a:cs typeface="Symbol"/>
              </a:rPr>
              <a:t></a:t>
            </a:r>
            <a:r>
              <a:rPr dirty="0" sz="1650">
                <a:latin typeface="Times New Roman"/>
                <a:cs typeface="Times New Roman"/>
              </a:rPr>
              <a:t>1</a:t>
            </a:r>
            <a:r>
              <a:rPr dirty="0" sz="1650">
                <a:latin typeface="Symbol"/>
                <a:cs typeface="Symbol"/>
              </a:rPr>
              <a:t></a:t>
            </a:r>
            <a:r>
              <a:rPr dirty="0" sz="1650" spc="325">
                <a:latin typeface="Times New Roman"/>
                <a:cs typeface="Times New Roman"/>
              </a:rPr>
              <a:t> </a:t>
            </a:r>
            <a:r>
              <a:rPr dirty="0" sz="1650" spc="125" i="1">
                <a:latin typeface="Times New Roman"/>
                <a:cs typeface="Times New Roman"/>
              </a:rPr>
              <a:t>f</a:t>
            </a:r>
            <a:r>
              <a:rPr dirty="0" baseline="-23391" sz="1425" spc="187" i="1">
                <a:latin typeface="Times New Roman"/>
                <a:cs typeface="Times New Roman"/>
              </a:rPr>
              <a:t>o</a:t>
            </a:r>
            <a:r>
              <a:rPr dirty="0" baseline="-23391" sz="1425" spc="67" i="1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Times New Roman"/>
                <a:cs typeface="Times New Roman"/>
              </a:rPr>
              <a:t>(</a:t>
            </a:r>
            <a:r>
              <a:rPr dirty="0" sz="1650" spc="-20" i="1">
                <a:latin typeface="Times New Roman"/>
                <a:cs typeface="Times New Roman"/>
              </a:rPr>
              <a:t>n</a:t>
            </a:r>
            <a:r>
              <a:rPr dirty="0" sz="1650" spc="-20">
                <a:latin typeface="Times New Roman"/>
                <a:cs typeface="Times New Roman"/>
              </a:rPr>
              <a:t>)</a:t>
            </a:r>
            <a:r>
              <a:rPr dirty="0" sz="2200" spc="-20">
                <a:latin typeface="Symbol"/>
                <a:cs typeface="Symbol"/>
              </a:rPr>
              <a:t>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21843" y="6074460"/>
            <a:ext cx="4526280" cy="5118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914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sigmoid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activation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local</a:t>
            </a:r>
            <a:endParaRPr sz="1600">
              <a:latin typeface="Arial MT"/>
              <a:cs typeface="Arial MT"/>
            </a:endParaRPr>
          </a:p>
          <a:p>
            <a:pPr marL="38100">
              <a:lnSpc>
                <a:spcPts val="1914"/>
              </a:lnSpc>
            </a:pPr>
            <a:r>
              <a:rPr dirty="0" sz="1600">
                <a:latin typeface="Arial MT"/>
                <a:cs typeface="Arial MT"/>
              </a:rPr>
              <a:t>gradient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hidden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</a:t>
            </a:r>
            <a:r>
              <a:rPr dirty="0" sz="1600" i="1">
                <a:latin typeface="Arial"/>
                <a:cs typeface="Arial"/>
              </a:rPr>
              <a:t>δ</a:t>
            </a:r>
            <a:r>
              <a:rPr dirty="0" baseline="-21164" sz="1575" i="1">
                <a:latin typeface="Arial"/>
                <a:cs typeface="Arial"/>
              </a:rPr>
              <a:t>h</a:t>
            </a:r>
            <a:r>
              <a:rPr dirty="0" sz="1600">
                <a:latin typeface="Arial MT"/>
                <a:cs typeface="Arial MT"/>
              </a:rPr>
              <a:t>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becomes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552643" y="6363285"/>
            <a:ext cx="6794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spc="5" i="1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553026" y="5937479"/>
            <a:ext cx="2632075" cy="43560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900" spc="55">
                <a:latin typeface="Symbol"/>
                <a:cs typeface="Symbol"/>
              </a:rPr>
              <a:t></a:t>
            </a:r>
            <a:r>
              <a:rPr dirty="0" baseline="-23809" sz="1575" spc="82" i="1">
                <a:latin typeface="Times New Roman"/>
                <a:cs typeface="Times New Roman"/>
              </a:rPr>
              <a:t>h</a:t>
            </a:r>
            <a:r>
              <a:rPr dirty="0" baseline="-23809" sz="1575" spc="622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f</a:t>
            </a:r>
            <a:r>
              <a:rPr dirty="0" baseline="-23809" sz="1575" spc="97" i="1">
                <a:latin typeface="Times New Roman"/>
                <a:cs typeface="Times New Roman"/>
              </a:rPr>
              <a:t>h</a:t>
            </a:r>
            <a:r>
              <a:rPr dirty="0" baseline="-23809" sz="1575" spc="-44" i="1">
                <a:latin typeface="Times New Roman"/>
                <a:cs typeface="Times New Roman"/>
              </a:rPr>
              <a:t> </a:t>
            </a:r>
            <a:r>
              <a:rPr dirty="0" sz="1800" spc="-70">
                <a:latin typeface="Times New Roman"/>
                <a:cs typeface="Times New Roman"/>
              </a:rPr>
              <a:t>(</a:t>
            </a:r>
            <a:r>
              <a:rPr dirty="0" sz="1800" spc="-70" i="1">
                <a:latin typeface="Times New Roman"/>
                <a:cs typeface="Times New Roman"/>
              </a:rPr>
              <a:t>n</a:t>
            </a:r>
            <a:r>
              <a:rPr dirty="0" sz="1800" spc="-70">
                <a:latin typeface="Times New Roman"/>
                <a:cs typeface="Times New Roman"/>
              </a:rPr>
              <a:t>)</a:t>
            </a:r>
            <a:r>
              <a:rPr dirty="0" sz="2350" spc="-70">
                <a:latin typeface="Symbol"/>
                <a:cs typeface="Symbol"/>
              </a:rPr>
              <a:t></a:t>
            </a:r>
            <a:r>
              <a:rPr dirty="0" sz="1800" spc="-70">
                <a:latin typeface="Times New Roman"/>
                <a:cs typeface="Times New Roman"/>
              </a:rPr>
              <a:t>1</a:t>
            </a:r>
            <a:r>
              <a:rPr dirty="0" sz="1800" spc="-260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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60" i="1">
                <a:latin typeface="Times New Roman"/>
                <a:cs typeface="Times New Roman"/>
              </a:rPr>
              <a:t>f</a:t>
            </a:r>
            <a:r>
              <a:rPr dirty="0" baseline="-23809" sz="1575" spc="89" i="1">
                <a:latin typeface="Times New Roman"/>
                <a:cs typeface="Times New Roman"/>
              </a:rPr>
              <a:t>h</a:t>
            </a:r>
            <a:r>
              <a:rPr dirty="0" baseline="-23809" sz="1575" spc="-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2350">
                <a:latin typeface="Symbol"/>
                <a:cs typeface="Symbol"/>
              </a:rPr>
              <a:t></a:t>
            </a:r>
            <a:r>
              <a:rPr dirty="0" baseline="-8385" sz="3975">
                <a:latin typeface="Symbol"/>
                <a:cs typeface="Symbol"/>
              </a:rPr>
              <a:t></a:t>
            </a:r>
            <a:r>
              <a:rPr dirty="0" sz="1900">
                <a:latin typeface="Symbol"/>
                <a:cs typeface="Symbol"/>
              </a:rPr>
              <a:t></a:t>
            </a:r>
            <a:r>
              <a:rPr dirty="0" baseline="-23809" sz="1575" i="1">
                <a:latin typeface="Times New Roman"/>
                <a:cs typeface="Times New Roman"/>
              </a:rPr>
              <a:t>o</a:t>
            </a:r>
            <a:r>
              <a:rPr dirty="0" baseline="-23809" sz="1575" spc="-172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w</a:t>
            </a:r>
            <a:r>
              <a:rPr dirty="0" baseline="-23809" sz="1575" spc="-37" i="1">
                <a:latin typeface="Times New Roman"/>
                <a:cs typeface="Times New Roman"/>
              </a:rPr>
              <a:t>o</a:t>
            </a:r>
            <a:endParaRPr baseline="-23809" sz="1575">
              <a:latin typeface="Times New Roman"/>
              <a:cs typeface="Times New Roman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3038855" y="1362455"/>
            <a:ext cx="5809615" cy="628015"/>
            <a:chOff x="3038855" y="1362455"/>
            <a:chExt cx="5809615" cy="628015"/>
          </a:xfrm>
        </p:grpSpPr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9" y="1371599"/>
              <a:ext cx="5791200" cy="60960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3043427" y="1367027"/>
              <a:ext cx="5800725" cy="619125"/>
            </a:xfrm>
            <a:custGeom>
              <a:avLst/>
              <a:gdLst/>
              <a:ahLst/>
              <a:cxnLst/>
              <a:rect l="l" t="t" r="r" b="b"/>
              <a:pathLst>
                <a:path w="5800725" h="619125">
                  <a:moveTo>
                    <a:pt x="0" y="618744"/>
                  </a:moveTo>
                  <a:lnTo>
                    <a:pt x="5800344" y="618744"/>
                  </a:lnTo>
                  <a:lnTo>
                    <a:pt x="5800344" y="0"/>
                  </a:lnTo>
                  <a:lnTo>
                    <a:pt x="0" y="0"/>
                  </a:lnTo>
                  <a:lnTo>
                    <a:pt x="0" y="618744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60782"/>
            <a:ext cx="6200140" cy="10020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Operational</a:t>
            </a:r>
            <a:r>
              <a:rPr dirty="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flowchart</a:t>
            </a:r>
            <a:r>
              <a:rPr dirty="0" spc="-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of a</a:t>
            </a:r>
            <a:r>
              <a:rPr dirty="0" spc="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NN</a:t>
            </a:r>
            <a:r>
              <a:rPr dirty="0" spc="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with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Single</a:t>
            </a:r>
            <a:r>
              <a:rPr dirty="0" spc="-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Hidden</a:t>
            </a:r>
            <a:r>
              <a:rPr dirty="0" spc="-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Layer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54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915411" y="1900427"/>
            <a:ext cx="868680" cy="541020"/>
          </a:xfrm>
          <a:custGeom>
            <a:avLst/>
            <a:gdLst/>
            <a:ahLst/>
            <a:cxnLst/>
            <a:rect l="l" t="t" r="r" b="b"/>
            <a:pathLst>
              <a:path w="868679" h="541019">
                <a:moveTo>
                  <a:pt x="868680" y="0"/>
                </a:moveTo>
                <a:lnTo>
                  <a:pt x="0" y="0"/>
                </a:lnTo>
                <a:lnTo>
                  <a:pt x="0" y="541020"/>
                </a:lnTo>
                <a:lnTo>
                  <a:pt x="868680" y="541020"/>
                </a:lnTo>
                <a:lnTo>
                  <a:pt x="86868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915411" y="1900427"/>
            <a:ext cx="868680" cy="54102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935"/>
              </a:spcBef>
            </a:pPr>
            <a:r>
              <a:rPr dirty="0" sz="180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3295" y="2961132"/>
            <a:ext cx="762000" cy="701040"/>
          </a:xfrm>
          <a:prstGeom prst="rect">
            <a:avLst/>
          </a:prstGeom>
          <a:solidFill>
            <a:srgbClr val="F1F1F1"/>
          </a:solidFill>
          <a:ln w="12192">
            <a:solidFill>
              <a:srgbClr val="41709C"/>
            </a:solidFill>
          </a:ln>
        </p:spPr>
        <p:txBody>
          <a:bodyPr wrap="square" lIns="0" tIns="19812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560"/>
              </a:spcBef>
            </a:pPr>
            <a:r>
              <a:rPr dirty="0" sz="1800" spc="-1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01640" y="2667000"/>
            <a:ext cx="337185" cy="1457325"/>
          </a:xfrm>
          <a:prstGeom prst="rect">
            <a:avLst/>
          </a:prstGeom>
          <a:solidFill>
            <a:srgbClr val="DBDBDB"/>
          </a:solidFill>
          <a:ln w="12192">
            <a:solidFill>
              <a:srgbClr val="41709C"/>
            </a:solidFill>
          </a:ln>
        </p:spPr>
        <p:txBody>
          <a:bodyPr wrap="square" lIns="0" tIns="14604" rIns="0" bIns="0" rtlCol="0" vert="vert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latin typeface="Calibri"/>
                <a:cs typeface="Calibri"/>
              </a:rPr>
              <a:t>Actual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583182" y="4774438"/>
            <a:ext cx="576580" cy="323850"/>
            <a:chOff x="1583182" y="4774438"/>
            <a:chExt cx="576580" cy="323850"/>
          </a:xfrm>
        </p:grpSpPr>
        <p:sp>
          <p:nvSpPr>
            <p:cNvPr id="9" name="object 9" descr=""/>
            <p:cNvSpPr/>
            <p:nvPr/>
          </p:nvSpPr>
          <p:spPr>
            <a:xfrm>
              <a:off x="1589532" y="4780788"/>
              <a:ext cx="563880" cy="311150"/>
            </a:xfrm>
            <a:custGeom>
              <a:avLst/>
              <a:gdLst/>
              <a:ahLst/>
              <a:cxnLst/>
              <a:rect l="l" t="t" r="r" b="b"/>
              <a:pathLst>
                <a:path w="563880" h="311150">
                  <a:moveTo>
                    <a:pt x="563880" y="0"/>
                  </a:moveTo>
                  <a:lnTo>
                    <a:pt x="0" y="0"/>
                  </a:lnTo>
                  <a:lnTo>
                    <a:pt x="0" y="310895"/>
                  </a:lnTo>
                  <a:lnTo>
                    <a:pt x="563880" y="310895"/>
                  </a:lnTo>
                  <a:lnTo>
                    <a:pt x="5638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89532" y="4780788"/>
              <a:ext cx="563880" cy="311150"/>
            </a:xfrm>
            <a:custGeom>
              <a:avLst/>
              <a:gdLst/>
              <a:ahLst/>
              <a:cxnLst/>
              <a:rect l="l" t="t" r="r" b="b"/>
              <a:pathLst>
                <a:path w="563880" h="311150">
                  <a:moveTo>
                    <a:pt x="0" y="310895"/>
                  </a:moveTo>
                  <a:lnTo>
                    <a:pt x="563880" y="310895"/>
                  </a:lnTo>
                  <a:lnTo>
                    <a:pt x="563880" y="0"/>
                  </a:lnTo>
                  <a:lnTo>
                    <a:pt x="0" y="0"/>
                  </a:lnTo>
                  <a:lnTo>
                    <a:pt x="0" y="3108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589532" y="4780788"/>
            <a:ext cx="563880" cy="311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2060"/>
              </a:lnSpc>
            </a:pP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∆Wh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366005" y="2695701"/>
            <a:ext cx="422909" cy="288925"/>
            <a:chOff x="4366005" y="2695701"/>
            <a:chExt cx="422909" cy="288925"/>
          </a:xfrm>
        </p:grpSpPr>
        <p:sp>
          <p:nvSpPr>
            <p:cNvPr id="13" name="object 13" descr=""/>
            <p:cNvSpPr/>
            <p:nvPr/>
          </p:nvSpPr>
          <p:spPr>
            <a:xfrm>
              <a:off x="4372355" y="2702051"/>
              <a:ext cx="410209" cy="276225"/>
            </a:xfrm>
            <a:custGeom>
              <a:avLst/>
              <a:gdLst/>
              <a:ahLst/>
              <a:cxnLst/>
              <a:rect l="l" t="t" r="r" b="b"/>
              <a:pathLst>
                <a:path w="410210" h="276225">
                  <a:moveTo>
                    <a:pt x="409955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409955" y="275844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72355" y="2702051"/>
              <a:ext cx="410209" cy="276225"/>
            </a:xfrm>
            <a:custGeom>
              <a:avLst/>
              <a:gdLst/>
              <a:ahLst/>
              <a:cxnLst/>
              <a:rect l="l" t="t" r="r" b="b"/>
              <a:pathLst>
                <a:path w="410210" h="276225">
                  <a:moveTo>
                    <a:pt x="0" y="275844"/>
                  </a:moveTo>
                  <a:lnTo>
                    <a:pt x="409955" y="275844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267713" y="2295270"/>
            <a:ext cx="1421130" cy="819785"/>
            <a:chOff x="1267713" y="2295270"/>
            <a:chExt cx="1421130" cy="819785"/>
          </a:xfrm>
        </p:grpSpPr>
        <p:sp>
          <p:nvSpPr>
            <p:cNvPr id="16" name="object 16" descr=""/>
            <p:cNvSpPr/>
            <p:nvPr/>
          </p:nvSpPr>
          <p:spPr>
            <a:xfrm>
              <a:off x="1274063" y="2301620"/>
              <a:ext cx="1408430" cy="600710"/>
            </a:xfrm>
            <a:custGeom>
              <a:avLst/>
              <a:gdLst/>
              <a:ahLst/>
              <a:cxnLst/>
              <a:rect l="l" t="t" r="r" b="b"/>
              <a:pathLst>
                <a:path w="1408430" h="600710">
                  <a:moveTo>
                    <a:pt x="42926" y="600201"/>
                  </a:moveTo>
                  <a:lnTo>
                    <a:pt x="1295019" y="202183"/>
                  </a:lnTo>
                  <a:lnTo>
                    <a:pt x="1316355" y="269493"/>
                  </a:lnTo>
                  <a:lnTo>
                    <a:pt x="1408303" y="91948"/>
                  </a:lnTo>
                  <a:lnTo>
                    <a:pt x="1230630" y="0"/>
                  </a:lnTo>
                  <a:lnTo>
                    <a:pt x="1252093" y="67309"/>
                  </a:lnTo>
                  <a:lnTo>
                    <a:pt x="0" y="465454"/>
                  </a:lnTo>
                  <a:lnTo>
                    <a:pt x="42926" y="600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677923" y="2831591"/>
              <a:ext cx="486409" cy="277495"/>
            </a:xfrm>
            <a:custGeom>
              <a:avLst/>
              <a:gdLst/>
              <a:ahLst/>
              <a:cxnLst/>
              <a:rect l="l" t="t" r="r" b="b"/>
              <a:pathLst>
                <a:path w="486410" h="277494">
                  <a:moveTo>
                    <a:pt x="486156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486156" y="27736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677923" y="2831591"/>
              <a:ext cx="486409" cy="277495"/>
            </a:xfrm>
            <a:custGeom>
              <a:avLst/>
              <a:gdLst/>
              <a:ahLst/>
              <a:cxnLst/>
              <a:rect l="l" t="t" r="r" b="b"/>
              <a:pathLst>
                <a:path w="486410" h="277494">
                  <a:moveTo>
                    <a:pt x="0" y="277367"/>
                  </a:moveTo>
                  <a:lnTo>
                    <a:pt x="486156" y="27736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402963" y="2674746"/>
            <a:ext cx="347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77923" y="2831592"/>
            <a:ext cx="486409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645">
              <a:lnSpc>
                <a:spcPts val="2045"/>
              </a:lnSpc>
            </a:pPr>
            <a:r>
              <a:rPr dirty="0" sz="1800" spc="-25">
                <a:latin typeface="Calibri"/>
                <a:cs typeface="Calibri"/>
              </a:rPr>
              <a:t>Wh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312665" y="4794250"/>
            <a:ext cx="576580" cy="294640"/>
            <a:chOff x="4312665" y="4794250"/>
            <a:chExt cx="576580" cy="294640"/>
          </a:xfrm>
        </p:grpSpPr>
        <p:sp>
          <p:nvSpPr>
            <p:cNvPr id="22" name="object 22" descr=""/>
            <p:cNvSpPr/>
            <p:nvPr/>
          </p:nvSpPr>
          <p:spPr>
            <a:xfrm>
              <a:off x="4319015" y="4800600"/>
              <a:ext cx="563880" cy="281940"/>
            </a:xfrm>
            <a:custGeom>
              <a:avLst/>
              <a:gdLst/>
              <a:ahLst/>
              <a:cxnLst/>
              <a:rect l="l" t="t" r="r" b="b"/>
              <a:pathLst>
                <a:path w="563879" h="281939">
                  <a:moveTo>
                    <a:pt x="563879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563879" y="281939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319015" y="4800600"/>
              <a:ext cx="563880" cy="281940"/>
            </a:xfrm>
            <a:custGeom>
              <a:avLst/>
              <a:gdLst/>
              <a:ahLst/>
              <a:cxnLst/>
              <a:rect l="l" t="t" r="r" b="b"/>
              <a:pathLst>
                <a:path w="563879" h="281939">
                  <a:moveTo>
                    <a:pt x="0" y="281939"/>
                  </a:moveTo>
                  <a:lnTo>
                    <a:pt x="563879" y="281939"/>
                  </a:lnTo>
                  <a:lnTo>
                    <a:pt x="563879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319015" y="4800600"/>
            <a:ext cx="563880" cy="281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260">
              <a:lnSpc>
                <a:spcPts val="2055"/>
              </a:lnSpc>
            </a:pP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∆W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217664" y="3846576"/>
            <a:ext cx="192405" cy="417830"/>
          </a:xfrm>
          <a:custGeom>
            <a:avLst/>
            <a:gdLst/>
            <a:ahLst/>
            <a:cxnLst/>
            <a:rect l="l" t="t" r="r" b="b"/>
            <a:pathLst>
              <a:path w="192404" h="417829">
                <a:moveTo>
                  <a:pt x="48005" y="417575"/>
                </a:moveTo>
                <a:lnTo>
                  <a:pt x="48005" y="96012"/>
                </a:lnTo>
                <a:lnTo>
                  <a:pt x="0" y="96012"/>
                </a:lnTo>
                <a:lnTo>
                  <a:pt x="96011" y="0"/>
                </a:lnTo>
                <a:lnTo>
                  <a:pt x="192024" y="96012"/>
                </a:lnTo>
                <a:lnTo>
                  <a:pt x="144017" y="96012"/>
                </a:lnTo>
                <a:lnTo>
                  <a:pt x="144017" y="417575"/>
                </a:lnTo>
                <a:lnTo>
                  <a:pt x="48005" y="41757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8210804" y="3189223"/>
            <a:ext cx="5086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Error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573267" y="4312920"/>
            <a:ext cx="215265" cy="417830"/>
          </a:xfrm>
          <a:custGeom>
            <a:avLst/>
            <a:gdLst/>
            <a:ahLst/>
            <a:cxnLst/>
            <a:rect l="l" t="t" r="r" b="b"/>
            <a:pathLst>
              <a:path w="215264" h="417829">
                <a:moveTo>
                  <a:pt x="161162" y="0"/>
                </a:moveTo>
                <a:lnTo>
                  <a:pt x="161162" y="310133"/>
                </a:lnTo>
                <a:lnTo>
                  <a:pt x="214884" y="310133"/>
                </a:lnTo>
                <a:lnTo>
                  <a:pt x="107442" y="417575"/>
                </a:lnTo>
                <a:lnTo>
                  <a:pt x="0" y="310133"/>
                </a:lnTo>
                <a:lnTo>
                  <a:pt x="53721" y="310133"/>
                </a:lnTo>
                <a:lnTo>
                  <a:pt x="53721" y="0"/>
                </a:lnTo>
                <a:lnTo>
                  <a:pt x="161162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1162367" y="2136775"/>
            <a:ext cx="4804410" cy="2958465"/>
            <a:chOff x="1162367" y="2136775"/>
            <a:chExt cx="4804410" cy="2958465"/>
          </a:xfrm>
        </p:grpSpPr>
        <p:sp>
          <p:nvSpPr>
            <p:cNvPr id="29" name="object 29" descr=""/>
            <p:cNvSpPr/>
            <p:nvPr/>
          </p:nvSpPr>
          <p:spPr>
            <a:xfrm>
              <a:off x="3608197" y="2525775"/>
              <a:ext cx="1086485" cy="2209165"/>
            </a:xfrm>
            <a:custGeom>
              <a:avLst/>
              <a:gdLst/>
              <a:ahLst/>
              <a:cxnLst/>
              <a:rect l="l" t="t" r="r" b="b"/>
              <a:pathLst>
                <a:path w="1086485" h="2209165">
                  <a:moveTo>
                    <a:pt x="91948" y="0"/>
                  </a:moveTo>
                  <a:lnTo>
                    <a:pt x="1040002" y="2096135"/>
                  </a:lnTo>
                  <a:lnTo>
                    <a:pt x="1085977" y="2075307"/>
                  </a:lnTo>
                  <a:lnTo>
                    <a:pt x="1035557" y="2208911"/>
                  </a:lnTo>
                  <a:lnTo>
                    <a:pt x="902080" y="2158492"/>
                  </a:lnTo>
                  <a:lnTo>
                    <a:pt x="948054" y="2137791"/>
                  </a:lnTo>
                  <a:lnTo>
                    <a:pt x="0" y="41656"/>
                  </a:lnTo>
                  <a:lnTo>
                    <a:pt x="91948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923411" y="2143125"/>
              <a:ext cx="1404620" cy="756920"/>
            </a:xfrm>
            <a:custGeom>
              <a:avLst/>
              <a:gdLst/>
              <a:ahLst/>
              <a:cxnLst/>
              <a:rect l="l" t="t" r="r" b="b"/>
              <a:pathLst>
                <a:path w="1404620" h="756919">
                  <a:moveTo>
                    <a:pt x="62611" y="0"/>
                  </a:moveTo>
                  <a:lnTo>
                    <a:pt x="1294384" y="544829"/>
                  </a:lnTo>
                  <a:lnTo>
                    <a:pt x="1325626" y="474090"/>
                  </a:lnTo>
                  <a:lnTo>
                    <a:pt x="1404619" y="678052"/>
                  </a:lnTo>
                  <a:lnTo>
                    <a:pt x="1200530" y="756920"/>
                  </a:lnTo>
                  <a:lnTo>
                    <a:pt x="1231773" y="686180"/>
                  </a:lnTo>
                  <a:lnTo>
                    <a:pt x="0" y="141477"/>
                  </a:lnTo>
                  <a:lnTo>
                    <a:pt x="62611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396483" y="4818888"/>
              <a:ext cx="563880" cy="269875"/>
            </a:xfrm>
            <a:custGeom>
              <a:avLst/>
              <a:gdLst/>
              <a:ahLst/>
              <a:cxnLst/>
              <a:rect l="l" t="t" r="r" b="b"/>
              <a:pathLst>
                <a:path w="563879" h="269875">
                  <a:moveTo>
                    <a:pt x="563879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563879" y="269748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396483" y="4818888"/>
              <a:ext cx="563880" cy="269875"/>
            </a:xfrm>
            <a:custGeom>
              <a:avLst/>
              <a:gdLst/>
              <a:ahLst/>
              <a:cxnLst/>
              <a:rect l="l" t="t" r="r" b="b"/>
              <a:pathLst>
                <a:path w="563879" h="269875">
                  <a:moveTo>
                    <a:pt x="0" y="269748"/>
                  </a:moveTo>
                  <a:lnTo>
                    <a:pt x="563879" y="269748"/>
                  </a:lnTo>
                  <a:lnTo>
                    <a:pt x="56387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032759" y="2484120"/>
              <a:ext cx="210820" cy="2216150"/>
            </a:xfrm>
            <a:custGeom>
              <a:avLst/>
              <a:gdLst/>
              <a:ahLst/>
              <a:cxnLst/>
              <a:rect l="l" t="t" r="r" b="b"/>
              <a:pathLst>
                <a:path w="210819" h="2216150">
                  <a:moveTo>
                    <a:pt x="157733" y="0"/>
                  </a:moveTo>
                  <a:lnTo>
                    <a:pt x="157733" y="2110740"/>
                  </a:lnTo>
                  <a:lnTo>
                    <a:pt x="210312" y="2110740"/>
                  </a:lnTo>
                  <a:lnTo>
                    <a:pt x="105156" y="2215896"/>
                  </a:lnTo>
                  <a:lnTo>
                    <a:pt x="0" y="2110740"/>
                  </a:lnTo>
                  <a:lnTo>
                    <a:pt x="52577" y="2110740"/>
                  </a:lnTo>
                  <a:lnTo>
                    <a:pt x="52577" y="0"/>
                  </a:lnTo>
                  <a:lnTo>
                    <a:pt x="157733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168717" y="3740658"/>
              <a:ext cx="706755" cy="968375"/>
            </a:xfrm>
            <a:custGeom>
              <a:avLst/>
              <a:gdLst/>
              <a:ahLst/>
              <a:cxnLst/>
              <a:rect l="l" t="t" r="r" b="b"/>
              <a:pathLst>
                <a:path w="706755" h="968375">
                  <a:moveTo>
                    <a:pt x="0" y="64135"/>
                  </a:moveTo>
                  <a:lnTo>
                    <a:pt x="563054" y="904621"/>
                  </a:lnTo>
                  <a:lnTo>
                    <a:pt x="515302" y="936625"/>
                  </a:lnTo>
                  <a:lnTo>
                    <a:pt x="674941" y="968248"/>
                  </a:lnTo>
                  <a:lnTo>
                    <a:pt x="706564" y="808609"/>
                  </a:lnTo>
                  <a:lnTo>
                    <a:pt x="658685" y="840613"/>
                  </a:lnTo>
                  <a:lnTo>
                    <a:pt x="95631" y="0"/>
                  </a:lnTo>
                  <a:lnTo>
                    <a:pt x="0" y="6413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2646045" y="1495805"/>
            <a:ext cx="1216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Hidden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layer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5879591" y="4297679"/>
            <a:ext cx="694690" cy="450215"/>
          </a:xfrm>
          <a:custGeom>
            <a:avLst/>
            <a:gdLst/>
            <a:ahLst/>
            <a:cxnLst/>
            <a:rect l="l" t="t" r="r" b="b"/>
            <a:pathLst>
              <a:path w="694690" h="450214">
                <a:moveTo>
                  <a:pt x="694182" y="128778"/>
                </a:moveTo>
                <a:lnTo>
                  <a:pt x="159766" y="385699"/>
                </a:lnTo>
                <a:lnTo>
                  <a:pt x="190754" y="450215"/>
                </a:lnTo>
                <a:lnTo>
                  <a:pt x="0" y="383286"/>
                </a:lnTo>
                <a:lnTo>
                  <a:pt x="66802" y="192532"/>
                </a:lnTo>
                <a:lnTo>
                  <a:pt x="97790" y="256921"/>
                </a:lnTo>
                <a:lnTo>
                  <a:pt x="632206" y="0"/>
                </a:lnTo>
                <a:lnTo>
                  <a:pt x="694182" y="1287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5520563" y="4797044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𝛿</a:t>
            </a:r>
            <a:r>
              <a:rPr dirty="0" baseline="-20833" sz="1800" spc="-37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endParaRPr baseline="-20833" sz="1800">
              <a:latin typeface="Cambria Math"/>
              <a:cs typeface="Cambria Math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5995415" y="3226307"/>
            <a:ext cx="826135" cy="250190"/>
          </a:xfrm>
          <a:custGeom>
            <a:avLst/>
            <a:gdLst/>
            <a:ahLst/>
            <a:cxnLst/>
            <a:rect l="l" t="t" r="r" b="b"/>
            <a:pathLst>
              <a:path w="826134" h="250189">
                <a:moveTo>
                  <a:pt x="0" y="62483"/>
                </a:moveTo>
                <a:lnTo>
                  <a:pt x="701039" y="62483"/>
                </a:lnTo>
                <a:lnTo>
                  <a:pt x="701039" y="0"/>
                </a:lnTo>
                <a:lnTo>
                  <a:pt x="826008" y="124967"/>
                </a:lnTo>
                <a:lnTo>
                  <a:pt x="701039" y="249936"/>
                </a:lnTo>
                <a:lnTo>
                  <a:pt x="701039" y="187451"/>
                </a:lnTo>
                <a:lnTo>
                  <a:pt x="0" y="187451"/>
                </a:lnTo>
                <a:lnTo>
                  <a:pt x="0" y="624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9" name="object 39" descr=""/>
          <p:cNvGrpSpPr/>
          <p:nvPr/>
        </p:nvGrpSpPr>
        <p:grpSpPr>
          <a:xfrm>
            <a:off x="6251447" y="3570732"/>
            <a:ext cx="422275" cy="289560"/>
            <a:chOff x="6251447" y="3570732"/>
            <a:chExt cx="422275" cy="289560"/>
          </a:xfrm>
        </p:grpSpPr>
        <p:sp>
          <p:nvSpPr>
            <p:cNvPr id="40" name="object 40" descr=""/>
            <p:cNvSpPr/>
            <p:nvPr/>
          </p:nvSpPr>
          <p:spPr>
            <a:xfrm>
              <a:off x="6257543" y="3576828"/>
              <a:ext cx="410209" cy="277495"/>
            </a:xfrm>
            <a:custGeom>
              <a:avLst/>
              <a:gdLst/>
              <a:ahLst/>
              <a:cxnLst/>
              <a:rect l="l" t="t" r="r" b="b"/>
              <a:pathLst>
                <a:path w="410209" h="277495">
                  <a:moveTo>
                    <a:pt x="409955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409955" y="277368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257543" y="3576828"/>
              <a:ext cx="410209" cy="277495"/>
            </a:xfrm>
            <a:custGeom>
              <a:avLst/>
              <a:gdLst/>
              <a:ahLst/>
              <a:cxnLst/>
              <a:rect l="l" t="t" r="r" b="b"/>
              <a:pathLst>
                <a:path w="410209" h="277495">
                  <a:moveTo>
                    <a:pt x="0" y="277368"/>
                  </a:moveTo>
                  <a:lnTo>
                    <a:pt x="409955" y="277368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257544" y="3576828"/>
            <a:ext cx="410209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2050"/>
              </a:lnSpc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6900671" y="2874264"/>
            <a:ext cx="786765" cy="913130"/>
          </a:xfrm>
          <a:custGeom>
            <a:avLst/>
            <a:gdLst/>
            <a:ahLst/>
            <a:cxnLst/>
            <a:rect l="l" t="t" r="r" b="b"/>
            <a:pathLst>
              <a:path w="786765" h="913129">
                <a:moveTo>
                  <a:pt x="0" y="456438"/>
                </a:moveTo>
                <a:lnTo>
                  <a:pt x="2306" y="406702"/>
                </a:lnTo>
                <a:lnTo>
                  <a:pt x="9068" y="358517"/>
                </a:lnTo>
                <a:lnTo>
                  <a:pt x="20043" y="312163"/>
                </a:lnTo>
                <a:lnTo>
                  <a:pt x="34993" y="267918"/>
                </a:lnTo>
                <a:lnTo>
                  <a:pt x="53678" y="226060"/>
                </a:lnTo>
                <a:lnTo>
                  <a:pt x="75858" y="186866"/>
                </a:lnTo>
                <a:lnTo>
                  <a:pt x="101293" y="150617"/>
                </a:lnTo>
                <a:lnTo>
                  <a:pt x="129744" y="117589"/>
                </a:lnTo>
                <a:lnTo>
                  <a:pt x="160970" y="88062"/>
                </a:lnTo>
                <a:lnTo>
                  <a:pt x="194733" y="62314"/>
                </a:lnTo>
                <a:lnTo>
                  <a:pt x="230791" y="40623"/>
                </a:lnTo>
                <a:lnTo>
                  <a:pt x="268906" y="23268"/>
                </a:lnTo>
                <a:lnTo>
                  <a:pt x="308838" y="10527"/>
                </a:lnTo>
                <a:lnTo>
                  <a:pt x="350346" y="2678"/>
                </a:lnTo>
                <a:lnTo>
                  <a:pt x="393192" y="0"/>
                </a:lnTo>
                <a:lnTo>
                  <a:pt x="436037" y="2678"/>
                </a:lnTo>
                <a:lnTo>
                  <a:pt x="477545" y="10527"/>
                </a:lnTo>
                <a:lnTo>
                  <a:pt x="517477" y="23268"/>
                </a:lnTo>
                <a:lnTo>
                  <a:pt x="555592" y="40623"/>
                </a:lnTo>
                <a:lnTo>
                  <a:pt x="591650" y="62314"/>
                </a:lnTo>
                <a:lnTo>
                  <a:pt x="625413" y="88062"/>
                </a:lnTo>
                <a:lnTo>
                  <a:pt x="656639" y="117589"/>
                </a:lnTo>
                <a:lnTo>
                  <a:pt x="685090" y="150617"/>
                </a:lnTo>
                <a:lnTo>
                  <a:pt x="710525" y="186866"/>
                </a:lnTo>
                <a:lnTo>
                  <a:pt x="732705" y="226059"/>
                </a:lnTo>
                <a:lnTo>
                  <a:pt x="751390" y="267918"/>
                </a:lnTo>
                <a:lnTo>
                  <a:pt x="766340" y="312163"/>
                </a:lnTo>
                <a:lnTo>
                  <a:pt x="777315" y="358517"/>
                </a:lnTo>
                <a:lnTo>
                  <a:pt x="784077" y="406702"/>
                </a:lnTo>
                <a:lnTo>
                  <a:pt x="786383" y="456438"/>
                </a:lnTo>
                <a:lnTo>
                  <a:pt x="784077" y="506173"/>
                </a:lnTo>
                <a:lnTo>
                  <a:pt x="777315" y="554358"/>
                </a:lnTo>
                <a:lnTo>
                  <a:pt x="766340" y="600712"/>
                </a:lnTo>
                <a:lnTo>
                  <a:pt x="751390" y="644957"/>
                </a:lnTo>
                <a:lnTo>
                  <a:pt x="732705" y="686816"/>
                </a:lnTo>
                <a:lnTo>
                  <a:pt x="710525" y="726009"/>
                </a:lnTo>
                <a:lnTo>
                  <a:pt x="685090" y="762258"/>
                </a:lnTo>
                <a:lnTo>
                  <a:pt x="656639" y="795286"/>
                </a:lnTo>
                <a:lnTo>
                  <a:pt x="625413" y="824813"/>
                </a:lnTo>
                <a:lnTo>
                  <a:pt x="591650" y="850561"/>
                </a:lnTo>
                <a:lnTo>
                  <a:pt x="555592" y="872252"/>
                </a:lnTo>
                <a:lnTo>
                  <a:pt x="517477" y="889607"/>
                </a:lnTo>
                <a:lnTo>
                  <a:pt x="477545" y="902348"/>
                </a:lnTo>
                <a:lnTo>
                  <a:pt x="436037" y="910197"/>
                </a:lnTo>
                <a:lnTo>
                  <a:pt x="393192" y="912876"/>
                </a:lnTo>
                <a:lnTo>
                  <a:pt x="350346" y="910197"/>
                </a:lnTo>
                <a:lnTo>
                  <a:pt x="308838" y="902348"/>
                </a:lnTo>
                <a:lnTo>
                  <a:pt x="268906" y="889607"/>
                </a:lnTo>
                <a:lnTo>
                  <a:pt x="230791" y="872252"/>
                </a:lnTo>
                <a:lnTo>
                  <a:pt x="194733" y="850561"/>
                </a:lnTo>
                <a:lnTo>
                  <a:pt x="160970" y="824813"/>
                </a:lnTo>
                <a:lnTo>
                  <a:pt x="129744" y="795286"/>
                </a:lnTo>
                <a:lnTo>
                  <a:pt x="101293" y="762258"/>
                </a:lnTo>
                <a:lnTo>
                  <a:pt x="75858" y="726009"/>
                </a:lnTo>
                <a:lnTo>
                  <a:pt x="53678" y="686816"/>
                </a:lnTo>
                <a:lnTo>
                  <a:pt x="34993" y="644957"/>
                </a:lnTo>
                <a:lnTo>
                  <a:pt x="20043" y="600712"/>
                </a:lnTo>
                <a:lnTo>
                  <a:pt x="9068" y="554358"/>
                </a:lnTo>
                <a:lnTo>
                  <a:pt x="2306" y="506173"/>
                </a:lnTo>
                <a:lnTo>
                  <a:pt x="0" y="45643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7033006" y="3197733"/>
            <a:ext cx="328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10">
                <a:latin typeface="Cambria Math"/>
                <a:cs typeface="Cambria Math"/>
              </a:rPr>
              <a:t>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662928" y="4274820"/>
            <a:ext cx="1483360" cy="390525"/>
          </a:xfrm>
          <a:prstGeom prst="rect">
            <a:avLst/>
          </a:prstGeom>
          <a:solidFill>
            <a:srgbClr val="DBDBDB"/>
          </a:solidFill>
          <a:ln w="12192">
            <a:solidFill>
              <a:srgbClr val="41709C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340"/>
              </a:spcBef>
            </a:pPr>
            <a:r>
              <a:rPr dirty="0" sz="1800">
                <a:latin typeface="Calibri"/>
                <a:cs typeface="Calibri"/>
              </a:rPr>
              <a:t>Desired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7446264" y="3918203"/>
            <a:ext cx="422275" cy="288290"/>
            <a:chOff x="7446264" y="3918203"/>
            <a:chExt cx="422275" cy="288290"/>
          </a:xfrm>
        </p:grpSpPr>
        <p:sp>
          <p:nvSpPr>
            <p:cNvPr id="47" name="object 47" descr=""/>
            <p:cNvSpPr/>
            <p:nvPr/>
          </p:nvSpPr>
          <p:spPr>
            <a:xfrm>
              <a:off x="7452360" y="3924299"/>
              <a:ext cx="410209" cy="276225"/>
            </a:xfrm>
            <a:custGeom>
              <a:avLst/>
              <a:gdLst/>
              <a:ahLst/>
              <a:cxnLst/>
              <a:rect l="l" t="t" r="r" b="b"/>
              <a:pathLst>
                <a:path w="410209" h="276225">
                  <a:moveTo>
                    <a:pt x="409955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409955" y="275844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452360" y="3924299"/>
              <a:ext cx="410209" cy="276225"/>
            </a:xfrm>
            <a:custGeom>
              <a:avLst/>
              <a:gdLst/>
              <a:ahLst/>
              <a:cxnLst/>
              <a:rect l="l" t="t" r="r" b="b"/>
              <a:pathLst>
                <a:path w="410209" h="276225">
                  <a:moveTo>
                    <a:pt x="0" y="275844"/>
                  </a:moveTo>
                  <a:lnTo>
                    <a:pt x="409955" y="275844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7452359" y="3924300"/>
            <a:ext cx="410209" cy="27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45"/>
              </a:lnSpc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2628645" y="4316984"/>
            <a:ext cx="2846705" cy="781050"/>
            <a:chOff x="2628645" y="4316984"/>
            <a:chExt cx="2846705" cy="781050"/>
          </a:xfrm>
        </p:grpSpPr>
        <p:sp>
          <p:nvSpPr>
            <p:cNvPr id="51" name="object 51" descr=""/>
            <p:cNvSpPr/>
            <p:nvPr/>
          </p:nvSpPr>
          <p:spPr>
            <a:xfrm>
              <a:off x="4683251" y="4323334"/>
              <a:ext cx="785495" cy="448309"/>
            </a:xfrm>
            <a:custGeom>
              <a:avLst/>
              <a:gdLst/>
              <a:ahLst/>
              <a:cxnLst/>
              <a:rect l="l" t="t" r="r" b="b"/>
              <a:pathLst>
                <a:path w="785495" h="448310">
                  <a:moveTo>
                    <a:pt x="485394" y="5080"/>
                  </a:moveTo>
                  <a:lnTo>
                    <a:pt x="442062" y="6928"/>
                  </a:lnTo>
                  <a:lnTo>
                    <a:pt x="399924" y="16305"/>
                  </a:lnTo>
                  <a:lnTo>
                    <a:pt x="359433" y="32782"/>
                  </a:lnTo>
                  <a:lnTo>
                    <a:pt x="321043" y="55932"/>
                  </a:lnTo>
                  <a:lnTo>
                    <a:pt x="285210" y="85328"/>
                  </a:lnTo>
                  <a:lnTo>
                    <a:pt x="252386" y="120541"/>
                  </a:lnTo>
                  <a:lnTo>
                    <a:pt x="223026" y="161144"/>
                  </a:lnTo>
                  <a:lnTo>
                    <a:pt x="197585" y="206711"/>
                  </a:lnTo>
                  <a:lnTo>
                    <a:pt x="176516" y="256813"/>
                  </a:lnTo>
                  <a:lnTo>
                    <a:pt x="160274" y="311023"/>
                  </a:lnTo>
                  <a:lnTo>
                    <a:pt x="213740" y="313563"/>
                  </a:lnTo>
                  <a:lnTo>
                    <a:pt x="91567" y="414909"/>
                  </a:lnTo>
                  <a:lnTo>
                    <a:pt x="0" y="303403"/>
                  </a:lnTo>
                  <a:lnTo>
                    <a:pt x="53467" y="305943"/>
                  </a:lnTo>
                  <a:lnTo>
                    <a:pt x="69678" y="251733"/>
                  </a:lnTo>
                  <a:lnTo>
                    <a:pt x="90729" y="201631"/>
                  </a:lnTo>
                  <a:lnTo>
                    <a:pt x="116163" y="156064"/>
                  </a:lnTo>
                  <a:lnTo>
                    <a:pt x="145524" y="115461"/>
                  </a:lnTo>
                  <a:lnTo>
                    <a:pt x="178355" y="80248"/>
                  </a:lnTo>
                  <a:lnTo>
                    <a:pt x="214200" y="50852"/>
                  </a:lnTo>
                  <a:lnTo>
                    <a:pt x="252602" y="27702"/>
                  </a:lnTo>
                  <a:lnTo>
                    <a:pt x="293104" y="11225"/>
                  </a:lnTo>
                  <a:lnTo>
                    <a:pt x="335251" y="1848"/>
                  </a:lnTo>
                  <a:lnTo>
                    <a:pt x="378587" y="0"/>
                  </a:lnTo>
                  <a:lnTo>
                    <a:pt x="485394" y="5080"/>
                  </a:lnTo>
                  <a:lnTo>
                    <a:pt x="525386" y="10342"/>
                  </a:lnTo>
                  <a:lnTo>
                    <a:pt x="563582" y="21926"/>
                  </a:lnTo>
                  <a:lnTo>
                    <a:pt x="599704" y="39417"/>
                  </a:lnTo>
                  <a:lnTo>
                    <a:pt x="633470" y="62399"/>
                  </a:lnTo>
                  <a:lnTo>
                    <a:pt x="664599" y="90459"/>
                  </a:lnTo>
                  <a:lnTo>
                    <a:pt x="692813" y="123180"/>
                  </a:lnTo>
                  <a:lnTo>
                    <a:pt x="717830" y="160150"/>
                  </a:lnTo>
                  <a:lnTo>
                    <a:pt x="739370" y="200951"/>
                  </a:lnTo>
                  <a:lnTo>
                    <a:pt x="757154" y="245170"/>
                  </a:lnTo>
                  <a:lnTo>
                    <a:pt x="770900" y="292393"/>
                  </a:lnTo>
                  <a:lnTo>
                    <a:pt x="780329" y="342203"/>
                  </a:lnTo>
                  <a:lnTo>
                    <a:pt x="785160" y="394186"/>
                  </a:lnTo>
                  <a:lnTo>
                    <a:pt x="785113" y="447929"/>
                  </a:lnTo>
                  <a:lnTo>
                    <a:pt x="678180" y="442849"/>
                  </a:lnTo>
                  <a:lnTo>
                    <a:pt x="678103" y="386683"/>
                  </a:lnTo>
                  <a:lnTo>
                    <a:pt x="672669" y="332283"/>
                  </a:lnTo>
                  <a:lnTo>
                    <a:pt x="662173" y="280172"/>
                  </a:lnTo>
                  <a:lnTo>
                    <a:pt x="646914" y="230875"/>
                  </a:lnTo>
                  <a:lnTo>
                    <a:pt x="627188" y="184917"/>
                  </a:lnTo>
                  <a:lnTo>
                    <a:pt x="603293" y="142821"/>
                  </a:lnTo>
                  <a:lnTo>
                    <a:pt x="575525" y="105112"/>
                  </a:lnTo>
                  <a:lnTo>
                    <a:pt x="544182" y="72315"/>
                  </a:lnTo>
                  <a:lnTo>
                    <a:pt x="509561" y="44953"/>
                  </a:lnTo>
                  <a:lnTo>
                    <a:pt x="471959" y="23552"/>
                  </a:lnTo>
                  <a:lnTo>
                    <a:pt x="431673" y="8636"/>
                  </a:lnTo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634995" y="4791456"/>
              <a:ext cx="716280" cy="300355"/>
            </a:xfrm>
            <a:custGeom>
              <a:avLst/>
              <a:gdLst/>
              <a:ahLst/>
              <a:cxnLst/>
              <a:rect l="l" t="t" r="r" b="b"/>
              <a:pathLst>
                <a:path w="716279" h="300354">
                  <a:moveTo>
                    <a:pt x="716280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716280" y="300228"/>
                  </a:lnTo>
                  <a:lnTo>
                    <a:pt x="7162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634995" y="4791456"/>
              <a:ext cx="716280" cy="300355"/>
            </a:xfrm>
            <a:custGeom>
              <a:avLst/>
              <a:gdLst/>
              <a:ahLst/>
              <a:cxnLst/>
              <a:rect l="l" t="t" r="r" b="b"/>
              <a:pathLst>
                <a:path w="716279" h="300354">
                  <a:moveTo>
                    <a:pt x="0" y="300228"/>
                  </a:moveTo>
                  <a:lnTo>
                    <a:pt x="716280" y="300228"/>
                  </a:lnTo>
                  <a:lnTo>
                    <a:pt x="716280" y="0"/>
                  </a:lnTo>
                  <a:lnTo>
                    <a:pt x="0" y="0"/>
                  </a:lnTo>
                  <a:lnTo>
                    <a:pt x="0" y="30022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2806319" y="4765624"/>
            <a:ext cx="3263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0000"/>
                </a:solidFill>
                <a:latin typeface="Cambria Math"/>
                <a:cs typeface="Cambria Math"/>
              </a:rPr>
              <a:t>𝛿</a:t>
            </a:r>
            <a:r>
              <a:rPr dirty="0" baseline="-20833" sz="2400" spc="-37">
                <a:solidFill>
                  <a:srgbClr val="FF0000"/>
                </a:solidFill>
                <a:latin typeface="Cambria Math"/>
                <a:cs typeface="Cambria Math"/>
              </a:rPr>
              <a:t>ℎ</a:t>
            </a:r>
            <a:endParaRPr baseline="-20833" sz="2400">
              <a:latin typeface="Cambria Math"/>
              <a:cs typeface="Cambria Math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7751064" y="3218688"/>
            <a:ext cx="424180" cy="227329"/>
          </a:xfrm>
          <a:custGeom>
            <a:avLst/>
            <a:gdLst/>
            <a:ahLst/>
            <a:cxnLst/>
            <a:rect l="l" t="t" r="r" b="b"/>
            <a:pathLst>
              <a:path w="424179" h="227329">
                <a:moveTo>
                  <a:pt x="0" y="56769"/>
                </a:moveTo>
                <a:lnTo>
                  <a:pt x="310133" y="56769"/>
                </a:lnTo>
                <a:lnTo>
                  <a:pt x="310133" y="0"/>
                </a:lnTo>
                <a:lnTo>
                  <a:pt x="423671" y="113537"/>
                </a:lnTo>
                <a:lnTo>
                  <a:pt x="310133" y="227075"/>
                </a:lnTo>
                <a:lnTo>
                  <a:pt x="310133" y="170307"/>
                </a:lnTo>
                <a:lnTo>
                  <a:pt x="0" y="170307"/>
                </a:lnTo>
                <a:lnTo>
                  <a:pt x="0" y="5676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6" name="object 56" descr=""/>
          <p:cNvGrpSpPr/>
          <p:nvPr/>
        </p:nvGrpSpPr>
        <p:grpSpPr>
          <a:xfrm>
            <a:off x="1910460" y="3004566"/>
            <a:ext cx="3608070" cy="2640330"/>
            <a:chOff x="1910460" y="3004566"/>
            <a:chExt cx="3608070" cy="2640330"/>
          </a:xfrm>
        </p:grpSpPr>
        <p:sp>
          <p:nvSpPr>
            <p:cNvPr id="57" name="object 57" descr=""/>
            <p:cNvSpPr/>
            <p:nvPr/>
          </p:nvSpPr>
          <p:spPr>
            <a:xfrm>
              <a:off x="3256533" y="5129783"/>
              <a:ext cx="2256155" cy="509270"/>
            </a:xfrm>
            <a:custGeom>
              <a:avLst/>
              <a:gdLst/>
              <a:ahLst/>
              <a:cxnLst/>
              <a:rect l="l" t="t" r="r" b="b"/>
              <a:pathLst>
                <a:path w="2256154" h="509270">
                  <a:moveTo>
                    <a:pt x="1079500" y="509016"/>
                  </a:moveTo>
                  <a:lnTo>
                    <a:pt x="1143405" y="508087"/>
                  </a:lnTo>
                  <a:lnTo>
                    <a:pt x="1206297" y="505336"/>
                  </a:lnTo>
                  <a:lnTo>
                    <a:pt x="1268066" y="500816"/>
                  </a:lnTo>
                  <a:lnTo>
                    <a:pt x="1328604" y="494581"/>
                  </a:lnTo>
                  <a:lnTo>
                    <a:pt x="1387799" y="486684"/>
                  </a:lnTo>
                  <a:lnTo>
                    <a:pt x="1445543" y="477177"/>
                  </a:lnTo>
                  <a:lnTo>
                    <a:pt x="1501725" y="466114"/>
                  </a:lnTo>
                  <a:lnTo>
                    <a:pt x="1556237" y="453548"/>
                  </a:lnTo>
                  <a:lnTo>
                    <a:pt x="1608967" y="439532"/>
                  </a:lnTo>
                  <a:lnTo>
                    <a:pt x="1659807" y="424120"/>
                  </a:lnTo>
                  <a:lnTo>
                    <a:pt x="1708647" y="407365"/>
                  </a:lnTo>
                  <a:lnTo>
                    <a:pt x="1755376" y="389320"/>
                  </a:lnTo>
                  <a:lnTo>
                    <a:pt x="1799886" y="370038"/>
                  </a:lnTo>
                  <a:lnTo>
                    <a:pt x="1842067" y="349572"/>
                  </a:lnTo>
                  <a:lnTo>
                    <a:pt x="1881808" y="327975"/>
                  </a:lnTo>
                  <a:lnTo>
                    <a:pt x="1919001" y="305301"/>
                  </a:lnTo>
                  <a:lnTo>
                    <a:pt x="1953535" y="281603"/>
                  </a:lnTo>
                  <a:lnTo>
                    <a:pt x="1985301" y="256935"/>
                  </a:lnTo>
                  <a:lnTo>
                    <a:pt x="2014189" y="231348"/>
                  </a:lnTo>
                  <a:lnTo>
                    <a:pt x="2062892" y="177634"/>
                  </a:lnTo>
                  <a:lnTo>
                    <a:pt x="2098767" y="120888"/>
                  </a:lnTo>
                  <a:lnTo>
                    <a:pt x="2120935" y="61535"/>
                  </a:lnTo>
                  <a:lnTo>
                    <a:pt x="2128519" y="0"/>
                  </a:lnTo>
                  <a:lnTo>
                    <a:pt x="2255774" y="0"/>
                  </a:lnTo>
                  <a:lnTo>
                    <a:pt x="2248189" y="61535"/>
                  </a:lnTo>
                  <a:lnTo>
                    <a:pt x="2226020" y="120888"/>
                  </a:lnTo>
                  <a:lnTo>
                    <a:pt x="2190145" y="177634"/>
                  </a:lnTo>
                  <a:lnTo>
                    <a:pt x="2141440" y="231348"/>
                  </a:lnTo>
                  <a:lnTo>
                    <a:pt x="2112550" y="256935"/>
                  </a:lnTo>
                  <a:lnTo>
                    <a:pt x="2080783" y="281603"/>
                  </a:lnTo>
                  <a:lnTo>
                    <a:pt x="2046247" y="305301"/>
                  </a:lnTo>
                  <a:lnTo>
                    <a:pt x="2009051" y="327975"/>
                  </a:lnTo>
                  <a:lnTo>
                    <a:pt x="1969307" y="349572"/>
                  </a:lnTo>
                  <a:lnTo>
                    <a:pt x="1927123" y="370038"/>
                  </a:lnTo>
                  <a:lnTo>
                    <a:pt x="1882609" y="389320"/>
                  </a:lnTo>
                  <a:lnTo>
                    <a:pt x="1835874" y="407365"/>
                  </a:lnTo>
                  <a:lnTo>
                    <a:pt x="1787029" y="424120"/>
                  </a:lnTo>
                  <a:lnTo>
                    <a:pt x="1736184" y="439532"/>
                  </a:lnTo>
                  <a:lnTo>
                    <a:pt x="1683447" y="453548"/>
                  </a:lnTo>
                  <a:lnTo>
                    <a:pt x="1628928" y="466114"/>
                  </a:lnTo>
                  <a:lnTo>
                    <a:pt x="1572737" y="477177"/>
                  </a:lnTo>
                  <a:lnTo>
                    <a:pt x="1514985" y="486684"/>
                  </a:lnTo>
                  <a:lnTo>
                    <a:pt x="1455779" y="494581"/>
                  </a:lnTo>
                  <a:lnTo>
                    <a:pt x="1395231" y="500816"/>
                  </a:lnTo>
                  <a:lnTo>
                    <a:pt x="1333450" y="505336"/>
                  </a:lnTo>
                  <a:lnTo>
                    <a:pt x="1270545" y="508087"/>
                  </a:lnTo>
                  <a:lnTo>
                    <a:pt x="1206627" y="509016"/>
                  </a:lnTo>
                  <a:lnTo>
                    <a:pt x="1079500" y="509016"/>
                  </a:lnTo>
                  <a:lnTo>
                    <a:pt x="1017461" y="508133"/>
                  </a:lnTo>
                  <a:lnTo>
                    <a:pt x="956228" y="505513"/>
                  </a:lnTo>
                  <a:lnTo>
                    <a:pt x="895915" y="501202"/>
                  </a:lnTo>
                  <a:lnTo>
                    <a:pt x="836641" y="495241"/>
                  </a:lnTo>
                  <a:lnTo>
                    <a:pt x="778524" y="487676"/>
                  </a:lnTo>
                  <a:lnTo>
                    <a:pt x="721679" y="478551"/>
                  </a:lnTo>
                  <a:lnTo>
                    <a:pt x="666224" y="467909"/>
                  </a:lnTo>
                  <a:lnTo>
                    <a:pt x="612276" y="455794"/>
                  </a:lnTo>
                  <a:lnTo>
                    <a:pt x="559953" y="442251"/>
                  </a:lnTo>
                  <a:lnTo>
                    <a:pt x="509372" y="427323"/>
                  </a:lnTo>
                  <a:lnTo>
                    <a:pt x="460650" y="411054"/>
                  </a:lnTo>
                  <a:lnTo>
                    <a:pt x="413904" y="393489"/>
                  </a:lnTo>
                  <a:lnTo>
                    <a:pt x="369250" y="374670"/>
                  </a:lnTo>
                  <a:lnTo>
                    <a:pt x="326808" y="354643"/>
                  </a:lnTo>
                  <a:lnTo>
                    <a:pt x="286693" y="333451"/>
                  </a:lnTo>
                  <a:lnTo>
                    <a:pt x="249022" y="311138"/>
                  </a:lnTo>
                  <a:lnTo>
                    <a:pt x="213914" y="287748"/>
                  </a:lnTo>
                  <a:lnTo>
                    <a:pt x="181485" y="263325"/>
                  </a:lnTo>
                  <a:lnTo>
                    <a:pt x="151852" y="237913"/>
                  </a:lnTo>
                  <a:lnTo>
                    <a:pt x="101444" y="184297"/>
                  </a:lnTo>
                  <a:lnTo>
                    <a:pt x="63626" y="127254"/>
                  </a:lnTo>
                  <a:lnTo>
                    <a:pt x="0" y="127254"/>
                  </a:lnTo>
                  <a:lnTo>
                    <a:pt x="93979" y="0"/>
                  </a:lnTo>
                  <a:lnTo>
                    <a:pt x="254507" y="127254"/>
                  </a:lnTo>
                  <a:lnTo>
                    <a:pt x="190880" y="127254"/>
                  </a:lnTo>
                  <a:lnTo>
                    <a:pt x="208056" y="156004"/>
                  </a:lnTo>
                  <a:lnTo>
                    <a:pt x="252020" y="211101"/>
                  </a:lnTo>
                  <a:lnTo>
                    <a:pt x="308043" y="262687"/>
                  </a:lnTo>
                  <a:lnTo>
                    <a:pt x="340295" y="287051"/>
                  </a:lnTo>
                  <a:lnTo>
                    <a:pt x="375222" y="310400"/>
                  </a:lnTo>
                  <a:lnTo>
                    <a:pt x="412710" y="332690"/>
                  </a:lnTo>
                  <a:lnTo>
                    <a:pt x="452648" y="353876"/>
                  </a:lnTo>
                  <a:lnTo>
                    <a:pt x="494921" y="373911"/>
                  </a:lnTo>
                  <a:lnTo>
                    <a:pt x="539416" y="392750"/>
                  </a:lnTo>
                  <a:lnTo>
                    <a:pt x="586020" y="410349"/>
                  </a:lnTo>
                  <a:lnTo>
                    <a:pt x="634620" y="426660"/>
                  </a:lnTo>
                  <a:lnTo>
                    <a:pt x="685102" y="441640"/>
                  </a:lnTo>
                  <a:lnTo>
                    <a:pt x="737353" y="455243"/>
                  </a:lnTo>
                  <a:lnTo>
                    <a:pt x="791259" y="467423"/>
                  </a:lnTo>
                  <a:lnTo>
                    <a:pt x="846709" y="478134"/>
                  </a:lnTo>
                  <a:lnTo>
                    <a:pt x="903587" y="487331"/>
                  </a:lnTo>
                  <a:lnTo>
                    <a:pt x="961781" y="494970"/>
                  </a:lnTo>
                  <a:lnTo>
                    <a:pt x="1021178" y="501004"/>
                  </a:lnTo>
                  <a:lnTo>
                    <a:pt x="1081664" y="505387"/>
                  </a:lnTo>
                  <a:lnTo>
                    <a:pt x="1143127" y="508076"/>
                  </a:lnTo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182238" y="3010916"/>
              <a:ext cx="1339850" cy="1737360"/>
            </a:xfrm>
            <a:custGeom>
              <a:avLst/>
              <a:gdLst/>
              <a:ahLst/>
              <a:cxnLst/>
              <a:rect l="l" t="t" r="r" b="b"/>
              <a:pathLst>
                <a:path w="1339850" h="1737360">
                  <a:moveTo>
                    <a:pt x="1339596" y="71628"/>
                  </a:moveTo>
                  <a:lnTo>
                    <a:pt x="144272" y="1676654"/>
                  </a:lnTo>
                  <a:lnTo>
                    <a:pt x="192277" y="1712468"/>
                  </a:lnTo>
                  <a:lnTo>
                    <a:pt x="24511" y="1736979"/>
                  </a:lnTo>
                  <a:lnTo>
                    <a:pt x="0" y="1569212"/>
                  </a:lnTo>
                  <a:lnTo>
                    <a:pt x="48006" y="1605026"/>
                  </a:lnTo>
                  <a:lnTo>
                    <a:pt x="1243457" y="0"/>
                  </a:lnTo>
                  <a:lnTo>
                    <a:pt x="1339596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916810" y="4304411"/>
              <a:ext cx="785495" cy="448309"/>
            </a:xfrm>
            <a:custGeom>
              <a:avLst/>
              <a:gdLst/>
              <a:ahLst/>
              <a:cxnLst/>
              <a:rect l="l" t="t" r="r" b="b"/>
              <a:pathLst>
                <a:path w="785494" h="448310">
                  <a:moveTo>
                    <a:pt x="485520" y="5080"/>
                  </a:moveTo>
                  <a:lnTo>
                    <a:pt x="442185" y="6898"/>
                  </a:lnTo>
                  <a:lnTo>
                    <a:pt x="400038" y="16256"/>
                  </a:lnTo>
                  <a:lnTo>
                    <a:pt x="359536" y="32723"/>
                  </a:lnTo>
                  <a:lnTo>
                    <a:pt x="321134" y="55869"/>
                  </a:lnTo>
                  <a:lnTo>
                    <a:pt x="285289" y="85264"/>
                  </a:lnTo>
                  <a:lnTo>
                    <a:pt x="252458" y="120477"/>
                  </a:lnTo>
                  <a:lnTo>
                    <a:pt x="223097" y="161077"/>
                  </a:lnTo>
                  <a:lnTo>
                    <a:pt x="197663" y="206634"/>
                  </a:lnTo>
                  <a:lnTo>
                    <a:pt x="176612" y="256717"/>
                  </a:lnTo>
                  <a:lnTo>
                    <a:pt x="160400" y="310895"/>
                  </a:lnTo>
                  <a:lnTo>
                    <a:pt x="213740" y="313436"/>
                  </a:lnTo>
                  <a:lnTo>
                    <a:pt x="91693" y="414781"/>
                  </a:lnTo>
                  <a:lnTo>
                    <a:pt x="0" y="303275"/>
                  </a:lnTo>
                  <a:lnTo>
                    <a:pt x="53466" y="305815"/>
                  </a:lnTo>
                  <a:lnTo>
                    <a:pt x="69678" y="251637"/>
                  </a:lnTo>
                  <a:lnTo>
                    <a:pt x="90729" y="201554"/>
                  </a:lnTo>
                  <a:lnTo>
                    <a:pt x="116163" y="155997"/>
                  </a:lnTo>
                  <a:lnTo>
                    <a:pt x="145524" y="115397"/>
                  </a:lnTo>
                  <a:lnTo>
                    <a:pt x="178355" y="80184"/>
                  </a:lnTo>
                  <a:lnTo>
                    <a:pt x="214200" y="50789"/>
                  </a:lnTo>
                  <a:lnTo>
                    <a:pt x="252602" y="27643"/>
                  </a:lnTo>
                  <a:lnTo>
                    <a:pt x="293104" y="11175"/>
                  </a:lnTo>
                  <a:lnTo>
                    <a:pt x="335251" y="1818"/>
                  </a:lnTo>
                  <a:lnTo>
                    <a:pt x="378587" y="0"/>
                  </a:lnTo>
                  <a:lnTo>
                    <a:pt x="485520" y="5080"/>
                  </a:lnTo>
                  <a:lnTo>
                    <a:pt x="525485" y="10315"/>
                  </a:lnTo>
                  <a:lnTo>
                    <a:pt x="563659" y="21876"/>
                  </a:lnTo>
                  <a:lnTo>
                    <a:pt x="599762" y="39348"/>
                  </a:lnTo>
                  <a:lnTo>
                    <a:pt x="633512" y="62314"/>
                  </a:lnTo>
                  <a:lnTo>
                    <a:pt x="664629" y="90361"/>
                  </a:lnTo>
                  <a:lnTo>
                    <a:pt x="692833" y="123073"/>
                  </a:lnTo>
                  <a:lnTo>
                    <a:pt x="717842" y="160035"/>
                  </a:lnTo>
                  <a:lnTo>
                    <a:pt x="739378" y="200831"/>
                  </a:lnTo>
                  <a:lnTo>
                    <a:pt x="757158" y="245047"/>
                  </a:lnTo>
                  <a:lnTo>
                    <a:pt x="770902" y="292267"/>
                  </a:lnTo>
                  <a:lnTo>
                    <a:pt x="780329" y="342076"/>
                  </a:lnTo>
                  <a:lnTo>
                    <a:pt x="785160" y="394060"/>
                  </a:lnTo>
                  <a:lnTo>
                    <a:pt x="785113" y="447801"/>
                  </a:lnTo>
                  <a:lnTo>
                    <a:pt x="678180" y="442721"/>
                  </a:lnTo>
                  <a:lnTo>
                    <a:pt x="678103" y="386556"/>
                  </a:lnTo>
                  <a:lnTo>
                    <a:pt x="672669" y="332156"/>
                  </a:lnTo>
                  <a:lnTo>
                    <a:pt x="662176" y="280045"/>
                  </a:lnTo>
                  <a:lnTo>
                    <a:pt x="646920" y="230748"/>
                  </a:lnTo>
                  <a:lnTo>
                    <a:pt x="627200" y="184790"/>
                  </a:lnTo>
                  <a:lnTo>
                    <a:pt x="603313" y="142694"/>
                  </a:lnTo>
                  <a:lnTo>
                    <a:pt x="575558" y="104985"/>
                  </a:lnTo>
                  <a:lnTo>
                    <a:pt x="544231" y="72188"/>
                  </a:lnTo>
                  <a:lnTo>
                    <a:pt x="509630" y="44826"/>
                  </a:lnTo>
                  <a:lnTo>
                    <a:pt x="472054" y="23425"/>
                  </a:lnTo>
                  <a:lnTo>
                    <a:pt x="431800" y="8508"/>
                  </a:lnTo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5116195" y="2037029"/>
            <a:ext cx="11785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Output</a:t>
            </a:r>
            <a:r>
              <a:rPr dirty="0" sz="1800" spc="-10">
                <a:latin typeface="Times New Roman"/>
                <a:cs typeface="Times New Roman"/>
              </a:rPr>
              <a:t> layer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60782"/>
            <a:ext cx="6200140" cy="10020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Operational</a:t>
            </a:r>
            <a:r>
              <a:rPr dirty="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flowchart</a:t>
            </a:r>
            <a:r>
              <a:rPr dirty="0" spc="-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of a</a:t>
            </a:r>
            <a:r>
              <a:rPr dirty="0" spc="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NN</a:t>
            </a:r>
            <a:r>
              <a:rPr dirty="0" spc="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with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Two</a:t>
            </a:r>
            <a:r>
              <a:rPr dirty="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Hidden</a:t>
            </a:r>
            <a:r>
              <a:rPr dirty="0" spc="-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Layer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55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606296" y="2068067"/>
            <a:ext cx="883919" cy="809625"/>
          </a:xfrm>
          <a:custGeom>
            <a:avLst/>
            <a:gdLst/>
            <a:ahLst/>
            <a:cxnLst/>
            <a:rect l="l" t="t" r="r" b="b"/>
            <a:pathLst>
              <a:path w="883919" h="809625">
                <a:moveTo>
                  <a:pt x="883919" y="0"/>
                </a:moveTo>
                <a:lnTo>
                  <a:pt x="0" y="0"/>
                </a:lnTo>
                <a:lnTo>
                  <a:pt x="0" y="809243"/>
                </a:lnTo>
                <a:lnTo>
                  <a:pt x="883919" y="809243"/>
                </a:lnTo>
                <a:lnTo>
                  <a:pt x="883919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06296" y="2068067"/>
            <a:ext cx="883919" cy="809625"/>
          </a:xfrm>
          <a:custGeom>
            <a:avLst/>
            <a:gdLst/>
            <a:ahLst/>
            <a:cxnLst/>
            <a:rect l="l" t="t" r="r" b="b"/>
            <a:pathLst>
              <a:path w="883919" h="809625">
                <a:moveTo>
                  <a:pt x="0" y="809243"/>
                </a:moveTo>
                <a:lnTo>
                  <a:pt x="883919" y="809243"/>
                </a:lnTo>
                <a:lnTo>
                  <a:pt x="883919" y="0"/>
                </a:lnTo>
                <a:lnTo>
                  <a:pt x="0" y="0"/>
                </a:lnTo>
                <a:lnTo>
                  <a:pt x="0" y="80924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06904" y="2307716"/>
            <a:ext cx="282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21735" y="2081783"/>
            <a:ext cx="917575" cy="795655"/>
          </a:xfrm>
          <a:prstGeom prst="rect">
            <a:avLst/>
          </a:prstGeom>
          <a:solidFill>
            <a:srgbClr val="FAE4D5"/>
          </a:solidFill>
          <a:ln w="12192">
            <a:solidFill>
              <a:srgbClr val="41709C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2400" y="3200400"/>
            <a:ext cx="666115" cy="704215"/>
          </a:xfrm>
          <a:prstGeom prst="rect">
            <a:avLst/>
          </a:prstGeom>
          <a:solidFill>
            <a:srgbClr val="F1F1F1"/>
          </a:solidFill>
          <a:ln w="12192">
            <a:solidFill>
              <a:srgbClr val="41709C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575"/>
              </a:spcBef>
            </a:pPr>
            <a:r>
              <a:rPr dirty="0" sz="1800" spc="-1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18632" y="2939795"/>
            <a:ext cx="356870" cy="1403985"/>
          </a:xfrm>
          <a:prstGeom prst="rect">
            <a:avLst/>
          </a:prstGeom>
          <a:solidFill>
            <a:srgbClr val="DBDBDB"/>
          </a:solidFill>
          <a:ln w="12192">
            <a:solidFill>
              <a:srgbClr val="41709C"/>
            </a:solidFill>
          </a:ln>
        </p:spPr>
        <p:txBody>
          <a:bodyPr wrap="square" lIns="0" tIns="24765" rIns="0" bIns="0" rtlCol="0" vert="vert">
            <a:spAutoFit/>
          </a:bodyPr>
          <a:lstStyle/>
          <a:p>
            <a:pPr marL="48895">
              <a:lnSpc>
                <a:spcPct val="100000"/>
              </a:lnSpc>
              <a:spcBef>
                <a:spcPts val="195"/>
              </a:spcBef>
            </a:pPr>
            <a:r>
              <a:rPr dirty="0" sz="1800">
                <a:latin typeface="Calibri"/>
                <a:cs typeface="Calibri"/>
              </a:rPr>
              <a:t>Actual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55904" y="5134355"/>
            <a:ext cx="608330" cy="295910"/>
            <a:chOff x="755904" y="5134355"/>
            <a:chExt cx="608330" cy="295910"/>
          </a:xfrm>
        </p:grpSpPr>
        <p:sp>
          <p:nvSpPr>
            <p:cNvPr id="11" name="object 11" descr=""/>
            <p:cNvSpPr/>
            <p:nvPr/>
          </p:nvSpPr>
          <p:spPr>
            <a:xfrm>
              <a:off x="762000" y="5140451"/>
              <a:ext cx="596265" cy="283845"/>
            </a:xfrm>
            <a:custGeom>
              <a:avLst/>
              <a:gdLst/>
              <a:ahLst/>
              <a:cxnLst/>
              <a:rect l="l" t="t" r="r" b="b"/>
              <a:pathLst>
                <a:path w="596265" h="283845">
                  <a:moveTo>
                    <a:pt x="595884" y="0"/>
                  </a:moveTo>
                  <a:lnTo>
                    <a:pt x="0" y="0"/>
                  </a:lnTo>
                  <a:lnTo>
                    <a:pt x="0" y="283464"/>
                  </a:lnTo>
                  <a:lnTo>
                    <a:pt x="595884" y="283464"/>
                  </a:lnTo>
                  <a:lnTo>
                    <a:pt x="5958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62000" y="5140451"/>
              <a:ext cx="596265" cy="283845"/>
            </a:xfrm>
            <a:custGeom>
              <a:avLst/>
              <a:gdLst/>
              <a:ahLst/>
              <a:cxnLst/>
              <a:rect l="l" t="t" r="r" b="b"/>
              <a:pathLst>
                <a:path w="596265" h="283845">
                  <a:moveTo>
                    <a:pt x="0" y="283464"/>
                  </a:moveTo>
                  <a:lnTo>
                    <a:pt x="595884" y="283464"/>
                  </a:lnTo>
                  <a:lnTo>
                    <a:pt x="595884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62000" y="5140452"/>
            <a:ext cx="596265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ts val="2060"/>
              </a:lnSpc>
            </a:pP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∆W1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413250" y="2889250"/>
            <a:ext cx="445770" cy="290195"/>
            <a:chOff x="4413250" y="2889250"/>
            <a:chExt cx="445770" cy="290195"/>
          </a:xfrm>
        </p:grpSpPr>
        <p:sp>
          <p:nvSpPr>
            <p:cNvPr id="15" name="object 15" descr=""/>
            <p:cNvSpPr/>
            <p:nvPr/>
          </p:nvSpPr>
          <p:spPr>
            <a:xfrm>
              <a:off x="4419600" y="2895600"/>
              <a:ext cx="433070" cy="277495"/>
            </a:xfrm>
            <a:custGeom>
              <a:avLst/>
              <a:gdLst/>
              <a:ahLst/>
              <a:cxnLst/>
              <a:rect l="l" t="t" r="r" b="b"/>
              <a:pathLst>
                <a:path w="433070" h="277494">
                  <a:moveTo>
                    <a:pt x="432815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432815" y="277367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19600" y="2895600"/>
              <a:ext cx="433070" cy="277495"/>
            </a:xfrm>
            <a:custGeom>
              <a:avLst/>
              <a:gdLst/>
              <a:ahLst/>
              <a:cxnLst/>
              <a:rect l="l" t="t" r="r" b="b"/>
              <a:pathLst>
                <a:path w="433070" h="277494">
                  <a:moveTo>
                    <a:pt x="0" y="277367"/>
                  </a:moveTo>
                  <a:lnTo>
                    <a:pt x="432815" y="277367"/>
                  </a:lnTo>
                  <a:lnTo>
                    <a:pt x="432815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660158" y="2455545"/>
            <a:ext cx="858519" cy="594360"/>
            <a:chOff x="660158" y="2455545"/>
            <a:chExt cx="858519" cy="594360"/>
          </a:xfrm>
        </p:grpSpPr>
        <p:sp>
          <p:nvSpPr>
            <p:cNvPr id="18" name="object 18" descr=""/>
            <p:cNvSpPr/>
            <p:nvPr/>
          </p:nvSpPr>
          <p:spPr>
            <a:xfrm>
              <a:off x="666508" y="2461895"/>
              <a:ext cx="845819" cy="565150"/>
            </a:xfrm>
            <a:custGeom>
              <a:avLst/>
              <a:gdLst/>
              <a:ahLst/>
              <a:cxnLst/>
              <a:rect l="l" t="t" r="r" b="b"/>
              <a:pathLst>
                <a:path w="845819" h="565150">
                  <a:moveTo>
                    <a:pt x="0" y="458596"/>
                  </a:moveTo>
                  <a:lnTo>
                    <a:pt x="708901" y="53212"/>
                  </a:lnTo>
                  <a:lnTo>
                    <a:pt x="678548" y="0"/>
                  </a:lnTo>
                  <a:lnTo>
                    <a:pt x="845680" y="45592"/>
                  </a:lnTo>
                  <a:lnTo>
                    <a:pt x="800214" y="212851"/>
                  </a:lnTo>
                  <a:lnTo>
                    <a:pt x="769734" y="159638"/>
                  </a:lnTo>
                  <a:lnTo>
                    <a:pt x="60820" y="564895"/>
                  </a:lnTo>
                  <a:lnTo>
                    <a:pt x="0" y="4585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01267" y="2767584"/>
              <a:ext cx="433070" cy="276225"/>
            </a:xfrm>
            <a:custGeom>
              <a:avLst/>
              <a:gdLst/>
              <a:ahLst/>
              <a:cxnLst/>
              <a:rect l="l" t="t" r="r" b="b"/>
              <a:pathLst>
                <a:path w="433069" h="276225">
                  <a:moveTo>
                    <a:pt x="432816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432816" y="275844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01267" y="2767584"/>
              <a:ext cx="433070" cy="276225"/>
            </a:xfrm>
            <a:custGeom>
              <a:avLst/>
              <a:gdLst/>
              <a:ahLst/>
              <a:cxnLst/>
              <a:rect l="l" t="t" r="r" b="b"/>
              <a:pathLst>
                <a:path w="433069" h="276225">
                  <a:moveTo>
                    <a:pt x="0" y="275844"/>
                  </a:moveTo>
                  <a:lnTo>
                    <a:pt x="432816" y="275844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4464177" y="2868295"/>
            <a:ext cx="343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01267" y="2767583"/>
            <a:ext cx="433070" cy="27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880">
              <a:lnSpc>
                <a:spcPts val="2039"/>
              </a:lnSpc>
            </a:pPr>
            <a:r>
              <a:rPr dirty="0" sz="1800" spc="-25">
                <a:latin typeface="Calibri"/>
                <a:cs typeface="Calibri"/>
              </a:rPr>
              <a:t>W1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331208" y="5134355"/>
            <a:ext cx="608330" cy="295910"/>
            <a:chOff x="4331208" y="5134355"/>
            <a:chExt cx="608330" cy="295910"/>
          </a:xfrm>
        </p:grpSpPr>
        <p:sp>
          <p:nvSpPr>
            <p:cNvPr id="24" name="object 24" descr=""/>
            <p:cNvSpPr/>
            <p:nvPr/>
          </p:nvSpPr>
          <p:spPr>
            <a:xfrm>
              <a:off x="4337304" y="5140451"/>
              <a:ext cx="596265" cy="283845"/>
            </a:xfrm>
            <a:custGeom>
              <a:avLst/>
              <a:gdLst/>
              <a:ahLst/>
              <a:cxnLst/>
              <a:rect l="l" t="t" r="r" b="b"/>
              <a:pathLst>
                <a:path w="596264" h="283845">
                  <a:moveTo>
                    <a:pt x="595884" y="0"/>
                  </a:moveTo>
                  <a:lnTo>
                    <a:pt x="0" y="0"/>
                  </a:lnTo>
                  <a:lnTo>
                    <a:pt x="0" y="283464"/>
                  </a:lnTo>
                  <a:lnTo>
                    <a:pt x="595884" y="283464"/>
                  </a:lnTo>
                  <a:lnTo>
                    <a:pt x="5958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337304" y="5140451"/>
              <a:ext cx="596265" cy="283845"/>
            </a:xfrm>
            <a:custGeom>
              <a:avLst/>
              <a:gdLst/>
              <a:ahLst/>
              <a:cxnLst/>
              <a:rect l="l" t="t" r="r" b="b"/>
              <a:pathLst>
                <a:path w="596264" h="283845">
                  <a:moveTo>
                    <a:pt x="0" y="283464"/>
                  </a:moveTo>
                  <a:lnTo>
                    <a:pt x="595884" y="283464"/>
                  </a:lnTo>
                  <a:lnTo>
                    <a:pt x="595884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4337303" y="5140452"/>
            <a:ext cx="596265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ts val="2060"/>
              </a:lnSpc>
            </a:pP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∆W3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439925" y="1734058"/>
            <a:ext cx="12192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Hidden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Layer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6231254" y="4686046"/>
            <a:ext cx="676275" cy="518159"/>
          </a:xfrm>
          <a:custGeom>
            <a:avLst/>
            <a:gdLst/>
            <a:ahLst/>
            <a:cxnLst/>
            <a:rect l="l" t="t" r="r" b="b"/>
            <a:pathLst>
              <a:path w="676275" h="518160">
                <a:moveTo>
                  <a:pt x="676148" y="76072"/>
                </a:moveTo>
                <a:lnTo>
                  <a:pt x="102870" y="480059"/>
                </a:lnTo>
                <a:lnTo>
                  <a:pt x="129667" y="518159"/>
                </a:lnTo>
                <a:lnTo>
                  <a:pt x="0" y="495680"/>
                </a:lnTo>
                <a:lnTo>
                  <a:pt x="22352" y="366013"/>
                </a:lnTo>
                <a:lnTo>
                  <a:pt x="49149" y="404113"/>
                </a:lnTo>
                <a:lnTo>
                  <a:pt x="622553" y="0"/>
                </a:lnTo>
                <a:lnTo>
                  <a:pt x="676148" y="760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2566161" y="2595117"/>
            <a:ext cx="430530" cy="290195"/>
            <a:chOff x="2566161" y="2595117"/>
            <a:chExt cx="430530" cy="290195"/>
          </a:xfrm>
        </p:grpSpPr>
        <p:sp>
          <p:nvSpPr>
            <p:cNvPr id="30" name="object 30" descr=""/>
            <p:cNvSpPr/>
            <p:nvPr/>
          </p:nvSpPr>
          <p:spPr>
            <a:xfrm>
              <a:off x="2572511" y="2601467"/>
              <a:ext cx="417830" cy="277495"/>
            </a:xfrm>
            <a:custGeom>
              <a:avLst/>
              <a:gdLst/>
              <a:ahLst/>
              <a:cxnLst/>
              <a:rect l="l" t="t" r="r" b="b"/>
              <a:pathLst>
                <a:path w="417830" h="277494">
                  <a:moveTo>
                    <a:pt x="417575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417575" y="277367"/>
                  </a:lnTo>
                  <a:lnTo>
                    <a:pt x="4175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572511" y="2601467"/>
              <a:ext cx="417830" cy="277495"/>
            </a:xfrm>
            <a:custGeom>
              <a:avLst/>
              <a:gdLst/>
              <a:ahLst/>
              <a:cxnLst/>
              <a:rect l="l" t="t" r="r" b="b"/>
              <a:pathLst>
                <a:path w="417830" h="277494">
                  <a:moveTo>
                    <a:pt x="0" y="277367"/>
                  </a:moveTo>
                  <a:lnTo>
                    <a:pt x="417575" y="277367"/>
                  </a:lnTo>
                  <a:lnTo>
                    <a:pt x="417575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6242050" y="3120898"/>
            <a:ext cx="1759585" cy="1204595"/>
            <a:chOff x="6242050" y="3120898"/>
            <a:chExt cx="1759585" cy="1204595"/>
          </a:xfrm>
        </p:grpSpPr>
        <p:sp>
          <p:nvSpPr>
            <p:cNvPr id="33" name="object 33" descr=""/>
            <p:cNvSpPr/>
            <p:nvPr/>
          </p:nvSpPr>
          <p:spPr>
            <a:xfrm>
              <a:off x="7455408" y="3813048"/>
              <a:ext cx="245745" cy="506095"/>
            </a:xfrm>
            <a:custGeom>
              <a:avLst/>
              <a:gdLst/>
              <a:ahLst/>
              <a:cxnLst/>
              <a:rect l="l" t="t" r="r" b="b"/>
              <a:pathLst>
                <a:path w="245745" h="506095">
                  <a:moveTo>
                    <a:pt x="61341" y="505968"/>
                  </a:moveTo>
                  <a:lnTo>
                    <a:pt x="61341" y="122681"/>
                  </a:lnTo>
                  <a:lnTo>
                    <a:pt x="0" y="122681"/>
                  </a:lnTo>
                  <a:lnTo>
                    <a:pt x="122682" y="0"/>
                  </a:lnTo>
                  <a:lnTo>
                    <a:pt x="245364" y="122681"/>
                  </a:lnTo>
                  <a:lnTo>
                    <a:pt x="184023" y="122681"/>
                  </a:lnTo>
                  <a:lnTo>
                    <a:pt x="184023" y="505968"/>
                  </a:lnTo>
                  <a:lnTo>
                    <a:pt x="61341" y="5059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248400" y="3429000"/>
              <a:ext cx="873760" cy="228600"/>
            </a:xfrm>
            <a:custGeom>
              <a:avLst/>
              <a:gdLst/>
              <a:ahLst/>
              <a:cxnLst/>
              <a:rect l="l" t="t" r="r" b="b"/>
              <a:pathLst>
                <a:path w="873759" h="228600">
                  <a:moveTo>
                    <a:pt x="0" y="57150"/>
                  </a:moveTo>
                  <a:lnTo>
                    <a:pt x="758951" y="57150"/>
                  </a:lnTo>
                  <a:lnTo>
                    <a:pt x="758951" y="0"/>
                  </a:lnTo>
                  <a:lnTo>
                    <a:pt x="873251" y="114300"/>
                  </a:lnTo>
                  <a:lnTo>
                    <a:pt x="758951" y="228600"/>
                  </a:lnTo>
                  <a:lnTo>
                    <a:pt x="758951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162800" y="3127248"/>
              <a:ext cx="832485" cy="756285"/>
            </a:xfrm>
            <a:custGeom>
              <a:avLst/>
              <a:gdLst/>
              <a:ahLst/>
              <a:cxnLst/>
              <a:rect l="l" t="t" r="r" b="b"/>
              <a:pathLst>
                <a:path w="832484" h="756285">
                  <a:moveTo>
                    <a:pt x="0" y="377951"/>
                  </a:moveTo>
                  <a:lnTo>
                    <a:pt x="2799" y="333865"/>
                  </a:lnTo>
                  <a:lnTo>
                    <a:pt x="10990" y="291275"/>
                  </a:lnTo>
                  <a:lnTo>
                    <a:pt x="24259" y="250464"/>
                  </a:lnTo>
                  <a:lnTo>
                    <a:pt x="42294" y="211716"/>
                  </a:lnTo>
                  <a:lnTo>
                    <a:pt x="64783" y="175313"/>
                  </a:lnTo>
                  <a:lnTo>
                    <a:pt x="91413" y="141540"/>
                  </a:lnTo>
                  <a:lnTo>
                    <a:pt x="121872" y="110680"/>
                  </a:lnTo>
                  <a:lnTo>
                    <a:pt x="155847" y="83015"/>
                  </a:lnTo>
                  <a:lnTo>
                    <a:pt x="193027" y="58830"/>
                  </a:lnTo>
                  <a:lnTo>
                    <a:pt x="233098" y="38406"/>
                  </a:lnTo>
                  <a:lnTo>
                    <a:pt x="275749" y="22028"/>
                  </a:lnTo>
                  <a:lnTo>
                    <a:pt x="320666" y="9979"/>
                  </a:lnTo>
                  <a:lnTo>
                    <a:pt x="367538" y="2542"/>
                  </a:lnTo>
                  <a:lnTo>
                    <a:pt x="416051" y="0"/>
                  </a:lnTo>
                  <a:lnTo>
                    <a:pt x="464565" y="2542"/>
                  </a:lnTo>
                  <a:lnTo>
                    <a:pt x="511437" y="9979"/>
                  </a:lnTo>
                  <a:lnTo>
                    <a:pt x="556354" y="22028"/>
                  </a:lnTo>
                  <a:lnTo>
                    <a:pt x="599005" y="38406"/>
                  </a:lnTo>
                  <a:lnTo>
                    <a:pt x="639076" y="58830"/>
                  </a:lnTo>
                  <a:lnTo>
                    <a:pt x="676256" y="83015"/>
                  </a:lnTo>
                  <a:lnTo>
                    <a:pt x="710231" y="110680"/>
                  </a:lnTo>
                  <a:lnTo>
                    <a:pt x="740690" y="141540"/>
                  </a:lnTo>
                  <a:lnTo>
                    <a:pt x="767320" y="175313"/>
                  </a:lnTo>
                  <a:lnTo>
                    <a:pt x="789809" y="211716"/>
                  </a:lnTo>
                  <a:lnTo>
                    <a:pt x="807844" y="250464"/>
                  </a:lnTo>
                  <a:lnTo>
                    <a:pt x="821113" y="291275"/>
                  </a:lnTo>
                  <a:lnTo>
                    <a:pt x="829304" y="333865"/>
                  </a:lnTo>
                  <a:lnTo>
                    <a:pt x="832103" y="377951"/>
                  </a:lnTo>
                  <a:lnTo>
                    <a:pt x="829304" y="422038"/>
                  </a:lnTo>
                  <a:lnTo>
                    <a:pt x="821113" y="464628"/>
                  </a:lnTo>
                  <a:lnTo>
                    <a:pt x="807844" y="505439"/>
                  </a:lnTo>
                  <a:lnTo>
                    <a:pt x="789809" y="544187"/>
                  </a:lnTo>
                  <a:lnTo>
                    <a:pt x="767320" y="580590"/>
                  </a:lnTo>
                  <a:lnTo>
                    <a:pt x="740690" y="614363"/>
                  </a:lnTo>
                  <a:lnTo>
                    <a:pt x="710231" y="645223"/>
                  </a:lnTo>
                  <a:lnTo>
                    <a:pt x="676256" y="672888"/>
                  </a:lnTo>
                  <a:lnTo>
                    <a:pt x="639076" y="697073"/>
                  </a:lnTo>
                  <a:lnTo>
                    <a:pt x="599005" y="717497"/>
                  </a:lnTo>
                  <a:lnTo>
                    <a:pt x="556354" y="733875"/>
                  </a:lnTo>
                  <a:lnTo>
                    <a:pt x="511437" y="745924"/>
                  </a:lnTo>
                  <a:lnTo>
                    <a:pt x="464565" y="753361"/>
                  </a:lnTo>
                  <a:lnTo>
                    <a:pt x="416051" y="755903"/>
                  </a:lnTo>
                  <a:lnTo>
                    <a:pt x="367538" y="753361"/>
                  </a:lnTo>
                  <a:lnTo>
                    <a:pt x="320666" y="745924"/>
                  </a:lnTo>
                  <a:lnTo>
                    <a:pt x="275749" y="733875"/>
                  </a:lnTo>
                  <a:lnTo>
                    <a:pt x="233098" y="717497"/>
                  </a:lnTo>
                  <a:lnTo>
                    <a:pt x="193027" y="697073"/>
                  </a:lnTo>
                  <a:lnTo>
                    <a:pt x="155847" y="672888"/>
                  </a:lnTo>
                  <a:lnTo>
                    <a:pt x="121872" y="645223"/>
                  </a:lnTo>
                  <a:lnTo>
                    <a:pt x="91413" y="614363"/>
                  </a:lnTo>
                  <a:lnTo>
                    <a:pt x="64783" y="580590"/>
                  </a:lnTo>
                  <a:lnTo>
                    <a:pt x="42294" y="544187"/>
                  </a:lnTo>
                  <a:lnTo>
                    <a:pt x="24259" y="505439"/>
                  </a:lnTo>
                  <a:lnTo>
                    <a:pt x="10990" y="464628"/>
                  </a:lnTo>
                  <a:lnTo>
                    <a:pt x="2799" y="422038"/>
                  </a:lnTo>
                  <a:lnTo>
                    <a:pt x="0" y="3779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508558" y="2399664"/>
            <a:ext cx="5193665" cy="2669540"/>
            <a:chOff x="508558" y="2399664"/>
            <a:chExt cx="5193665" cy="2669540"/>
          </a:xfrm>
        </p:grpSpPr>
        <p:sp>
          <p:nvSpPr>
            <p:cNvPr id="37" name="object 37" descr=""/>
            <p:cNvSpPr/>
            <p:nvPr/>
          </p:nvSpPr>
          <p:spPr>
            <a:xfrm>
              <a:off x="3516884" y="3022853"/>
              <a:ext cx="1232535" cy="2019935"/>
            </a:xfrm>
            <a:custGeom>
              <a:avLst/>
              <a:gdLst/>
              <a:ahLst/>
              <a:cxnLst/>
              <a:rect l="l" t="t" r="r" b="b"/>
              <a:pathLst>
                <a:path w="1232535" h="2019935">
                  <a:moveTo>
                    <a:pt x="75945" y="0"/>
                  </a:moveTo>
                  <a:lnTo>
                    <a:pt x="1194053" y="1921510"/>
                  </a:lnTo>
                  <a:lnTo>
                    <a:pt x="1232027" y="1899412"/>
                  </a:lnTo>
                  <a:lnTo>
                    <a:pt x="1200277" y="2019554"/>
                  </a:lnTo>
                  <a:lnTo>
                    <a:pt x="1080262" y="1987804"/>
                  </a:lnTo>
                  <a:lnTo>
                    <a:pt x="1118235" y="1965706"/>
                  </a:lnTo>
                  <a:lnTo>
                    <a:pt x="0" y="44069"/>
                  </a:lnTo>
                  <a:lnTo>
                    <a:pt x="75945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292218" y="2406014"/>
              <a:ext cx="1403985" cy="870585"/>
            </a:xfrm>
            <a:custGeom>
              <a:avLst/>
              <a:gdLst/>
              <a:ahLst/>
              <a:cxnLst/>
              <a:rect l="l" t="t" r="r" b="b"/>
              <a:pathLst>
                <a:path w="1403985" h="870585">
                  <a:moveTo>
                    <a:pt x="50164" y="0"/>
                  </a:moveTo>
                  <a:lnTo>
                    <a:pt x="1341246" y="739394"/>
                  </a:lnTo>
                  <a:lnTo>
                    <a:pt x="1366265" y="695579"/>
                  </a:lnTo>
                  <a:lnTo>
                    <a:pt x="1403603" y="833247"/>
                  </a:lnTo>
                  <a:lnTo>
                    <a:pt x="1266063" y="870585"/>
                  </a:lnTo>
                  <a:lnTo>
                    <a:pt x="1291081" y="826897"/>
                  </a:lnTo>
                  <a:lnTo>
                    <a:pt x="0" y="87502"/>
                  </a:lnTo>
                  <a:lnTo>
                    <a:pt x="5016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866768" y="3398900"/>
              <a:ext cx="1501775" cy="1317625"/>
            </a:xfrm>
            <a:custGeom>
              <a:avLst/>
              <a:gdLst/>
              <a:ahLst/>
              <a:cxnLst/>
              <a:rect l="l" t="t" r="r" b="b"/>
              <a:pathLst>
                <a:path w="1501775" h="1317625">
                  <a:moveTo>
                    <a:pt x="1501266" y="86233"/>
                  </a:moveTo>
                  <a:lnTo>
                    <a:pt x="123443" y="1274318"/>
                  </a:lnTo>
                  <a:lnTo>
                    <a:pt x="160654" y="1317498"/>
                  </a:lnTo>
                  <a:lnTo>
                    <a:pt x="0" y="1305687"/>
                  </a:lnTo>
                  <a:lnTo>
                    <a:pt x="11810" y="1144905"/>
                  </a:lnTo>
                  <a:lnTo>
                    <a:pt x="49021" y="1188085"/>
                  </a:lnTo>
                  <a:lnTo>
                    <a:pt x="1426844" y="0"/>
                  </a:lnTo>
                  <a:lnTo>
                    <a:pt x="1501266" y="8623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468624" y="3095243"/>
              <a:ext cx="269875" cy="1836420"/>
            </a:xfrm>
            <a:custGeom>
              <a:avLst/>
              <a:gdLst/>
              <a:ahLst/>
              <a:cxnLst/>
              <a:rect l="l" t="t" r="r" b="b"/>
              <a:pathLst>
                <a:path w="269875" h="1836420">
                  <a:moveTo>
                    <a:pt x="202311" y="0"/>
                  </a:moveTo>
                  <a:lnTo>
                    <a:pt x="202311" y="1701545"/>
                  </a:lnTo>
                  <a:lnTo>
                    <a:pt x="269748" y="1701545"/>
                  </a:lnTo>
                  <a:lnTo>
                    <a:pt x="134874" y="1836419"/>
                  </a:lnTo>
                  <a:lnTo>
                    <a:pt x="0" y="1701545"/>
                  </a:lnTo>
                  <a:lnTo>
                    <a:pt x="67437" y="1701545"/>
                  </a:lnTo>
                  <a:lnTo>
                    <a:pt x="67437" y="0"/>
                  </a:lnTo>
                  <a:lnTo>
                    <a:pt x="202311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607560" y="4564293"/>
              <a:ext cx="1016635" cy="459740"/>
            </a:xfrm>
            <a:custGeom>
              <a:avLst/>
              <a:gdLst/>
              <a:ahLst/>
              <a:cxnLst/>
              <a:rect l="l" t="t" r="r" b="b"/>
              <a:pathLst>
                <a:path w="1016635" h="459739">
                  <a:moveTo>
                    <a:pt x="557911" y="467"/>
                  </a:moveTo>
                  <a:lnTo>
                    <a:pt x="509477" y="6281"/>
                  </a:lnTo>
                  <a:lnTo>
                    <a:pt x="462752" y="17246"/>
                  </a:lnTo>
                  <a:lnTo>
                    <a:pt x="418060" y="33082"/>
                  </a:lnTo>
                  <a:lnTo>
                    <a:pt x="375722" y="53506"/>
                  </a:lnTo>
                  <a:lnTo>
                    <a:pt x="336062" y="78235"/>
                  </a:lnTo>
                  <a:lnTo>
                    <a:pt x="299402" y="106988"/>
                  </a:lnTo>
                  <a:lnTo>
                    <a:pt x="266065" y="139482"/>
                  </a:lnTo>
                  <a:lnTo>
                    <a:pt x="236375" y="175435"/>
                  </a:lnTo>
                  <a:lnTo>
                    <a:pt x="210653" y="214565"/>
                  </a:lnTo>
                  <a:lnTo>
                    <a:pt x="189222" y="256590"/>
                  </a:lnTo>
                  <a:lnTo>
                    <a:pt x="172406" y="301226"/>
                  </a:lnTo>
                  <a:lnTo>
                    <a:pt x="160527" y="348193"/>
                  </a:lnTo>
                  <a:lnTo>
                    <a:pt x="214122" y="344891"/>
                  </a:lnTo>
                  <a:lnTo>
                    <a:pt x="100075" y="459572"/>
                  </a:lnTo>
                  <a:lnTo>
                    <a:pt x="0" y="358480"/>
                  </a:lnTo>
                  <a:lnTo>
                    <a:pt x="53466" y="355051"/>
                  </a:lnTo>
                  <a:lnTo>
                    <a:pt x="65345" y="308055"/>
                  </a:lnTo>
                  <a:lnTo>
                    <a:pt x="82161" y="263395"/>
                  </a:lnTo>
                  <a:lnTo>
                    <a:pt x="103592" y="221352"/>
                  </a:lnTo>
                  <a:lnTo>
                    <a:pt x="129314" y="182209"/>
                  </a:lnTo>
                  <a:lnTo>
                    <a:pt x="159004" y="146248"/>
                  </a:lnTo>
                  <a:lnTo>
                    <a:pt x="192341" y="113751"/>
                  </a:lnTo>
                  <a:lnTo>
                    <a:pt x="229001" y="85001"/>
                  </a:lnTo>
                  <a:lnTo>
                    <a:pt x="268661" y="60279"/>
                  </a:lnTo>
                  <a:lnTo>
                    <a:pt x="310999" y="39869"/>
                  </a:lnTo>
                  <a:lnTo>
                    <a:pt x="355691" y="24051"/>
                  </a:lnTo>
                  <a:lnTo>
                    <a:pt x="402416" y="13109"/>
                  </a:lnTo>
                  <a:lnTo>
                    <a:pt x="450850" y="7325"/>
                  </a:lnTo>
                  <a:lnTo>
                    <a:pt x="557911" y="467"/>
                  </a:lnTo>
                  <a:lnTo>
                    <a:pt x="605099" y="0"/>
                  </a:lnTo>
                  <a:lnTo>
                    <a:pt x="651128" y="4479"/>
                  </a:lnTo>
                  <a:lnTo>
                    <a:pt x="695717" y="13660"/>
                  </a:lnTo>
                  <a:lnTo>
                    <a:pt x="738586" y="27298"/>
                  </a:lnTo>
                  <a:lnTo>
                    <a:pt x="779455" y="45148"/>
                  </a:lnTo>
                  <a:lnTo>
                    <a:pt x="818045" y="66964"/>
                  </a:lnTo>
                  <a:lnTo>
                    <a:pt x="854076" y="92503"/>
                  </a:lnTo>
                  <a:lnTo>
                    <a:pt x="887269" y="121519"/>
                  </a:lnTo>
                  <a:lnTo>
                    <a:pt x="917343" y="153766"/>
                  </a:lnTo>
                  <a:lnTo>
                    <a:pt x="944019" y="189001"/>
                  </a:lnTo>
                  <a:lnTo>
                    <a:pt x="967017" y="226978"/>
                  </a:lnTo>
                  <a:lnTo>
                    <a:pt x="986057" y="267452"/>
                  </a:lnTo>
                  <a:lnTo>
                    <a:pt x="1000860" y="310178"/>
                  </a:lnTo>
                  <a:lnTo>
                    <a:pt x="1011146" y="354911"/>
                  </a:lnTo>
                  <a:lnTo>
                    <a:pt x="1016635" y="401406"/>
                  </a:lnTo>
                  <a:lnTo>
                    <a:pt x="909574" y="408264"/>
                  </a:lnTo>
                  <a:lnTo>
                    <a:pt x="903623" y="359246"/>
                  </a:lnTo>
                  <a:lnTo>
                    <a:pt x="892312" y="312106"/>
                  </a:lnTo>
                  <a:lnTo>
                    <a:pt x="875958" y="267158"/>
                  </a:lnTo>
                  <a:lnTo>
                    <a:pt x="854877" y="224716"/>
                  </a:lnTo>
                  <a:lnTo>
                    <a:pt x="829386" y="185091"/>
                  </a:lnTo>
                  <a:lnTo>
                    <a:pt x="799802" y="148600"/>
                  </a:lnTo>
                  <a:lnTo>
                    <a:pt x="766441" y="115554"/>
                  </a:lnTo>
                  <a:lnTo>
                    <a:pt x="729620" y="86267"/>
                  </a:lnTo>
                  <a:lnTo>
                    <a:pt x="689656" y="61053"/>
                  </a:lnTo>
                  <a:lnTo>
                    <a:pt x="646864" y="40226"/>
                  </a:lnTo>
                  <a:lnTo>
                    <a:pt x="601563" y="24099"/>
                  </a:lnTo>
                  <a:lnTo>
                    <a:pt x="554069" y="12985"/>
                  </a:lnTo>
                  <a:lnTo>
                    <a:pt x="504698" y="7198"/>
                  </a:lnTo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816353" y="3130295"/>
              <a:ext cx="873760" cy="1787525"/>
            </a:xfrm>
            <a:custGeom>
              <a:avLst/>
              <a:gdLst/>
              <a:ahLst/>
              <a:cxnLst/>
              <a:rect l="l" t="t" r="r" b="b"/>
              <a:pathLst>
                <a:path w="873760" h="1787525">
                  <a:moveTo>
                    <a:pt x="112013" y="0"/>
                  </a:moveTo>
                  <a:lnTo>
                    <a:pt x="817371" y="1651380"/>
                  </a:lnTo>
                  <a:lnTo>
                    <a:pt x="873378" y="1627377"/>
                  </a:lnTo>
                  <a:lnTo>
                    <a:pt x="809116" y="1787397"/>
                  </a:lnTo>
                  <a:lnTo>
                    <a:pt x="649096" y="1723135"/>
                  </a:lnTo>
                  <a:lnTo>
                    <a:pt x="705231" y="1699259"/>
                  </a:lnTo>
                  <a:lnTo>
                    <a:pt x="0" y="47878"/>
                  </a:lnTo>
                  <a:lnTo>
                    <a:pt x="112013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588133" y="4526445"/>
              <a:ext cx="1017269" cy="459740"/>
            </a:xfrm>
            <a:custGeom>
              <a:avLst/>
              <a:gdLst/>
              <a:ahLst/>
              <a:cxnLst/>
              <a:rect l="l" t="t" r="r" b="b"/>
              <a:pathLst>
                <a:path w="1017270" h="459739">
                  <a:moveTo>
                    <a:pt x="558038" y="469"/>
                  </a:moveTo>
                  <a:lnTo>
                    <a:pt x="509604" y="6255"/>
                  </a:lnTo>
                  <a:lnTo>
                    <a:pt x="462879" y="17204"/>
                  </a:lnTo>
                  <a:lnTo>
                    <a:pt x="418187" y="33030"/>
                  </a:lnTo>
                  <a:lnTo>
                    <a:pt x="375849" y="53451"/>
                  </a:lnTo>
                  <a:lnTo>
                    <a:pt x="336189" y="78183"/>
                  </a:lnTo>
                  <a:lnTo>
                    <a:pt x="299529" y="106942"/>
                  </a:lnTo>
                  <a:lnTo>
                    <a:pt x="266192" y="139445"/>
                  </a:lnTo>
                  <a:lnTo>
                    <a:pt x="236502" y="175409"/>
                  </a:lnTo>
                  <a:lnTo>
                    <a:pt x="210780" y="214549"/>
                  </a:lnTo>
                  <a:lnTo>
                    <a:pt x="189349" y="256582"/>
                  </a:lnTo>
                  <a:lnTo>
                    <a:pt x="172533" y="301225"/>
                  </a:lnTo>
                  <a:lnTo>
                    <a:pt x="160655" y="348195"/>
                  </a:lnTo>
                  <a:lnTo>
                    <a:pt x="214122" y="344766"/>
                  </a:lnTo>
                  <a:lnTo>
                    <a:pt x="100203" y="459574"/>
                  </a:lnTo>
                  <a:lnTo>
                    <a:pt x="0" y="358355"/>
                  </a:lnTo>
                  <a:lnTo>
                    <a:pt x="53593" y="355053"/>
                  </a:lnTo>
                  <a:lnTo>
                    <a:pt x="65472" y="308057"/>
                  </a:lnTo>
                  <a:lnTo>
                    <a:pt x="82288" y="263396"/>
                  </a:lnTo>
                  <a:lnTo>
                    <a:pt x="103719" y="221353"/>
                  </a:lnTo>
                  <a:lnTo>
                    <a:pt x="129441" y="182210"/>
                  </a:lnTo>
                  <a:lnTo>
                    <a:pt x="159131" y="146249"/>
                  </a:lnTo>
                  <a:lnTo>
                    <a:pt x="192468" y="113753"/>
                  </a:lnTo>
                  <a:lnTo>
                    <a:pt x="229128" y="85002"/>
                  </a:lnTo>
                  <a:lnTo>
                    <a:pt x="268788" y="60281"/>
                  </a:lnTo>
                  <a:lnTo>
                    <a:pt x="311126" y="39870"/>
                  </a:lnTo>
                  <a:lnTo>
                    <a:pt x="355818" y="24053"/>
                  </a:lnTo>
                  <a:lnTo>
                    <a:pt x="402543" y="13111"/>
                  </a:lnTo>
                  <a:lnTo>
                    <a:pt x="450977" y="7327"/>
                  </a:lnTo>
                  <a:lnTo>
                    <a:pt x="558038" y="469"/>
                  </a:lnTo>
                  <a:lnTo>
                    <a:pt x="605226" y="0"/>
                  </a:lnTo>
                  <a:lnTo>
                    <a:pt x="651255" y="4474"/>
                  </a:lnTo>
                  <a:lnTo>
                    <a:pt x="695844" y="13649"/>
                  </a:lnTo>
                  <a:lnTo>
                    <a:pt x="738713" y="27279"/>
                  </a:lnTo>
                  <a:lnTo>
                    <a:pt x="779582" y="45121"/>
                  </a:lnTo>
                  <a:lnTo>
                    <a:pt x="818172" y="66929"/>
                  </a:lnTo>
                  <a:lnTo>
                    <a:pt x="854203" y="92460"/>
                  </a:lnTo>
                  <a:lnTo>
                    <a:pt x="887396" y="121470"/>
                  </a:lnTo>
                  <a:lnTo>
                    <a:pt x="917470" y="153713"/>
                  </a:lnTo>
                  <a:lnTo>
                    <a:pt x="944146" y="188946"/>
                  </a:lnTo>
                  <a:lnTo>
                    <a:pt x="967144" y="226925"/>
                  </a:lnTo>
                  <a:lnTo>
                    <a:pt x="986184" y="267404"/>
                  </a:lnTo>
                  <a:lnTo>
                    <a:pt x="1000987" y="310141"/>
                  </a:lnTo>
                  <a:lnTo>
                    <a:pt x="1011273" y="354890"/>
                  </a:lnTo>
                  <a:lnTo>
                    <a:pt x="1016762" y="401408"/>
                  </a:lnTo>
                  <a:lnTo>
                    <a:pt x="909701" y="408139"/>
                  </a:lnTo>
                  <a:lnTo>
                    <a:pt x="903750" y="359148"/>
                  </a:lnTo>
                  <a:lnTo>
                    <a:pt x="892438" y="312031"/>
                  </a:lnTo>
                  <a:lnTo>
                    <a:pt x="876083" y="267102"/>
                  </a:lnTo>
                  <a:lnTo>
                    <a:pt x="855000" y="224675"/>
                  </a:lnTo>
                  <a:lnTo>
                    <a:pt x="829506" y="185063"/>
                  </a:lnTo>
                  <a:lnTo>
                    <a:pt x="799916" y="148581"/>
                  </a:lnTo>
                  <a:lnTo>
                    <a:pt x="766548" y="115543"/>
                  </a:lnTo>
                  <a:lnTo>
                    <a:pt x="729717" y="86261"/>
                  </a:lnTo>
                  <a:lnTo>
                    <a:pt x="689740" y="61051"/>
                  </a:lnTo>
                  <a:lnTo>
                    <a:pt x="646934" y="40226"/>
                  </a:lnTo>
                  <a:lnTo>
                    <a:pt x="601613" y="24100"/>
                  </a:lnTo>
                  <a:lnTo>
                    <a:pt x="554096" y="12986"/>
                  </a:lnTo>
                  <a:lnTo>
                    <a:pt x="504698" y="7200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14908" y="4135500"/>
              <a:ext cx="581025" cy="908685"/>
            </a:xfrm>
            <a:custGeom>
              <a:avLst/>
              <a:gdLst/>
              <a:ahLst/>
              <a:cxnLst/>
              <a:rect l="l" t="t" r="r" b="b"/>
              <a:pathLst>
                <a:path w="581025" h="908685">
                  <a:moveTo>
                    <a:pt x="0" y="61722"/>
                  </a:moveTo>
                  <a:lnTo>
                    <a:pt x="407733" y="823594"/>
                  </a:lnTo>
                  <a:lnTo>
                    <a:pt x="350024" y="854456"/>
                  </a:lnTo>
                  <a:lnTo>
                    <a:pt x="527202" y="908176"/>
                  </a:lnTo>
                  <a:lnTo>
                    <a:pt x="580847" y="731012"/>
                  </a:lnTo>
                  <a:lnTo>
                    <a:pt x="523151" y="761873"/>
                  </a:lnTo>
                  <a:lnTo>
                    <a:pt x="115404" y="0"/>
                  </a:lnTo>
                  <a:lnTo>
                    <a:pt x="0" y="6172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86498" y="4603258"/>
              <a:ext cx="1017269" cy="459740"/>
            </a:xfrm>
            <a:custGeom>
              <a:avLst/>
              <a:gdLst/>
              <a:ahLst/>
              <a:cxnLst/>
              <a:rect l="l" t="t" r="r" b="b"/>
              <a:pathLst>
                <a:path w="1017269" h="459739">
                  <a:moveTo>
                    <a:pt x="557999" y="491"/>
                  </a:moveTo>
                  <a:lnTo>
                    <a:pt x="509562" y="6275"/>
                  </a:lnTo>
                  <a:lnTo>
                    <a:pt x="462835" y="17217"/>
                  </a:lnTo>
                  <a:lnTo>
                    <a:pt x="418139" y="33033"/>
                  </a:lnTo>
                  <a:lnTo>
                    <a:pt x="375799" y="53440"/>
                  </a:lnTo>
                  <a:lnTo>
                    <a:pt x="336137" y="78157"/>
                  </a:lnTo>
                  <a:lnTo>
                    <a:pt x="299475" y="106901"/>
                  </a:lnTo>
                  <a:lnTo>
                    <a:pt x="266137" y="139388"/>
                  </a:lnTo>
                  <a:lnTo>
                    <a:pt x="236446" y="175337"/>
                  </a:lnTo>
                  <a:lnTo>
                    <a:pt x="210724" y="214464"/>
                  </a:lnTo>
                  <a:lnTo>
                    <a:pt x="189294" y="256487"/>
                  </a:lnTo>
                  <a:lnTo>
                    <a:pt x="172480" y="301123"/>
                  </a:lnTo>
                  <a:lnTo>
                    <a:pt x="160604" y="348090"/>
                  </a:lnTo>
                  <a:lnTo>
                    <a:pt x="214147" y="344788"/>
                  </a:lnTo>
                  <a:lnTo>
                    <a:pt x="100164" y="459469"/>
                  </a:lnTo>
                  <a:lnTo>
                    <a:pt x="0" y="358377"/>
                  </a:lnTo>
                  <a:lnTo>
                    <a:pt x="53543" y="354948"/>
                  </a:lnTo>
                  <a:lnTo>
                    <a:pt x="65416" y="307952"/>
                  </a:lnTo>
                  <a:lnTo>
                    <a:pt x="82229" y="263291"/>
                  </a:lnTo>
                  <a:lnTo>
                    <a:pt x="103657" y="221249"/>
                  </a:lnTo>
                  <a:lnTo>
                    <a:pt x="129379" y="182105"/>
                  </a:lnTo>
                  <a:lnTo>
                    <a:pt x="159071" y="146145"/>
                  </a:lnTo>
                  <a:lnTo>
                    <a:pt x="192409" y="113648"/>
                  </a:lnTo>
                  <a:lnTo>
                    <a:pt x="229072" y="84898"/>
                  </a:lnTo>
                  <a:lnTo>
                    <a:pt x="268735" y="60176"/>
                  </a:lnTo>
                  <a:lnTo>
                    <a:pt x="311077" y="39766"/>
                  </a:lnTo>
                  <a:lnTo>
                    <a:pt x="355773" y="23948"/>
                  </a:lnTo>
                  <a:lnTo>
                    <a:pt x="402501" y="13006"/>
                  </a:lnTo>
                  <a:lnTo>
                    <a:pt x="450938" y="7222"/>
                  </a:lnTo>
                  <a:lnTo>
                    <a:pt x="557999" y="491"/>
                  </a:lnTo>
                  <a:lnTo>
                    <a:pt x="605188" y="0"/>
                  </a:lnTo>
                  <a:lnTo>
                    <a:pt x="651217" y="4458"/>
                  </a:lnTo>
                  <a:lnTo>
                    <a:pt x="695806" y="13622"/>
                  </a:lnTo>
                  <a:lnTo>
                    <a:pt x="738674" y="27245"/>
                  </a:lnTo>
                  <a:lnTo>
                    <a:pt x="779544" y="45082"/>
                  </a:lnTo>
                  <a:lnTo>
                    <a:pt x="818134" y="66888"/>
                  </a:lnTo>
                  <a:lnTo>
                    <a:pt x="854165" y="92419"/>
                  </a:lnTo>
                  <a:lnTo>
                    <a:pt x="887358" y="121428"/>
                  </a:lnTo>
                  <a:lnTo>
                    <a:pt x="917432" y="153671"/>
                  </a:lnTo>
                  <a:lnTo>
                    <a:pt x="944108" y="188902"/>
                  </a:lnTo>
                  <a:lnTo>
                    <a:pt x="967106" y="226877"/>
                  </a:lnTo>
                  <a:lnTo>
                    <a:pt x="986146" y="267349"/>
                  </a:lnTo>
                  <a:lnTo>
                    <a:pt x="1000949" y="310075"/>
                  </a:lnTo>
                  <a:lnTo>
                    <a:pt x="1011235" y="354807"/>
                  </a:lnTo>
                  <a:lnTo>
                    <a:pt x="1016723" y="401303"/>
                  </a:lnTo>
                  <a:lnTo>
                    <a:pt x="909662" y="408161"/>
                  </a:lnTo>
                  <a:lnTo>
                    <a:pt x="903712" y="359143"/>
                  </a:lnTo>
                  <a:lnTo>
                    <a:pt x="892400" y="312003"/>
                  </a:lnTo>
                  <a:lnTo>
                    <a:pt x="876045" y="267055"/>
                  </a:lnTo>
                  <a:lnTo>
                    <a:pt x="854962" y="224612"/>
                  </a:lnTo>
                  <a:lnTo>
                    <a:pt x="829468" y="184988"/>
                  </a:lnTo>
                  <a:lnTo>
                    <a:pt x="799878" y="148496"/>
                  </a:lnTo>
                  <a:lnTo>
                    <a:pt x="766510" y="115450"/>
                  </a:lnTo>
                  <a:lnTo>
                    <a:pt x="729679" y="86164"/>
                  </a:lnTo>
                  <a:lnTo>
                    <a:pt x="689702" y="60950"/>
                  </a:lnTo>
                  <a:lnTo>
                    <a:pt x="646896" y="40123"/>
                  </a:lnTo>
                  <a:lnTo>
                    <a:pt x="601575" y="23995"/>
                  </a:lnTo>
                  <a:lnTo>
                    <a:pt x="554058" y="12882"/>
                  </a:lnTo>
                  <a:lnTo>
                    <a:pt x="504659" y="709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762505" y="3022218"/>
              <a:ext cx="1127760" cy="1527810"/>
            </a:xfrm>
            <a:custGeom>
              <a:avLst/>
              <a:gdLst/>
              <a:ahLst/>
              <a:cxnLst/>
              <a:rect l="l" t="t" r="r" b="b"/>
              <a:pathLst>
                <a:path w="1127760" h="1527810">
                  <a:moveTo>
                    <a:pt x="1127633" y="68960"/>
                  </a:moveTo>
                  <a:lnTo>
                    <a:pt x="147066" y="1464055"/>
                  </a:lnTo>
                  <a:lnTo>
                    <a:pt x="196087" y="1498472"/>
                  </a:lnTo>
                  <a:lnTo>
                    <a:pt x="29210" y="1527555"/>
                  </a:lnTo>
                  <a:lnTo>
                    <a:pt x="0" y="1360677"/>
                  </a:lnTo>
                  <a:lnTo>
                    <a:pt x="49021" y="1395094"/>
                  </a:lnTo>
                  <a:lnTo>
                    <a:pt x="1029588" y="0"/>
                  </a:lnTo>
                  <a:lnTo>
                    <a:pt x="1127633" y="689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691639" y="3105911"/>
              <a:ext cx="228600" cy="1792605"/>
            </a:xfrm>
            <a:custGeom>
              <a:avLst/>
              <a:gdLst/>
              <a:ahLst/>
              <a:cxnLst/>
              <a:rect l="l" t="t" r="r" b="b"/>
              <a:pathLst>
                <a:path w="228600" h="1792604">
                  <a:moveTo>
                    <a:pt x="171450" y="0"/>
                  </a:moveTo>
                  <a:lnTo>
                    <a:pt x="171450" y="1677924"/>
                  </a:lnTo>
                  <a:lnTo>
                    <a:pt x="228600" y="1677924"/>
                  </a:lnTo>
                  <a:lnTo>
                    <a:pt x="114300" y="1792224"/>
                  </a:lnTo>
                  <a:lnTo>
                    <a:pt x="0" y="1677924"/>
                  </a:lnTo>
                  <a:lnTo>
                    <a:pt x="57150" y="1677924"/>
                  </a:lnTo>
                  <a:lnTo>
                    <a:pt x="57150" y="0"/>
                  </a:lnTo>
                  <a:lnTo>
                    <a:pt x="17145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671062" y="4191000"/>
              <a:ext cx="1957070" cy="733425"/>
            </a:xfrm>
            <a:custGeom>
              <a:avLst/>
              <a:gdLst/>
              <a:ahLst/>
              <a:cxnLst/>
              <a:rect l="l" t="t" r="r" b="b"/>
              <a:pathLst>
                <a:path w="1957070" h="733425">
                  <a:moveTo>
                    <a:pt x="919099" y="0"/>
                  </a:moveTo>
                  <a:lnTo>
                    <a:pt x="971167" y="1337"/>
                  </a:lnTo>
                  <a:lnTo>
                    <a:pt x="1022410" y="5299"/>
                  </a:lnTo>
                  <a:lnTo>
                    <a:pt x="1072738" y="11809"/>
                  </a:lnTo>
                  <a:lnTo>
                    <a:pt x="1122062" y="20790"/>
                  </a:lnTo>
                  <a:lnTo>
                    <a:pt x="1170293" y="32165"/>
                  </a:lnTo>
                  <a:lnTo>
                    <a:pt x="1217341" y="45857"/>
                  </a:lnTo>
                  <a:lnTo>
                    <a:pt x="1263117" y="61791"/>
                  </a:lnTo>
                  <a:lnTo>
                    <a:pt x="1307531" y="79890"/>
                  </a:lnTo>
                  <a:lnTo>
                    <a:pt x="1350494" y="100076"/>
                  </a:lnTo>
                  <a:lnTo>
                    <a:pt x="1391917" y="122273"/>
                  </a:lnTo>
                  <a:lnTo>
                    <a:pt x="1431710" y="146404"/>
                  </a:lnTo>
                  <a:lnTo>
                    <a:pt x="1469784" y="172393"/>
                  </a:lnTo>
                  <a:lnTo>
                    <a:pt x="1506049" y="200164"/>
                  </a:lnTo>
                  <a:lnTo>
                    <a:pt x="1540417" y="229639"/>
                  </a:lnTo>
                  <a:lnTo>
                    <a:pt x="1572797" y="260741"/>
                  </a:lnTo>
                  <a:lnTo>
                    <a:pt x="1603100" y="293395"/>
                  </a:lnTo>
                  <a:lnTo>
                    <a:pt x="1631237" y="327524"/>
                  </a:lnTo>
                  <a:lnTo>
                    <a:pt x="1657119" y="363050"/>
                  </a:lnTo>
                  <a:lnTo>
                    <a:pt x="1680656" y="399898"/>
                  </a:lnTo>
                  <a:lnTo>
                    <a:pt x="1701759" y="437990"/>
                  </a:lnTo>
                  <a:lnTo>
                    <a:pt x="1720337" y="477250"/>
                  </a:lnTo>
                  <a:lnTo>
                    <a:pt x="1736303" y="517601"/>
                  </a:lnTo>
                  <a:lnTo>
                    <a:pt x="1749567" y="558967"/>
                  </a:lnTo>
                  <a:lnTo>
                    <a:pt x="1760038" y="601271"/>
                  </a:lnTo>
                  <a:lnTo>
                    <a:pt x="1767629" y="644436"/>
                  </a:lnTo>
                  <a:lnTo>
                    <a:pt x="1772249" y="688386"/>
                  </a:lnTo>
                  <a:lnTo>
                    <a:pt x="1773809" y="733044"/>
                  </a:lnTo>
                  <a:lnTo>
                    <a:pt x="1957070" y="733044"/>
                  </a:lnTo>
                  <a:lnTo>
                    <a:pt x="1955510" y="688386"/>
                  </a:lnTo>
                  <a:lnTo>
                    <a:pt x="1950890" y="644436"/>
                  </a:lnTo>
                  <a:lnTo>
                    <a:pt x="1943299" y="601271"/>
                  </a:lnTo>
                  <a:lnTo>
                    <a:pt x="1932828" y="558967"/>
                  </a:lnTo>
                  <a:lnTo>
                    <a:pt x="1919564" y="517601"/>
                  </a:lnTo>
                  <a:lnTo>
                    <a:pt x="1903598" y="477250"/>
                  </a:lnTo>
                  <a:lnTo>
                    <a:pt x="1885020" y="437990"/>
                  </a:lnTo>
                  <a:lnTo>
                    <a:pt x="1863917" y="399898"/>
                  </a:lnTo>
                  <a:lnTo>
                    <a:pt x="1840380" y="363050"/>
                  </a:lnTo>
                  <a:lnTo>
                    <a:pt x="1814498" y="327524"/>
                  </a:lnTo>
                  <a:lnTo>
                    <a:pt x="1786361" y="293395"/>
                  </a:lnTo>
                  <a:lnTo>
                    <a:pt x="1756058" y="260741"/>
                  </a:lnTo>
                  <a:lnTo>
                    <a:pt x="1723678" y="229639"/>
                  </a:lnTo>
                  <a:lnTo>
                    <a:pt x="1689310" y="200164"/>
                  </a:lnTo>
                  <a:lnTo>
                    <a:pt x="1653045" y="172393"/>
                  </a:lnTo>
                  <a:lnTo>
                    <a:pt x="1614971" y="146404"/>
                  </a:lnTo>
                  <a:lnTo>
                    <a:pt x="1575178" y="122273"/>
                  </a:lnTo>
                  <a:lnTo>
                    <a:pt x="1533755" y="100076"/>
                  </a:lnTo>
                  <a:lnTo>
                    <a:pt x="1490792" y="79890"/>
                  </a:lnTo>
                  <a:lnTo>
                    <a:pt x="1446378" y="61791"/>
                  </a:lnTo>
                  <a:lnTo>
                    <a:pt x="1400602" y="45857"/>
                  </a:lnTo>
                  <a:lnTo>
                    <a:pt x="1353554" y="32165"/>
                  </a:lnTo>
                  <a:lnTo>
                    <a:pt x="1305323" y="20790"/>
                  </a:lnTo>
                  <a:lnTo>
                    <a:pt x="1255999" y="11809"/>
                  </a:lnTo>
                  <a:lnTo>
                    <a:pt x="1205671" y="5299"/>
                  </a:lnTo>
                  <a:lnTo>
                    <a:pt x="1154428" y="1337"/>
                  </a:lnTo>
                  <a:lnTo>
                    <a:pt x="1102360" y="0"/>
                  </a:lnTo>
                  <a:lnTo>
                    <a:pt x="919099" y="0"/>
                  </a:lnTo>
                  <a:lnTo>
                    <a:pt x="866273" y="1389"/>
                  </a:lnTo>
                  <a:lnTo>
                    <a:pt x="814170" y="5511"/>
                  </a:lnTo>
                  <a:lnTo>
                    <a:pt x="762897" y="12291"/>
                  </a:lnTo>
                  <a:lnTo>
                    <a:pt x="712563" y="21657"/>
                  </a:lnTo>
                  <a:lnTo>
                    <a:pt x="663279" y="33537"/>
                  </a:lnTo>
                  <a:lnTo>
                    <a:pt x="615152" y="47859"/>
                  </a:lnTo>
                  <a:lnTo>
                    <a:pt x="568291" y="64549"/>
                  </a:lnTo>
                  <a:lnTo>
                    <a:pt x="522807" y="83534"/>
                  </a:lnTo>
                  <a:lnTo>
                    <a:pt x="478808" y="104744"/>
                  </a:lnTo>
                  <a:lnTo>
                    <a:pt x="436402" y="128104"/>
                  </a:lnTo>
                  <a:lnTo>
                    <a:pt x="395700" y="153542"/>
                  </a:lnTo>
                  <a:lnTo>
                    <a:pt x="356809" y="180987"/>
                  </a:lnTo>
                  <a:lnTo>
                    <a:pt x="319840" y="210364"/>
                  </a:lnTo>
                  <a:lnTo>
                    <a:pt x="284902" y="241602"/>
                  </a:lnTo>
                  <a:lnTo>
                    <a:pt x="252102" y="274629"/>
                  </a:lnTo>
                  <a:lnTo>
                    <a:pt x="221551" y="309370"/>
                  </a:lnTo>
                  <a:lnTo>
                    <a:pt x="193357" y="345755"/>
                  </a:lnTo>
                  <a:lnTo>
                    <a:pt x="167630" y="383710"/>
                  </a:lnTo>
                  <a:lnTo>
                    <a:pt x="144478" y="423163"/>
                  </a:lnTo>
                  <a:lnTo>
                    <a:pt x="124011" y="464041"/>
                  </a:lnTo>
                  <a:lnTo>
                    <a:pt x="106337" y="506272"/>
                  </a:lnTo>
                  <a:lnTo>
                    <a:pt x="91566" y="549782"/>
                  </a:lnTo>
                  <a:lnTo>
                    <a:pt x="0" y="549782"/>
                  </a:lnTo>
                  <a:lnTo>
                    <a:pt x="156083" y="733044"/>
                  </a:lnTo>
                  <a:lnTo>
                    <a:pt x="366522" y="549782"/>
                  </a:lnTo>
                  <a:lnTo>
                    <a:pt x="274827" y="549782"/>
                  </a:lnTo>
                  <a:lnTo>
                    <a:pt x="289694" y="506053"/>
                  </a:lnTo>
                  <a:lnTo>
                    <a:pt x="307515" y="463577"/>
                  </a:lnTo>
                  <a:lnTo>
                    <a:pt x="328182" y="422434"/>
                  </a:lnTo>
                  <a:lnTo>
                    <a:pt x="351587" y="382703"/>
                  </a:lnTo>
                  <a:lnTo>
                    <a:pt x="377624" y="344465"/>
                  </a:lnTo>
                  <a:lnTo>
                    <a:pt x="406184" y="307799"/>
                  </a:lnTo>
                  <a:lnTo>
                    <a:pt x="437161" y="272785"/>
                  </a:lnTo>
                  <a:lnTo>
                    <a:pt x="470446" y="239502"/>
                  </a:lnTo>
                  <a:lnTo>
                    <a:pt x="505932" y="208031"/>
                  </a:lnTo>
                  <a:lnTo>
                    <a:pt x="543512" y="178450"/>
                  </a:lnTo>
                  <a:lnTo>
                    <a:pt x="583077" y="150841"/>
                  </a:lnTo>
                  <a:lnTo>
                    <a:pt x="624521" y="125281"/>
                  </a:lnTo>
                  <a:lnTo>
                    <a:pt x="667736" y="101852"/>
                  </a:lnTo>
                  <a:lnTo>
                    <a:pt x="712615" y="80633"/>
                  </a:lnTo>
                  <a:lnTo>
                    <a:pt x="759049" y="61704"/>
                  </a:lnTo>
                  <a:lnTo>
                    <a:pt x="806931" y="45143"/>
                  </a:lnTo>
                  <a:lnTo>
                    <a:pt x="856154" y="31032"/>
                  </a:lnTo>
                  <a:lnTo>
                    <a:pt x="906610" y="19450"/>
                  </a:lnTo>
                  <a:lnTo>
                    <a:pt x="958192" y="10476"/>
                  </a:lnTo>
                  <a:lnTo>
                    <a:pt x="1010792" y="4191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2572511" y="2601467"/>
            <a:ext cx="417830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895">
              <a:lnSpc>
                <a:spcPts val="2050"/>
              </a:lnSpc>
            </a:pPr>
            <a:r>
              <a:rPr dirty="0" sz="1800" spc="-25">
                <a:latin typeface="Calibri"/>
                <a:cs typeface="Calibri"/>
              </a:rPr>
              <a:t>W2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101467" y="1721358"/>
            <a:ext cx="12192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Hidden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Layer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2491739" y="5140452"/>
            <a:ext cx="608330" cy="295910"/>
            <a:chOff x="2491739" y="5140452"/>
            <a:chExt cx="608330" cy="295910"/>
          </a:xfrm>
        </p:grpSpPr>
        <p:sp>
          <p:nvSpPr>
            <p:cNvPr id="52" name="object 52" descr=""/>
            <p:cNvSpPr/>
            <p:nvPr/>
          </p:nvSpPr>
          <p:spPr>
            <a:xfrm>
              <a:off x="2497835" y="5146548"/>
              <a:ext cx="596265" cy="283845"/>
            </a:xfrm>
            <a:custGeom>
              <a:avLst/>
              <a:gdLst/>
              <a:ahLst/>
              <a:cxnLst/>
              <a:rect l="l" t="t" r="r" b="b"/>
              <a:pathLst>
                <a:path w="596264" h="283845">
                  <a:moveTo>
                    <a:pt x="595884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595884" y="283463"/>
                  </a:lnTo>
                  <a:lnTo>
                    <a:pt x="5958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497835" y="5146548"/>
              <a:ext cx="596265" cy="283845"/>
            </a:xfrm>
            <a:custGeom>
              <a:avLst/>
              <a:gdLst/>
              <a:ahLst/>
              <a:cxnLst/>
              <a:rect l="l" t="t" r="r" b="b"/>
              <a:pathLst>
                <a:path w="596264" h="283845">
                  <a:moveTo>
                    <a:pt x="0" y="283463"/>
                  </a:moveTo>
                  <a:lnTo>
                    <a:pt x="595884" y="283463"/>
                  </a:lnTo>
                  <a:lnTo>
                    <a:pt x="595884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2497835" y="5146547"/>
            <a:ext cx="596265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ts val="2060"/>
              </a:lnSpc>
            </a:pP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∆W2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5570220" y="5099303"/>
            <a:ext cx="608330" cy="283845"/>
            <a:chOff x="5570220" y="5099303"/>
            <a:chExt cx="608330" cy="283845"/>
          </a:xfrm>
        </p:grpSpPr>
        <p:sp>
          <p:nvSpPr>
            <p:cNvPr id="56" name="object 56" descr=""/>
            <p:cNvSpPr/>
            <p:nvPr/>
          </p:nvSpPr>
          <p:spPr>
            <a:xfrm>
              <a:off x="5576316" y="5105399"/>
              <a:ext cx="596265" cy="271780"/>
            </a:xfrm>
            <a:custGeom>
              <a:avLst/>
              <a:gdLst/>
              <a:ahLst/>
              <a:cxnLst/>
              <a:rect l="l" t="t" r="r" b="b"/>
              <a:pathLst>
                <a:path w="596264" h="271779">
                  <a:moveTo>
                    <a:pt x="595884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595884" y="271272"/>
                  </a:lnTo>
                  <a:lnTo>
                    <a:pt x="5958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576316" y="5105399"/>
              <a:ext cx="596265" cy="271780"/>
            </a:xfrm>
            <a:custGeom>
              <a:avLst/>
              <a:gdLst/>
              <a:ahLst/>
              <a:cxnLst/>
              <a:rect l="l" t="t" r="r" b="b"/>
              <a:pathLst>
                <a:path w="596264" h="271779">
                  <a:moveTo>
                    <a:pt x="0" y="271272"/>
                  </a:moveTo>
                  <a:lnTo>
                    <a:pt x="595884" y="271272"/>
                  </a:lnTo>
                  <a:lnTo>
                    <a:pt x="595884" y="0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5576315" y="5105400"/>
            <a:ext cx="59626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2085"/>
              </a:lnSpc>
            </a:pP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𝛿</a:t>
            </a:r>
            <a:r>
              <a:rPr dirty="0" baseline="-20833" sz="1800" spc="-37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endParaRPr baseline="-20833" sz="1800">
              <a:latin typeface="Cambria Math"/>
              <a:cs typeface="Cambria Math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6446520" y="3055620"/>
            <a:ext cx="445134" cy="289560"/>
            <a:chOff x="6446520" y="3055620"/>
            <a:chExt cx="445134" cy="289560"/>
          </a:xfrm>
        </p:grpSpPr>
        <p:sp>
          <p:nvSpPr>
            <p:cNvPr id="60" name="object 60" descr=""/>
            <p:cNvSpPr/>
            <p:nvPr/>
          </p:nvSpPr>
          <p:spPr>
            <a:xfrm>
              <a:off x="6452616" y="3061716"/>
              <a:ext cx="433070" cy="277495"/>
            </a:xfrm>
            <a:custGeom>
              <a:avLst/>
              <a:gdLst/>
              <a:ahLst/>
              <a:cxnLst/>
              <a:rect l="l" t="t" r="r" b="b"/>
              <a:pathLst>
                <a:path w="433070" h="277495">
                  <a:moveTo>
                    <a:pt x="432815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432815" y="277367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452616" y="3061716"/>
              <a:ext cx="433070" cy="277495"/>
            </a:xfrm>
            <a:custGeom>
              <a:avLst/>
              <a:gdLst/>
              <a:ahLst/>
              <a:cxnLst/>
              <a:rect l="l" t="t" r="r" b="b"/>
              <a:pathLst>
                <a:path w="433070" h="277495">
                  <a:moveTo>
                    <a:pt x="0" y="277367"/>
                  </a:moveTo>
                  <a:lnTo>
                    <a:pt x="432815" y="277367"/>
                  </a:lnTo>
                  <a:lnTo>
                    <a:pt x="432815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6452615" y="3061716"/>
            <a:ext cx="433070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2045"/>
              </a:lnSpc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305293" y="3333115"/>
            <a:ext cx="328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10">
                <a:latin typeface="Cambria Math"/>
                <a:cs typeface="Cambria Math"/>
              </a:rPr>
              <a:t>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966204" y="4471415"/>
            <a:ext cx="1568450" cy="294640"/>
          </a:xfrm>
          <a:prstGeom prst="rect">
            <a:avLst/>
          </a:prstGeom>
          <a:solidFill>
            <a:srgbClr val="DBDBDB"/>
          </a:solidFill>
          <a:ln w="12192">
            <a:solidFill>
              <a:srgbClr val="41709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2125"/>
              </a:lnSpc>
            </a:pPr>
            <a:r>
              <a:rPr dirty="0" sz="1800">
                <a:latin typeface="Calibri"/>
                <a:cs typeface="Calibri"/>
              </a:rPr>
              <a:t>Desired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2526792" y="2293620"/>
            <a:ext cx="652780" cy="253365"/>
          </a:xfrm>
          <a:custGeom>
            <a:avLst/>
            <a:gdLst/>
            <a:ahLst/>
            <a:cxnLst/>
            <a:rect l="l" t="t" r="r" b="b"/>
            <a:pathLst>
              <a:path w="652780" h="253364">
                <a:moveTo>
                  <a:pt x="0" y="63245"/>
                </a:moveTo>
                <a:lnTo>
                  <a:pt x="525780" y="63245"/>
                </a:lnTo>
                <a:lnTo>
                  <a:pt x="525780" y="0"/>
                </a:lnTo>
                <a:lnTo>
                  <a:pt x="652271" y="126491"/>
                </a:lnTo>
                <a:lnTo>
                  <a:pt x="525780" y="252983"/>
                </a:lnTo>
                <a:lnTo>
                  <a:pt x="525780" y="189737"/>
                </a:lnTo>
                <a:lnTo>
                  <a:pt x="0" y="189737"/>
                </a:lnTo>
                <a:lnTo>
                  <a:pt x="0" y="6324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6" name="object 66" descr=""/>
          <p:cNvGrpSpPr/>
          <p:nvPr/>
        </p:nvGrpSpPr>
        <p:grpSpPr>
          <a:xfrm>
            <a:off x="7016495" y="4008120"/>
            <a:ext cx="445134" cy="289560"/>
            <a:chOff x="7016495" y="4008120"/>
            <a:chExt cx="445134" cy="289560"/>
          </a:xfrm>
        </p:grpSpPr>
        <p:sp>
          <p:nvSpPr>
            <p:cNvPr id="67" name="object 67" descr=""/>
            <p:cNvSpPr/>
            <p:nvPr/>
          </p:nvSpPr>
          <p:spPr>
            <a:xfrm>
              <a:off x="7022591" y="4014216"/>
              <a:ext cx="433070" cy="277495"/>
            </a:xfrm>
            <a:custGeom>
              <a:avLst/>
              <a:gdLst/>
              <a:ahLst/>
              <a:cxnLst/>
              <a:rect l="l" t="t" r="r" b="b"/>
              <a:pathLst>
                <a:path w="433070" h="277495">
                  <a:moveTo>
                    <a:pt x="432816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432816" y="277368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022591" y="4014216"/>
              <a:ext cx="433070" cy="277495"/>
            </a:xfrm>
            <a:custGeom>
              <a:avLst/>
              <a:gdLst/>
              <a:ahLst/>
              <a:cxnLst/>
              <a:rect l="l" t="t" r="r" b="b"/>
              <a:pathLst>
                <a:path w="433070" h="277495">
                  <a:moveTo>
                    <a:pt x="0" y="277368"/>
                  </a:moveTo>
                  <a:lnTo>
                    <a:pt x="432816" y="277368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7022592" y="4014215"/>
            <a:ext cx="433070" cy="2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ts val="2045"/>
              </a:lnSpc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3412235" y="5143500"/>
            <a:ext cx="608330" cy="283845"/>
            <a:chOff x="3412235" y="5143500"/>
            <a:chExt cx="608330" cy="283845"/>
          </a:xfrm>
        </p:grpSpPr>
        <p:sp>
          <p:nvSpPr>
            <p:cNvPr id="71" name="object 71" descr=""/>
            <p:cNvSpPr/>
            <p:nvPr/>
          </p:nvSpPr>
          <p:spPr>
            <a:xfrm>
              <a:off x="3418331" y="5149595"/>
              <a:ext cx="596265" cy="271780"/>
            </a:xfrm>
            <a:custGeom>
              <a:avLst/>
              <a:gdLst/>
              <a:ahLst/>
              <a:cxnLst/>
              <a:rect l="l" t="t" r="r" b="b"/>
              <a:pathLst>
                <a:path w="596264" h="271779">
                  <a:moveTo>
                    <a:pt x="595884" y="0"/>
                  </a:moveTo>
                  <a:lnTo>
                    <a:pt x="0" y="0"/>
                  </a:lnTo>
                  <a:lnTo>
                    <a:pt x="0" y="271271"/>
                  </a:lnTo>
                  <a:lnTo>
                    <a:pt x="595884" y="271271"/>
                  </a:lnTo>
                  <a:lnTo>
                    <a:pt x="5958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3418331" y="5149595"/>
              <a:ext cx="596265" cy="271780"/>
            </a:xfrm>
            <a:custGeom>
              <a:avLst/>
              <a:gdLst/>
              <a:ahLst/>
              <a:cxnLst/>
              <a:rect l="l" t="t" r="r" b="b"/>
              <a:pathLst>
                <a:path w="596264" h="271779">
                  <a:moveTo>
                    <a:pt x="0" y="271271"/>
                  </a:moveTo>
                  <a:lnTo>
                    <a:pt x="595884" y="271271"/>
                  </a:lnTo>
                  <a:lnTo>
                    <a:pt x="595884" y="0"/>
                  </a:lnTo>
                  <a:lnTo>
                    <a:pt x="0" y="0"/>
                  </a:lnTo>
                  <a:lnTo>
                    <a:pt x="0" y="2712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3515867" y="5183885"/>
            <a:ext cx="36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700" spc="-37">
                <a:solidFill>
                  <a:srgbClr val="FF0000"/>
                </a:solidFill>
                <a:latin typeface="Cambria Math"/>
                <a:cs typeface="Cambria Math"/>
              </a:rPr>
              <a:t>𝛿</a:t>
            </a:r>
            <a:r>
              <a:rPr dirty="0" sz="1200" spc="-25">
                <a:solidFill>
                  <a:srgbClr val="FF0000"/>
                </a:solidFill>
                <a:latin typeface="Cambria Math"/>
                <a:cs typeface="Cambria Math"/>
              </a:rPr>
              <a:t>ℎ2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1656588" y="5128259"/>
            <a:ext cx="608330" cy="281940"/>
            <a:chOff x="1656588" y="5128259"/>
            <a:chExt cx="608330" cy="281940"/>
          </a:xfrm>
        </p:grpSpPr>
        <p:sp>
          <p:nvSpPr>
            <p:cNvPr id="75" name="object 75" descr=""/>
            <p:cNvSpPr/>
            <p:nvPr/>
          </p:nvSpPr>
          <p:spPr>
            <a:xfrm>
              <a:off x="1662684" y="5134355"/>
              <a:ext cx="596265" cy="269875"/>
            </a:xfrm>
            <a:custGeom>
              <a:avLst/>
              <a:gdLst/>
              <a:ahLst/>
              <a:cxnLst/>
              <a:rect l="l" t="t" r="r" b="b"/>
              <a:pathLst>
                <a:path w="596264" h="269875">
                  <a:moveTo>
                    <a:pt x="595883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595883" y="269748"/>
                  </a:lnTo>
                  <a:lnTo>
                    <a:pt x="5958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662684" y="5134355"/>
              <a:ext cx="596265" cy="269875"/>
            </a:xfrm>
            <a:custGeom>
              <a:avLst/>
              <a:gdLst/>
              <a:ahLst/>
              <a:cxnLst/>
              <a:rect l="l" t="t" r="r" b="b"/>
              <a:pathLst>
                <a:path w="596264" h="269875">
                  <a:moveTo>
                    <a:pt x="0" y="269748"/>
                  </a:moveTo>
                  <a:lnTo>
                    <a:pt x="595883" y="269748"/>
                  </a:lnTo>
                  <a:lnTo>
                    <a:pt x="595883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1760473" y="5168010"/>
            <a:ext cx="368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700" spc="-37">
                <a:solidFill>
                  <a:srgbClr val="FF0000"/>
                </a:solidFill>
                <a:latin typeface="Cambria Math"/>
                <a:cs typeface="Cambria Math"/>
              </a:rPr>
              <a:t>𝛿</a:t>
            </a:r>
            <a:r>
              <a:rPr dirty="0" sz="1200" spc="-25">
                <a:solidFill>
                  <a:srgbClr val="FF0000"/>
                </a:solidFill>
                <a:latin typeface="Cambria Math"/>
                <a:cs typeface="Cambria Math"/>
              </a:rPr>
              <a:t>ℎ1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1867916" y="5585459"/>
            <a:ext cx="1955800" cy="510540"/>
          </a:xfrm>
          <a:custGeom>
            <a:avLst/>
            <a:gdLst/>
            <a:ahLst/>
            <a:cxnLst/>
            <a:rect l="l" t="t" r="r" b="b"/>
            <a:pathLst>
              <a:path w="1955800" h="510539">
                <a:moveTo>
                  <a:pt x="931798" y="510539"/>
                </a:moveTo>
                <a:lnTo>
                  <a:pt x="993169" y="509362"/>
                </a:lnTo>
                <a:lnTo>
                  <a:pt x="1053429" y="505879"/>
                </a:lnTo>
                <a:lnTo>
                  <a:pt x="1112447" y="500167"/>
                </a:lnTo>
                <a:lnTo>
                  <a:pt x="1170087" y="492303"/>
                </a:lnTo>
                <a:lnTo>
                  <a:pt x="1226217" y="482361"/>
                </a:lnTo>
                <a:lnTo>
                  <a:pt x="1280703" y="470419"/>
                </a:lnTo>
                <a:lnTo>
                  <a:pt x="1333412" y="456552"/>
                </a:lnTo>
                <a:lnTo>
                  <a:pt x="1384210" y="440836"/>
                </a:lnTo>
                <a:lnTo>
                  <a:pt x="1432964" y="423348"/>
                </a:lnTo>
                <a:lnTo>
                  <a:pt x="1479540" y="404163"/>
                </a:lnTo>
                <a:lnTo>
                  <a:pt x="1523804" y="383357"/>
                </a:lnTo>
                <a:lnTo>
                  <a:pt x="1565624" y="361007"/>
                </a:lnTo>
                <a:lnTo>
                  <a:pt x="1604865" y="337188"/>
                </a:lnTo>
                <a:lnTo>
                  <a:pt x="1641394" y="311976"/>
                </a:lnTo>
                <a:lnTo>
                  <a:pt x="1675078" y="285448"/>
                </a:lnTo>
                <a:lnTo>
                  <a:pt x="1705784" y="257680"/>
                </a:lnTo>
                <a:lnTo>
                  <a:pt x="1733376" y="228747"/>
                </a:lnTo>
                <a:lnTo>
                  <a:pt x="1757723" y="198726"/>
                </a:lnTo>
                <a:lnTo>
                  <a:pt x="1796145" y="135722"/>
                </a:lnTo>
                <a:lnTo>
                  <a:pt x="1819982" y="69277"/>
                </a:lnTo>
                <a:lnTo>
                  <a:pt x="1828164" y="0"/>
                </a:lnTo>
                <a:lnTo>
                  <a:pt x="1955799" y="0"/>
                </a:lnTo>
                <a:lnTo>
                  <a:pt x="1947617" y="69277"/>
                </a:lnTo>
                <a:lnTo>
                  <a:pt x="1923780" y="135722"/>
                </a:lnTo>
                <a:lnTo>
                  <a:pt x="1885358" y="198726"/>
                </a:lnTo>
                <a:lnTo>
                  <a:pt x="1861011" y="228747"/>
                </a:lnTo>
                <a:lnTo>
                  <a:pt x="1833419" y="257680"/>
                </a:lnTo>
                <a:lnTo>
                  <a:pt x="1802713" y="285448"/>
                </a:lnTo>
                <a:lnTo>
                  <a:pt x="1769029" y="311976"/>
                </a:lnTo>
                <a:lnTo>
                  <a:pt x="1732500" y="337188"/>
                </a:lnTo>
                <a:lnTo>
                  <a:pt x="1693259" y="361007"/>
                </a:lnTo>
                <a:lnTo>
                  <a:pt x="1651439" y="383357"/>
                </a:lnTo>
                <a:lnTo>
                  <a:pt x="1607175" y="404163"/>
                </a:lnTo>
                <a:lnTo>
                  <a:pt x="1560599" y="423348"/>
                </a:lnTo>
                <a:lnTo>
                  <a:pt x="1511845" y="440836"/>
                </a:lnTo>
                <a:lnTo>
                  <a:pt x="1461047" y="456552"/>
                </a:lnTo>
                <a:lnTo>
                  <a:pt x="1408338" y="470419"/>
                </a:lnTo>
                <a:lnTo>
                  <a:pt x="1353852" y="482361"/>
                </a:lnTo>
                <a:lnTo>
                  <a:pt x="1297722" y="492303"/>
                </a:lnTo>
                <a:lnTo>
                  <a:pt x="1240082" y="500167"/>
                </a:lnTo>
                <a:lnTo>
                  <a:pt x="1181064" y="505879"/>
                </a:lnTo>
                <a:lnTo>
                  <a:pt x="1120804" y="509362"/>
                </a:lnTo>
                <a:lnTo>
                  <a:pt x="1059433" y="510539"/>
                </a:lnTo>
                <a:lnTo>
                  <a:pt x="931798" y="510539"/>
                </a:lnTo>
                <a:lnTo>
                  <a:pt x="873771" y="509478"/>
                </a:lnTo>
                <a:lnTo>
                  <a:pt x="816580" y="506331"/>
                </a:lnTo>
                <a:lnTo>
                  <a:pt x="760357" y="501158"/>
                </a:lnTo>
                <a:lnTo>
                  <a:pt x="705234" y="494016"/>
                </a:lnTo>
                <a:lnTo>
                  <a:pt x="651342" y="484964"/>
                </a:lnTo>
                <a:lnTo>
                  <a:pt x="598813" y="474059"/>
                </a:lnTo>
                <a:lnTo>
                  <a:pt x="547779" y="461359"/>
                </a:lnTo>
                <a:lnTo>
                  <a:pt x="498370" y="446923"/>
                </a:lnTo>
                <a:lnTo>
                  <a:pt x="450719" y="430809"/>
                </a:lnTo>
                <a:lnTo>
                  <a:pt x="404957" y="413074"/>
                </a:lnTo>
                <a:lnTo>
                  <a:pt x="361215" y="393776"/>
                </a:lnTo>
                <a:lnTo>
                  <a:pt x="319626" y="372974"/>
                </a:lnTo>
                <a:lnTo>
                  <a:pt x="280320" y="350726"/>
                </a:lnTo>
                <a:lnTo>
                  <a:pt x="243430" y="327089"/>
                </a:lnTo>
                <a:lnTo>
                  <a:pt x="209087" y="302123"/>
                </a:lnTo>
                <a:lnTo>
                  <a:pt x="177422" y="275883"/>
                </a:lnTo>
                <a:lnTo>
                  <a:pt x="148568" y="248430"/>
                </a:lnTo>
                <a:lnTo>
                  <a:pt x="122654" y="219820"/>
                </a:lnTo>
                <a:lnTo>
                  <a:pt x="80179" y="159365"/>
                </a:lnTo>
                <a:lnTo>
                  <a:pt x="63881" y="127634"/>
                </a:lnTo>
                <a:lnTo>
                  <a:pt x="0" y="127634"/>
                </a:lnTo>
                <a:lnTo>
                  <a:pt x="99186" y="0"/>
                </a:lnTo>
                <a:lnTo>
                  <a:pt x="255269" y="127634"/>
                </a:lnTo>
                <a:lnTo>
                  <a:pt x="191515" y="127634"/>
                </a:lnTo>
                <a:lnTo>
                  <a:pt x="208581" y="160669"/>
                </a:lnTo>
                <a:lnTo>
                  <a:pt x="229281" y="192656"/>
                </a:lnTo>
                <a:lnTo>
                  <a:pt x="253469" y="223529"/>
                </a:lnTo>
                <a:lnTo>
                  <a:pt x="280999" y="253216"/>
                </a:lnTo>
                <a:lnTo>
                  <a:pt x="311725" y="281650"/>
                </a:lnTo>
                <a:lnTo>
                  <a:pt x="345500" y="308760"/>
                </a:lnTo>
                <a:lnTo>
                  <a:pt x="382178" y="334478"/>
                </a:lnTo>
                <a:lnTo>
                  <a:pt x="421613" y="358734"/>
                </a:lnTo>
                <a:lnTo>
                  <a:pt x="463659" y="381458"/>
                </a:lnTo>
                <a:lnTo>
                  <a:pt x="508170" y="402582"/>
                </a:lnTo>
                <a:lnTo>
                  <a:pt x="554999" y="422037"/>
                </a:lnTo>
                <a:lnTo>
                  <a:pt x="604001" y="439752"/>
                </a:lnTo>
                <a:lnTo>
                  <a:pt x="655028" y="455659"/>
                </a:lnTo>
                <a:lnTo>
                  <a:pt x="707935" y="469688"/>
                </a:lnTo>
                <a:lnTo>
                  <a:pt x="762576" y="481770"/>
                </a:lnTo>
                <a:lnTo>
                  <a:pt x="818805" y="491836"/>
                </a:lnTo>
                <a:lnTo>
                  <a:pt x="876474" y="499817"/>
                </a:lnTo>
                <a:lnTo>
                  <a:pt x="935439" y="505642"/>
                </a:lnTo>
                <a:lnTo>
                  <a:pt x="995552" y="509244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8515604" y="3333115"/>
            <a:ext cx="5086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Error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0" name="object 80" descr=""/>
          <p:cNvSpPr/>
          <p:nvPr/>
        </p:nvSpPr>
        <p:spPr>
          <a:xfrm>
            <a:off x="8055864" y="3361944"/>
            <a:ext cx="424180" cy="227329"/>
          </a:xfrm>
          <a:custGeom>
            <a:avLst/>
            <a:gdLst/>
            <a:ahLst/>
            <a:cxnLst/>
            <a:rect l="l" t="t" r="r" b="b"/>
            <a:pathLst>
              <a:path w="424179" h="227329">
                <a:moveTo>
                  <a:pt x="0" y="56768"/>
                </a:moveTo>
                <a:lnTo>
                  <a:pt x="310133" y="56768"/>
                </a:lnTo>
                <a:lnTo>
                  <a:pt x="310133" y="0"/>
                </a:lnTo>
                <a:lnTo>
                  <a:pt x="423671" y="113537"/>
                </a:lnTo>
                <a:lnTo>
                  <a:pt x="310133" y="227075"/>
                </a:lnTo>
                <a:lnTo>
                  <a:pt x="310133" y="170306"/>
                </a:lnTo>
                <a:lnTo>
                  <a:pt x="0" y="170306"/>
                </a:lnTo>
                <a:lnTo>
                  <a:pt x="0" y="567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 txBox="1"/>
          <p:nvPr/>
        </p:nvSpPr>
        <p:spPr>
          <a:xfrm>
            <a:off x="5407533" y="2166873"/>
            <a:ext cx="1177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Output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layer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 descr=""/>
          <p:cNvSpPr/>
          <p:nvPr/>
        </p:nvSpPr>
        <p:spPr>
          <a:xfrm>
            <a:off x="5832347" y="4383023"/>
            <a:ext cx="245745" cy="504825"/>
          </a:xfrm>
          <a:custGeom>
            <a:avLst/>
            <a:gdLst/>
            <a:ahLst/>
            <a:cxnLst/>
            <a:rect l="l" t="t" r="r" b="b"/>
            <a:pathLst>
              <a:path w="245745" h="504825">
                <a:moveTo>
                  <a:pt x="184023" y="0"/>
                </a:moveTo>
                <a:lnTo>
                  <a:pt x="184023" y="381762"/>
                </a:lnTo>
                <a:lnTo>
                  <a:pt x="245363" y="381762"/>
                </a:lnTo>
                <a:lnTo>
                  <a:pt x="122681" y="504444"/>
                </a:lnTo>
                <a:lnTo>
                  <a:pt x="0" y="381762"/>
                </a:lnTo>
                <a:lnTo>
                  <a:pt x="61340" y="381762"/>
                </a:lnTo>
                <a:lnTo>
                  <a:pt x="61340" y="0"/>
                </a:lnTo>
                <a:lnTo>
                  <a:pt x="18402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17576" y="545591"/>
              <a:ext cx="382905" cy="475615"/>
            </a:xfrm>
            <a:custGeom>
              <a:avLst/>
              <a:gdLst/>
              <a:ahLst/>
              <a:cxnLst/>
              <a:rect l="l" t="t" r="r" b="b"/>
              <a:pathLst>
                <a:path w="382905" h="475615">
                  <a:moveTo>
                    <a:pt x="382524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82524" y="475488"/>
                  </a:lnTo>
                  <a:lnTo>
                    <a:pt x="382524" y="35052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545591"/>
              <a:ext cx="329184" cy="47548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41020" y="967739"/>
              <a:ext cx="370840" cy="475615"/>
            </a:xfrm>
            <a:custGeom>
              <a:avLst/>
              <a:gdLst/>
              <a:ahLst/>
              <a:cxnLst/>
              <a:rect l="l" t="t" r="r" b="b"/>
              <a:pathLst>
                <a:path w="370840" h="475615">
                  <a:moveTo>
                    <a:pt x="370332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70332" y="475488"/>
                  </a:lnTo>
                  <a:lnTo>
                    <a:pt x="370332" y="350520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352" y="967739"/>
              <a:ext cx="368808" cy="4754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92" y="896111"/>
              <a:ext cx="560832" cy="42214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62000" y="490727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769620"/>
                  </a:moveTo>
                  <a:lnTo>
                    <a:pt x="0" y="76962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769620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32004" y="737616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483" y="1228344"/>
              <a:ext cx="8226552" cy="3200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2915" rIns="0" bIns="0" rtlCol="0" vert="horz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MLP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Simulator</a:t>
            </a:r>
            <a:r>
              <a:rPr dirty="0" spc="-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dirty="0" spc="-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99"/>
                </a:solidFill>
                <a:latin typeface="Times New Roman"/>
                <a:cs typeface="Times New Roman"/>
              </a:rPr>
              <a:t>Simple</a:t>
            </a:r>
            <a:r>
              <a:rPr dirty="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333399"/>
                </a:solidFill>
                <a:latin typeface="Times New Roman"/>
                <a:cs typeface="Times New Roman"/>
              </a:rPr>
              <a:t>Application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56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6200" y="1514855"/>
            <a:ext cx="8229600" cy="5191125"/>
            <a:chOff x="76200" y="1514855"/>
            <a:chExt cx="8229600" cy="5191125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200" y="1523999"/>
              <a:ext cx="2534412" cy="211531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6811" y="1514855"/>
              <a:ext cx="5618988" cy="5190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17576" y="545591"/>
              <a:ext cx="382905" cy="475615"/>
            </a:xfrm>
            <a:custGeom>
              <a:avLst/>
              <a:gdLst/>
              <a:ahLst/>
              <a:cxnLst/>
              <a:rect l="l" t="t" r="r" b="b"/>
              <a:pathLst>
                <a:path w="382905" h="475615">
                  <a:moveTo>
                    <a:pt x="382524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82524" y="475488"/>
                  </a:lnTo>
                  <a:lnTo>
                    <a:pt x="382524" y="35052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545591"/>
              <a:ext cx="329184" cy="47548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41020" y="967739"/>
              <a:ext cx="370840" cy="475615"/>
            </a:xfrm>
            <a:custGeom>
              <a:avLst/>
              <a:gdLst/>
              <a:ahLst/>
              <a:cxnLst/>
              <a:rect l="l" t="t" r="r" b="b"/>
              <a:pathLst>
                <a:path w="370840" h="475615">
                  <a:moveTo>
                    <a:pt x="370332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70332" y="475488"/>
                  </a:lnTo>
                  <a:lnTo>
                    <a:pt x="370332" y="350520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352" y="967739"/>
              <a:ext cx="368808" cy="4754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92" y="896111"/>
              <a:ext cx="560832" cy="42214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62000" y="490727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769620"/>
                  </a:moveTo>
                  <a:lnTo>
                    <a:pt x="0" y="76962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769620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32004" y="737616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483" y="1228344"/>
              <a:ext cx="8226552" cy="3200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268" rIns="0" bIns="0" rtlCol="0" vert="horz">
            <a:spAutoFit/>
          </a:bodyPr>
          <a:lstStyle/>
          <a:p>
            <a:pPr marL="32512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Hossein</a:t>
            </a:r>
            <a:r>
              <a:rPr dirty="0" sz="2800" spc="-8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Khosravi</a:t>
            </a:r>
            <a:r>
              <a:rPr dirty="0" sz="2800" spc="-7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:</a:t>
            </a:r>
            <a:r>
              <a:rPr dirty="0" sz="2800" spc="-6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dirty="0" sz="2800" spc="-7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Developer</a:t>
            </a:r>
            <a:r>
              <a:rPr dirty="0" sz="2800" spc="-7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dirty="0" sz="2800" spc="-6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dirty="0" sz="2800" spc="-7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Times New Roman"/>
                <a:cs typeface="Times New Roman"/>
              </a:rPr>
              <a:t>Simulator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57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11" y="1981200"/>
            <a:ext cx="9067800" cy="426720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229969" y="1448561"/>
            <a:ext cx="6884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6F2F9F"/>
                </a:solidFill>
                <a:latin typeface="Times New Roman"/>
                <a:cs typeface="Times New Roman"/>
              </a:rPr>
              <a:t>http</a:t>
            </a:r>
            <a:r>
              <a:rPr dirty="0" sz="1800" spc="-20" b="1">
                <a:solidFill>
                  <a:srgbClr val="6F2F9F"/>
                </a:solidFill>
                <a:latin typeface="Times New Roman"/>
                <a:cs typeface="Times New Roman"/>
                <a:hlinkClick r:id="rId8"/>
              </a:rPr>
              <a:t>s://w</a:t>
            </a:r>
            <a:r>
              <a:rPr dirty="0" sz="1800" spc="-20" b="1">
                <a:solidFill>
                  <a:srgbClr val="6F2F9F"/>
                </a:solidFill>
                <a:latin typeface="Times New Roman"/>
                <a:cs typeface="Times New Roman"/>
              </a:rPr>
              <a:t>ww.c</a:t>
            </a:r>
            <a:r>
              <a:rPr dirty="0" sz="1800" spc="-20" b="1">
                <a:solidFill>
                  <a:srgbClr val="6F2F9F"/>
                </a:solidFill>
                <a:latin typeface="Times New Roman"/>
                <a:cs typeface="Times New Roman"/>
                <a:hlinkClick r:id="rId8"/>
              </a:rPr>
              <a:t>odeproject.com/Articles/9447/Neural-Network-</a:t>
            </a:r>
            <a:r>
              <a:rPr dirty="0" sz="1800" spc="-10" b="1">
                <a:solidFill>
                  <a:srgbClr val="6F2F9F"/>
                </a:solidFill>
                <a:latin typeface="Times New Roman"/>
                <a:cs typeface="Times New Roman"/>
                <a:hlinkClick r:id="rId8"/>
              </a:rPr>
              <a:t>Classifier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38222" y="4383151"/>
            <a:ext cx="363092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i="1">
                <a:solidFill>
                  <a:srgbClr val="0000FF"/>
                </a:solidFill>
                <a:latin typeface="Times New Roman"/>
                <a:cs typeface="Times New Roman"/>
              </a:rPr>
              <a:t>Lets</a:t>
            </a:r>
            <a:r>
              <a:rPr dirty="0" sz="3200" spc="-1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00FF"/>
                </a:solidFill>
                <a:latin typeface="Times New Roman"/>
                <a:cs typeface="Times New Roman"/>
              </a:rPr>
              <a:t>run</a:t>
            </a:r>
            <a:r>
              <a:rPr dirty="0" sz="3200" spc="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3200" spc="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0000FF"/>
                </a:solidFill>
                <a:latin typeface="Times New Roman"/>
                <a:cs typeface="Times New Roman"/>
              </a:rPr>
              <a:t>simulator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58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914400"/>
            <a:ext cx="3505200" cy="32385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752600"/>
            <a:ext cx="2534412" cy="211531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582" y="2630170"/>
            <a:ext cx="39001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 i="1">
                <a:latin typeface="Times New Roman"/>
                <a:cs typeface="Times New Roman"/>
              </a:rPr>
              <a:t>Practical</a:t>
            </a:r>
            <a:r>
              <a:rPr dirty="0" spc="-30" b="0" i="1">
                <a:latin typeface="Times New Roman"/>
                <a:cs typeface="Times New Roman"/>
              </a:rPr>
              <a:t> </a:t>
            </a:r>
            <a:r>
              <a:rPr dirty="0" b="0" i="1">
                <a:latin typeface="Times New Roman"/>
                <a:cs typeface="Times New Roman"/>
              </a:rPr>
              <a:t>Aspects</a:t>
            </a:r>
            <a:r>
              <a:rPr dirty="0" spc="5" b="0" i="1">
                <a:latin typeface="Times New Roman"/>
                <a:cs typeface="Times New Roman"/>
              </a:rPr>
              <a:t> </a:t>
            </a:r>
            <a:r>
              <a:rPr dirty="0" b="0" i="1">
                <a:latin typeface="Times New Roman"/>
                <a:cs typeface="Times New Roman"/>
              </a:rPr>
              <a:t>of</a:t>
            </a:r>
            <a:r>
              <a:rPr dirty="0" spc="-5" b="0" i="1">
                <a:latin typeface="Times New Roman"/>
                <a:cs typeface="Times New Roman"/>
              </a:rPr>
              <a:t> </a:t>
            </a:r>
            <a:r>
              <a:rPr dirty="0" spc="-25" b="0" i="1">
                <a:latin typeface="Times New Roman"/>
                <a:cs typeface="Times New Roman"/>
              </a:rPr>
              <a:t>BP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59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3540" y="2923159"/>
            <a:ext cx="8226425" cy="337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2570" marR="6350" indent="-230504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dirty="0" sz="1800" spc="3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Data:</a:t>
            </a:r>
            <a:r>
              <a:rPr dirty="0" sz="1800" spc="37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Sufficient</a:t>
            </a:r>
            <a:r>
              <a:rPr dirty="0" sz="1800" spc="3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3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proper</a:t>
            </a:r>
            <a:r>
              <a:rPr dirty="0" sz="1800" spc="3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training</a:t>
            </a:r>
            <a:r>
              <a:rPr dirty="0" sz="1800" spc="3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3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3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require</a:t>
            </a:r>
            <a:r>
              <a:rPr dirty="0" sz="1800" spc="3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3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proper</a:t>
            </a:r>
            <a:r>
              <a:rPr dirty="0" sz="1800" spc="38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input- </a:t>
            </a:r>
            <a:r>
              <a:rPr dirty="0" sz="1800">
                <a:latin typeface="Arial MT"/>
                <a:cs typeface="Arial MT"/>
              </a:rPr>
              <a:t>output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mapping.</a:t>
            </a:r>
            <a:endParaRPr sz="1800">
              <a:latin typeface="Arial MT"/>
              <a:cs typeface="Arial MT"/>
            </a:endParaRPr>
          </a:p>
          <a:p>
            <a:pPr algn="just" marL="242570" marR="5080" indent="-230504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Network</a:t>
            </a:r>
            <a:r>
              <a:rPr dirty="0" sz="1800" spc="30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Size:</a:t>
            </a:r>
            <a:r>
              <a:rPr dirty="0" sz="1800" spc="35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1800">
                <a:latin typeface="Arial MT"/>
                <a:cs typeface="Arial MT"/>
              </a:rPr>
              <a:t>Complex</a:t>
            </a:r>
            <a:r>
              <a:rPr dirty="0" sz="1800" spc="3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problem</a:t>
            </a:r>
            <a:r>
              <a:rPr dirty="0" sz="1800" spc="3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require</a:t>
            </a:r>
            <a:r>
              <a:rPr dirty="0" sz="1800" spc="3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more</a:t>
            </a:r>
            <a:r>
              <a:rPr dirty="0" sz="1800" spc="3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hidden</a:t>
            </a:r>
            <a:r>
              <a:rPr dirty="0" sz="1800" spc="4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neurons</a:t>
            </a:r>
            <a:r>
              <a:rPr dirty="0" sz="1800" spc="3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40">
                <a:latin typeface="Arial MT"/>
                <a:cs typeface="Arial MT"/>
              </a:rPr>
              <a:t>  </a:t>
            </a:r>
            <a:r>
              <a:rPr dirty="0" sz="1800" spc="-25">
                <a:latin typeface="Arial MT"/>
                <a:cs typeface="Arial MT"/>
              </a:rPr>
              <a:t>may </a:t>
            </a:r>
            <a:r>
              <a:rPr dirty="0" sz="1800">
                <a:latin typeface="Arial MT"/>
                <a:cs typeface="Arial MT"/>
              </a:rPr>
              <a:t>perform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better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multiple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hidden</a:t>
            </a:r>
            <a:r>
              <a:rPr dirty="0" sz="1800" spc="-10">
                <a:latin typeface="Arial MT"/>
                <a:cs typeface="Arial MT"/>
              </a:rPr>
              <a:t> layers.</a:t>
            </a:r>
            <a:endParaRPr sz="1800">
              <a:latin typeface="Arial MT"/>
              <a:cs typeface="Arial MT"/>
            </a:endParaRPr>
          </a:p>
          <a:p>
            <a:pPr algn="just" marL="242570" marR="6985" indent="-230504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Weight</a:t>
            </a:r>
            <a:r>
              <a:rPr dirty="0" sz="1800" spc="20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Initialization:</a:t>
            </a:r>
            <a:r>
              <a:rPr dirty="0" sz="1800" spc="20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1800">
                <a:latin typeface="Arial MT"/>
                <a:cs typeface="Arial MT"/>
              </a:rPr>
              <a:t>NN</a:t>
            </a:r>
            <a:r>
              <a:rPr dirty="0" sz="1800" spc="2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works</a:t>
            </a:r>
            <a:r>
              <a:rPr dirty="0" sz="1800" spc="2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1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numeric</a:t>
            </a:r>
            <a:r>
              <a:rPr dirty="0" sz="1800" spc="2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data.</a:t>
            </a:r>
            <a:r>
              <a:rPr dirty="0" sz="1800" spc="2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Before</a:t>
            </a:r>
            <a:r>
              <a:rPr dirty="0" sz="1800" spc="2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training</a:t>
            </a:r>
            <a:r>
              <a:rPr dirty="0" sz="1800" spc="1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all</a:t>
            </a:r>
            <a:r>
              <a:rPr dirty="0" sz="1800" spc="25">
                <a:latin typeface="Arial MT"/>
                <a:cs typeface="Arial MT"/>
              </a:rPr>
              <a:t>  </a:t>
            </a:r>
            <a:r>
              <a:rPr dirty="0" sz="1800" spc="-2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synaptic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weights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initialized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small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random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values,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e.g.,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-0.5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+0.5.</a:t>
            </a:r>
            <a:endParaRPr sz="1800">
              <a:latin typeface="Arial MT"/>
              <a:cs typeface="Arial MT"/>
            </a:endParaRPr>
          </a:p>
          <a:p>
            <a:pPr algn="just" marL="242570" marR="6350" indent="-230504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Learning</a:t>
            </a:r>
            <a:r>
              <a:rPr dirty="0" sz="1800" spc="2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Rate</a:t>
            </a:r>
            <a:r>
              <a:rPr dirty="0" sz="1800" spc="25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dirty="0" sz="1800">
                <a:solidFill>
                  <a:srgbClr val="0000FF"/>
                </a:solidFill>
                <a:latin typeface="Symbol"/>
                <a:cs typeface="Symbol"/>
              </a:rPr>
              <a:t>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dirty="0" sz="1800" spc="2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dirty="0" sz="1800" spc="2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Momentum</a:t>
            </a:r>
            <a:r>
              <a:rPr dirty="0" sz="1800" spc="2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Constant</a:t>
            </a:r>
            <a:r>
              <a:rPr dirty="0" sz="1800" spc="27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dirty="0" sz="180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):</a:t>
            </a:r>
            <a:r>
              <a:rPr dirty="0" sz="1800" spc="2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1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small</a:t>
            </a:r>
            <a:r>
              <a:rPr dirty="0" sz="1800" spc="254">
                <a:latin typeface="Arial MT"/>
                <a:cs typeface="Arial MT"/>
              </a:rPr>
              <a:t> </a:t>
            </a:r>
            <a:r>
              <a:rPr dirty="0" sz="1800">
                <a:latin typeface="Symbol"/>
                <a:cs typeface="Symbol"/>
              </a:rPr>
              <a:t>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Arial MT"/>
                <a:cs typeface="Arial MT"/>
              </a:rPr>
              <a:t>results</a:t>
            </a:r>
            <a:r>
              <a:rPr dirty="0" sz="1800" spc="26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slower </a:t>
            </a:r>
            <a:r>
              <a:rPr dirty="0" sz="1800">
                <a:latin typeface="Arial MT"/>
                <a:cs typeface="Arial MT"/>
              </a:rPr>
              <a:t>convergence</a:t>
            </a:r>
            <a:r>
              <a:rPr dirty="0" sz="1800" spc="1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1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its</a:t>
            </a:r>
            <a:r>
              <a:rPr dirty="0" sz="1800" spc="1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larger</a:t>
            </a:r>
            <a:r>
              <a:rPr dirty="0" sz="1800" spc="1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value</a:t>
            </a:r>
            <a:r>
              <a:rPr dirty="0" sz="1800" spc="1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gives</a:t>
            </a:r>
            <a:r>
              <a:rPr dirty="0" sz="1800" spc="1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oscillation.</a:t>
            </a:r>
            <a:r>
              <a:rPr dirty="0" sz="1800" spc="1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Momentum</a:t>
            </a:r>
            <a:r>
              <a:rPr dirty="0" sz="1800" spc="1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also</a:t>
            </a:r>
            <a:r>
              <a:rPr dirty="0" sz="1800" spc="1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speed</a:t>
            </a:r>
            <a:r>
              <a:rPr dirty="0" sz="1800" spc="18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up </a:t>
            </a:r>
            <a:r>
              <a:rPr dirty="0" sz="1800">
                <a:latin typeface="Arial MT"/>
                <a:cs typeface="Arial MT"/>
              </a:rPr>
              <a:t>training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but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larger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large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Symbol"/>
                <a:cs typeface="Symbol"/>
              </a:rPr>
              <a:t>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Arial MT"/>
                <a:cs typeface="Arial MT"/>
              </a:rPr>
              <a:t>arise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oscillation.</a:t>
            </a:r>
            <a:endParaRPr sz="1800">
              <a:latin typeface="Arial MT"/>
              <a:cs typeface="Arial MT"/>
            </a:endParaRPr>
          </a:p>
          <a:p>
            <a:pPr marL="242570" indent="-230504">
              <a:lnSpc>
                <a:spcPct val="100000"/>
              </a:lnSpc>
              <a:spcBef>
                <a:spcPts val="1205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Stopping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Training:</a:t>
            </a:r>
            <a:r>
              <a:rPr dirty="0" sz="18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Training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should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stop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better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generalization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position.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Practical</a:t>
            </a:r>
            <a:r>
              <a:rPr dirty="0" sz="2800" spc="-110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Considerations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143000"/>
            <a:ext cx="2534411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477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Comparison</a:t>
            </a:r>
            <a:r>
              <a:rPr dirty="0" sz="2800" spc="-5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of</a:t>
            </a:r>
            <a:r>
              <a:rPr dirty="0" sz="2800" spc="-70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Brains</a:t>
            </a:r>
            <a:r>
              <a:rPr dirty="0" sz="2800" spc="-7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and</a:t>
            </a:r>
            <a:r>
              <a:rPr dirty="0" sz="2800" spc="-7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Traditional</a:t>
            </a:r>
            <a:r>
              <a:rPr dirty="0" sz="2800" spc="-50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Computers</a:t>
            </a:r>
            <a:endParaRPr sz="2800"/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69900" marR="607695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dirty="0"/>
              <a:t>200</a:t>
            </a:r>
            <a:r>
              <a:rPr dirty="0" spc="-35"/>
              <a:t> </a:t>
            </a:r>
            <a:r>
              <a:rPr dirty="0"/>
              <a:t>billion</a:t>
            </a:r>
            <a:r>
              <a:rPr dirty="0" spc="-10"/>
              <a:t> </a:t>
            </a:r>
            <a:r>
              <a:rPr dirty="0"/>
              <a:t>neurons,</a:t>
            </a:r>
            <a:r>
              <a:rPr dirty="0" spc="-55"/>
              <a:t> </a:t>
            </a:r>
            <a:r>
              <a:rPr dirty="0" spc="-25"/>
              <a:t>32 </a:t>
            </a:r>
            <a:r>
              <a:rPr dirty="0"/>
              <a:t>trillion </a:t>
            </a:r>
            <a:r>
              <a:rPr dirty="0" spc="-10"/>
              <a:t>synapses</a:t>
            </a:r>
          </a:p>
          <a:p>
            <a:pPr marL="469900" indent="-34353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dirty="0"/>
              <a:t>Element</a:t>
            </a:r>
            <a:r>
              <a:rPr dirty="0" spc="-15"/>
              <a:t> </a:t>
            </a:r>
            <a:r>
              <a:rPr dirty="0"/>
              <a:t>size: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baseline="25641" sz="1950"/>
              <a:t>-6</a:t>
            </a:r>
            <a:r>
              <a:rPr dirty="0" baseline="25641" sz="1950" spc="15"/>
              <a:t> </a:t>
            </a:r>
            <a:r>
              <a:rPr dirty="0" sz="2000" spc="-50"/>
              <a:t>m</a:t>
            </a:r>
            <a:endParaRPr sz="2000"/>
          </a:p>
          <a:p>
            <a:pPr marL="469900" indent="-34353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dirty="0"/>
              <a:t>Energy</a:t>
            </a:r>
            <a:r>
              <a:rPr dirty="0" spc="-25"/>
              <a:t> </a:t>
            </a:r>
            <a:r>
              <a:rPr dirty="0"/>
              <a:t>use:</a:t>
            </a:r>
            <a:r>
              <a:rPr dirty="0" spc="-35"/>
              <a:t> </a:t>
            </a:r>
            <a:r>
              <a:rPr dirty="0" spc="-25"/>
              <a:t>25W</a:t>
            </a:r>
          </a:p>
          <a:p>
            <a:pPr marL="469900" indent="-34353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900" algn="l"/>
                <a:tab pos="470534" algn="l"/>
                <a:tab pos="2698750" algn="l"/>
              </a:tabLst>
            </a:pPr>
            <a:r>
              <a:rPr dirty="0"/>
              <a:t>Processing</a:t>
            </a:r>
            <a:r>
              <a:rPr dirty="0" spc="-35"/>
              <a:t> </a:t>
            </a:r>
            <a:r>
              <a:rPr dirty="0" spc="-10"/>
              <a:t>speed:</a:t>
            </a:r>
            <a:r>
              <a:rPr dirty="0"/>
              <a:t>	100</a:t>
            </a:r>
            <a:r>
              <a:rPr dirty="0" spc="-40"/>
              <a:t> </a:t>
            </a:r>
            <a:r>
              <a:rPr dirty="0" spc="-25"/>
              <a:t>Hz</a:t>
            </a:r>
          </a:p>
          <a:p>
            <a:pPr marL="469900" indent="-34353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dirty="0"/>
              <a:t>Parallel,</a:t>
            </a:r>
            <a:r>
              <a:rPr dirty="0" spc="-10"/>
              <a:t> Distributed</a:t>
            </a:r>
          </a:p>
          <a:p>
            <a:pPr marL="469900" indent="-34353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dirty="0"/>
              <a:t>Fault</a:t>
            </a:r>
            <a:r>
              <a:rPr dirty="0" spc="-10"/>
              <a:t> Tolerant</a:t>
            </a:r>
          </a:p>
          <a:p>
            <a:pPr marL="469900" indent="-34353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dirty="0"/>
              <a:t>Learns:</a:t>
            </a:r>
            <a:r>
              <a:rPr dirty="0" spc="-40"/>
              <a:t> </a:t>
            </a:r>
            <a:r>
              <a:rPr dirty="0" spc="-25"/>
              <a:t>Yes</a:t>
            </a:r>
          </a:p>
          <a:p>
            <a:pPr marL="469900" indent="-34353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dirty="0" spc="-10"/>
              <a:t>Intelligent/Conscious:</a:t>
            </a:r>
          </a:p>
          <a:p>
            <a:pPr marL="469900">
              <a:lnSpc>
                <a:spcPct val="100000"/>
              </a:lnSpc>
            </a:pPr>
            <a:r>
              <a:rPr dirty="0" spc="-10"/>
              <a:t>Usually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613528" y="2235835"/>
            <a:ext cx="4350385" cy="3501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 marR="132080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billion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bytes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RAM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but</a:t>
            </a:r>
            <a:r>
              <a:rPr dirty="0" sz="20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trillions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bytes</a:t>
            </a:r>
            <a:r>
              <a:rPr dirty="0" sz="20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dirty="0" sz="20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disk</a:t>
            </a:r>
            <a:endParaRPr sz="2000">
              <a:latin typeface="Arial MT"/>
              <a:cs typeface="Arial MT"/>
            </a:endParaRPr>
          </a:p>
          <a:p>
            <a:pPr marL="4692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Element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size: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10</a:t>
            </a:r>
            <a:r>
              <a:rPr dirty="0" baseline="25641" sz="1950">
                <a:solidFill>
                  <a:srgbClr val="0000FF"/>
                </a:solidFill>
                <a:latin typeface="Arial MT"/>
                <a:cs typeface="Arial MT"/>
              </a:rPr>
              <a:t>-9</a:t>
            </a:r>
            <a:r>
              <a:rPr dirty="0" baseline="25641" sz="195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endParaRPr sz="2000">
              <a:latin typeface="Arial MT"/>
              <a:cs typeface="Arial MT"/>
            </a:endParaRPr>
          </a:p>
          <a:p>
            <a:pPr marL="4692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Energy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watt:</a:t>
            </a:r>
            <a:r>
              <a:rPr dirty="0" sz="20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30-90W</a:t>
            </a:r>
            <a:r>
              <a:rPr dirty="0" sz="20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(CPU)</a:t>
            </a:r>
            <a:endParaRPr sz="2000">
              <a:latin typeface="Arial MT"/>
              <a:cs typeface="Arial MT"/>
            </a:endParaRPr>
          </a:p>
          <a:p>
            <a:pPr marL="4692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Processing</a:t>
            </a:r>
            <a:r>
              <a:rPr dirty="0" sz="20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speed: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10</a:t>
            </a:r>
            <a:r>
              <a:rPr dirty="0" baseline="25641" sz="1950">
                <a:solidFill>
                  <a:srgbClr val="0000FF"/>
                </a:solidFill>
                <a:latin typeface="Arial MT"/>
                <a:cs typeface="Arial MT"/>
              </a:rPr>
              <a:t>9</a:t>
            </a:r>
            <a:r>
              <a:rPr dirty="0" baseline="25641" sz="1950" spc="7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Hz</a:t>
            </a:r>
            <a:endParaRPr sz="2000">
              <a:latin typeface="Arial MT"/>
              <a:cs typeface="Arial MT"/>
            </a:endParaRPr>
          </a:p>
          <a:p>
            <a:pPr marL="4692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Serial,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 Centralized</a:t>
            </a:r>
            <a:endParaRPr sz="2000">
              <a:latin typeface="Arial MT"/>
              <a:cs typeface="Arial MT"/>
            </a:endParaRPr>
          </a:p>
          <a:p>
            <a:pPr marL="4692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Generally</a:t>
            </a:r>
            <a:r>
              <a:rPr dirty="0" sz="20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not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Fault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Tolerant</a:t>
            </a:r>
            <a:endParaRPr sz="2000">
              <a:latin typeface="Arial MT"/>
              <a:cs typeface="Arial MT"/>
            </a:endParaRPr>
          </a:p>
          <a:p>
            <a:pPr marL="4692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Learns:</a:t>
            </a:r>
            <a:r>
              <a:rPr dirty="0" sz="20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Some</a:t>
            </a:r>
            <a:endParaRPr sz="2000">
              <a:latin typeface="Arial MT"/>
              <a:cs typeface="Arial MT"/>
            </a:endParaRPr>
          </a:p>
          <a:p>
            <a:pPr marL="4692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69265" algn="l"/>
                <a:tab pos="469900" algn="l"/>
                <a:tab pos="3023870" algn="l"/>
              </a:tabLst>
            </a:pP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Intelligent/Conscious: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Generally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379" y="1371600"/>
            <a:ext cx="769619" cy="8382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524000"/>
            <a:ext cx="914400" cy="719327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1890" rIns="0" bIns="0" rtlCol="0" vert="horz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33399"/>
                </a:solidFill>
              </a:rPr>
              <a:t>Effect</a:t>
            </a:r>
            <a:r>
              <a:rPr dirty="0" sz="2000" spc="-40">
                <a:solidFill>
                  <a:srgbClr val="333399"/>
                </a:solidFill>
              </a:rPr>
              <a:t> </a:t>
            </a:r>
            <a:r>
              <a:rPr dirty="0" sz="2000">
                <a:solidFill>
                  <a:srgbClr val="333399"/>
                </a:solidFill>
              </a:rPr>
              <a:t>of</a:t>
            </a:r>
            <a:r>
              <a:rPr dirty="0" sz="2000" spc="-10">
                <a:solidFill>
                  <a:srgbClr val="333399"/>
                </a:solidFill>
              </a:rPr>
              <a:t> </a:t>
            </a:r>
            <a:r>
              <a:rPr dirty="0" sz="2000">
                <a:solidFill>
                  <a:srgbClr val="333399"/>
                </a:solidFill>
              </a:rPr>
              <a:t>Learning</a:t>
            </a:r>
            <a:r>
              <a:rPr dirty="0" sz="2000" spc="-15">
                <a:solidFill>
                  <a:srgbClr val="333399"/>
                </a:solidFill>
              </a:rPr>
              <a:t> </a:t>
            </a:r>
            <a:r>
              <a:rPr dirty="0" sz="2000">
                <a:solidFill>
                  <a:srgbClr val="333399"/>
                </a:solidFill>
              </a:rPr>
              <a:t>Rate</a:t>
            </a:r>
            <a:r>
              <a:rPr dirty="0" sz="2000" spc="-10">
                <a:solidFill>
                  <a:srgbClr val="333399"/>
                </a:solidFill>
              </a:rPr>
              <a:t> </a:t>
            </a:r>
            <a:r>
              <a:rPr dirty="0" sz="2000">
                <a:solidFill>
                  <a:srgbClr val="333399"/>
                </a:solidFill>
              </a:rPr>
              <a:t>(</a:t>
            </a:r>
            <a:r>
              <a:rPr dirty="0" sz="2000" b="0">
                <a:solidFill>
                  <a:srgbClr val="333399"/>
                </a:solidFill>
                <a:latin typeface="Symbol"/>
                <a:cs typeface="Symbol"/>
              </a:rPr>
              <a:t></a:t>
            </a:r>
            <a:r>
              <a:rPr dirty="0" sz="2000">
                <a:solidFill>
                  <a:srgbClr val="333399"/>
                </a:solidFill>
              </a:rPr>
              <a:t>)</a:t>
            </a:r>
            <a:r>
              <a:rPr dirty="0" sz="2000" spc="-35">
                <a:solidFill>
                  <a:srgbClr val="333399"/>
                </a:solidFill>
              </a:rPr>
              <a:t> </a:t>
            </a:r>
            <a:r>
              <a:rPr dirty="0" sz="2000">
                <a:solidFill>
                  <a:srgbClr val="333399"/>
                </a:solidFill>
              </a:rPr>
              <a:t>and</a:t>
            </a:r>
            <a:r>
              <a:rPr dirty="0" sz="2000" spc="5">
                <a:solidFill>
                  <a:srgbClr val="333399"/>
                </a:solidFill>
              </a:rPr>
              <a:t> </a:t>
            </a:r>
            <a:r>
              <a:rPr dirty="0" sz="2000">
                <a:solidFill>
                  <a:srgbClr val="333399"/>
                </a:solidFill>
              </a:rPr>
              <a:t>Momentum</a:t>
            </a:r>
            <a:r>
              <a:rPr dirty="0" sz="2000" spc="-25">
                <a:solidFill>
                  <a:srgbClr val="333399"/>
                </a:solidFill>
              </a:rPr>
              <a:t> </a:t>
            </a:r>
            <a:r>
              <a:rPr dirty="0" sz="2000">
                <a:solidFill>
                  <a:srgbClr val="333399"/>
                </a:solidFill>
              </a:rPr>
              <a:t>Constant</a:t>
            </a:r>
            <a:r>
              <a:rPr dirty="0" sz="2000" spc="-20">
                <a:solidFill>
                  <a:srgbClr val="333399"/>
                </a:solidFill>
              </a:rPr>
              <a:t> </a:t>
            </a:r>
            <a:r>
              <a:rPr dirty="0" sz="2000">
                <a:solidFill>
                  <a:srgbClr val="333399"/>
                </a:solidFill>
              </a:rPr>
              <a:t>(</a:t>
            </a:r>
            <a:r>
              <a:rPr dirty="0" sz="2000" b="0">
                <a:solidFill>
                  <a:srgbClr val="333399"/>
                </a:solidFill>
                <a:latin typeface="Symbol"/>
                <a:cs typeface="Symbol"/>
              </a:rPr>
              <a:t></a:t>
            </a:r>
            <a:r>
              <a:rPr dirty="0" sz="2000">
                <a:solidFill>
                  <a:srgbClr val="333399"/>
                </a:solidFill>
              </a:rPr>
              <a:t>)</a:t>
            </a:r>
            <a:r>
              <a:rPr dirty="0" sz="2000" spc="-30">
                <a:solidFill>
                  <a:srgbClr val="333399"/>
                </a:solidFill>
              </a:rPr>
              <a:t> </a:t>
            </a:r>
            <a:r>
              <a:rPr dirty="0" sz="2000" spc="-10">
                <a:solidFill>
                  <a:srgbClr val="333399"/>
                </a:solidFill>
              </a:rPr>
              <a:t>values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61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295400"/>
            <a:ext cx="3543300" cy="489661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1391411"/>
            <a:ext cx="3372611" cy="439978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3540" y="2648458"/>
            <a:ext cx="6853555" cy="225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2570" marR="5080" indent="-230504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Generalization</a:t>
            </a:r>
            <a:r>
              <a:rPr dirty="0" sz="1800" spc="1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16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dirty="0" sz="1800" spc="1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desirable</a:t>
            </a:r>
            <a:r>
              <a:rPr dirty="0" sz="1800" spc="1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because</a:t>
            </a:r>
            <a:r>
              <a:rPr dirty="0" sz="1800" spc="1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1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common</a:t>
            </a:r>
            <a:r>
              <a:rPr dirty="0" sz="1800" spc="15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use</a:t>
            </a:r>
            <a:r>
              <a:rPr dirty="0" sz="1800" spc="1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1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0000FF"/>
                </a:solidFill>
                <a:latin typeface="Arial MT"/>
                <a:cs typeface="Arial MT"/>
              </a:rPr>
              <a:t>a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NN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make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prediction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new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unknown</a:t>
            </a:r>
            <a:r>
              <a:rPr dirty="0" sz="18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objects</a:t>
            </a:r>
            <a:r>
              <a:rPr dirty="0" sz="1800" spc="-1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242570" indent="-230504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3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measures</a:t>
            </a:r>
            <a:r>
              <a:rPr dirty="0" sz="1800" spc="3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3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375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testing</a:t>
            </a:r>
            <a:r>
              <a:rPr dirty="0" sz="1800" spc="37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dirty="0" sz="1800" spc="3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3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3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reserved</a:t>
            </a:r>
            <a:r>
              <a:rPr dirty="0" sz="1800" spc="3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38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available</a:t>
            </a:r>
            <a:endParaRPr sz="1800">
              <a:latin typeface="Arial MT"/>
              <a:cs typeface="Arial MT"/>
            </a:endParaRPr>
          </a:p>
          <a:p>
            <a:pPr marL="24257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not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use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training</a:t>
            </a:r>
            <a:r>
              <a:rPr dirty="0" sz="1800" spc="-1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algn="just" marL="242570" marR="5080" indent="-230504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>
                <a:latin typeface="Arial MT"/>
                <a:cs typeface="Arial MT"/>
              </a:rPr>
              <a:t>Testing  error</a:t>
            </a:r>
            <a:r>
              <a:rPr dirty="0" sz="1800" spc="1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rate  (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TER</a:t>
            </a:r>
            <a:r>
              <a:rPr dirty="0" sz="1800">
                <a:latin typeface="Arial MT"/>
                <a:cs typeface="Arial MT"/>
              </a:rPr>
              <a:t>),</a:t>
            </a:r>
            <a:r>
              <a:rPr dirty="0" sz="1800" spc="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i.e.,</a:t>
            </a:r>
            <a:r>
              <a:rPr dirty="0" sz="1800" spc="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rate  of</a:t>
            </a:r>
            <a:r>
              <a:rPr dirty="0" sz="1800" spc="10"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wrong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classification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on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testing</a:t>
            </a:r>
            <a:r>
              <a:rPr dirty="0" sz="1800" spc="5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6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6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widely</a:t>
            </a:r>
            <a:r>
              <a:rPr dirty="0" sz="1800" spc="55"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acceptable</a:t>
            </a:r>
            <a:r>
              <a:rPr dirty="0" sz="1800" spc="5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quantifying</a:t>
            </a:r>
            <a:r>
              <a:rPr dirty="0" sz="1800" spc="5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measure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65">
                <a:latin typeface="Arial MT"/>
                <a:cs typeface="Arial MT"/>
              </a:rPr>
              <a:t>  </a:t>
            </a:r>
            <a:r>
              <a:rPr dirty="0" sz="1800" spc="-10">
                <a:latin typeface="Arial MT"/>
                <a:cs typeface="Arial MT"/>
              </a:rPr>
              <a:t>which </a:t>
            </a:r>
            <a:r>
              <a:rPr dirty="0" sz="1800">
                <a:latin typeface="Arial MT"/>
                <a:cs typeface="Arial MT"/>
              </a:rPr>
              <a:t>value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minimum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dirty="0" sz="1800" spc="-1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Learning</a:t>
            </a:r>
            <a:r>
              <a:rPr dirty="0" sz="2800" spc="-7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and</a:t>
            </a:r>
            <a:r>
              <a:rPr dirty="0" sz="2800" spc="-85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Generalization</a:t>
            </a:r>
            <a:endParaRPr sz="2800"/>
          </a:p>
        </p:txBody>
      </p:sp>
      <p:sp>
        <p:nvSpPr>
          <p:cNvPr id="4" name="object 4" descr=""/>
          <p:cNvSpPr/>
          <p:nvPr/>
        </p:nvSpPr>
        <p:spPr>
          <a:xfrm>
            <a:off x="7478268" y="1464563"/>
            <a:ext cx="1600200" cy="4038600"/>
          </a:xfrm>
          <a:custGeom>
            <a:avLst/>
            <a:gdLst/>
            <a:ahLst/>
            <a:cxnLst/>
            <a:rect l="l" t="t" r="r" b="b"/>
            <a:pathLst>
              <a:path w="1600200" h="4038600">
                <a:moveTo>
                  <a:pt x="0" y="4038600"/>
                </a:moveTo>
                <a:lnTo>
                  <a:pt x="1600200" y="4038600"/>
                </a:lnTo>
                <a:lnTo>
                  <a:pt x="1600200" y="0"/>
                </a:lnTo>
                <a:lnTo>
                  <a:pt x="0" y="0"/>
                </a:lnTo>
                <a:lnTo>
                  <a:pt x="0" y="403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824596" y="1493596"/>
            <a:ext cx="903605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0000FF"/>
                </a:solidFill>
                <a:latin typeface="Arial"/>
                <a:cs typeface="Arial"/>
              </a:rPr>
              <a:t>Available</a:t>
            </a:r>
            <a:endParaRPr sz="1600">
              <a:latin typeface="Arial"/>
              <a:cs typeface="Arial"/>
            </a:endParaRPr>
          </a:p>
          <a:p>
            <a:pPr algn="ctr" marL="6350">
              <a:lnSpc>
                <a:spcPct val="100000"/>
              </a:lnSpc>
              <a:spcBef>
                <a:spcPts val="5"/>
              </a:spcBef>
            </a:pPr>
            <a:r>
              <a:rPr dirty="0" sz="1600" spc="-20" b="1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578661" y="2038921"/>
            <a:ext cx="1381125" cy="2110105"/>
            <a:chOff x="7578661" y="2038921"/>
            <a:chExt cx="1381125" cy="2110105"/>
          </a:xfrm>
        </p:grpSpPr>
        <p:sp>
          <p:nvSpPr>
            <p:cNvPr id="7" name="object 7" descr=""/>
            <p:cNvSpPr/>
            <p:nvPr/>
          </p:nvSpPr>
          <p:spPr>
            <a:xfrm>
              <a:off x="7583423" y="2043683"/>
              <a:ext cx="1371600" cy="2100580"/>
            </a:xfrm>
            <a:custGeom>
              <a:avLst/>
              <a:gdLst/>
              <a:ahLst/>
              <a:cxnLst/>
              <a:rect l="l" t="t" r="r" b="b"/>
              <a:pathLst>
                <a:path w="1371600" h="2100579">
                  <a:moveTo>
                    <a:pt x="1371600" y="0"/>
                  </a:moveTo>
                  <a:lnTo>
                    <a:pt x="0" y="0"/>
                  </a:lnTo>
                  <a:lnTo>
                    <a:pt x="0" y="2100072"/>
                  </a:lnTo>
                  <a:lnTo>
                    <a:pt x="1371600" y="210007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583423" y="2043683"/>
              <a:ext cx="1371600" cy="2100580"/>
            </a:xfrm>
            <a:custGeom>
              <a:avLst/>
              <a:gdLst/>
              <a:ahLst/>
              <a:cxnLst/>
              <a:rect l="l" t="t" r="r" b="b"/>
              <a:pathLst>
                <a:path w="1371600" h="2100579">
                  <a:moveTo>
                    <a:pt x="0" y="2100072"/>
                  </a:moveTo>
                  <a:lnTo>
                    <a:pt x="1371600" y="2100072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210007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583423" y="2043683"/>
            <a:ext cx="1384300" cy="210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R="3175"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 marL="635" marR="3175">
              <a:lnSpc>
                <a:spcPct val="100000"/>
              </a:lnSpc>
            </a:pPr>
            <a:r>
              <a:rPr dirty="0" sz="1400" spc="-10" b="1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dirty="0" sz="1400" spc="-7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0000FF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(Use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learning)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578852" y="4139184"/>
            <a:ext cx="1381125" cy="1152525"/>
            <a:chOff x="7578852" y="4139184"/>
            <a:chExt cx="1381125" cy="1152525"/>
          </a:xfrm>
        </p:grpSpPr>
        <p:sp>
          <p:nvSpPr>
            <p:cNvPr id="11" name="object 11" descr=""/>
            <p:cNvSpPr/>
            <p:nvPr/>
          </p:nvSpPr>
          <p:spPr>
            <a:xfrm>
              <a:off x="7583424" y="4143756"/>
              <a:ext cx="1371600" cy="1143000"/>
            </a:xfrm>
            <a:custGeom>
              <a:avLst/>
              <a:gdLst/>
              <a:ahLst/>
              <a:cxnLst/>
              <a:rect l="l" t="t" r="r" b="b"/>
              <a:pathLst>
                <a:path w="1371600" h="1143000">
                  <a:moveTo>
                    <a:pt x="1371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1371600" y="11430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583424" y="4143756"/>
              <a:ext cx="1371600" cy="1143000"/>
            </a:xfrm>
            <a:custGeom>
              <a:avLst/>
              <a:gdLst/>
              <a:ahLst/>
              <a:cxnLst/>
              <a:rect l="l" t="t" r="r" b="b"/>
              <a:pathLst>
                <a:path w="1371600" h="1143000">
                  <a:moveTo>
                    <a:pt x="0" y="1143000"/>
                  </a:moveTo>
                  <a:lnTo>
                    <a:pt x="1371600" y="11430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583423" y="4143755"/>
            <a:ext cx="1371600" cy="11430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15"/>
              </a:spcBef>
            </a:pPr>
            <a:r>
              <a:rPr dirty="0" sz="1400" spc="-20" b="1">
                <a:solidFill>
                  <a:srgbClr val="0000FF"/>
                </a:solidFill>
                <a:latin typeface="Arial"/>
                <a:cs typeface="Arial"/>
              </a:rPr>
              <a:t>Testing </a:t>
            </a:r>
            <a:r>
              <a:rPr dirty="0" sz="1400" spc="-25" b="1">
                <a:solidFill>
                  <a:srgbClr val="0000FF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algn="ctr" marL="218440" marR="255270" indent="-1905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(Reserve</a:t>
            </a:r>
            <a:r>
              <a:rPr dirty="0" sz="1400" spc="5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measure</a:t>
            </a:r>
            <a:endParaRPr sz="1400">
              <a:latin typeface="Arial MT"/>
              <a:cs typeface="Arial MT"/>
            </a:endParaRPr>
          </a:p>
          <a:p>
            <a:pPr algn="ctr" marL="381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generalization)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07340" y="1452753"/>
            <a:ext cx="71183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Learning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15"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generalization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1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1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most</a:t>
            </a:r>
            <a:r>
              <a:rPr dirty="0" sz="1800" spc="10"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important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topics</a:t>
            </a:r>
            <a:r>
              <a:rPr dirty="0" sz="1800" spc="2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10">
                <a:latin typeface="Arial MT"/>
                <a:cs typeface="Arial MT"/>
              </a:rPr>
              <a:t>  </a:t>
            </a:r>
            <a:r>
              <a:rPr dirty="0" sz="1800" spc="-25">
                <a:latin typeface="Arial MT"/>
                <a:cs typeface="Arial MT"/>
              </a:rPr>
              <a:t>NN </a:t>
            </a:r>
            <a:r>
              <a:rPr dirty="0" sz="1800">
                <a:latin typeface="Arial MT"/>
                <a:cs typeface="Arial MT"/>
              </a:rPr>
              <a:t>research.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Learning</a:t>
            </a:r>
            <a:r>
              <a:rPr dirty="0" sz="18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ability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approximate</a:t>
            </a:r>
            <a:r>
              <a:rPr dirty="0" sz="18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training</a:t>
            </a:r>
            <a:r>
              <a:rPr dirty="0" sz="1800" spc="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dirty="0" sz="1800" spc="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while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generalization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ability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predict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well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beyond the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training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dirty="0" sz="1800" spc="-1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808037" y="5043423"/>
          <a:ext cx="6109335" cy="765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900"/>
                <a:gridCol w="4749800"/>
              </a:tblGrid>
              <a:tr h="3765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TER</a:t>
                      </a:r>
                      <a:r>
                        <a:rPr dirty="0" sz="1800" spc="-4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Total</a:t>
                      </a:r>
                      <a:r>
                        <a:rPr dirty="0" sz="1800" spc="-4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testing</a:t>
                      </a:r>
                      <a:r>
                        <a:rPr dirty="0" sz="18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r>
                        <a:rPr dirty="0" sz="1800" spc="-3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misclassified</a:t>
                      </a:r>
                      <a:r>
                        <a:rPr dirty="0" sz="1800" spc="-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patterns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5085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92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Total</a:t>
                      </a:r>
                      <a:r>
                        <a:rPr dirty="0" sz="1800" spc="-5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testing</a:t>
                      </a:r>
                      <a:r>
                        <a:rPr dirty="0" sz="1800" spc="-3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r>
                        <a:rPr dirty="0" sz="1800" spc="-4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patterns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62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Learning</a:t>
            </a:r>
            <a:r>
              <a:rPr dirty="0" sz="2800" spc="-7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and</a:t>
            </a:r>
            <a:r>
              <a:rPr dirty="0" sz="2800" spc="-85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Overfitting</a:t>
            </a:r>
            <a:endParaRPr sz="2800"/>
          </a:p>
        </p:txBody>
      </p:sp>
      <p:sp>
        <p:nvSpPr>
          <p:cNvPr id="3" name="object 3" descr=""/>
          <p:cNvSpPr/>
          <p:nvPr/>
        </p:nvSpPr>
        <p:spPr>
          <a:xfrm>
            <a:off x="533400" y="1600200"/>
            <a:ext cx="1600200" cy="4038600"/>
          </a:xfrm>
          <a:custGeom>
            <a:avLst/>
            <a:gdLst/>
            <a:ahLst/>
            <a:cxnLst/>
            <a:rect l="l" t="t" r="r" b="b"/>
            <a:pathLst>
              <a:path w="1600200" h="4038600">
                <a:moveTo>
                  <a:pt x="0" y="4038600"/>
                </a:moveTo>
                <a:lnTo>
                  <a:pt x="1600200" y="4038600"/>
                </a:lnTo>
                <a:lnTo>
                  <a:pt x="1600200" y="0"/>
                </a:lnTo>
                <a:lnTo>
                  <a:pt x="0" y="0"/>
                </a:lnTo>
                <a:lnTo>
                  <a:pt x="0" y="403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78230" y="1628901"/>
            <a:ext cx="90296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00FF"/>
                </a:solidFill>
                <a:latin typeface="Arial"/>
                <a:cs typeface="Arial"/>
              </a:rPr>
              <a:t>Available </a:t>
            </a:r>
            <a:r>
              <a:rPr dirty="0" sz="1600" spc="-20" b="1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33793" y="2173033"/>
            <a:ext cx="1381125" cy="2110105"/>
            <a:chOff x="633793" y="2173033"/>
            <a:chExt cx="1381125" cy="2110105"/>
          </a:xfrm>
        </p:grpSpPr>
        <p:sp>
          <p:nvSpPr>
            <p:cNvPr id="6" name="object 6" descr=""/>
            <p:cNvSpPr/>
            <p:nvPr/>
          </p:nvSpPr>
          <p:spPr>
            <a:xfrm>
              <a:off x="638555" y="2177795"/>
              <a:ext cx="1371600" cy="2100580"/>
            </a:xfrm>
            <a:custGeom>
              <a:avLst/>
              <a:gdLst/>
              <a:ahLst/>
              <a:cxnLst/>
              <a:rect l="l" t="t" r="r" b="b"/>
              <a:pathLst>
                <a:path w="1371600" h="2100579">
                  <a:moveTo>
                    <a:pt x="1371600" y="0"/>
                  </a:moveTo>
                  <a:lnTo>
                    <a:pt x="0" y="0"/>
                  </a:lnTo>
                  <a:lnTo>
                    <a:pt x="0" y="2100072"/>
                  </a:lnTo>
                  <a:lnTo>
                    <a:pt x="1371600" y="210007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38555" y="2177795"/>
              <a:ext cx="1371600" cy="2100580"/>
            </a:xfrm>
            <a:custGeom>
              <a:avLst/>
              <a:gdLst/>
              <a:ahLst/>
              <a:cxnLst/>
              <a:rect l="l" t="t" r="r" b="b"/>
              <a:pathLst>
                <a:path w="1371600" h="2100579">
                  <a:moveTo>
                    <a:pt x="0" y="2100072"/>
                  </a:moveTo>
                  <a:lnTo>
                    <a:pt x="1371600" y="2100072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21000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38555" y="2177795"/>
            <a:ext cx="1384300" cy="210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R="3175"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 marR="3810">
              <a:lnSpc>
                <a:spcPct val="100000"/>
              </a:lnSpc>
            </a:pPr>
            <a:r>
              <a:rPr dirty="0" sz="1400" spc="-10" b="1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dirty="0" sz="1400" spc="-7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0000FF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(Use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learning)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33983" y="4273296"/>
            <a:ext cx="1381125" cy="1152525"/>
            <a:chOff x="633983" y="4273296"/>
            <a:chExt cx="1381125" cy="1152525"/>
          </a:xfrm>
        </p:grpSpPr>
        <p:sp>
          <p:nvSpPr>
            <p:cNvPr id="10" name="object 10" descr=""/>
            <p:cNvSpPr/>
            <p:nvPr/>
          </p:nvSpPr>
          <p:spPr>
            <a:xfrm>
              <a:off x="638555" y="4277868"/>
              <a:ext cx="1371600" cy="1143000"/>
            </a:xfrm>
            <a:custGeom>
              <a:avLst/>
              <a:gdLst/>
              <a:ahLst/>
              <a:cxnLst/>
              <a:rect l="l" t="t" r="r" b="b"/>
              <a:pathLst>
                <a:path w="1371600" h="1143000">
                  <a:moveTo>
                    <a:pt x="13716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371600" y="114299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38555" y="4277868"/>
              <a:ext cx="1371600" cy="1143000"/>
            </a:xfrm>
            <a:custGeom>
              <a:avLst/>
              <a:gdLst/>
              <a:ahLst/>
              <a:cxnLst/>
              <a:rect l="l" t="t" r="r" b="b"/>
              <a:pathLst>
                <a:path w="1371600" h="1143000">
                  <a:moveTo>
                    <a:pt x="0" y="1142999"/>
                  </a:moveTo>
                  <a:lnTo>
                    <a:pt x="1371600" y="1142999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38555" y="4277867"/>
            <a:ext cx="1371600" cy="11430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400" spc="-20" b="1">
                <a:solidFill>
                  <a:srgbClr val="0000FF"/>
                </a:solidFill>
                <a:latin typeface="Arial"/>
                <a:cs typeface="Arial"/>
              </a:rPr>
              <a:t>Testing </a:t>
            </a:r>
            <a:r>
              <a:rPr dirty="0" sz="1400" spc="-25" b="1">
                <a:solidFill>
                  <a:srgbClr val="0000FF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algn="ctr" marL="216535" marR="257175" indent="-1905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(Reserve</a:t>
            </a:r>
            <a:r>
              <a:rPr dirty="0" sz="1400" spc="5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measure</a:t>
            </a:r>
            <a:endParaRPr sz="1400">
              <a:latin typeface="Arial MT"/>
              <a:cs typeface="Arial MT"/>
            </a:endParaRPr>
          </a:p>
          <a:p>
            <a:pPr algn="ctr" marL="635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generalization)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63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371600"/>
            <a:ext cx="3019044" cy="429615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4096511"/>
            <a:ext cx="2924555" cy="222808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1115" y="1371600"/>
            <a:ext cx="2958084" cy="257556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381000" y="1292352"/>
            <a:ext cx="7772400" cy="5572125"/>
            <a:chOff x="381000" y="1292352"/>
            <a:chExt cx="7772400" cy="5572125"/>
          </a:xfrm>
        </p:grpSpPr>
        <p:sp>
          <p:nvSpPr>
            <p:cNvPr id="18" name="object 18" descr=""/>
            <p:cNvSpPr/>
            <p:nvPr/>
          </p:nvSpPr>
          <p:spPr>
            <a:xfrm>
              <a:off x="5638863" y="1292352"/>
              <a:ext cx="0" cy="5572125"/>
            </a:xfrm>
            <a:custGeom>
              <a:avLst/>
              <a:gdLst/>
              <a:ahLst/>
              <a:cxnLst/>
              <a:rect l="l" t="t" r="r" b="b"/>
              <a:pathLst>
                <a:path w="0" h="5572125">
                  <a:moveTo>
                    <a:pt x="0" y="5478780"/>
                  </a:moveTo>
                  <a:lnTo>
                    <a:pt x="0" y="5571743"/>
                  </a:lnTo>
                </a:path>
                <a:path w="0" h="5572125">
                  <a:moveTo>
                    <a:pt x="0" y="0"/>
                  </a:moveTo>
                  <a:lnTo>
                    <a:pt x="0" y="5108448"/>
                  </a:lnTo>
                </a:path>
              </a:pathLst>
            </a:custGeom>
            <a:ln w="123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81000" y="6400799"/>
              <a:ext cx="7772400" cy="370840"/>
            </a:xfrm>
            <a:custGeom>
              <a:avLst/>
              <a:gdLst/>
              <a:ahLst/>
              <a:cxnLst/>
              <a:rect l="l" t="t" r="r" b="b"/>
              <a:pathLst>
                <a:path w="7772400" h="370840">
                  <a:moveTo>
                    <a:pt x="777240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7772400" y="370332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C6F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31977" y="6427419"/>
            <a:ext cx="7466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dirty="0" sz="1800" spc="-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we</a:t>
            </a:r>
            <a:r>
              <a:rPr dirty="0" sz="1800" spc="-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find</a:t>
            </a:r>
            <a:r>
              <a:rPr dirty="0" sz="18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benchmark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NNs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dirty="0" sz="18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machine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learning?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Benchmark</a:t>
            </a:r>
            <a:r>
              <a:rPr dirty="0" sz="2800" spc="-80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Problems</a:t>
            </a:r>
            <a:r>
              <a:rPr dirty="0" sz="2800" spc="-105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for</a:t>
            </a:r>
            <a:r>
              <a:rPr dirty="0" sz="2800" spc="-110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Evaluation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524380"/>
            <a:ext cx="8454390" cy="3649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19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benchmark</a:t>
            </a:r>
            <a:r>
              <a:rPr dirty="0" sz="18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is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point</a:t>
            </a:r>
            <a:r>
              <a:rPr dirty="0" sz="1800" spc="-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reference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by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which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something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can</a:t>
            </a:r>
            <a:r>
              <a:rPr dirty="0" sz="18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dirty="0" sz="18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measured</a:t>
            </a:r>
            <a:r>
              <a:rPr dirty="0" sz="1800" spc="-10" b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"/>
              <a:cs typeface="Arial"/>
            </a:endParaRPr>
          </a:p>
          <a:p>
            <a:pPr algn="just" marL="242570" marR="6350" indent="-230504">
              <a:lnSpc>
                <a:spcPct val="100000"/>
              </a:lnSpc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NN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machine</a:t>
            </a:r>
            <a:r>
              <a:rPr dirty="0" sz="1800" spc="2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learning,</a:t>
            </a:r>
            <a:r>
              <a:rPr dirty="0" sz="1800" spc="2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195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most</a:t>
            </a:r>
            <a:r>
              <a:rPr dirty="0" sz="1800" spc="2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popular</a:t>
            </a:r>
            <a:r>
              <a:rPr dirty="0" sz="1800" spc="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benchmark</a:t>
            </a:r>
            <a:r>
              <a:rPr dirty="0" sz="1800" spc="2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dataset</a:t>
            </a:r>
            <a:r>
              <a:rPr dirty="0" sz="1800" spc="2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collection</a:t>
            </a:r>
            <a:r>
              <a:rPr dirty="0" sz="1800" spc="20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is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31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University</a:t>
            </a:r>
            <a:r>
              <a:rPr dirty="0" sz="1800" spc="32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32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California,</a:t>
            </a:r>
            <a:r>
              <a:rPr dirty="0" sz="1800" spc="32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Irvine</a:t>
            </a:r>
            <a:r>
              <a:rPr dirty="0" sz="1800" spc="320"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(UCI)</a:t>
            </a:r>
            <a:r>
              <a:rPr dirty="0" sz="1800" spc="31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Machine</a:t>
            </a:r>
            <a:r>
              <a:rPr dirty="0" sz="1800" spc="32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Learning</a:t>
            </a:r>
            <a:r>
              <a:rPr dirty="0" sz="1800" spc="31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Repository </a:t>
            </a:r>
            <a:r>
              <a:rPr dirty="0" sz="1800" spc="-10">
                <a:latin typeface="Arial MT"/>
                <a:cs typeface="Arial MT"/>
              </a:rPr>
              <a:t>(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http://archive.ics.uci.edu/ml</a:t>
            </a:r>
            <a:r>
              <a:rPr dirty="0" sz="1800" spc="-10">
                <a:latin typeface="Arial MT"/>
                <a:cs typeface="Arial MT"/>
                <a:hlinkClick r:id="rId2"/>
              </a:rPr>
              <a:t>/).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algn="just" marL="242570" marR="5080" indent="-230504">
              <a:lnSpc>
                <a:spcPct val="100000"/>
              </a:lnSpc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>
                <a:latin typeface="Arial MT"/>
                <a:cs typeface="Arial MT"/>
              </a:rPr>
              <a:t>UCI</a:t>
            </a:r>
            <a:r>
              <a:rPr dirty="0" sz="1800" spc="170"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contains</a:t>
            </a:r>
            <a:r>
              <a:rPr dirty="0" sz="1800" spc="17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raw</a:t>
            </a:r>
            <a:r>
              <a:rPr dirty="0" sz="1800" spc="16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dirty="0" sz="1800" spc="16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175"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require</a:t>
            </a:r>
            <a:r>
              <a:rPr dirty="0" sz="1800" spc="16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preprocessing</a:t>
            </a:r>
            <a:r>
              <a:rPr dirty="0" sz="1800" spc="17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17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use</a:t>
            </a:r>
            <a:r>
              <a:rPr dirty="0" sz="1800" spc="16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17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NN.</a:t>
            </a:r>
            <a:r>
              <a:rPr dirty="0" sz="1800" spc="170">
                <a:latin typeface="Arial MT"/>
                <a:cs typeface="Arial MT"/>
              </a:rPr>
              <a:t>  </a:t>
            </a:r>
            <a:r>
              <a:rPr dirty="0" sz="1800" spc="-20">
                <a:latin typeface="Arial MT"/>
                <a:cs typeface="Arial MT"/>
              </a:rPr>
              <a:t>Some </a:t>
            </a:r>
            <a:r>
              <a:rPr dirty="0" sz="1800">
                <a:latin typeface="Arial MT"/>
                <a:cs typeface="Arial MT"/>
              </a:rPr>
              <a:t>preprocessed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also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available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Proben1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ftp://ftp.ira.uka.de/pub/neuron/</a:t>
            </a:r>
            <a:r>
              <a:rPr dirty="0" sz="1800" spc="-10">
                <a:latin typeface="Arial MT"/>
                <a:cs typeface="Arial MT"/>
              </a:rPr>
              <a:t>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333399"/>
              </a:buClr>
              <a:buFont typeface="Wingdings"/>
              <a:buChar char=""/>
            </a:pPr>
            <a:endParaRPr sz="2000">
              <a:latin typeface="Arial MT"/>
              <a:cs typeface="Arial MT"/>
            </a:endParaRPr>
          </a:p>
          <a:p>
            <a:pPr algn="just" marL="242570" marR="6985" indent="-230504">
              <a:lnSpc>
                <a:spcPct val="100000"/>
              </a:lnSpc>
              <a:spcBef>
                <a:spcPts val="1185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Various</a:t>
            </a:r>
            <a:r>
              <a:rPr dirty="0" sz="1800" spc="8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persons</a:t>
            </a:r>
            <a:r>
              <a:rPr dirty="0" sz="1800" spc="7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dirty="0" sz="1800" spc="7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groups</a:t>
            </a:r>
            <a:r>
              <a:rPr dirty="0" sz="1800" spc="8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also</a:t>
            </a:r>
            <a:r>
              <a:rPr dirty="0" sz="1800" spc="7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maintain</a:t>
            </a:r>
            <a:r>
              <a:rPr dirty="0" sz="1800" spc="7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different</a:t>
            </a:r>
            <a:r>
              <a:rPr dirty="0" sz="1800" spc="7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benchmark</a:t>
            </a:r>
            <a:r>
              <a:rPr dirty="0" sz="1800" spc="7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datasets</a:t>
            </a:r>
            <a:r>
              <a:rPr dirty="0" sz="1800" spc="75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dirty="0" sz="1800" spc="-25">
                <a:latin typeface="Arial MT"/>
                <a:cs typeface="Arial MT"/>
              </a:rPr>
              <a:t>for </a:t>
            </a:r>
            <a:r>
              <a:rPr dirty="0" sz="1800">
                <a:latin typeface="Arial MT"/>
                <a:cs typeface="Arial MT"/>
              </a:rPr>
              <a:t>specific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purpose: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Delve</a:t>
            </a:r>
            <a:r>
              <a:rPr dirty="0" sz="1800" spc="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3"/>
              </a:rPr>
              <a:t>www.cs.toronto.edu/~delve/data/datasets.html</a:t>
            </a:r>
            <a:r>
              <a:rPr dirty="0" sz="1800">
                <a:latin typeface="Arial MT"/>
                <a:cs typeface="Arial MT"/>
                <a:hlinkClick r:id="rId3"/>
              </a:rPr>
              <a:t>),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Orange </a:t>
            </a:r>
            <a:r>
              <a:rPr dirty="0" sz="1800" spc="-10">
                <a:latin typeface="Arial MT"/>
                <a:cs typeface="Arial MT"/>
              </a:rPr>
              <a:t>(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www.ailab.si/orange/datasets.asp</a:t>
            </a:r>
            <a:r>
              <a:rPr dirty="0" sz="1800" spc="-10">
                <a:latin typeface="Arial MT"/>
                <a:cs typeface="Arial MT"/>
                <a:hlinkClick r:id="rId4"/>
              </a:rPr>
              <a:t>),</a:t>
            </a:r>
            <a:r>
              <a:rPr dirty="0" sz="1800" spc="16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64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0"/>
            <a:ext cx="8534399" cy="682751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65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Benchmark</a:t>
            </a:r>
            <a:r>
              <a:rPr dirty="0" sz="2800" spc="-130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Problems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450291" y="1549653"/>
            <a:ext cx="39350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Problems</a:t>
            </a:r>
            <a:r>
              <a:rPr dirty="0" sz="20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Related</a:t>
            </a:r>
            <a:r>
              <a:rPr dirty="0" sz="20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20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Human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000FF"/>
                </a:solidFill>
                <a:latin typeface="Arial"/>
                <a:cs typeface="Arial"/>
              </a:rPr>
              <a:t>Life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74650" y="1958975"/>
          <a:ext cx="8699500" cy="3959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9745"/>
                <a:gridCol w="6917690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2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Breast</a:t>
                      </a:r>
                      <a:r>
                        <a:rPr dirty="0" sz="1600" spc="409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Cancer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Wisconsin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Predicts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whether</a:t>
                      </a:r>
                      <a:r>
                        <a:rPr dirty="0" sz="16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tumor</a:t>
                      </a:r>
                      <a:r>
                        <a:rPr dirty="0" sz="16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6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benign</a:t>
                      </a:r>
                      <a:r>
                        <a:rPr dirty="0" sz="16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(not</a:t>
                      </a:r>
                      <a:r>
                        <a:rPr dirty="0" sz="16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dangerous</a:t>
                      </a:r>
                      <a:r>
                        <a:rPr dirty="0" sz="16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health)</a:t>
                      </a:r>
                      <a:r>
                        <a:rPr dirty="0" sz="16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malignant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(dangerous)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sample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tissue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taken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patient’s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breast.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91440" marR="582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45" b="1">
                          <a:latin typeface="Arial"/>
                          <a:cs typeface="Arial"/>
                        </a:rPr>
                        <a:t>BUPA</a:t>
                      </a:r>
                      <a:r>
                        <a:rPr dirty="0" sz="16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Liver Disorder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25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dirty="0" sz="1600" spc="4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lever</a:t>
                      </a:r>
                      <a:r>
                        <a:rPr dirty="0" sz="1600" spc="4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disorders</a:t>
                      </a:r>
                      <a:r>
                        <a:rPr dirty="0" sz="1600" spc="4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600" spc="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600" spc="4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blood</a:t>
                      </a:r>
                      <a:r>
                        <a:rPr dirty="0" sz="1600" spc="4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tests</a:t>
                      </a:r>
                      <a:r>
                        <a:rPr dirty="0" sz="1600" spc="4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along</a:t>
                      </a:r>
                      <a:r>
                        <a:rPr dirty="0" sz="1600" spc="4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600" spc="4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600" spc="4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related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6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6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alcohol</a:t>
                      </a:r>
                      <a:r>
                        <a:rPr dirty="0" sz="16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consumption.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Diabetes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Investigate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whether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patient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shows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signs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diabetes.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91440" marR="3282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Heart</a:t>
                      </a:r>
                      <a:r>
                        <a:rPr dirty="0" sz="16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Disease Cleveland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12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Predicting</a:t>
                      </a:r>
                      <a:r>
                        <a:rPr dirty="0" sz="1600" spc="1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whether</a:t>
                      </a:r>
                      <a:r>
                        <a:rPr dirty="0" sz="16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600" spc="1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least</a:t>
                      </a:r>
                      <a:r>
                        <a:rPr dirty="0" sz="1600" spc="1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one</a:t>
                      </a:r>
                      <a:r>
                        <a:rPr dirty="0" sz="16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1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four</a:t>
                      </a:r>
                      <a:r>
                        <a:rPr dirty="0" sz="1600" spc="1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major</a:t>
                      </a:r>
                      <a:r>
                        <a:rPr dirty="0" sz="16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heart</a:t>
                      </a:r>
                      <a:r>
                        <a:rPr dirty="0" sz="1600" spc="1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vessels</a:t>
                      </a:r>
                      <a:r>
                        <a:rPr dirty="0" sz="16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6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reduced</a:t>
                      </a:r>
                      <a:r>
                        <a:rPr dirty="0" sz="1600" spc="1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in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diameter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more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than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50%.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Hepatitis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Anticipate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status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(i.e.,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live</a:t>
                      </a:r>
                      <a:r>
                        <a:rPr dirty="0" sz="16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die)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hepatitis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patient.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Lymphography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Predict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situation</a:t>
                      </a:r>
                      <a:r>
                        <a:rPr dirty="0" sz="16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lymph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nodes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lymphatic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vessels.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Lungcancer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types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pathological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lung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cancers.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Postoperative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Determine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place</a:t>
                      </a:r>
                      <a:r>
                        <a:rPr dirty="0" sz="16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send</a:t>
                      </a:r>
                      <a:r>
                        <a:rPr dirty="0" sz="16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patients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postoperative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recovery.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66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Benchmark</a:t>
            </a:r>
            <a:r>
              <a:rPr dirty="0" sz="2800" spc="-130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Problems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450291" y="1454657"/>
            <a:ext cx="3511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Problems</a:t>
            </a:r>
            <a:r>
              <a:rPr dirty="0" sz="20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Related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20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Finance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74650" y="1822450"/>
          <a:ext cx="8623300" cy="247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/>
                <a:gridCol w="6571615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2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 marR="3035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Australian</a:t>
                      </a:r>
                      <a:r>
                        <a:rPr dirty="0" sz="16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Credit </a:t>
                      </a:r>
                      <a:r>
                        <a:rPr dirty="0" sz="1600" spc="-20" b="1">
                          <a:latin typeface="Arial"/>
                          <a:cs typeface="Arial"/>
                        </a:rPr>
                        <a:t>Card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42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Classify</a:t>
                      </a:r>
                      <a:r>
                        <a:rPr dirty="0" sz="1600" spc="3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people</a:t>
                      </a:r>
                      <a:r>
                        <a:rPr dirty="0" sz="1600" spc="40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600" spc="3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good</a:t>
                      </a:r>
                      <a:r>
                        <a:rPr dirty="0" sz="1600" spc="3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3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bad</a:t>
                      </a:r>
                      <a:r>
                        <a:rPr dirty="0" sz="1600" spc="3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credit</a:t>
                      </a:r>
                      <a:r>
                        <a:rPr dirty="0" sz="1600" spc="40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risks</a:t>
                      </a:r>
                      <a:r>
                        <a:rPr dirty="0" sz="1600" spc="3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depend</a:t>
                      </a:r>
                      <a:r>
                        <a:rPr dirty="0" sz="1600" spc="3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600" spc="3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applicants’ particulars.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Car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Evaluate</a:t>
                      </a:r>
                      <a:r>
                        <a:rPr dirty="0" sz="16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cars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6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price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facilities.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Labor</a:t>
                      </a:r>
                      <a:r>
                        <a:rPr dirty="0" sz="16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Negotiations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25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dirty="0" sz="1600" spc="1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20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worker</a:t>
                      </a:r>
                      <a:r>
                        <a:rPr dirty="0" sz="1600" spc="20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600" spc="20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good</a:t>
                      </a:r>
                      <a:r>
                        <a:rPr dirty="0" sz="16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2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bad</a:t>
                      </a:r>
                      <a:r>
                        <a:rPr dirty="0" sz="1600" spc="2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i.e.,</a:t>
                      </a:r>
                      <a:r>
                        <a:rPr dirty="0" sz="16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contract</a:t>
                      </a:r>
                      <a:r>
                        <a:rPr dirty="0" sz="1600" spc="2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6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him</a:t>
                      </a:r>
                      <a:r>
                        <a:rPr dirty="0" sz="1600" spc="2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beneficial</a:t>
                      </a:r>
                      <a:r>
                        <a:rPr dirty="0" sz="1600" spc="1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or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not.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 marR="528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German</a:t>
                      </a:r>
                      <a:r>
                        <a:rPr dirty="0" sz="16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Credit </a:t>
                      </a:r>
                      <a:r>
                        <a:rPr dirty="0" sz="1600" spc="-20" b="1">
                          <a:latin typeface="Arial"/>
                          <a:cs typeface="Arial"/>
                        </a:rPr>
                        <a:t>Card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609600" algn="l"/>
                          <a:tab pos="1655445" algn="l"/>
                          <a:tab pos="2298700" algn="l"/>
                          <a:tab pos="2760345" algn="l"/>
                          <a:tab pos="3639820" algn="l"/>
                          <a:tab pos="4157979" algn="l"/>
                          <a:tab pos="5126355" algn="l"/>
                          <a:tab pos="5441315" algn="l"/>
                          <a:tab pos="6197600" algn="l"/>
                        </a:tabLst>
                      </a:pPr>
                      <a:r>
                        <a:rPr dirty="0" sz="1600" spc="-20">
                          <a:latin typeface="Arial MT"/>
                          <a:cs typeface="Arial MT"/>
                        </a:rPr>
                        <a:t>Like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Australian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Card,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also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concerns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predict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approval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non-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approval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credit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card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customer.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83540" y="4566665"/>
            <a:ext cx="3312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Problems</a:t>
            </a:r>
            <a:r>
              <a:rPr dirty="0" sz="20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Related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20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Plants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74650" y="4930775"/>
          <a:ext cx="8623300" cy="1691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/>
                <a:gridCol w="6571615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2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Iris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Plants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Classify</a:t>
                      </a:r>
                      <a:r>
                        <a:rPr dirty="0" sz="16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iris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plant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types.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Mushroom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whether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mushroom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edible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on a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description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of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mushroom’s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shape,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color,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odor,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habitat.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Soybean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Recognize</a:t>
                      </a:r>
                      <a:r>
                        <a:rPr dirty="0" sz="16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19</a:t>
                      </a:r>
                      <a:r>
                        <a:rPr dirty="0" sz="16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different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diseases</a:t>
                      </a:r>
                      <a:r>
                        <a:rPr dirty="0" sz="16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soybeans.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67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17576" y="545591"/>
              <a:ext cx="382905" cy="475615"/>
            </a:xfrm>
            <a:custGeom>
              <a:avLst/>
              <a:gdLst/>
              <a:ahLst/>
              <a:cxnLst/>
              <a:rect l="l" t="t" r="r" b="b"/>
              <a:pathLst>
                <a:path w="382905" h="475615">
                  <a:moveTo>
                    <a:pt x="382524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82524" y="475488"/>
                  </a:lnTo>
                  <a:lnTo>
                    <a:pt x="382524" y="35052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545591"/>
              <a:ext cx="329184" cy="47548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41020" y="967739"/>
              <a:ext cx="370840" cy="475615"/>
            </a:xfrm>
            <a:custGeom>
              <a:avLst/>
              <a:gdLst/>
              <a:ahLst/>
              <a:cxnLst/>
              <a:rect l="l" t="t" r="r" b="b"/>
              <a:pathLst>
                <a:path w="370840" h="475615">
                  <a:moveTo>
                    <a:pt x="370332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70332" y="475488"/>
                  </a:lnTo>
                  <a:lnTo>
                    <a:pt x="370332" y="350520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352" y="967739"/>
              <a:ext cx="368808" cy="4754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92" y="896111"/>
              <a:ext cx="560832" cy="42214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78739" y="6515811"/>
            <a:ext cx="8050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Problems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show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variations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examples, input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features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classes.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054595" y="2394204"/>
            <a:ext cx="2018030" cy="4087495"/>
            <a:chOff x="7054595" y="2394204"/>
            <a:chExt cx="2018030" cy="4087495"/>
          </a:xfrm>
        </p:grpSpPr>
        <p:sp>
          <p:nvSpPr>
            <p:cNvPr id="11" name="object 11" descr=""/>
            <p:cNvSpPr/>
            <p:nvPr/>
          </p:nvSpPr>
          <p:spPr>
            <a:xfrm>
              <a:off x="7059167" y="2398776"/>
              <a:ext cx="2009139" cy="4078604"/>
            </a:xfrm>
            <a:custGeom>
              <a:avLst/>
              <a:gdLst/>
              <a:ahLst/>
              <a:cxnLst/>
              <a:rect l="l" t="t" r="r" b="b"/>
              <a:pathLst>
                <a:path w="2009140" h="4078604">
                  <a:moveTo>
                    <a:pt x="2008631" y="0"/>
                  </a:moveTo>
                  <a:lnTo>
                    <a:pt x="0" y="0"/>
                  </a:lnTo>
                  <a:lnTo>
                    <a:pt x="0" y="4078224"/>
                  </a:lnTo>
                  <a:lnTo>
                    <a:pt x="2008631" y="4078224"/>
                  </a:lnTo>
                  <a:lnTo>
                    <a:pt x="2008631" y="0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059167" y="2398776"/>
              <a:ext cx="2009139" cy="4078604"/>
            </a:xfrm>
            <a:custGeom>
              <a:avLst/>
              <a:gdLst/>
              <a:ahLst/>
              <a:cxnLst/>
              <a:rect l="l" t="t" r="r" b="b"/>
              <a:pathLst>
                <a:path w="2009140" h="4078604">
                  <a:moveTo>
                    <a:pt x="0" y="4078224"/>
                  </a:moveTo>
                  <a:lnTo>
                    <a:pt x="2008631" y="4078224"/>
                  </a:lnTo>
                  <a:lnTo>
                    <a:pt x="2008631" y="0"/>
                  </a:lnTo>
                  <a:lnTo>
                    <a:pt x="0" y="0"/>
                  </a:lnTo>
                  <a:lnTo>
                    <a:pt x="0" y="4078224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7324343" y="1863851"/>
            <a:ext cx="1519555" cy="533400"/>
            <a:chOff x="7324343" y="1863851"/>
            <a:chExt cx="1519555" cy="533400"/>
          </a:xfrm>
        </p:grpSpPr>
        <p:sp>
          <p:nvSpPr>
            <p:cNvPr id="14" name="object 14" descr=""/>
            <p:cNvSpPr/>
            <p:nvPr/>
          </p:nvSpPr>
          <p:spPr>
            <a:xfrm>
              <a:off x="7328915" y="1868423"/>
              <a:ext cx="1510665" cy="524510"/>
            </a:xfrm>
            <a:custGeom>
              <a:avLst/>
              <a:gdLst/>
              <a:ahLst/>
              <a:cxnLst/>
              <a:rect l="l" t="t" r="r" b="b"/>
              <a:pathLst>
                <a:path w="1510665" h="524510">
                  <a:moveTo>
                    <a:pt x="1510283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1510283" y="524255"/>
                  </a:lnTo>
                  <a:lnTo>
                    <a:pt x="1510283" y="0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328915" y="1868423"/>
              <a:ext cx="1510665" cy="524510"/>
            </a:xfrm>
            <a:custGeom>
              <a:avLst/>
              <a:gdLst/>
              <a:ahLst/>
              <a:cxnLst/>
              <a:rect l="l" t="t" r="r" b="b"/>
              <a:pathLst>
                <a:path w="1510665" h="524510">
                  <a:moveTo>
                    <a:pt x="0" y="524255"/>
                  </a:moveTo>
                  <a:lnTo>
                    <a:pt x="1510283" y="524255"/>
                  </a:lnTo>
                  <a:lnTo>
                    <a:pt x="1510283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5250560" y="1437132"/>
            <a:ext cx="103505" cy="545465"/>
          </a:xfrm>
          <a:custGeom>
            <a:avLst/>
            <a:gdLst/>
            <a:ahLst/>
            <a:cxnLst/>
            <a:rect l="l" t="t" r="r" b="b"/>
            <a:pathLst>
              <a:path w="103504" h="545464">
                <a:moveTo>
                  <a:pt x="47131" y="25099"/>
                </a:moveTo>
                <a:lnTo>
                  <a:pt x="41521" y="36447"/>
                </a:lnTo>
                <a:lnTo>
                  <a:pt x="77088" y="544956"/>
                </a:lnTo>
                <a:lnTo>
                  <a:pt x="89788" y="544067"/>
                </a:lnTo>
                <a:lnTo>
                  <a:pt x="54217" y="35501"/>
                </a:lnTo>
                <a:lnTo>
                  <a:pt x="47131" y="25099"/>
                </a:lnTo>
                <a:close/>
              </a:path>
              <a:path w="103504" h="545464">
                <a:moveTo>
                  <a:pt x="45338" y="0"/>
                </a:moveTo>
                <a:lnTo>
                  <a:pt x="1460" y="89026"/>
                </a:lnTo>
                <a:lnTo>
                  <a:pt x="0" y="91947"/>
                </a:lnTo>
                <a:lnTo>
                  <a:pt x="1269" y="95757"/>
                </a:lnTo>
                <a:lnTo>
                  <a:pt x="4444" y="97408"/>
                </a:lnTo>
                <a:lnTo>
                  <a:pt x="7492" y="98932"/>
                </a:lnTo>
                <a:lnTo>
                  <a:pt x="11302" y="97662"/>
                </a:lnTo>
                <a:lnTo>
                  <a:pt x="12826" y="94487"/>
                </a:lnTo>
                <a:lnTo>
                  <a:pt x="41521" y="36447"/>
                </a:lnTo>
                <a:lnTo>
                  <a:pt x="39877" y="12953"/>
                </a:lnTo>
                <a:lnTo>
                  <a:pt x="52577" y="12064"/>
                </a:lnTo>
                <a:lnTo>
                  <a:pt x="53550" y="12064"/>
                </a:lnTo>
                <a:lnTo>
                  <a:pt x="45338" y="0"/>
                </a:lnTo>
                <a:close/>
              </a:path>
              <a:path w="103504" h="545464">
                <a:moveTo>
                  <a:pt x="53550" y="12064"/>
                </a:moveTo>
                <a:lnTo>
                  <a:pt x="52577" y="12064"/>
                </a:lnTo>
                <a:lnTo>
                  <a:pt x="54217" y="35501"/>
                </a:lnTo>
                <a:lnTo>
                  <a:pt x="90677" y="89026"/>
                </a:lnTo>
                <a:lnTo>
                  <a:pt x="92583" y="91947"/>
                </a:lnTo>
                <a:lnTo>
                  <a:pt x="96519" y="92709"/>
                </a:lnTo>
                <a:lnTo>
                  <a:pt x="99440" y="90677"/>
                </a:lnTo>
                <a:lnTo>
                  <a:pt x="102362" y="88772"/>
                </a:lnTo>
                <a:lnTo>
                  <a:pt x="103124" y="84835"/>
                </a:lnTo>
                <a:lnTo>
                  <a:pt x="101091" y="81914"/>
                </a:lnTo>
                <a:lnTo>
                  <a:pt x="53550" y="12064"/>
                </a:lnTo>
                <a:close/>
              </a:path>
              <a:path w="103504" h="545464">
                <a:moveTo>
                  <a:pt x="52577" y="12064"/>
                </a:moveTo>
                <a:lnTo>
                  <a:pt x="39877" y="12953"/>
                </a:lnTo>
                <a:lnTo>
                  <a:pt x="41521" y="36447"/>
                </a:lnTo>
                <a:lnTo>
                  <a:pt x="47131" y="25099"/>
                </a:lnTo>
                <a:lnTo>
                  <a:pt x="41021" y="16128"/>
                </a:lnTo>
                <a:lnTo>
                  <a:pt x="51942" y="15366"/>
                </a:lnTo>
                <a:lnTo>
                  <a:pt x="52808" y="15366"/>
                </a:lnTo>
                <a:lnTo>
                  <a:pt x="52577" y="12064"/>
                </a:lnTo>
                <a:close/>
              </a:path>
              <a:path w="103504" h="545464">
                <a:moveTo>
                  <a:pt x="52808" y="15366"/>
                </a:moveTo>
                <a:lnTo>
                  <a:pt x="51942" y="15366"/>
                </a:lnTo>
                <a:lnTo>
                  <a:pt x="47131" y="25099"/>
                </a:lnTo>
                <a:lnTo>
                  <a:pt x="54217" y="35501"/>
                </a:lnTo>
                <a:lnTo>
                  <a:pt x="52808" y="15366"/>
                </a:lnTo>
                <a:close/>
              </a:path>
              <a:path w="103504" h="545464">
                <a:moveTo>
                  <a:pt x="51942" y="15366"/>
                </a:moveTo>
                <a:lnTo>
                  <a:pt x="41021" y="16128"/>
                </a:lnTo>
                <a:lnTo>
                  <a:pt x="47131" y="25099"/>
                </a:lnTo>
                <a:lnTo>
                  <a:pt x="51942" y="15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155765" y="487552"/>
          <a:ext cx="8916670" cy="595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326390"/>
                <a:gridCol w="2087245"/>
                <a:gridCol w="685800"/>
                <a:gridCol w="495300"/>
                <a:gridCol w="266064"/>
                <a:gridCol w="685800"/>
                <a:gridCol w="762000"/>
                <a:gridCol w="609600"/>
                <a:gridCol w="190500"/>
                <a:gridCol w="419099"/>
                <a:gridCol w="2095500"/>
              </a:tblGrid>
              <a:tr h="57594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600" spc="-25" b="1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89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1C1C1C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0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8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Benchmark</a:t>
                      </a:r>
                      <a:r>
                        <a:rPr dirty="0" sz="2800" spc="-5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Problems</a:t>
                      </a:r>
                      <a:r>
                        <a:rPr dirty="0" sz="2800" spc="-8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800" spc="-9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NN</a:t>
                      </a:r>
                      <a:r>
                        <a:rPr dirty="0" sz="2800" spc="-9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38100">
                      <a:solidFill>
                        <a:srgbClr val="1C1C1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1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1C1C1C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1C1C1C"/>
                      </a:solidFill>
                      <a:prstDash val="solid"/>
                    </a:lnL>
                    <a:lnR w="9525">
                      <a:solidFill>
                        <a:srgbClr val="00E3A8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E3A8"/>
                      </a:solidFill>
                      <a:prstDash val="solid"/>
                    </a:lnL>
                    <a:lnR w="9525">
                      <a:solidFill>
                        <a:srgbClr val="00E3A8"/>
                      </a:solidFill>
                      <a:prstDash val="solid"/>
                    </a:lnR>
                    <a:lnT w="9525">
                      <a:solidFill>
                        <a:srgbClr val="00E3A8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E3A8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1C1C1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1C1C1C"/>
                      </a:solidFill>
                      <a:prstDash val="solid"/>
                    </a:lnL>
                    <a:lnR w="9525">
                      <a:solidFill>
                        <a:srgbClr val="00E3A8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92075">
                        <a:lnSpc>
                          <a:spcPts val="1075"/>
                        </a:lnSpc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After</a:t>
                      </a:r>
                      <a:r>
                        <a:rPr dirty="0" sz="1800" spc="-1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Preprocessing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E3A8"/>
                      </a:solidFill>
                      <a:prstDash val="solid"/>
                    </a:lnL>
                    <a:lnR w="9525">
                      <a:solidFill>
                        <a:srgbClr val="00E3A8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E3A8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Depends</a:t>
                      </a:r>
                      <a:r>
                        <a:rPr dirty="0" sz="1800" spc="-1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800" spc="-3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Problem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lnL w="9525">
                      <a:solidFill>
                        <a:srgbClr val="00E3A8"/>
                      </a:solidFill>
                      <a:prstDash val="solid"/>
                    </a:lnL>
                    <a:lnR w="9525">
                      <a:solidFill>
                        <a:srgbClr val="00E3A8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E3A8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1C1C1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1C1C1C"/>
                      </a:solidFill>
                      <a:prstDash val="solid"/>
                    </a:lnL>
                    <a:lnR w="9525">
                      <a:solidFill>
                        <a:srgbClr val="00E3A8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0">
                    <a:lnL w="9525">
                      <a:solidFill>
                        <a:srgbClr val="00E3A8"/>
                      </a:solidFill>
                      <a:prstDash val="solid"/>
                    </a:lnL>
                    <a:lnR w="9525">
                      <a:solidFill>
                        <a:srgbClr val="00E3A8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E3A8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3360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Abbr.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643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 marR="41910" indent="85090">
                        <a:lnSpc>
                          <a:spcPts val="1680"/>
                        </a:lnSpc>
                        <a:spcBef>
                          <a:spcPts val="10"/>
                        </a:spcBef>
                      </a:pP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Total Examp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12395">
                        <a:lnSpc>
                          <a:spcPts val="1580"/>
                        </a:lnSpc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Input</a:t>
                      </a:r>
                      <a:r>
                        <a:rPr dirty="0" sz="1400" spc="-5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Features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318135">
                        <a:lnSpc>
                          <a:spcPts val="1580"/>
                        </a:lnSpc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NN</a:t>
                      </a:r>
                      <a:r>
                        <a:rPr dirty="0" sz="1400" spc="-6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3095" marR="363220" indent="-132715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Input</a:t>
                      </a:r>
                      <a:r>
                        <a:rPr dirty="0" sz="1400" spc="-5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Features </a:t>
                      </a: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2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Diabetes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08305" marR="188595" indent="-228600">
                        <a:lnSpc>
                          <a:spcPct val="100000"/>
                        </a:lnSpc>
                        <a:spcBef>
                          <a:spcPts val="819"/>
                        </a:spcBef>
                        <a:buAutoNum type="arabicPeriod"/>
                        <a:tabLst>
                          <a:tab pos="408940" algn="l"/>
                        </a:tabLst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Number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times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pregnant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408305" marR="246379" indent="-228600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/>
                        <a:tabLst>
                          <a:tab pos="408940" algn="l"/>
                        </a:tabLst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Plasma</a:t>
                      </a:r>
                      <a:r>
                        <a:rPr dirty="0" sz="16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glucose concentration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408305" indent="-229235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/>
                        <a:tabLst>
                          <a:tab pos="408940" algn="l"/>
                        </a:tabLst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Diastolic</a:t>
                      </a:r>
                      <a:r>
                        <a:rPr dirty="0" sz="16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blood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408305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pressure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408305" marR="220345" indent="-228600">
                        <a:lnSpc>
                          <a:spcPct val="100000"/>
                        </a:lnSpc>
                        <a:spcBef>
                          <a:spcPts val="605"/>
                        </a:spcBef>
                        <a:buAutoNum type="arabicPeriod" startAt="4"/>
                        <a:tabLst>
                          <a:tab pos="408940" algn="l"/>
                        </a:tabLst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Triceps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skin</a:t>
                      </a:r>
                      <a:r>
                        <a:rPr dirty="0" sz="16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fold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thickness</a:t>
                      </a:r>
                      <a:r>
                        <a:rPr dirty="0" sz="16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(mm)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408305" marR="156845" indent="-228600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 startAt="4"/>
                        <a:tabLst>
                          <a:tab pos="408940" algn="l"/>
                        </a:tabLst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2-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Hour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serum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insulin</a:t>
                      </a:r>
                      <a:r>
                        <a:rPr dirty="0" sz="16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(mu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U/ml)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408305" indent="-229235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 startAt="4"/>
                        <a:tabLst>
                          <a:tab pos="408940" algn="l"/>
                        </a:tabLst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Body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mass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index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408305" marR="121920" indent="-228600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 startAt="4"/>
                        <a:tabLst>
                          <a:tab pos="408940" algn="l"/>
                        </a:tabLst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Diabetes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pedigree</a:t>
                      </a:r>
                      <a:r>
                        <a:rPr dirty="0" sz="1600" spc="-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function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408305" indent="-229235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 startAt="4"/>
                        <a:tabLst>
                          <a:tab pos="408940" algn="l"/>
                        </a:tabLst>
                      </a:pPr>
                      <a:r>
                        <a:rPr dirty="0" sz="1600" spc="-25">
                          <a:latin typeface="Arial MT"/>
                          <a:cs typeface="Arial MT"/>
                        </a:rPr>
                        <a:t>Age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3670">
                        <a:lnSpc>
                          <a:spcPts val="1639"/>
                        </a:lnSpc>
                      </a:pP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Discr.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Inputs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4300">
                        <a:lnSpc>
                          <a:spcPts val="1405"/>
                        </a:lnSpc>
                      </a:pPr>
                      <a:r>
                        <a:rPr dirty="0" sz="12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Hidd.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4300">
                        <a:lnSpc>
                          <a:spcPts val="1375"/>
                        </a:lnSpc>
                      </a:pPr>
                      <a:r>
                        <a:rPr dirty="0" sz="1200" spc="-2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2725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ACC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Australian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Credit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Card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690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51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BLN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Balance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625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BCW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Breast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Cancer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Wisconsin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699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CAR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Car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1728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DBT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Diabetes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768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GCC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German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Credit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Card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1000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63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2725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HDC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Heart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Disease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Cleveland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303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35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2725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HPT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Hepatitis</a:t>
                      </a:r>
                      <a:r>
                        <a:rPr dirty="0" sz="14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(HPT)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155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HTR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Hypothyroid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7200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HSV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House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Vote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435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INS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Ionosphere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351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34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34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KRP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410"/>
                        </a:lnSpc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King+Rook</a:t>
                      </a:r>
                      <a:r>
                        <a:rPr dirty="0" sz="12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vs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King+Pawn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3196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36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74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LMP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Lymphography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148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2725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PST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Postoperative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90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SBN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Soybean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683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35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82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SNR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Sonar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208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60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60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SPL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Splice</a:t>
                      </a:r>
                      <a:r>
                        <a:rPr dirty="0" sz="1400" spc="3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Junction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3175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60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60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WIN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Wine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178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WVF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Waveform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5000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  <a:tr h="213360">
                <a:tc gridSpan="2"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ZOO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Zoo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dot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E3A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8" name="object 18" descr=""/>
          <p:cNvSpPr/>
          <p:nvPr/>
        </p:nvSpPr>
        <p:spPr>
          <a:xfrm>
            <a:off x="6016752" y="1598041"/>
            <a:ext cx="688975" cy="389255"/>
          </a:xfrm>
          <a:custGeom>
            <a:avLst/>
            <a:gdLst/>
            <a:ahLst/>
            <a:cxnLst/>
            <a:rect l="l" t="t" r="r" b="b"/>
            <a:pathLst>
              <a:path w="688975" h="389255">
                <a:moveTo>
                  <a:pt x="654178" y="14097"/>
                </a:moveTo>
                <a:lnTo>
                  <a:pt x="0" y="377571"/>
                </a:lnTo>
                <a:lnTo>
                  <a:pt x="6096" y="388747"/>
                </a:lnTo>
                <a:lnTo>
                  <a:pt x="660347" y="25301"/>
                </a:lnTo>
                <a:lnTo>
                  <a:pt x="666828" y="14370"/>
                </a:lnTo>
                <a:lnTo>
                  <a:pt x="654178" y="14097"/>
                </a:lnTo>
                <a:close/>
              </a:path>
              <a:path w="688975" h="389255">
                <a:moveTo>
                  <a:pt x="688546" y="2667"/>
                </a:moveTo>
                <a:lnTo>
                  <a:pt x="674751" y="2667"/>
                </a:lnTo>
                <a:lnTo>
                  <a:pt x="680974" y="13843"/>
                </a:lnTo>
                <a:lnTo>
                  <a:pt x="660347" y="25301"/>
                </a:lnTo>
                <a:lnTo>
                  <a:pt x="627379" y="80899"/>
                </a:lnTo>
                <a:lnTo>
                  <a:pt x="625601" y="83947"/>
                </a:lnTo>
                <a:lnTo>
                  <a:pt x="626618" y="87757"/>
                </a:lnTo>
                <a:lnTo>
                  <a:pt x="629539" y="89535"/>
                </a:lnTo>
                <a:lnTo>
                  <a:pt x="632587" y="91439"/>
                </a:lnTo>
                <a:lnTo>
                  <a:pt x="636524" y="90424"/>
                </a:lnTo>
                <a:lnTo>
                  <a:pt x="638301" y="87375"/>
                </a:lnTo>
                <a:lnTo>
                  <a:pt x="688546" y="2667"/>
                </a:lnTo>
                <a:close/>
              </a:path>
              <a:path w="688975" h="389255">
                <a:moveTo>
                  <a:pt x="666828" y="14370"/>
                </a:moveTo>
                <a:lnTo>
                  <a:pt x="660347" y="25301"/>
                </a:lnTo>
                <a:lnTo>
                  <a:pt x="679602" y="14605"/>
                </a:lnTo>
                <a:lnTo>
                  <a:pt x="677672" y="14605"/>
                </a:lnTo>
                <a:lnTo>
                  <a:pt x="666828" y="14370"/>
                </a:lnTo>
                <a:close/>
              </a:path>
              <a:path w="688975" h="389255">
                <a:moveTo>
                  <a:pt x="672338" y="5080"/>
                </a:moveTo>
                <a:lnTo>
                  <a:pt x="666828" y="14370"/>
                </a:lnTo>
                <a:lnTo>
                  <a:pt x="677672" y="14605"/>
                </a:lnTo>
                <a:lnTo>
                  <a:pt x="672338" y="5080"/>
                </a:lnTo>
                <a:close/>
              </a:path>
              <a:path w="688975" h="389255">
                <a:moveTo>
                  <a:pt x="676094" y="5080"/>
                </a:moveTo>
                <a:lnTo>
                  <a:pt x="672338" y="5080"/>
                </a:lnTo>
                <a:lnTo>
                  <a:pt x="677672" y="14605"/>
                </a:lnTo>
                <a:lnTo>
                  <a:pt x="679602" y="14605"/>
                </a:lnTo>
                <a:lnTo>
                  <a:pt x="680974" y="13843"/>
                </a:lnTo>
                <a:lnTo>
                  <a:pt x="676094" y="5080"/>
                </a:lnTo>
                <a:close/>
              </a:path>
              <a:path w="688975" h="389255">
                <a:moveTo>
                  <a:pt x="674751" y="2667"/>
                </a:moveTo>
                <a:lnTo>
                  <a:pt x="654178" y="14097"/>
                </a:lnTo>
                <a:lnTo>
                  <a:pt x="666828" y="14370"/>
                </a:lnTo>
                <a:lnTo>
                  <a:pt x="672338" y="5080"/>
                </a:lnTo>
                <a:lnTo>
                  <a:pt x="676094" y="5080"/>
                </a:lnTo>
                <a:lnTo>
                  <a:pt x="674751" y="2667"/>
                </a:lnTo>
                <a:close/>
              </a:path>
              <a:path w="688975" h="389255">
                <a:moveTo>
                  <a:pt x="586231" y="0"/>
                </a:moveTo>
                <a:lnTo>
                  <a:pt x="583438" y="2794"/>
                </a:lnTo>
                <a:lnTo>
                  <a:pt x="583183" y="9779"/>
                </a:lnTo>
                <a:lnTo>
                  <a:pt x="585977" y="12700"/>
                </a:lnTo>
                <a:lnTo>
                  <a:pt x="589533" y="12700"/>
                </a:lnTo>
                <a:lnTo>
                  <a:pt x="654178" y="14097"/>
                </a:lnTo>
                <a:lnTo>
                  <a:pt x="674751" y="2667"/>
                </a:lnTo>
                <a:lnTo>
                  <a:pt x="688546" y="2667"/>
                </a:lnTo>
                <a:lnTo>
                  <a:pt x="688848" y="2159"/>
                </a:lnTo>
                <a:lnTo>
                  <a:pt x="589788" y="126"/>
                </a:lnTo>
                <a:lnTo>
                  <a:pt x="586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47311"/>
            <a:ext cx="8106409" cy="104965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7100" marR="5080" indent="-915035">
              <a:lnSpc>
                <a:spcPct val="120000"/>
              </a:lnSpc>
              <a:spcBef>
                <a:spcPts val="95"/>
              </a:spcBef>
            </a:pPr>
            <a:r>
              <a:rPr dirty="0" sz="2800"/>
              <a:t>An</a:t>
            </a:r>
            <a:r>
              <a:rPr dirty="0" sz="2800" spc="-85"/>
              <a:t> </a:t>
            </a:r>
            <a:r>
              <a:rPr dirty="0" sz="2800"/>
              <a:t>Application</a:t>
            </a:r>
            <a:r>
              <a:rPr dirty="0" sz="2800" spc="-50"/>
              <a:t> </a:t>
            </a:r>
            <a:r>
              <a:rPr dirty="0" sz="2800"/>
              <a:t>of</a:t>
            </a:r>
            <a:r>
              <a:rPr dirty="0" sz="2800" spc="-85"/>
              <a:t> </a:t>
            </a:r>
            <a:r>
              <a:rPr dirty="0" sz="2800"/>
              <a:t>Feed</a:t>
            </a:r>
            <a:r>
              <a:rPr dirty="0" sz="2800" spc="-75"/>
              <a:t> </a:t>
            </a:r>
            <a:r>
              <a:rPr dirty="0" sz="2800"/>
              <a:t>Forward</a:t>
            </a:r>
            <a:r>
              <a:rPr dirty="0" sz="2800" spc="-65"/>
              <a:t> </a:t>
            </a:r>
            <a:r>
              <a:rPr dirty="0" sz="2800"/>
              <a:t>Neural</a:t>
            </a:r>
            <a:r>
              <a:rPr dirty="0" sz="2800" spc="-70"/>
              <a:t> </a:t>
            </a:r>
            <a:r>
              <a:rPr dirty="0" sz="2800" spc="-10"/>
              <a:t>Network </a:t>
            </a:r>
            <a:r>
              <a:rPr dirty="0" sz="2800"/>
              <a:t>Optical</a:t>
            </a:r>
            <a:r>
              <a:rPr dirty="0" sz="2800" spc="-114"/>
              <a:t> </a:t>
            </a:r>
            <a:r>
              <a:rPr dirty="0" sz="2800"/>
              <a:t>Character</a:t>
            </a:r>
            <a:r>
              <a:rPr dirty="0" sz="2800" spc="-90"/>
              <a:t> </a:t>
            </a:r>
            <a:r>
              <a:rPr dirty="0" sz="2800" spc="-10"/>
              <a:t>Recognition(OCR)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69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5539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/>
              <a:t>Optical</a:t>
            </a:r>
            <a:r>
              <a:rPr dirty="0" spc="-45"/>
              <a:t> </a:t>
            </a:r>
            <a:r>
              <a:rPr dirty="0"/>
              <a:t>Character</a:t>
            </a:r>
            <a:r>
              <a:rPr dirty="0" spc="-25"/>
              <a:t> </a:t>
            </a:r>
            <a:r>
              <a:rPr dirty="0" spc="-10"/>
              <a:t>Recognition(OCR)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70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4715256" cy="38572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078990"/>
            <a:ext cx="4343400" cy="57790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6753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von</a:t>
            </a:r>
            <a:r>
              <a:rPr dirty="0" sz="2800" spc="-8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Neumann</a:t>
            </a:r>
            <a:r>
              <a:rPr dirty="0" sz="2800" spc="-5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Computer</a:t>
            </a:r>
            <a:r>
              <a:rPr dirty="0" sz="280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vs.</a:t>
            </a:r>
            <a:r>
              <a:rPr dirty="0" sz="2800" spc="-8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Biological</a:t>
            </a:r>
            <a:r>
              <a:rPr dirty="0" sz="2800" spc="-1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Neural</a:t>
            </a:r>
            <a:r>
              <a:rPr dirty="0" sz="2800" spc="-6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90600" y="2565933"/>
            <a:ext cx="1524000" cy="828675"/>
          </a:xfrm>
          <a:custGeom>
            <a:avLst/>
            <a:gdLst/>
            <a:ahLst/>
            <a:cxnLst/>
            <a:rect l="l" t="t" r="r" b="b"/>
            <a:pathLst>
              <a:path w="1524000" h="828675">
                <a:moveTo>
                  <a:pt x="1524000" y="0"/>
                </a:moveTo>
                <a:lnTo>
                  <a:pt x="0" y="0"/>
                </a:lnTo>
                <a:lnTo>
                  <a:pt x="0" y="828268"/>
                </a:lnTo>
                <a:lnTo>
                  <a:pt x="1524000" y="828268"/>
                </a:lnTo>
                <a:lnTo>
                  <a:pt x="15240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984250" y="1384300"/>
            <a:ext cx="7562850" cy="4293235"/>
            <a:chOff x="984250" y="1384300"/>
            <a:chExt cx="7562850" cy="4293235"/>
          </a:xfrm>
        </p:grpSpPr>
        <p:sp>
          <p:nvSpPr>
            <p:cNvPr id="6" name="object 6" descr=""/>
            <p:cNvSpPr/>
            <p:nvPr/>
          </p:nvSpPr>
          <p:spPr>
            <a:xfrm>
              <a:off x="990600" y="2565933"/>
              <a:ext cx="7543800" cy="3105150"/>
            </a:xfrm>
            <a:custGeom>
              <a:avLst/>
              <a:gdLst/>
              <a:ahLst/>
              <a:cxnLst/>
              <a:rect l="l" t="t" r="r" b="b"/>
              <a:pathLst>
                <a:path w="7543800" h="3105150">
                  <a:moveTo>
                    <a:pt x="7543800" y="2535898"/>
                  </a:moveTo>
                  <a:lnTo>
                    <a:pt x="4267200" y="2535898"/>
                  </a:lnTo>
                  <a:lnTo>
                    <a:pt x="1524000" y="2535898"/>
                  </a:lnTo>
                  <a:lnTo>
                    <a:pt x="0" y="2535898"/>
                  </a:lnTo>
                  <a:lnTo>
                    <a:pt x="0" y="3105073"/>
                  </a:lnTo>
                  <a:lnTo>
                    <a:pt x="1524000" y="3105073"/>
                  </a:lnTo>
                  <a:lnTo>
                    <a:pt x="4267200" y="3105073"/>
                  </a:lnTo>
                  <a:lnTo>
                    <a:pt x="7543800" y="3105073"/>
                  </a:lnTo>
                  <a:lnTo>
                    <a:pt x="7543800" y="2535898"/>
                  </a:lnTo>
                  <a:close/>
                </a:path>
                <a:path w="7543800" h="3105150">
                  <a:moveTo>
                    <a:pt x="7543800" y="1656588"/>
                  </a:moveTo>
                  <a:lnTo>
                    <a:pt x="4267200" y="1656588"/>
                  </a:lnTo>
                  <a:lnTo>
                    <a:pt x="1524000" y="1656588"/>
                  </a:lnTo>
                  <a:lnTo>
                    <a:pt x="0" y="1656588"/>
                  </a:lnTo>
                  <a:lnTo>
                    <a:pt x="0" y="1966696"/>
                  </a:lnTo>
                  <a:lnTo>
                    <a:pt x="1524000" y="1966696"/>
                  </a:lnTo>
                  <a:lnTo>
                    <a:pt x="4267200" y="1966696"/>
                  </a:lnTo>
                  <a:lnTo>
                    <a:pt x="7543800" y="1966696"/>
                  </a:lnTo>
                  <a:lnTo>
                    <a:pt x="7543800" y="1656588"/>
                  </a:lnTo>
                  <a:close/>
                </a:path>
                <a:path w="7543800" h="3105150">
                  <a:moveTo>
                    <a:pt x="7543800" y="0"/>
                  </a:moveTo>
                  <a:lnTo>
                    <a:pt x="4267200" y="0"/>
                  </a:lnTo>
                  <a:lnTo>
                    <a:pt x="1524000" y="0"/>
                  </a:lnTo>
                  <a:lnTo>
                    <a:pt x="1524000" y="828268"/>
                  </a:lnTo>
                  <a:lnTo>
                    <a:pt x="4267200" y="828268"/>
                  </a:lnTo>
                  <a:lnTo>
                    <a:pt x="7543800" y="828268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14600" y="1390650"/>
              <a:ext cx="0" cy="4280535"/>
            </a:xfrm>
            <a:custGeom>
              <a:avLst/>
              <a:gdLst/>
              <a:ahLst/>
              <a:cxnLst/>
              <a:rect l="l" t="t" r="r" b="b"/>
              <a:pathLst>
                <a:path w="0" h="4280535">
                  <a:moveTo>
                    <a:pt x="0" y="0"/>
                  </a:moveTo>
                  <a:lnTo>
                    <a:pt x="0" y="4280357"/>
                  </a:lnTo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57800" y="1390650"/>
              <a:ext cx="0" cy="347345"/>
            </a:xfrm>
            <a:custGeom>
              <a:avLst/>
              <a:gdLst/>
              <a:ahLst/>
              <a:cxnLst/>
              <a:rect l="l" t="t" r="r" b="b"/>
              <a:pathLst>
                <a:path w="0" h="347344">
                  <a:moveTo>
                    <a:pt x="0" y="0"/>
                  </a:moveTo>
                  <a:lnTo>
                    <a:pt x="0" y="3470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90600" y="1737740"/>
              <a:ext cx="4267200" cy="3933825"/>
            </a:xfrm>
            <a:custGeom>
              <a:avLst/>
              <a:gdLst/>
              <a:ahLst/>
              <a:cxnLst/>
              <a:rect l="l" t="t" r="r" b="b"/>
              <a:pathLst>
                <a:path w="4267200" h="3933825">
                  <a:moveTo>
                    <a:pt x="4267200" y="0"/>
                  </a:moveTo>
                  <a:lnTo>
                    <a:pt x="4267200" y="3933266"/>
                  </a:lnTo>
                </a:path>
                <a:path w="4267200" h="3933825">
                  <a:moveTo>
                    <a:pt x="0" y="0"/>
                  </a:moveTo>
                  <a:lnTo>
                    <a:pt x="4267200" y="0"/>
                  </a:lnTo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257800" y="1737740"/>
              <a:ext cx="3282950" cy="0"/>
            </a:xfrm>
            <a:custGeom>
              <a:avLst/>
              <a:gdLst/>
              <a:ahLst/>
              <a:cxnLst/>
              <a:rect l="l" t="t" r="r" b="b"/>
              <a:pathLst>
                <a:path w="3282950" h="0">
                  <a:moveTo>
                    <a:pt x="0" y="0"/>
                  </a:moveTo>
                  <a:lnTo>
                    <a:pt x="3282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90600" y="2566035"/>
              <a:ext cx="7543800" cy="2536190"/>
            </a:xfrm>
            <a:custGeom>
              <a:avLst/>
              <a:gdLst/>
              <a:ahLst/>
              <a:cxnLst/>
              <a:rect l="l" t="t" r="r" b="b"/>
              <a:pathLst>
                <a:path w="7543800" h="2536190">
                  <a:moveTo>
                    <a:pt x="0" y="0"/>
                  </a:moveTo>
                  <a:lnTo>
                    <a:pt x="7543800" y="0"/>
                  </a:lnTo>
                </a:path>
                <a:path w="7543800" h="2536190">
                  <a:moveTo>
                    <a:pt x="0" y="828166"/>
                  </a:moveTo>
                  <a:lnTo>
                    <a:pt x="7543800" y="828166"/>
                  </a:lnTo>
                </a:path>
                <a:path w="7543800" h="2536190">
                  <a:moveTo>
                    <a:pt x="0" y="1656460"/>
                  </a:moveTo>
                  <a:lnTo>
                    <a:pt x="7543800" y="1656460"/>
                  </a:lnTo>
                </a:path>
                <a:path w="7543800" h="2536190">
                  <a:moveTo>
                    <a:pt x="0" y="1966595"/>
                  </a:moveTo>
                  <a:lnTo>
                    <a:pt x="7543800" y="1966595"/>
                  </a:lnTo>
                </a:path>
                <a:path w="7543800" h="2536190">
                  <a:moveTo>
                    <a:pt x="0" y="2535809"/>
                  </a:moveTo>
                  <a:lnTo>
                    <a:pt x="7543800" y="2535809"/>
                  </a:lnTo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508250" y="1390650"/>
              <a:ext cx="6032500" cy="353695"/>
            </a:xfrm>
            <a:custGeom>
              <a:avLst/>
              <a:gdLst/>
              <a:ahLst/>
              <a:cxnLst/>
              <a:rect l="l" t="t" r="r" b="b"/>
              <a:pathLst>
                <a:path w="6032500" h="353694">
                  <a:moveTo>
                    <a:pt x="6026150" y="0"/>
                  </a:moveTo>
                  <a:lnTo>
                    <a:pt x="6026150" y="353440"/>
                  </a:lnTo>
                </a:path>
                <a:path w="6032500" h="353694">
                  <a:moveTo>
                    <a:pt x="0" y="6350"/>
                  </a:moveTo>
                  <a:lnTo>
                    <a:pt x="6032500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969962" y="1452424"/>
          <a:ext cx="6915784" cy="422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  <a:gridCol w="2793365"/>
                <a:gridCol w="2743200"/>
              </a:tblGrid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885"/>
                        </a:lnSpc>
                      </a:pPr>
                      <a:r>
                        <a:rPr dirty="0" sz="17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von</a:t>
                      </a:r>
                      <a:r>
                        <a:rPr dirty="0" sz="1700" spc="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Neumann</a:t>
                      </a:r>
                      <a:r>
                        <a:rPr dirty="0" sz="1700" spc="-4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Computer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885"/>
                        </a:lnSpc>
                      </a:pPr>
                      <a:r>
                        <a:rPr dirty="0" sz="17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Biological</a:t>
                      </a:r>
                      <a:r>
                        <a:rPr dirty="0" sz="17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Neural</a:t>
                      </a:r>
                      <a:r>
                        <a:rPr dirty="0" sz="17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System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8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processor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166370" marR="15474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complex high-speed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one (or</a:t>
                      </a:r>
                      <a:r>
                        <a:rPr dirty="0" sz="17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7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20">
                          <a:latin typeface="Arial MT"/>
                          <a:cs typeface="Arial MT"/>
                        </a:rPr>
                        <a:t>few)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marL="116205" marR="163448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simple low-speed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large</a:t>
                      </a:r>
                      <a:r>
                        <a:rPr dirty="0" sz="1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10">
                          <a:latin typeface="Arial MT"/>
                          <a:cs typeface="Arial MT"/>
                        </a:rPr>
                        <a:t>number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320"/>
                </a:tc>
              </a:tr>
              <a:tr h="8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memory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17760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separate localized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noncontent</a:t>
                      </a:r>
                      <a:r>
                        <a:rPr dirty="0" sz="17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10">
                          <a:latin typeface="Arial MT"/>
                          <a:cs typeface="Arial MT"/>
                        </a:rPr>
                        <a:t>addressable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marL="116205" marR="3327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integrated</a:t>
                      </a:r>
                      <a:r>
                        <a:rPr dirty="0" sz="17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10">
                          <a:latin typeface="Arial MT"/>
                          <a:cs typeface="Arial MT"/>
                        </a:rPr>
                        <a:t>neuron distributed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content</a:t>
                      </a:r>
                      <a:r>
                        <a:rPr dirty="0" sz="1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10">
                          <a:latin typeface="Arial MT"/>
                          <a:cs typeface="Arial MT"/>
                        </a:rPr>
                        <a:t>addressable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320"/>
                </a:tc>
              </a:tr>
              <a:tr h="8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computing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166370" marR="9620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centralized sequential strored-programs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marL="116205" marR="16205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distributed parallel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self-learning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320"/>
                </a:tc>
              </a:tr>
              <a:tr h="30988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reliability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vulnerable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robust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320"/>
                </a:tc>
              </a:tr>
              <a:tr h="56896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expertise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50495"/>
                </a:tc>
                <a:tc>
                  <a:txBody>
                    <a:bodyPr/>
                    <a:lstStyle/>
                    <a:p>
                      <a:pPr marL="166370" marR="16814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numerical symbolic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116205" marR="6584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perceptual</a:t>
                      </a:r>
                      <a:r>
                        <a:rPr dirty="0" sz="17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10">
                          <a:latin typeface="Arial MT"/>
                          <a:cs typeface="Arial MT"/>
                        </a:rPr>
                        <a:t>problems manipulations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955"/>
                </a:tc>
              </a:tr>
              <a:tr h="57467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environment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50495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well-defined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50495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poorly</a:t>
                      </a:r>
                      <a:r>
                        <a:rPr dirty="0" sz="17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10">
                          <a:latin typeface="Arial MT"/>
                          <a:cs typeface="Arial MT"/>
                        </a:rPr>
                        <a:t>defined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dirty="0" sz="1700" spc="-10">
                          <a:latin typeface="Arial MT"/>
                          <a:cs typeface="Arial MT"/>
                        </a:rPr>
                        <a:t>unconstrained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0955"/>
                </a:tc>
              </a:tr>
            </a:tbl>
          </a:graphicData>
        </a:graphic>
      </p:graphicFrame>
      <p:sp>
        <p:nvSpPr>
          <p:cNvPr id="14" name="object 14" descr=""/>
          <p:cNvSpPr/>
          <p:nvPr/>
        </p:nvSpPr>
        <p:spPr>
          <a:xfrm>
            <a:off x="963612" y="1417700"/>
            <a:ext cx="7577455" cy="4265930"/>
          </a:xfrm>
          <a:custGeom>
            <a:avLst/>
            <a:gdLst/>
            <a:ahLst/>
            <a:cxnLst/>
            <a:rect l="l" t="t" r="r" b="b"/>
            <a:pathLst>
              <a:path w="7577455" h="4265930">
                <a:moveTo>
                  <a:pt x="6350" y="0"/>
                </a:moveTo>
                <a:lnTo>
                  <a:pt x="6350" y="4265549"/>
                </a:lnTo>
              </a:path>
              <a:path w="7577455" h="4265930">
                <a:moveTo>
                  <a:pt x="7570787" y="0"/>
                </a:moveTo>
                <a:lnTo>
                  <a:pt x="7570787" y="4265549"/>
                </a:lnTo>
              </a:path>
              <a:path w="7577455" h="4265930">
                <a:moveTo>
                  <a:pt x="0" y="6350"/>
                </a:moveTo>
                <a:lnTo>
                  <a:pt x="7577137" y="6350"/>
                </a:lnTo>
              </a:path>
              <a:path w="7577455" h="4265930">
                <a:moveTo>
                  <a:pt x="0" y="4259199"/>
                </a:moveTo>
                <a:lnTo>
                  <a:pt x="7577137" y="4259199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6001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The</a:t>
            </a:r>
            <a:r>
              <a:rPr dirty="0" sz="2800" spc="-45">
                <a:solidFill>
                  <a:srgbClr val="333399"/>
                </a:solidFill>
              </a:rPr>
              <a:t> </a:t>
            </a:r>
            <a:r>
              <a:rPr dirty="0" sz="2800" spc="-20">
                <a:solidFill>
                  <a:srgbClr val="333399"/>
                </a:solidFill>
              </a:rPr>
              <a:t>Goal</a:t>
            </a:r>
            <a:endParaRPr sz="28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6911" y="1142997"/>
            <a:ext cx="5657087" cy="57150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4939" y="1525904"/>
            <a:ext cx="3352800" cy="2686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ANN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designed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goal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building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intelligent</a:t>
            </a:r>
            <a:r>
              <a:rPr dirty="0" sz="18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machines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solve</a:t>
            </a:r>
            <a:r>
              <a:rPr dirty="0" sz="18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complex</a:t>
            </a:r>
            <a:r>
              <a:rPr dirty="0" sz="1800" spc="-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perceptual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problems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,</a:t>
            </a:r>
            <a:r>
              <a:rPr dirty="0" sz="18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such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dirty="0" sz="18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pattern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recognition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optimization,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by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mimicking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networks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real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neurons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human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brain.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301625">
              <a:lnSpc>
                <a:spcPct val="100000"/>
              </a:lnSpc>
              <a:spcBef>
                <a:spcPts val="1370"/>
              </a:spcBef>
            </a:pPr>
            <a:r>
              <a:rPr dirty="0" sz="1800" spc="-25">
                <a:latin typeface="Arial MT"/>
                <a:cs typeface="Arial MT"/>
              </a:rPr>
              <a:t>Tasks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handled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ANNs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869692" y="1258824"/>
            <a:ext cx="1300480" cy="5588635"/>
            <a:chOff x="2869692" y="1258824"/>
            <a:chExt cx="1300480" cy="5588635"/>
          </a:xfrm>
        </p:grpSpPr>
        <p:sp>
          <p:nvSpPr>
            <p:cNvPr id="7" name="object 7" descr=""/>
            <p:cNvSpPr/>
            <p:nvPr/>
          </p:nvSpPr>
          <p:spPr>
            <a:xfrm>
              <a:off x="2874264" y="3810000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5964" y="0"/>
                  </a:moveTo>
                  <a:lnTo>
                    <a:pt x="735964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735964" y="363474"/>
                  </a:lnTo>
                  <a:lnTo>
                    <a:pt x="735964" y="484631"/>
                  </a:lnTo>
                  <a:lnTo>
                    <a:pt x="978408" y="242316"/>
                  </a:lnTo>
                  <a:lnTo>
                    <a:pt x="735964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874264" y="3810000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7"/>
                  </a:moveTo>
                  <a:lnTo>
                    <a:pt x="735964" y="121157"/>
                  </a:lnTo>
                  <a:lnTo>
                    <a:pt x="735964" y="0"/>
                  </a:lnTo>
                  <a:lnTo>
                    <a:pt x="978408" y="242316"/>
                  </a:lnTo>
                  <a:lnTo>
                    <a:pt x="735964" y="484631"/>
                  </a:lnTo>
                  <a:lnTo>
                    <a:pt x="735964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75710" y="1271778"/>
              <a:ext cx="381000" cy="5562600"/>
            </a:xfrm>
            <a:custGeom>
              <a:avLst/>
              <a:gdLst/>
              <a:ahLst/>
              <a:cxnLst/>
              <a:rect l="l" t="t" r="r" b="b"/>
              <a:pathLst>
                <a:path w="381000" h="5562600">
                  <a:moveTo>
                    <a:pt x="381000" y="5562600"/>
                  </a:moveTo>
                  <a:lnTo>
                    <a:pt x="306871" y="5560110"/>
                  </a:lnTo>
                  <a:lnTo>
                    <a:pt x="246316" y="5553322"/>
                  </a:lnTo>
                  <a:lnTo>
                    <a:pt x="205478" y="5543253"/>
                  </a:lnTo>
                  <a:lnTo>
                    <a:pt x="190500" y="5530923"/>
                  </a:lnTo>
                  <a:lnTo>
                    <a:pt x="190500" y="2812923"/>
                  </a:lnTo>
                  <a:lnTo>
                    <a:pt x="175521" y="2800641"/>
                  </a:lnTo>
                  <a:lnTo>
                    <a:pt x="134683" y="2790586"/>
                  </a:lnTo>
                  <a:lnTo>
                    <a:pt x="74128" y="2783794"/>
                  </a:lnTo>
                  <a:lnTo>
                    <a:pt x="0" y="2781300"/>
                  </a:lnTo>
                  <a:lnTo>
                    <a:pt x="74128" y="2778805"/>
                  </a:lnTo>
                  <a:lnTo>
                    <a:pt x="134683" y="2772013"/>
                  </a:lnTo>
                  <a:lnTo>
                    <a:pt x="175521" y="2761958"/>
                  </a:lnTo>
                  <a:lnTo>
                    <a:pt x="190500" y="2749677"/>
                  </a:lnTo>
                  <a:lnTo>
                    <a:pt x="190500" y="31623"/>
                  </a:lnTo>
                  <a:lnTo>
                    <a:pt x="205478" y="19341"/>
                  </a:lnTo>
                  <a:lnTo>
                    <a:pt x="246316" y="9286"/>
                  </a:lnTo>
                  <a:lnTo>
                    <a:pt x="306871" y="2494"/>
                  </a:lnTo>
                  <a:lnTo>
                    <a:pt x="3810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96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</a:rPr>
              <a:t>Artificial</a:t>
            </a:r>
            <a:r>
              <a:rPr dirty="0" sz="2800" spc="-140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Neural</a:t>
            </a:r>
            <a:r>
              <a:rPr dirty="0" sz="2800" spc="-130">
                <a:solidFill>
                  <a:srgbClr val="333399"/>
                </a:solidFill>
              </a:rPr>
              <a:t> </a:t>
            </a:r>
            <a:r>
              <a:rPr dirty="0" sz="2800">
                <a:solidFill>
                  <a:srgbClr val="333399"/>
                </a:solidFill>
              </a:rPr>
              <a:t>Networks(ANNs)</a:t>
            </a:r>
            <a:r>
              <a:rPr dirty="0" sz="2800" spc="-100">
                <a:solidFill>
                  <a:srgbClr val="333399"/>
                </a:solidFill>
              </a:rPr>
              <a:t> </a:t>
            </a:r>
            <a:r>
              <a:rPr dirty="0" sz="2800" spc="-10">
                <a:solidFill>
                  <a:srgbClr val="333399"/>
                </a:solidFill>
              </a:rPr>
              <a:t>Motivations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2044" y="1322578"/>
            <a:ext cx="5074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ANNs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inspired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dirty="0" sz="1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biological neural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networks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572000"/>
            <a:ext cx="7258811" cy="19202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0" y="1981200"/>
            <a:ext cx="1495044" cy="199034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1676400"/>
            <a:ext cx="4800600" cy="2734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Aminul</dc:creator>
  <dc:title>A New Ensemble Creation Algorithm, Emphasizing on Unclassified Pattern</dc:title>
  <dcterms:created xsi:type="dcterms:W3CDTF">2023-11-26T06:33:24Z</dcterms:created>
  <dcterms:modified xsi:type="dcterms:W3CDTF">2023-11-26T06:33:24Z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2023-11-26T00:00:00Z</vt:filetime>
  </property>
  <property fmtid="{D5CDD505-2E9C-101B-9397-08002B2CF9AE}" pid="5" name="Producer">
    <vt:lpwstr>Microsoft® PowerPoint® 2013</vt:lpwstr>
  </property>
</Properties>
</file>