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0" r:id="rId2"/>
  </p:sldMasterIdLst>
  <p:notesMasterIdLst>
    <p:notesMasterId r:id="rId32"/>
  </p:notesMasterIdLst>
  <p:sldIdLst>
    <p:sldId id="283"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3" r:id="rId20"/>
    <p:sldId id="272" r:id="rId21"/>
    <p:sldId id="274" r:id="rId22"/>
    <p:sldId id="275" r:id="rId23"/>
    <p:sldId id="276" r:id="rId24"/>
    <p:sldId id="277" r:id="rId25"/>
    <p:sldId id="278" r:id="rId26"/>
    <p:sldId id="279" r:id="rId27"/>
    <p:sldId id="280" r:id="rId28"/>
    <p:sldId id="281" r:id="rId29"/>
    <p:sldId id="282"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395D2-9082-4927-8721-CDEAB726C7A8}" type="datetimeFigureOut">
              <a:rPr lang="en-AU" smtClean="0"/>
              <a:t>25/10/2019</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F81D8F-9299-4793-981C-E484B78F868D}" type="slidenum">
              <a:rPr lang="en-AU" smtClean="0"/>
              <a:t>‹#›</a:t>
            </a:fld>
            <a:endParaRPr lang="en-AU"/>
          </a:p>
        </p:txBody>
      </p:sp>
    </p:spTree>
    <p:extLst>
      <p:ext uri="{BB962C8B-B14F-4D97-AF65-F5344CB8AC3E}">
        <p14:creationId xmlns:p14="http://schemas.microsoft.com/office/powerpoint/2010/main" val="1173030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95384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81696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AU"/>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userDrawn="1"/>
        </p:nvPicPr>
        <p:blipFill>
          <a:blip r:embed="rId3"/>
          <a:stretch>
            <a:fillRect/>
          </a:stretch>
        </p:blipFill>
        <p:spPr>
          <a:xfrm>
            <a:off x="0" y="1"/>
            <a:ext cx="12192000" cy="359695"/>
          </a:xfrm>
          <a:prstGeom prst="rect">
            <a:avLst/>
          </a:prstGeom>
        </p:spPr>
      </p:pic>
    </p:spTree>
    <p:extLst>
      <p:ext uri="{BB962C8B-B14F-4D97-AF65-F5344CB8AC3E}">
        <p14:creationId xmlns:p14="http://schemas.microsoft.com/office/powerpoint/2010/main" val="16445372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AU"/>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FE1BA7-4187-488E-9E42-DEBD9072495B}" type="datetime1">
              <a:rPr lang="en-AU" smtClean="0"/>
              <a:t>25/10/2019</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453683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AU"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5E9B68-AD7A-438F-9D1D-3DB3D6ABCFB0}" type="datetime1">
              <a:rPr lang="en-AU" smtClean="0"/>
              <a:t>25/10/2019</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878772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A07E56F-0407-419F-9E5E-869F663477AC}" type="datetime1">
              <a:rPr lang="en-AU" smtClean="0"/>
              <a:t>25/10/2019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662322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34DC7A53-BC4F-40B7-8C9A-C53F13553151}" type="datetime1">
              <a:rPr lang="en-AU" smtClean="0"/>
              <a:t>25/10/2019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65922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418052"/>
            <a:ext cx="10515600" cy="1325563"/>
          </a:xfrm>
        </p:spPr>
        <p:txBody>
          <a:bodyPr>
            <a:normAutofit/>
          </a:bodyPr>
          <a:lstStyle>
            <a:lvl1pPr>
              <a:defRPr sz="4800"/>
            </a:lvl1pPr>
          </a:lstStyle>
          <a:p>
            <a:r>
              <a:rPr lang="en-US" dirty="0" smtClean="0"/>
              <a:t>Click to edit Master title style</a:t>
            </a:r>
            <a:endParaRPr lang="en-AU"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userDrawn="1"/>
        </p:nvPicPr>
        <p:blipFill>
          <a:blip r:embed="rId3"/>
          <a:stretch>
            <a:fillRect/>
          </a:stretch>
        </p:blipFill>
        <p:spPr>
          <a:xfrm>
            <a:off x="1" y="5432"/>
            <a:ext cx="12193057" cy="359695"/>
          </a:xfrm>
          <a:prstGeom prst="rect">
            <a:avLst/>
          </a:prstGeom>
        </p:spPr>
      </p:pic>
    </p:spTree>
    <p:extLst>
      <p:ext uri="{BB962C8B-B14F-4D97-AF65-F5344CB8AC3E}">
        <p14:creationId xmlns:p14="http://schemas.microsoft.com/office/powerpoint/2010/main" val="26066406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AU"/>
          </a:p>
        </p:txBody>
      </p:sp>
      <p:sp>
        <p:nvSpPr>
          <p:cNvPr id="4" name="Date Placeholder 3"/>
          <p:cNvSpPr>
            <a:spLocks noGrp="1"/>
          </p:cNvSpPr>
          <p:nvPr>
            <p:ph type="dt" sz="half" idx="10"/>
          </p:nvPr>
        </p:nvSpPr>
        <p:spPr>
          <a:xfrm>
            <a:off x="262549" y="6356352"/>
            <a:ext cx="3318851" cy="365125"/>
          </a:xfrm>
        </p:spPr>
        <p:txBody>
          <a:bodyPr/>
          <a:lstStyle/>
          <a:p>
            <a:fld id="{0B7BFBD5-ADEF-409A-8496-1C199FD86A25}" type="datetime1">
              <a:rPr lang="en-AU" smtClean="0"/>
              <a:t>25/10/2019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23309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fld id="{7FA1ACBD-4E48-4D63-B331-940BE5A8216D}" type="datetime1">
              <a:rPr lang="en-AU" smtClean="0"/>
              <a:t>25/10/2019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83148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smtClean="0"/>
              <a:t>Click to edit Master title style</a:t>
            </a:r>
            <a:endParaRPr lang="en-AU"/>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10E7CA-4BA3-4495-99CB-21D30A274AF2}" type="datetime1">
              <a:rPr lang="en-AU" smtClean="0"/>
              <a:t>25/10/2019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16229251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F37DC6C7-015B-415C-9580-A51F4B0DD460}" type="datetime1">
              <a:rPr lang="en-AU" smtClean="0"/>
              <a:t>25/10/2019</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endParaRPr lang="en-AU" dirty="0"/>
          </a:p>
        </p:txBody>
      </p: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076155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E43AF249-7AAA-440E-9A94-2519FA17C0A0}" type="datetime1">
              <a:rPr lang="en-AU" smtClean="0"/>
              <a:t>25/10/2019</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69A33247-0532-4294-AAF9-44D3CCAEBDA1}" type="slidenum">
              <a:rPr lang="en-AU" smtClean="0"/>
              <a:pPr/>
              <a:t>‹#›</a:t>
            </a:fld>
            <a:endParaRPr lang="en-AU" dirty="0"/>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78657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F859AB67-BE92-4A5F-B3CB-248AC6737EBC}" type="datetime1">
              <a:rPr lang="en-AU" smtClean="0"/>
              <a:t>25/10/2019</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a:t>
            </a:fld>
            <a:endParaRPr lang="en-AU"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888052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860BC5-6149-45B8-B367-B9B0D66BE27E}" type="datetime1">
              <a:rPr lang="en-AU" smtClean="0"/>
              <a:t>25/10/2019</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69A33247-0532-4294-AAF9-44D3CCAEBDA1}" type="slidenum">
              <a:rPr lang="en-AU" smtClean="0"/>
              <a:pPr/>
              <a:t>‹#›</a:t>
            </a:fld>
            <a:endParaRPr lang="en-AU"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1259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AU"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914400" fontAlgn="base">
              <a:spcBef>
                <a:spcPct val="0"/>
              </a:spcBef>
              <a:spcAft>
                <a:spcPct val="0"/>
              </a:spcAft>
            </a:pPr>
            <a:fld id="{59306243-C70C-45D1-8356-394DC7D7A48D}" type="datetime1">
              <a:rPr lang="en-AU" smtClean="0">
                <a:solidFill>
                  <a:prstClr val="black">
                    <a:tint val="75000"/>
                  </a:prstClr>
                </a:solidFill>
                <a:latin typeface="Arial" charset="0"/>
              </a:rPr>
              <a:pPr defTabSz="914400" fontAlgn="base">
                <a:spcBef>
                  <a:spcPct val="0"/>
                </a:spcBef>
                <a:spcAft>
                  <a:spcPct val="0"/>
                </a:spcAft>
              </a:pPr>
              <a:t>25/10/2019</a:t>
            </a:fld>
            <a:endParaRPr lang="en-AU" dirty="0">
              <a:solidFill>
                <a:prstClr val="black">
                  <a:tint val="75000"/>
                </a:prstClr>
              </a:solidFill>
              <a:latin typeface="Arial" charset="0"/>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914400" fontAlgn="base">
              <a:spcBef>
                <a:spcPct val="0"/>
              </a:spcBef>
              <a:spcAft>
                <a:spcPct val="0"/>
              </a:spcAft>
            </a:pPr>
            <a:endParaRPr lang="en-AU" dirty="0">
              <a:solidFill>
                <a:prstClr val="black">
                  <a:tint val="75000"/>
                </a:prstClr>
              </a:solidFill>
              <a:latin typeface="Arial" charset="0"/>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914400" fontAlgn="base">
              <a:spcBef>
                <a:spcPct val="0"/>
              </a:spcBef>
              <a:spcAft>
                <a:spcPct val="0"/>
              </a:spcAft>
            </a:pPr>
            <a:fld id="{69A33247-0532-4294-AAF9-44D3CCAEBDA1}" type="slidenum">
              <a:rPr lang="en-AU" smtClean="0">
                <a:solidFill>
                  <a:prstClr val="black">
                    <a:tint val="75000"/>
                  </a:prstClr>
                </a:solidFill>
                <a:latin typeface="Arial" charset="0"/>
              </a:rPr>
              <a:pPr defTabSz="914400" fontAlgn="base">
                <a:spcBef>
                  <a:spcPct val="0"/>
                </a:spcBef>
                <a:spcAft>
                  <a:spcPct val="0"/>
                </a:spcAft>
              </a:pPr>
              <a:t>‹#›</a:t>
            </a:fld>
            <a:endParaRPr lang="en-AU" dirty="0">
              <a:solidFill>
                <a:prstClr val="black">
                  <a:tint val="75000"/>
                </a:prstClr>
              </a:solidFill>
              <a:latin typeface="Arial" charset="0"/>
            </a:endParaRPr>
          </a:p>
        </p:txBody>
      </p:sp>
    </p:spTree>
    <p:extLst>
      <p:ext uri="{BB962C8B-B14F-4D97-AF65-F5344CB8AC3E}">
        <p14:creationId xmlns:p14="http://schemas.microsoft.com/office/powerpoint/2010/main" val="3333694999"/>
      </p:ext>
    </p:extLst>
  </p:cSld>
  <p:clrMap bg1="lt1" tx1="dk1" bg2="lt2" tx2="dk2" accent1="accent1" accent2="accent2" accent3="accent3" accent4="accent4" accent5="accent5" accent6="accent6" hlink="hlink" folHlink="folHlink"/>
  <p:sldLayoutIdLst>
    <p:sldLayoutId id="2147483678" r:id="rId1"/>
    <p:sldLayoutId id="2147483679" r:id="rId2"/>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3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9306243-C70C-45D1-8356-394DC7D7A48D}" type="datetime1">
              <a:rPr lang="en-AU" smtClean="0"/>
              <a:t>25/10/2019</a:t>
            </a:fld>
            <a:endParaRPr lang="en-AU"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23858392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0" y="1"/>
            <a:ext cx="12192000" cy="269421"/>
            <a:chOff x="0" y="-506"/>
            <a:chExt cx="11906" cy="171"/>
          </a:xfrm>
        </p:grpSpPr>
        <p:grpSp>
          <p:nvGrpSpPr>
            <p:cNvPr id="6" name="Group 5"/>
            <p:cNvGrpSpPr>
              <a:grpSpLocks/>
            </p:cNvGrpSpPr>
            <p:nvPr/>
          </p:nvGrpSpPr>
          <p:grpSpPr bwMode="auto">
            <a:xfrm>
              <a:off x="8929" y="-506"/>
              <a:ext cx="2977" cy="171"/>
              <a:chOff x="8929" y="-506"/>
              <a:chExt cx="2977" cy="171"/>
            </a:xfrm>
          </p:grpSpPr>
          <p:sp>
            <p:nvSpPr>
              <p:cNvPr id="13" name="Freeform 12"/>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defTabSz="685800"/>
                <a:endParaRPr lang="en-AU" sz="1350" dirty="0">
                  <a:solidFill>
                    <a:prstClr val="black"/>
                  </a:solidFill>
                  <a:latin typeface="Calibri"/>
                </a:endParaRPr>
              </a:p>
            </p:txBody>
          </p:sp>
        </p:grpSp>
        <p:grpSp>
          <p:nvGrpSpPr>
            <p:cNvPr id="7" name="Group 6"/>
            <p:cNvGrpSpPr>
              <a:grpSpLocks/>
            </p:cNvGrpSpPr>
            <p:nvPr/>
          </p:nvGrpSpPr>
          <p:grpSpPr bwMode="auto">
            <a:xfrm>
              <a:off x="5953" y="-506"/>
              <a:ext cx="2977" cy="171"/>
              <a:chOff x="5953" y="-506"/>
              <a:chExt cx="2977" cy="171"/>
            </a:xfrm>
          </p:grpSpPr>
          <p:sp>
            <p:nvSpPr>
              <p:cNvPr id="12" name="Freeform 11"/>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defTabSz="685800"/>
                <a:endParaRPr lang="en-AU" sz="1350" dirty="0">
                  <a:solidFill>
                    <a:prstClr val="black"/>
                  </a:solidFill>
                  <a:latin typeface="Calibri"/>
                </a:endParaRPr>
              </a:p>
            </p:txBody>
          </p:sp>
        </p:grpSp>
        <p:grpSp>
          <p:nvGrpSpPr>
            <p:cNvPr id="8" name="Group 7"/>
            <p:cNvGrpSpPr>
              <a:grpSpLocks/>
            </p:cNvGrpSpPr>
            <p:nvPr/>
          </p:nvGrpSpPr>
          <p:grpSpPr bwMode="auto">
            <a:xfrm>
              <a:off x="2976" y="-506"/>
              <a:ext cx="2977" cy="171"/>
              <a:chOff x="2976" y="-506"/>
              <a:chExt cx="2977" cy="171"/>
            </a:xfrm>
          </p:grpSpPr>
          <p:sp>
            <p:nvSpPr>
              <p:cNvPr id="11" name="Freeform 10"/>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defTabSz="685800"/>
                <a:endParaRPr lang="en-AU" sz="1350" dirty="0">
                  <a:solidFill>
                    <a:prstClr val="black"/>
                  </a:solidFill>
                  <a:latin typeface="Calibri"/>
                </a:endParaRPr>
              </a:p>
            </p:txBody>
          </p:sp>
        </p:grpSp>
        <p:grpSp>
          <p:nvGrpSpPr>
            <p:cNvPr id="9" name="Group 8"/>
            <p:cNvGrpSpPr>
              <a:grpSpLocks/>
            </p:cNvGrpSpPr>
            <p:nvPr/>
          </p:nvGrpSpPr>
          <p:grpSpPr bwMode="auto">
            <a:xfrm>
              <a:off x="0" y="-506"/>
              <a:ext cx="2977" cy="171"/>
              <a:chOff x="0" y="-506"/>
              <a:chExt cx="2977" cy="171"/>
            </a:xfrm>
          </p:grpSpPr>
          <p:sp>
            <p:nvSpPr>
              <p:cNvPr id="10" name="Freeform 9"/>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defTabSz="685800"/>
                <a:endParaRPr lang="en-AU" sz="1350" dirty="0">
                  <a:solidFill>
                    <a:prstClr val="black"/>
                  </a:solidFill>
                  <a:latin typeface="Calibri"/>
                </a:endParaRPr>
              </a:p>
            </p:txBody>
          </p:sp>
        </p:grpSp>
      </p:grpSp>
      <p:sp>
        <p:nvSpPr>
          <p:cNvPr id="14" name="TextBox 13"/>
          <p:cNvSpPr txBox="1"/>
          <p:nvPr/>
        </p:nvSpPr>
        <p:spPr>
          <a:xfrm>
            <a:off x="3767066" y="4545478"/>
            <a:ext cx="4572000" cy="369332"/>
          </a:xfrm>
          <a:prstGeom prst="rect">
            <a:avLst/>
          </a:prstGeom>
          <a:noFill/>
        </p:spPr>
        <p:txBody>
          <a:bodyPr wrap="square" rtlCol="0">
            <a:spAutoFit/>
          </a:bodyPr>
          <a:lstStyle/>
          <a:p>
            <a:pPr algn="ctr" defTabSz="685800"/>
            <a:r>
              <a:rPr lang="en-US" b="1" dirty="0">
                <a:solidFill>
                  <a:prstClr val="black"/>
                </a:solidFill>
                <a:latin typeface="Calibri" pitchFamily="34" charset="0"/>
                <a:cs typeface="Arial" pitchFamily="34" charset="0"/>
              </a:rPr>
              <a:t>WPDD202: Webpage Design &amp; Development </a:t>
            </a:r>
            <a:endParaRPr lang="en-AU" b="1" dirty="0">
              <a:solidFill>
                <a:prstClr val="black"/>
              </a:solidFill>
              <a:latin typeface="Calibri" pitchFamily="34" charset="0"/>
              <a:cs typeface="Arial" pitchFamily="34" charset="0"/>
            </a:endParaRPr>
          </a:p>
        </p:txBody>
      </p:sp>
      <p:pic>
        <p:nvPicPr>
          <p:cNvPr id="1026" name="Picture 2" descr="C:\Users\Trent\Documents\M&amp;R\Kent Master Logos\KENT LOGO 2015 v2\RGB\JPG\RGB-WHIT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9617" y="1657816"/>
            <a:ext cx="4486899" cy="2702768"/>
          </a:xfrm>
          <a:prstGeom prst="rect">
            <a:avLst/>
          </a:prstGeom>
          <a:noFill/>
          <a:extLst>
            <a:ext uri="{909E8E84-426E-40DD-AFC4-6F175D3DCCD1}">
              <a14:hiddenFill xmlns:a14="http://schemas.microsoft.com/office/drawing/2010/main">
                <a:solidFill>
                  <a:srgbClr val="FFFFFF"/>
                </a:solidFill>
              </a14:hiddenFill>
            </a:ext>
          </a:extLst>
        </p:spPr>
      </p:pic>
      <p:sp>
        <p:nvSpPr>
          <p:cNvPr id="15" name="Date Placeholder 1"/>
          <p:cNvSpPr txBox="1">
            <a:spLocks/>
          </p:cNvSpPr>
          <p:nvPr/>
        </p:nvSpPr>
        <p:spPr>
          <a:xfrm>
            <a:off x="2463670" y="6584156"/>
            <a:ext cx="2489138" cy="273844"/>
          </a:xfrm>
          <a:prstGeom prst="rect">
            <a:avLst/>
          </a:prstGeom>
        </p:spPr>
        <p:txBody>
          <a:bodyPr vert="horz" lIns="68580" tIns="34290" rIns="68580" bIns="3429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r>
              <a:rPr lang="en-AU" sz="900" dirty="0">
                <a:solidFill>
                  <a:prstClr val="black">
                    <a:tint val="75000"/>
                  </a:prstClr>
                </a:solidFill>
                <a:latin typeface="Calibri"/>
              </a:rPr>
              <a:t>Version 2 – 18</a:t>
            </a:r>
            <a:r>
              <a:rPr lang="en-AU" sz="900" baseline="30000" dirty="0">
                <a:solidFill>
                  <a:prstClr val="black">
                    <a:tint val="75000"/>
                  </a:prstClr>
                </a:solidFill>
                <a:latin typeface="Calibri"/>
              </a:rPr>
              <a:t>th</a:t>
            </a:r>
            <a:r>
              <a:rPr lang="en-AU" sz="900" dirty="0">
                <a:solidFill>
                  <a:prstClr val="black">
                    <a:tint val="75000"/>
                  </a:prstClr>
                </a:solidFill>
                <a:latin typeface="Calibri"/>
              </a:rPr>
              <a:t> December 2015</a:t>
            </a:r>
          </a:p>
        </p:txBody>
      </p:sp>
      <p:sp>
        <p:nvSpPr>
          <p:cNvPr id="16" name="Date Placeholder 1"/>
          <p:cNvSpPr>
            <a:spLocks noGrp="1"/>
          </p:cNvSpPr>
          <p:nvPr>
            <p:ph type="dt" sz="half" idx="10"/>
          </p:nvPr>
        </p:nvSpPr>
        <p:spPr>
          <a:xfrm>
            <a:off x="7774826" y="6261426"/>
            <a:ext cx="2862695" cy="571175"/>
          </a:xfrm>
        </p:spPr>
        <p:txBody>
          <a:bodyPr/>
          <a:lstStyle/>
          <a:p>
            <a:pPr algn="r" defTabSz="685800"/>
            <a:r>
              <a:rPr lang="en-AU" b="1" dirty="0">
                <a:solidFill>
                  <a:prstClr val="black">
                    <a:tint val="75000"/>
                  </a:prstClr>
                </a:solidFill>
                <a:latin typeface="Calibri"/>
              </a:rPr>
              <a:t>Kent Institute Australia Pty. Ltd</a:t>
            </a:r>
            <a:r>
              <a:rPr lang="en-AU" dirty="0">
                <a:solidFill>
                  <a:prstClr val="black">
                    <a:tint val="75000"/>
                  </a:prstClr>
                </a:solidFill>
                <a:latin typeface="Calibri"/>
              </a:rPr>
              <a:t>.</a:t>
            </a:r>
          </a:p>
          <a:p>
            <a:pPr algn="r" defTabSz="685800"/>
            <a:r>
              <a:rPr lang="en-AU" dirty="0">
                <a:solidFill>
                  <a:prstClr val="black">
                    <a:tint val="75000"/>
                  </a:prstClr>
                </a:solidFill>
                <a:latin typeface="Calibri"/>
              </a:rPr>
              <a:t>ABN 49 003 577 302  CRICOS Code: 00161E</a:t>
            </a:r>
            <a:br>
              <a:rPr lang="en-AU" dirty="0">
                <a:solidFill>
                  <a:prstClr val="black">
                    <a:tint val="75000"/>
                  </a:prstClr>
                </a:solidFill>
                <a:latin typeface="Calibri"/>
              </a:rPr>
            </a:br>
            <a:r>
              <a:rPr lang="en-AU" dirty="0">
                <a:solidFill>
                  <a:prstClr val="black">
                    <a:tint val="75000"/>
                  </a:prstClr>
                </a:solidFill>
                <a:latin typeface="Calibri"/>
              </a:rPr>
              <a:t>RTO Code: 90458  TEQSA Provider Number: PRV12051</a:t>
            </a:r>
          </a:p>
        </p:txBody>
      </p:sp>
    </p:spTree>
    <p:extLst>
      <p:ext uri="{BB962C8B-B14F-4D97-AF65-F5344CB8AC3E}">
        <p14:creationId xmlns:p14="http://schemas.microsoft.com/office/powerpoint/2010/main" val="42011147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Database Management Systems:</a:t>
            </a:r>
          </a:p>
        </p:txBody>
      </p:sp>
      <p:sp>
        <p:nvSpPr>
          <p:cNvPr id="3" name="Content Placeholder 2"/>
          <p:cNvSpPr>
            <a:spLocks noGrp="1"/>
          </p:cNvSpPr>
          <p:nvPr>
            <p:ph idx="1"/>
          </p:nvPr>
        </p:nvSpPr>
        <p:spPr/>
        <p:txBody>
          <a:bodyPr/>
          <a:lstStyle/>
          <a:p>
            <a:r>
              <a:rPr lang="en-AU" dirty="0"/>
              <a:t>Database management system is software of collection of small programs to perform certain operation on data and manage the data. Two basic operations performed by the DBMS are: </a:t>
            </a:r>
            <a:endParaRPr lang="en-AU" dirty="0" smtClean="0"/>
          </a:p>
          <a:p>
            <a:r>
              <a:rPr lang="en-AU" dirty="0" smtClean="0"/>
              <a:t>• </a:t>
            </a:r>
            <a:r>
              <a:rPr lang="en-AU" dirty="0"/>
              <a:t>Management of Data in the Database </a:t>
            </a:r>
            <a:endParaRPr lang="en-AU" dirty="0" smtClean="0"/>
          </a:p>
          <a:p>
            <a:r>
              <a:rPr lang="en-AU" dirty="0" smtClean="0"/>
              <a:t>• </a:t>
            </a:r>
            <a:r>
              <a:rPr lang="en-AU" dirty="0"/>
              <a:t>Management of Users associated with the database. </a:t>
            </a:r>
          </a:p>
        </p:txBody>
      </p:sp>
    </p:spTree>
    <p:extLst>
      <p:ext uri="{BB962C8B-B14F-4D97-AF65-F5344CB8AC3E}">
        <p14:creationId xmlns:p14="http://schemas.microsoft.com/office/powerpoint/2010/main" val="1846683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Typical Components of a Database Environment: </a:t>
            </a:r>
          </a:p>
        </p:txBody>
      </p:sp>
      <p:pic>
        <p:nvPicPr>
          <p:cNvPr id="4" name="Content Placeholder 3"/>
          <p:cNvPicPr>
            <a:picLocks noGrp="1" noChangeAspect="1"/>
          </p:cNvPicPr>
          <p:nvPr>
            <p:ph idx="1"/>
          </p:nvPr>
        </p:nvPicPr>
        <p:blipFill>
          <a:blip r:embed="rId2"/>
          <a:stretch>
            <a:fillRect/>
          </a:stretch>
        </p:blipFill>
        <p:spPr>
          <a:xfrm>
            <a:off x="2711047" y="2551331"/>
            <a:ext cx="3831070" cy="3514975"/>
          </a:xfrm>
          <a:prstGeom prst="rect">
            <a:avLst/>
          </a:prstGeom>
        </p:spPr>
      </p:pic>
      <p:sp>
        <p:nvSpPr>
          <p:cNvPr id="5" name="Rectangle 4"/>
          <p:cNvSpPr/>
          <p:nvPr/>
        </p:nvSpPr>
        <p:spPr>
          <a:xfrm>
            <a:off x="2786795" y="6066306"/>
            <a:ext cx="3219151" cy="369332"/>
          </a:xfrm>
          <a:prstGeom prst="rect">
            <a:avLst/>
          </a:prstGeom>
        </p:spPr>
        <p:txBody>
          <a:bodyPr wrap="none">
            <a:spAutoFit/>
          </a:bodyPr>
          <a:lstStyle/>
          <a:p>
            <a:r>
              <a:rPr lang="en-AU" dirty="0"/>
              <a:t>Fig. </a:t>
            </a:r>
            <a:r>
              <a:rPr lang="en-AU" dirty="0" smtClean="0"/>
              <a:t>4: </a:t>
            </a:r>
            <a:r>
              <a:rPr lang="en-AU" dirty="0"/>
              <a:t>DBMS and Database</a:t>
            </a:r>
          </a:p>
        </p:txBody>
      </p:sp>
      <p:sp>
        <p:nvSpPr>
          <p:cNvPr id="6" name="Rectangle 5"/>
          <p:cNvSpPr/>
          <p:nvPr/>
        </p:nvSpPr>
        <p:spPr>
          <a:xfrm>
            <a:off x="2592925" y="1905000"/>
            <a:ext cx="6096000" cy="646331"/>
          </a:xfrm>
          <a:prstGeom prst="rect">
            <a:avLst/>
          </a:prstGeom>
        </p:spPr>
        <p:txBody>
          <a:bodyPr>
            <a:spAutoFit/>
          </a:bodyPr>
          <a:lstStyle/>
          <a:p>
            <a:r>
              <a:rPr lang="en-AU" dirty="0"/>
              <a:t>Database is used to store data and DBMS uses mechanisms to get data from the database</a:t>
            </a:r>
          </a:p>
        </p:txBody>
      </p:sp>
    </p:spTree>
    <p:extLst>
      <p:ext uri="{BB962C8B-B14F-4D97-AF65-F5344CB8AC3E}">
        <p14:creationId xmlns:p14="http://schemas.microsoft.com/office/powerpoint/2010/main" val="4128258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4" name="Content Placeholder 3"/>
          <p:cNvPicPr>
            <a:picLocks noGrp="1" noChangeAspect="1"/>
          </p:cNvPicPr>
          <p:nvPr>
            <p:ph idx="1"/>
          </p:nvPr>
        </p:nvPicPr>
        <p:blipFill>
          <a:blip r:embed="rId2"/>
          <a:stretch>
            <a:fillRect/>
          </a:stretch>
        </p:blipFill>
        <p:spPr>
          <a:xfrm>
            <a:off x="2592925" y="2867341"/>
            <a:ext cx="3433802" cy="3350342"/>
          </a:xfrm>
          <a:prstGeom prst="rect">
            <a:avLst/>
          </a:prstGeom>
        </p:spPr>
      </p:pic>
      <p:sp>
        <p:nvSpPr>
          <p:cNvPr id="5" name="Rectangle 4"/>
          <p:cNvSpPr/>
          <p:nvPr/>
        </p:nvSpPr>
        <p:spPr>
          <a:xfrm>
            <a:off x="2592925" y="6126243"/>
            <a:ext cx="3357009" cy="369332"/>
          </a:xfrm>
          <a:prstGeom prst="rect">
            <a:avLst/>
          </a:prstGeom>
        </p:spPr>
        <p:txBody>
          <a:bodyPr wrap="none">
            <a:spAutoFit/>
          </a:bodyPr>
          <a:lstStyle/>
          <a:p>
            <a:r>
              <a:rPr lang="en-AU" dirty="0"/>
              <a:t>Fig. </a:t>
            </a:r>
            <a:r>
              <a:rPr lang="en-AU" dirty="0" smtClean="0"/>
              <a:t>5: </a:t>
            </a:r>
            <a:r>
              <a:rPr lang="en-AU" dirty="0"/>
              <a:t>Application Programs </a:t>
            </a:r>
          </a:p>
        </p:txBody>
      </p:sp>
      <p:sp>
        <p:nvSpPr>
          <p:cNvPr id="6" name="Rectangle 5"/>
          <p:cNvSpPr/>
          <p:nvPr/>
        </p:nvSpPr>
        <p:spPr>
          <a:xfrm>
            <a:off x="2532611" y="2066741"/>
            <a:ext cx="6096000" cy="646331"/>
          </a:xfrm>
          <a:prstGeom prst="rect">
            <a:avLst/>
          </a:prstGeom>
        </p:spPr>
        <p:txBody>
          <a:bodyPr>
            <a:spAutoFit/>
          </a:bodyPr>
          <a:lstStyle/>
          <a:p>
            <a:r>
              <a:rPr lang="en-AU" dirty="0"/>
              <a:t>Application programs talk to DBMS and ask for the data </a:t>
            </a:r>
            <a:r>
              <a:rPr lang="en-AU" dirty="0" smtClean="0"/>
              <a:t>required.</a:t>
            </a:r>
            <a:endParaRPr lang="en-AU" dirty="0"/>
          </a:p>
        </p:txBody>
      </p:sp>
    </p:spTree>
    <p:extLst>
      <p:ext uri="{BB962C8B-B14F-4D97-AF65-F5344CB8AC3E}">
        <p14:creationId xmlns:p14="http://schemas.microsoft.com/office/powerpoint/2010/main" val="1464005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4" name="Content Placeholder 3"/>
          <p:cNvPicPr>
            <a:picLocks noGrp="1" noChangeAspect="1"/>
          </p:cNvPicPr>
          <p:nvPr>
            <p:ph idx="1"/>
          </p:nvPr>
        </p:nvPicPr>
        <p:blipFill>
          <a:blip r:embed="rId2"/>
          <a:stretch>
            <a:fillRect/>
          </a:stretch>
        </p:blipFill>
        <p:spPr>
          <a:xfrm>
            <a:off x="2592925" y="3020263"/>
            <a:ext cx="5048250" cy="2886075"/>
          </a:xfrm>
          <a:prstGeom prst="rect">
            <a:avLst/>
          </a:prstGeom>
        </p:spPr>
      </p:pic>
      <p:sp>
        <p:nvSpPr>
          <p:cNvPr id="5" name="Rectangle 4"/>
          <p:cNvSpPr/>
          <p:nvPr/>
        </p:nvSpPr>
        <p:spPr>
          <a:xfrm>
            <a:off x="2592925" y="5922533"/>
            <a:ext cx="3130985" cy="369332"/>
          </a:xfrm>
          <a:prstGeom prst="rect">
            <a:avLst/>
          </a:prstGeom>
        </p:spPr>
        <p:txBody>
          <a:bodyPr wrap="none">
            <a:spAutoFit/>
          </a:bodyPr>
          <a:lstStyle/>
          <a:p>
            <a:r>
              <a:rPr lang="en-AU" dirty="0"/>
              <a:t>Fig. </a:t>
            </a:r>
            <a:r>
              <a:rPr lang="en-AU" dirty="0" smtClean="0"/>
              <a:t>6: </a:t>
            </a:r>
            <a:r>
              <a:rPr lang="en-AU" dirty="0"/>
              <a:t>Database Designers</a:t>
            </a:r>
          </a:p>
        </p:txBody>
      </p:sp>
      <p:sp>
        <p:nvSpPr>
          <p:cNvPr id="6" name="Rectangle 5"/>
          <p:cNvSpPr/>
          <p:nvPr/>
        </p:nvSpPr>
        <p:spPr>
          <a:xfrm>
            <a:off x="2491047" y="2037390"/>
            <a:ext cx="6096000" cy="923330"/>
          </a:xfrm>
          <a:prstGeom prst="rect">
            <a:avLst/>
          </a:prstGeom>
        </p:spPr>
        <p:txBody>
          <a:bodyPr>
            <a:spAutoFit/>
          </a:bodyPr>
          <a:lstStyle/>
          <a:p>
            <a:r>
              <a:rPr lang="en-AU" dirty="0"/>
              <a:t>Database designers design (for large organizations) the database and install the DBMS for use by the users of the database in any specific organization. </a:t>
            </a:r>
          </a:p>
        </p:txBody>
      </p:sp>
    </p:spTree>
    <p:extLst>
      <p:ext uri="{BB962C8B-B14F-4D97-AF65-F5344CB8AC3E}">
        <p14:creationId xmlns:p14="http://schemas.microsoft.com/office/powerpoint/2010/main" val="1093655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4" name="Content Placeholder 3"/>
          <p:cNvPicPr>
            <a:picLocks noGrp="1" noChangeAspect="1"/>
          </p:cNvPicPr>
          <p:nvPr>
            <p:ph idx="1"/>
          </p:nvPr>
        </p:nvPicPr>
        <p:blipFill>
          <a:blip r:embed="rId2"/>
          <a:stretch>
            <a:fillRect/>
          </a:stretch>
        </p:blipFill>
        <p:spPr>
          <a:xfrm>
            <a:off x="2592925" y="2181888"/>
            <a:ext cx="4991100" cy="2867025"/>
          </a:xfrm>
          <a:prstGeom prst="rect">
            <a:avLst/>
          </a:prstGeom>
        </p:spPr>
      </p:pic>
      <p:sp>
        <p:nvSpPr>
          <p:cNvPr id="5" name="Rectangle 4"/>
          <p:cNvSpPr/>
          <p:nvPr/>
        </p:nvSpPr>
        <p:spPr>
          <a:xfrm>
            <a:off x="7672646" y="2181888"/>
            <a:ext cx="4081549" cy="3970318"/>
          </a:xfrm>
          <a:prstGeom prst="rect">
            <a:avLst/>
          </a:prstGeom>
        </p:spPr>
        <p:txBody>
          <a:bodyPr wrap="square">
            <a:spAutoFit/>
          </a:bodyPr>
          <a:lstStyle/>
          <a:p>
            <a:r>
              <a:rPr lang="en-AU" dirty="0"/>
              <a:t>Once Database has been installed and is functioning properly in a production environment of an organization the Database Administrator takes over the charge and performs specific DBA related activities including: </a:t>
            </a:r>
            <a:endParaRPr lang="en-AU" dirty="0" smtClean="0"/>
          </a:p>
          <a:p>
            <a:pPr marL="285750" indent="-285750">
              <a:buFont typeface="Arial" panose="020B0604020202020204" pitchFamily="34" charset="0"/>
              <a:buChar char="•"/>
            </a:pPr>
            <a:r>
              <a:rPr lang="en-AU" dirty="0" smtClean="0"/>
              <a:t>Database </a:t>
            </a:r>
            <a:r>
              <a:rPr lang="en-AU" dirty="0"/>
              <a:t>maintenance </a:t>
            </a:r>
            <a:endParaRPr lang="en-AU" dirty="0" smtClean="0"/>
          </a:p>
          <a:p>
            <a:pPr marL="285750" indent="-285750">
              <a:buFont typeface="Arial" panose="020B0604020202020204" pitchFamily="34" charset="0"/>
              <a:buChar char="•"/>
            </a:pPr>
            <a:r>
              <a:rPr lang="en-AU" dirty="0" smtClean="0"/>
              <a:t>Database </a:t>
            </a:r>
            <a:r>
              <a:rPr lang="en-AU" dirty="0"/>
              <a:t>Backup </a:t>
            </a:r>
            <a:endParaRPr lang="en-AU" dirty="0" smtClean="0"/>
          </a:p>
          <a:p>
            <a:pPr marL="285750" indent="-285750">
              <a:buFont typeface="Arial" panose="020B0604020202020204" pitchFamily="34" charset="0"/>
              <a:buChar char="•"/>
            </a:pPr>
            <a:r>
              <a:rPr lang="en-AU" dirty="0" smtClean="0"/>
              <a:t>Grant </a:t>
            </a:r>
            <a:r>
              <a:rPr lang="en-AU" dirty="0"/>
              <a:t>of rights to database users </a:t>
            </a:r>
            <a:endParaRPr lang="en-AU" dirty="0" smtClean="0"/>
          </a:p>
          <a:p>
            <a:pPr marL="285750" indent="-285750">
              <a:buFont typeface="Arial" panose="020B0604020202020204" pitchFamily="34" charset="0"/>
              <a:buChar char="•"/>
            </a:pPr>
            <a:r>
              <a:rPr lang="en-AU" dirty="0" smtClean="0"/>
              <a:t>Monitoring </a:t>
            </a:r>
            <a:r>
              <a:rPr lang="en-AU" dirty="0"/>
              <a:t>of Running Jobs </a:t>
            </a:r>
            <a:endParaRPr lang="en-AU" dirty="0" smtClean="0"/>
          </a:p>
          <a:p>
            <a:pPr marL="285750" indent="-285750">
              <a:buFont typeface="Arial" panose="020B0604020202020204" pitchFamily="34" charset="0"/>
              <a:buChar char="•"/>
            </a:pPr>
            <a:r>
              <a:rPr lang="en-AU" dirty="0" smtClean="0"/>
              <a:t>Managing </a:t>
            </a:r>
            <a:r>
              <a:rPr lang="en-AU" dirty="0"/>
              <a:t>Print jobs </a:t>
            </a:r>
            <a:endParaRPr lang="en-AU" dirty="0" smtClean="0"/>
          </a:p>
          <a:p>
            <a:pPr marL="285750" indent="-285750">
              <a:buFont typeface="Arial" panose="020B0604020202020204" pitchFamily="34" charset="0"/>
              <a:buChar char="•"/>
            </a:pPr>
            <a:r>
              <a:rPr lang="en-AU" dirty="0" smtClean="0"/>
              <a:t>Ensuring </a:t>
            </a:r>
            <a:r>
              <a:rPr lang="en-AU" dirty="0"/>
              <a:t>quality of Service to all users</a:t>
            </a:r>
          </a:p>
        </p:txBody>
      </p:sp>
      <p:sp>
        <p:nvSpPr>
          <p:cNvPr id="6" name="Rectangle 5"/>
          <p:cNvSpPr/>
          <p:nvPr/>
        </p:nvSpPr>
        <p:spPr>
          <a:xfrm>
            <a:off x="2592925" y="5141135"/>
            <a:ext cx="3539752" cy="369332"/>
          </a:xfrm>
          <a:prstGeom prst="rect">
            <a:avLst/>
          </a:prstGeom>
        </p:spPr>
        <p:txBody>
          <a:bodyPr wrap="none">
            <a:spAutoFit/>
          </a:bodyPr>
          <a:lstStyle/>
          <a:p>
            <a:r>
              <a:rPr lang="en-AU" dirty="0"/>
              <a:t>Fig. </a:t>
            </a:r>
            <a:r>
              <a:rPr lang="en-AU" dirty="0" smtClean="0"/>
              <a:t>7: </a:t>
            </a:r>
            <a:r>
              <a:rPr lang="en-AU" dirty="0"/>
              <a:t>Database Administrator</a:t>
            </a:r>
          </a:p>
        </p:txBody>
      </p:sp>
    </p:spTree>
    <p:extLst>
      <p:ext uri="{BB962C8B-B14F-4D97-AF65-F5344CB8AC3E}">
        <p14:creationId xmlns:p14="http://schemas.microsoft.com/office/powerpoint/2010/main" val="3539048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4" name="Content Placeholder 3"/>
          <p:cNvPicPr>
            <a:picLocks noGrp="1" noChangeAspect="1"/>
          </p:cNvPicPr>
          <p:nvPr>
            <p:ph idx="1"/>
          </p:nvPr>
        </p:nvPicPr>
        <p:blipFill>
          <a:blip r:embed="rId2"/>
          <a:stretch>
            <a:fillRect/>
          </a:stretch>
        </p:blipFill>
        <p:spPr>
          <a:xfrm>
            <a:off x="2592925" y="2056331"/>
            <a:ext cx="4991100" cy="3533775"/>
          </a:xfrm>
          <a:prstGeom prst="rect">
            <a:avLst/>
          </a:prstGeom>
        </p:spPr>
      </p:pic>
      <p:sp>
        <p:nvSpPr>
          <p:cNvPr id="5" name="Rectangle 4"/>
          <p:cNvSpPr/>
          <p:nvPr/>
        </p:nvSpPr>
        <p:spPr>
          <a:xfrm>
            <a:off x="2424545" y="5590106"/>
            <a:ext cx="6096000" cy="646331"/>
          </a:xfrm>
          <a:prstGeom prst="rect">
            <a:avLst/>
          </a:prstGeom>
        </p:spPr>
        <p:txBody>
          <a:bodyPr>
            <a:spAutoFit/>
          </a:bodyPr>
          <a:lstStyle/>
          <a:p>
            <a:r>
              <a:rPr lang="en-AU" dirty="0"/>
              <a:t>Fig. </a:t>
            </a:r>
            <a:r>
              <a:rPr lang="en-AU" dirty="0" smtClean="0"/>
              <a:t>8: </a:t>
            </a:r>
            <a:r>
              <a:rPr lang="en-AU" dirty="0"/>
              <a:t>Database Administration’s interaction with other users</a:t>
            </a:r>
          </a:p>
        </p:txBody>
      </p:sp>
    </p:spTree>
    <p:extLst>
      <p:ext uri="{BB962C8B-B14F-4D97-AF65-F5344CB8AC3E}">
        <p14:creationId xmlns:p14="http://schemas.microsoft.com/office/powerpoint/2010/main" val="1629609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Database Development process </a:t>
            </a:r>
          </a:p>
        </p:txBody>
      </p:sp>
      <p:pic>
        <p:nvPicPr>
          <p:cNvPr id="4" name="Content Placeholder 3"/>
          <p:cNvPicPr>
            <a:picLocks noGrp="1" noChangeAspect="1"/>
          </p:cNvPicPr>
          <p:nvPr>
            <p:ph idx="1"/>
          </p:nvPr>
        </p:nvPicPr>
        <p:blipFill>
          <a:blip r:embed="rId2"/>
          <a:stretch>
            <a:fillRect/>
          </a:stretch>
        </p:blipFill>
        <p:spPr>
          <a:xfrm>
            <a:off x="2592924" y="2141883"/>
            <a:ext cx="6590303" cy="3344517"/>
          </a:xfrm>
          <a:prstGeom prst="rect">
            <a:avLst/>
          </a:prstGeom>
        </p:spPr>
      </p:pic>
    </p:spTree>
    <p:extLst>
      <p:ext uri="{BB962C8B-B14F-4D97-AF65-F5344CB8AC3E}">
        <p14:creationId xmlns:p14="http://schemas.microsoft.com/office/powerpoint/2010/main" val="2252999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solidFill>
                  <a:srgbClr val="262626"/>
                </a:solidFill>
              </a:rPr>
              <a:t>Data Modeling and </a:t>
            </a:r>
            <a:br>
              <a:rPr lang="en-US" altLang="en-US" dirty="0">
                <a:solidFill>
                  <a:srgbClr val="262626"/>
                </a:solidFill>
              </a:rPr>
            </a:br>
            <a:r>
              <a:rPr lang="en-US" altLang="en-US" dirty="0">
                <a:solidFill>
                  <a:srgbClr val="262626"/>
                </a:solidFill>
              </a:rPr>
              <a:t>Database Models</a:t>
            </a:r>
            <a:endParaRPr lang="en-AU" dirty="0"/>
          </a:p>
        </p:txBody>
      </p:sp>
      <p:sp>
        <p:nvSpPr>
          <p:cNvPr id="4" name="Rectangle 3"/>
          <p:cNvSpPr>
            <a:spLocks noGrp="1" noChangeArrowheads="1"/>
          </p:cNvSpPr>
          <p:nvPr>
            <p:ph idx="1"/>
          </p:nvPr>
        </p:nvSpPr>
        <p:spPr>
          <a:xfrm>
            <a:off x="2447896" y="2225040"/>
            <a:ext cx="8915400" cy="3777622"/>
          </a:xfrm>
        </p:spPr>
        <p:txBody>
          <a:bodyPr rtlCol="0">
            <a:normAutofit/>
          </a:bodyPr>
          <a:lstStyle/>
          <a:p>
            <a:pPr fontAlgn="auto">
              <a:spcAft>
                <a:spcPts val="0"/>
              </a:spcAft>
              <a:buFont typeface="Wingdings 3" charset="2"/>
              <a:buChar char=""/>
              <a:defRPr/>
            </a:pPr>
            <a:r>
              <a:rPr lang="en-US" altLang="en-US" sz="2800" dirty="0">
                <a:solidFill>
                  <a:schemeClr val="tx1">
                    <a:lumMod val="75000"/>
                    <a:lumOff val="25000"/>
                  </a:schemeClr>
                </a:solidFill>
              </a:rPr>
              <a:t>Data model</a:t>
            </a:r>
          </a:p>
          <a:p>
            <a:pPr lvl="1" fontAlgn="auto">
              <a:spcAft>
                <a:spcPts val="0"/>
              </a:spcAft>
              <a:buFont typeface="Wingdings 3" charset="2"/>
              <a:buChar char=""/>
              <a:defRPr/>
            </a:pPr>
            <a:r>
              <a:rPr lang="en-US" altLang="en-US" sz="2400" dirty="0">
                <a:solidFill>
                  <a:schemeClr val="tx1">
                    <a:lumMod val="75000"/>
                    <a:lumOff val="25000"/>
                  </a:schemeClr>
                </a:solidFill>
              </a:rPr>
              <a:t>A map or diagram of entities and their relationships</a:t>
            </a:r>
          </a:p>
          <a:p>
            <a:pPr fontAlgn="auto">
              <a:spcAft>
                <a:spcPts val="0"/>
              </a:spcAft>
              <a:buFont typeface="Wingdings 3" charset="2"/>
              <a:buChar char=""/>
              <a:defRPr/>
            </a:pPr>
            <a:r>
              <a:rPr lang="en-US" altLang="en-US" sz="2800" dirty="0">
                <a:solidFill>
                  <a:schemeClr val="tx1">
                    <a:lumMod val="75000"/>
                    <a:lumOff val="25000"/>
                  </a:schemeClr>
                </a:solidFill>
              </a:rPr>
              <a:t>Enterprise data modeling</a:t>
            </a:r>
          </a:p>
          <a:p>
            <a:pPr lvl="1" fontAlgn="auto">
              <a:spcAft>
                <a:spcPts val="0"/>
              </a:spcAft>
              <a:buFont typeface="Wingdings 3" charset="2"/>
              <a:buChar char=""/>
              <a:defRPr/>
            </a:pPr>
            <a:r>
              <a:rPr lang="en-US" altLang="en-US" sz="2400" dirty="0">
                <a:solidFill>
                  <a:schemeClr val="tx1">
                    <a:lumMod val="75000"/>
                    <a:lumOff val="25000"/>
                  </a:schemeClr>
                </a:solidFill>
              </a:rPr>
              <a:t>Data modeling done at the level of the entire organization</a:t>
            </a:r>
          </a:p>
          <a:p>
            <a:pPr fontAlgn="auto">
              <a:spcAft>
                <a:spcPts val="0"/>
              </a:spcAft>
              <a:buFont typeface="Wingdings 3" charset="2"/>
              <a:buChar char=""/>
              <a:defRPr/>
            </a:pPr>
            <a:r>
              <a:rPr lang="en-US" altLang="en-US" sz="2800" dirty="0">
                <a:solidFill>
                  <a:schemeClr val="tx1">
                    <a:lumMod val="75000"/>
                    <a:lumOff val="25000"/>
                  </a:schemeClr>
                </a:solidFill>
              </a:rPr>
              <a:t>Entity-relationship (ER) diagrams</a:t>
            </a:r>
          </a:p>
          <a:p>
            <a:pPr lvl="1" fontAlgn="auto">
              <a:spcAft>
                <a:spcPts val="0"/>
              </a:spcAft>
              <a:buFont typeface="Wingdings 3" charset="2"/>
              <a:buChar char=""/>
              <a:defRPr/>
            </a:pPr>
            <a:r>
              <a:rPr lang="en-US" altLang="en-US" sz="2400" dirty="0">
                <a:solidFill>
                  <a:schemeClr val="tx1">
                    <a:lumMod val="75000"/>
                    <a:lumOff val="25000"/>
                  </a:schemeClr>
                </a:solidFill>
              </a:rPr>
              <a:t>A data model that uses basic graphical symbols to show the organization of and relationships between data</a:t>
            </a:r>
          </a:p>
        </p:txBody>
      </p:sp>
    </p:spTree>
    <p:extLst>
      <p:ext uri="{BB962C8B-B14F-4D97-AF65-F5344CB8AC3E}">
        <p14:creationId xmlns:p14="http://schemas.microsoft.com/office/powerpoint/2010/main" val="843126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0991" y="2469536"/>
            <a:ext cx="8911687" cy="1280890"/>
          </a:xfrm>
        </p:spPr>
        <p:txBody>
          <a:bodyPr>
            <a:normAutofit fontScale="90000"/>
          </a:bodyPr>
          <a:lstStyle/>
          <a:p>
            <a:r>
              <a:rPr lang="en-US" altLang="en-US" dirty="0">
                <a:solidFill>
                  <a:srgbClr val="262626"/>
                </a:solidFill>
              </a:rPr>
              <a:t>Example:</a:t>
            </a:r>
            <a:br>
              <a:rPr lang="en-US" altLang="en-US" dirty="0">
                <a:solidFill>
                  <a:srgbClr val="262626"/>
                </a:solidFill>
              </a:rPr>
            </a:br>
            <a:r>
              <a:rPr lang="en-US" altLang="en-US" dirty="0">
                <a:solidFill>
                  <a:srgbClr val="262626"/>
                </a:solidFill>
              </a:rPr>
              <a:t>Entity Relationship (ER) Diagram for a Customer Ordering Database </a:t>
            </a:r>
            <a:endParaRPr lang="en-AU" dirty="0"/>
          </a:p>
        </p:txBody>
      </p:sp>
    </p:spTree>
    <p:extLst>
      <p:ext uri="{BB962C8B-B14F-4D97-AF65-F5344CB8AC3E}">
        <p14:creationId xmlns:p14="http://schemas.microsoft.com/office/powerpoint/2010/main" val="4024363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AutoShape 1040"/>
          <p:cNvCxnSpPr>
            <a:cxnSpLocks noChangeShapeType="1"/>
            <a:stCxn id="13" idx="2"/>
            <a:endCxn id="14" idx="0"/>
          </p:cNvCxnSpPr>
          <p:nvPr/>
        </p:nvCxnSpPr>
        <p:spPr bwMode="auto">
          <a:xfrm>
            <a:off x="8866272" y="1615442"/>
            <a:ext cx="0" cy="3581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AutoShape 1039"/>
          <p:cNvCxnSpPr>
            <a:cxnSpLocks noChangeShapeType="1"/>
            <a:stCxn id="12" idx="2"/>
            <a:endCxn id="17" idx="0"/>
          </p:cNvCxnSpPr>
          <p:nvPr/>
        </p:nvCxnSpPr>
        <p:spPr bwMode="auto">
          <a:xfrm>
            <a:off x="4827672" y="1539242"/>
            <a:ext cx="0" cy="3657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AutoShape 1038"/>
          <p:cNvCxnSpPr>
            <a:cxnSpLocks noChangeShapeType="1"/>
            <a:stCxn id="9" idx="1"/>
            <a:endCxn id="15" idx="1"/>
          </p:cNvCxnSpPr>
          <p:nvPr/>
        </p:nvCxnSpPr>
        <p:spPr bwMode="auto">
          <a:xfrm>
            <a:off x="4233947" y="3482342"/>
            <a:ext cx="58674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AutoShape 1027"/>
          <p:cNvSpPr>
            <a:spLocks noChangeArrowheads="1"/>
          </p:cNvSpPr>
          <p:nvPr/>
        </p:nvSpPr>
        <p:spPr bwMode="auto">
          <a:xfrm>
            <a:off x="6062747" y="2987042"/>
            <a:ext cx="1600200" cy="990600"/>
          </a:xfrm>
          <a:prstGeom prst="flowChartDecision">
            <a:avLst/>
          </a:prstGeom>
          <a:gradFill rotWithShape="0">
            <a:gsLst>
              <a:gs pos="0">
                <a:srgbClr val="FFCC81"/>
              </a:gs>
              <a:gs pos="100000">
                <a:srgbClr val="FFE5BE"/>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en-US">
                <a:solidFill>
                  <a:schemeClr val="tx1"/>
                </a:solidFill>
                <a:latin typeface="Trebuchet MS" panose="020B0603020202020204" pitchFamily="34" charset="0"/>
              </a:rPr>
              <a:t>Order</a:t>
            </a:r>
          </a:p>
        </p:txBody>
      </p:sp>
      <p:sp>
        <p:nvSpPr>
          <p:cNvPr id="9" name="Rectangle 1028"/>
          <p:cNvSpPr>
            <a:spLocks noChangeArrowheads="1"/>
          </p:cNvSpPr>
          <p:nvPr/>
        </p:nvSpPr>
        <p:spPr bwMode="auto">
          <a:xfrm>
            <a:off x="4233947" y="3063242"/>
            <a:ext cx="1219200" cy="838200"/>
          </a:xfrm>
          <a:prstGeom prst="rect">
            <a:avLst/>
          </a:prstGeom>
          <a:gradFill rotWithShape="0">
            <a:gsLst>
              <a:gs pos="0">
                <a:srgbClr val="FFCC81"/>
              </a:gs>
              <a:gs pos="100000">
                <a:srgbClr val="FFE5BE"/>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en-US">
                <a:solidFill>
                  <a:schemeClr val="tx1"/>
                </a:solidFill>
                <a:latin typeface="Trebuchet MS" panose="020B0603020202020204" pitchFamily="34" charset="0"/>
              </a:rPr>
              <a:t>Customer</a:t>
            </a:r>
          </a:p>
        </p:txBody>
      </p:sp>
      <p:sp>
        <p:nvSpPr>
          <p:cNvPr id="10" name="Rectangle 1029"/>
          <p:cNvSpPr>
            <a:spLocks noChangeArrowheads="1"/>
          </p:cNvSpPr>
          <p:nvPr/>
        </p:nvSpPr>
        <p:spPr bwMode="auto">
          <a:xfrm>
            <a:off x="8272547" y="3063242"/>
            <a:ext cx="1219200" cy="838200"/>
          </a:xfrm>
          <a:prstGeom prst="rect">
            <a:avLst/>
          </a:prstGeom>
          <a:gradFill rotWithShape="0">
            <a:gsLst>
              <a:gs pos="0">
                <a:srgbClr val="FFCC81"/>
              </a:gs>
              <a:gs pos="100000">
                <a:srgbClr val="FFE5BE"/>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en-US">
                <a:solidFill>
                  <a:schemeClr val="tx1"/>
                </a:solidFill>
                <a:latin typeface="Trebuchet MS" panose="020B0603020202020204" pitchFamily="34" charset="0"/>
              </a:rPr>
              <a:t>Product</a:t>
            </a:r>
          </a:p>
        </p:txBody>
      </p:sp>
      <p:sp>
        <p:nvSpPr>
          <p:cNvPr id="11" name="Rectangle 1030"/>
          <p:cNvSpPr>
            <a:spLocks noChangeArrowheads="1"/>
          </p:cNvSpPr>
          <p:nvPr/>
        </p:nvSpPr>
        <p:spPr bwMode="auto">
          <a:xfrm>
            <a:off x="5834147" y="4358642"/>
            <a:ext cx="2057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en-US">
                <a:solidFill>
                  <a:schemeClr val="tx1"/>
                </a:solidFill>
                <a:latin typeface="Trebuchet MS" panose="020B0603020202020204" pitchFamily="34" charset="0"/>
              </a:rPr>
              <a:t>1:N one-to-many</a:t>
            </a:r>
          </a:p>
          <a:p>
            <a:pPr eaLnBrk="1" hangingPunct="1">
              <a:spcBef>
                <a:spcPct val="0"/>
              </a:spcBef>
              <a:buClrTx/>
              <a:buFontTx/>
              <a:buNone/>
            </a:pPr>
            <a:r>
              <a:rPr lang="en-US" altLang="en-US">
                <a:solidFill>
                  <a:schemeClr val="tx1"/>
                </a:solidFill>
                <a:latin typeface="Trebuchet MS" panose="020B0603020202020204" pitchFamily="34" charset="0"/>
              </a:rPr>
              <a:t>relationship </a:t>
            </a:r>
          </a:p>
        </p:txBody>
      </p:sp>
      <p:sp>
        <p:nvSpPr>
          <p:cNvPr id="12" name="AutoShape 1031"/>
          <p:cNvSpPr>
            <a:spLocks noChangeArrowheads="1"/>
          </p:cNvSpPr>
          <p:nvPr/>
        </p:nvSpPr>
        <p:spPr bwMode="auto">
          <a:xfrm>
            <a:off x="4005347" y="624842"/>
            <a:ext cx="1644650" cy="914400"/>
          </a:xfrm>
          <a:prstGeom prst="flowChartTerminator">
            <a:avLst/>
          </a:prstGeom>
          <a:gradFill rotWithShape="0">
            <a:gsLst>
              <a:gs pos="0">
                <a:srgbClr val="FFCC81"/>
              </a:gs>
              <a:gs pos="100000">
                <a:srgbClr val="FFE5BE"/>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en-US">
                <a:solidFill>
                  <a:schemeClr val="tx1"/>
                </a:solidFill>
                <a:latin typeface="Trebuchet MS" panose="020B0603020202020204" pitchFamily="34" charset="0"/>
              </a:rPr>
              <a:t>Last name</a:t>
            </a:r>
          </a:p>
        </p:txBody>
      </p:sp>
      <p:sp>
        <p:nvSpPr>
          <p:cNvPr id="13" name="AutoShape 1032"/>
          <p:cNvSpPr>
            <a:spLocks noChangeArrowheads="1"/>
          </p:cNvSpPr>
          <p:nvPr/>
        </p:nvSpPr>
        <p:spPr bwMode="auto">
          <a:xfrm>
            <a:off x="8043947" y="701042"/>
            <a:ext cx="1644650" cy="914400"/>
          </a:xfrm>
          <a:prstGeom prst="flowChartTerminator">
            <a:avLst/>
          </a:prstGeom>
          <a:gradFill rotWithShape="0">
            <a:gsLst>
              <a:gs pos="0">
                <a:srgbClr val="FFCC81"/>
              </a:gs>
              <a:gs pos="100000">
                <a:srgbClr val="FFE5BE"/>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en-US">
                <a:solidFill>
                  <a:schemeClr val="tx1"/>
                </a:solidFill>
                <a:latin typeface="Trebuchet MS" panose="020B0603020202020204" pitchFamily="34" charset="0"/>
              </a:rPr>
              <a:t>Colour</a:t>
            </a:r>
          </a:p>
        </p:txBody>
      </p:sp>
      <p:sp>
        <p:nvSpPr>
          <p:cNvPr id="14" name="AutoShape 1033"/>
          <p:cNvSpPr>
            <a:spLocks noChangeArrowheads="1"/>
          </p:cNvSpPr>
          <p:nvPr/>
        </p:nvSpPr>
        <p:spPr bwMode="auto">
          <a:xfrm>
            <a:off x="8043947" y="5196842"/>
            <a:ext cx="1644650" cy="914400"/>
          </a:xfrm>
          <a:prstGeom prst="flowChartTerminator">
            <a:avLst/>
          </a:prstGeom>
          <a:gradFill rotWithShape="0">
            <a:gsLst>
              <a:gs pos="0">
                <a:srgbClr val="FFCC81"/>
              </a:gs>
              <a:gs pos="100000">
                <a:srgbClr val="FFE5BE"/>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en-US">
                <a:solidFill>
                  <a:schemeClr val="tx1"/>
                </a:solidFill>
                <a:latin typeface="Trebuchet MS" panose="020B0603020202020204" pitchFamily="34" charset="0"/>
              </a:rPr>
              <a:t>Identification</a:t>
            </a:r>
            <a:br>
              <a:rPr lang="en-US" altLang="en-US">
                <a:solidFill>
                  <a:schemeClr val="tx1"/>
                </a:solidFill>
                <a:latin typeface="Trebuchet MS" panose="020B0603020202020204" pitchFamily="34" charset="0"/>
              </a:rPr>
            </a:br>
            <a:r>
              <a:rPr lang="en-US" altLang="en-US">
                <a:solidFill>
                  <a:schemeClr val="tx1"/>
                </a:solidFill>
                <a:latin typeface="Trebuchet MS" panose="020B0603020202020204" pitchFamily="34" charset="0"/>
              </a:rPr>
              <a:t>number</a:t>
            </a:r>
          </a:p>
        </p:txBody>
      </p:sp>
      <p:sp>
        <p:nvSpPr>
          <p:cNvPr id="15" name="AutoShape 1034"/>
          <p:cNvSpPr>
            <a:spLocks noChangeArrowheads="1"/>
          </p:cNvSpPr>
          <p:nvPr/>
        </p:nvSpPr>
        <p:spPr bwMode="auto">
          <a:xfrm>
            <a:off x="10101347" y="3025142"/>
            <a:ext cx="1219200" cy="914400"/>
          </a:xfrm>
          <a:prstGeom prst="flowChartTerminator">
            <a:avLst/>
          </a:prstGeom>
          <a:gradFill rotWithShape="0">
            <a:gsLst>
              <a:gs pos="0">
                <a:srgbClr val="FFCC81"/>
              </a:gs>
              <a:gs pos="100000">
                <a:srgbClr val="FFE5BE"/>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en-US">
                <a:solidFill>
                  <a:schemeClr val="tx1"/>
                </a:solidFill>
                <a:latin typeface="Trebuchet MS" panose="020B0603020202020204" pitchFamily="34" charset="0"/>
              </a:rPr>
              <a:t>Name</a:t>
            </a:r>
          </a:p>
        </p:txBody>
      </p:sp>
      <p:sp>
        <p:nvSpPr>
          <p:cNvPr id="16" name="AutoShape 1035"/>
          <p:cNvSpPr>
            <a:spLocks noChangeArrowheads="1"/>
          </p:cNvSpPr>
          <p:nvPr/>
        </p:nvSpPr>
        <p:spPr bwMode="auto">
          <a:xfrm>
            <a:off x="2405147" y="3025142"/>
            <a:ext cx="1295400" cy="914400"/>
          </a:xfrm>
          <a:prstGeom prst="flowChartTerminator">
            <a:avLst/>
          </a:prstGeom>
          <a:gradFill rotWithShape="0">
            <a:gsLst>
              <a:gs pos="0">
                <a:srgbClr val="FFCC81"/>
              </a:gs>
              <a:gs pos="100000">
                <a:srgbClr val="FFE5BE"/>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en-US">
                <a:solidFill>
                  <a:schemeClr val="tx1"/>
                </a:solidFill>
                <a:latin typeface="Trebuchet MS" panose="020B0603020202020204" pitchFamily="34" charset="0"/>
              </a:rPr>
              <a:t>First</a:t>
            </a:r>
          </a:p>
          <a:p>
            <a:pPr eaLnBrk="1" hangingPunct="1">
              <a:spcBef>
                <a:spcPct val="0"/>
              </a:spcBef>
              <a:buClrTx/>
              <a:buFontTx/>
              <a:buNone/>
            </a:pPr>
            <a:r>
              <a:rPr lang="en-US" altLang="en-US">
                <a:solidFill>
                  <a:schemeClr val="tx1"/>
                </a:solidFill>
                <a:latin typeface="Trebuchet MS" panose="020B0603020202020204" pitchFamily="34" charset="0"/>
              </a:rPr>
              <a:t>name</a:t>
            </a:r>
          </a:p>
        </p:txBody>
      </p:sp>
      <p:sp>
        <p:nvSpPr>
          <p:cNvPr id="17" name="AutoShape 1036"/>
          <p:cNvSpPr>
            <a:spLocks noChangeArrowheads="1"/>
          </p:cNvSpPr>
          <p:nvPr/>
        </p:nvSpPr>
        <p:spPr bwMode="auto">
          <a:xfrm>
            <a:off x="4005347" y="5196842"/>
            <a:ext cx="1644650" cy="914400"/>
          </a:xfrm>
          <a:prstGeom prst="flowChartTerminator">
            <a:avLst/>
          </a:prstGeom>
          <a:gradFill rotWithShape="0">
            <a:gsLst>
              <a:gs pos="0">
                <a:srgbClr val="FFCC81"/>
              </a:gs>
              <a:gs pos="100000">
                <a:srgbClr val="FFE5BE"/>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en-US">
                <a:solidFill>
                  <a:schemeClr val="tx1"/>
                </a:solidFill>
                <a:latin typeface="Trebuchet MS" panose="020B0603020202020204" pitchFamily="34" charset="0"/>
              </a:rPr>
              <a:t>Identification</a:t>
            </a:r>
            <a:br>
              <a:rPr lang="en-US" altLang="en-US">
                <a:solidFill>
                  <a:schemeClr val="tx1"/>
                </a:solidFill>
                <a:latin typeface="Trebuchet MS" panose="020B0603020202020204" pitchFamily="34" charset="0"/>
              </a:rPr>
            </a:br>
            <a:r>
              <a:rPr lang="en-US" altLang="en-US">
                <a:solidFill>
                  <a:schemeClr val="tx1"/>
                </a:solidFill>
                <a:latin typeface="Trebuchet MS" panose="020B0603020202020204" pitchFamily="34" charset="0"/>
              </a:rPr>
              <a:t>number</a:t>
            </a:r>
          </a:p>
        </p:txBody>
      </p:sp>
      <p:cxnSp>
        <p:nvCxnSpPr>
          <p:cNvPr id="18" name="AutoShape 1037"/>
          <p:cNvCxnSpPr>
            <a:cxnSpLocks noChangeShapeType="1"/>
            <a:stCxn id="16" idx="3"/>
            <a:endCxn id="9" idx="1"/>
          </p:cNvCxnSpPr>
          <p:nvPr/>
        </p:nvCxnSpPr>
        <p:spPr bwMode="auto">
          <a:xfrm>
            <a:off x="3700547" y="3482342"/>
            <a:ext cx="5334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Line 1042"/>
          <p:cNvSpPr>
            <a:spLocks noChangeShapeType="1"/>
          </p:cNvSpPr>
          <p:nvPr/>
        </p:nvSpPr>
        <p:spPr bwMode="auto">
          <a:xfrm>
            <a:off x="5834147" y="1158242"/>
            <a:ext cx="21336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0" name="Text Box 1043"/>
          <p:cNvSpPr txBox="1">
            <a:spLocks noChangeArrowheads="1"/>
          </p:cNvSpPr>
          <p:nvPr/>
        </p:nvSpPr>
        <p:spPr bwMode="auto">
          <a:xfrm>
            <a:off x="5986547" y="761367"/>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en-US">
                <a:solidFill>
                  <a:schemeClr val="tx1"/>
                </a:solidFill>
                <a:latin typeface="Trebuchet MS" panose="020B0603020202020204" pitchFamily="34" charset="0"/>
              </a:rPr>
              <a:t>Attributes</a:t>
            </a:r>
          </a:p>
        </p:txBody>
      </p:sp>
      <p:sp>
        <p:nvSpPr>
          <p:cNvPr id="21" name="Text Box 1044"/>
          <p:cNvSpPr txBox="1">
            <a:spLocks noChangeArrowheads="1"/>
          </p:cNvSpPr>
          <p:nvPr/>
        </p:nvSpPr>
        <p:spPr bwMode="auto">
          <a:xfrm>
            <a:off x="5986547" y="1920242"/>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en-US">
                <a:solidFill>
                  <a:schemeClr val="tx1"/>
                </a:solidFill>
                <a:latin typeface="Trebuchet MS" panose="020B0603020202020204" pitchFamily="34" charset="0"/>
              </a:rPr>
              <a:t>Entities</a:t>
            </a:r>
          </a:p>
        </p:txBody>
      </p:sp>
      <p:sp>
        <p:nvSpPr>
          <p:cNvPr id="22" name="Line 1045"/>
          <p:cNvSpPr>
            <a:spLocks noChangeShapeType="1"/>
          </p:cNvSpPr>
          <p:nvPr/>
        </p:nvSpPr>
        <p:spPr bwMode="auto">
          <a:xfrm flipH="1">
            <a:off x="5605547" y="2377442"/>
            <a:ext cx="1219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3" name="Line 1046"/>
          <p:cNvSpPr>
            <a:spLocks noChangeShapeType="1"/>
          </p:cNvSpPr>
          <p:nvPr/>
        </p:nvSpPr>
        <p:spPr bwMode="auto">
          <a:xfrm>
            <a:off x="6824747" y="2377442"/>
            <a:ext cx="13716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4" name="Text Box 1047"/>
          <p:cNvSpPr txBox="1">
            <a:spLocks noChangeArrowheads="1"/>
          </p:cNvSpPr>
          <p:nvPr/>
        </p:nvSpPr>
        <p:spPr bwMode="auto">
          <a:xfrm>
            <a:off x="5224547" y="3123567"/>
            <a:ext cx="83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en-US">
                <a:solidFill>
                  <a:schemeClr val="tx1"/>
                </a:solidFill>
                <a:latin typeface="Trebuchet MS" panose="020B0603020202020204" pitchFamily="34" charset="0"/>
              </a:rPr>
              <a:t>1</a:t>
            </a:r>
          </a:p>
        </p:txBody>
      </p:sp>
      <p:sp>
        <p:nvSpPr>
          <p:cNvPr id="25" name="Text Box 1048"/>
          <p:cNvSpPr txBox="1">
            <a:spLocks noChangeArrowheads="1"/>
          </p:cNvSpPr>
          <p:nvPr/>
        </p:nvSpPr>
        <p:spPr bwMode="auto">
          <a:xfrm>
            <a:off x="7586747" y="3123567"/>
            <a:ext cx="83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en-US">
                <a:solidFill>
                  <a:schemeClr val="tx1"/>
                </a:solidFill>
                <a:latin typeface="Trebuchet MS" panose="020B0603020202020204" pitchFamily="34" charset="0"/>
              </a:rPr>
              <a:t>N</a:t>
            </a:r>
          </a:p>
        </p:txBody>
      </p:sp>
      <p:sp>
        <p:nvSpPr>
          <p:cNvPr id="26" name="Line 1049"/>
          <p:cNvSpPr>
            <a:spLocks noChangeShapeType="1"/>
          </p:cNvSpPr>
          <p:nvPr/>
        </p:nvSpPr>
        <p:spPr bwMode="auto">
          <a:xfrm flipV="1">
            <a:off x="8043947" y="3326767"/>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7" name="Line 1050"/>
          <p:cNvSpPr>
            <a:spLocks noChangeShapeType="1"/>
          </p:cNvSpPr>
          <p:nvPr/>
        </p:nvSpPr>
        <p:spPr bwMode="auto">
          <a:xfrm>
            <a:off x="8043947" y="3485517"/>
            <a:ext cx="228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8" name="Line 1051"/>
          <p:cNvSpPr>
            <a:spLocks noChangeShapeType="1"/>
          </p:cNvSpPr>
          <p:nvPr/>
        </p:nvSpPr>
        <p:spPr bwMode="auto">
          <a:xfrm flipV="1">
            <a:off x="6824747" y="4053842"/>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Tree>
    <p:extLst>
      <p:ext uri="{BB962C8B-B14F-4D97-AF65-F5344CB8AC3E}">
        <p14:creationId xmlns:p14="http://schemas.microsoft.com/office/powerpoint/2010/main" val="3765274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0122" y="2942850"/>
            <a:ext cx="9144000" cy="1072197"/>
          </a:xfrm>
        </p:spPr>
        <p:txBody>
          <a:bodyPr>
            <a:normAutofit/>
          </a:bodyPr>
          <a:lstStyle/>
          <a:p>
            <a:r>
              <a:rPr lang="en-AU" sz="3200" kern="1800" dirty="0">
                <a:solidFill>
                  <a:prstClr val="black"/>
                </a:solidFill>
                <a:latin typeface="Calibri" panose="020F0502020204030204" pitchFamily="34" charset="0"/>
                <a:ea typeface="Times" panose="02020603050405020304" pitchFamily="18" charset="0"/>
                <a:cs typeface="Arial" panose="020B0604020202020204" pitchFamily="34" charset="0"/>
              </a:rPr>
              <a:t>Accessing and manipulating data and databases and ethical considerations</a:t>
            </a:r>
            <a:endParaRPr lang="en-AU" sz="3200" dirty="0"/>
          </a:p>
        </p:txBody>
      </p:sp>
      <p:sp>
        <p:nvSpPr>
          <p:cNvPr id="3" name="Subtitle 2"/>
          <p:cNvSpPr>
            <a:spLocks noGrp="1"/>
          </p:cNvSpPr>
          <p:nvPr>
            <p:ph type="subTitle" idx="1"/>
          </p:nvPr>
        </p:nvSpPr>
        <p:spPr>
          <a:xfrm>
            <a:off x="1550122" y="1928644"/>
            <a:ext cx="8915399" cy="822869"/>
          </a:xfrm>
        </p:spPr>
        <p:txBody>
          <a:bodyPr>
            <a:normAutofit/>
          </a:bodyPr>
          <a:lstStyle/>
          <a:p>
            <a:r>
              <a:rPr lang="en-US" altLang="en-US" sz="4800" b="1" kern="1800" dirty="0">
                <a:solidFill>
                  <a:prstClr val="black"/>
                </a:solidFill>
                <a:latin typeface="Calibri" panose="020F0502020204030204" pitchFamily="34" charset="0"/>
                <a:ea typeface="Times" panose="02020603050405020304" pitchFamily="18" charset="0"/>
                <a:cs typeface="Arial" panose="020B0604020202020204" pitchFamily="34" charset="0"/>
              </a:rPr>
              <a:t>Chapter E5</a:t>
            </a:r>
            <a:endParaRPr lang="en-AU" sz="4800" b="1" kern="1800" dirty="0">
              <a:solidFill>
                <a:prstClr val="black"/>
              </a:solidFill>
              <a:latin typeface="Calibri" panose="020F0502020204030204" pitchFamily="34" charset="0"/>
              <a:ea typeface="Times" panose="02020603050405020304" pitchFamily="18" charset="0"/>
              <a:cs typeface="Arial" panose="020B0604020202020204" pitchFamily="34" charset="0"/>
            </a:endParaRPr>
          </a:p>
        </p:txBody>
      </p:sp>
    </p:spTree>
    <p:extLst>
      <p:ext uri="{BB962C8B-B14F-4D97-AF65-F5344CB8AC3E}">
        <p14:creationId xmlns:p14="http://schemas.microsoft.com/office/powerpoint/2010/main" val="3375023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435138" y="607262"/>
            <a:ext cx="6589712" cy="128111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t>Hierarchical Database Model</a:t>
            </a:r>
          </a:p>
        </p:txBody>
      </p:sp>
      <p:sp>
        <p:nvSpPr>
          <p:cNvPr id="5" name="Rectangle 3"/>
          <p:cNvSpPr txBox="1">
            <a:spLocks noChangeArrowheads="1"/>
          </p:cNvSpPr>
          <p:nvPr/>
        </p:nvSpPr>
        <p:spPr>
          <a:xfrm>
            <a:off x="1703416" y="1813558"/>
            <a:ext cx="9153006" cy="68580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ltLang="en-US" dirty="0" smtClean="0"/>
              <a:t>Hierarchical database model</a:t>
            </a:r>
          </a:p>
          <a:p>
            <a:pPr lvl="1"/>
            <a:r>
              <a:rPr lang="en-US" altLang="en-US" dirty="0" smtClean="0"/>
              <a:t>A data model in which data are organized in a top-down, or inverted tree structure</a:t>
            </a:r>
          </a:p>
        </p:txBody>
      </p:sp>
      <p:sp>
        <p:nvSpPr>
          <p:cNvPr id="6" name="Rectangle 2055"/>
          <p:cNvSpPr>
            <a:spLocks noChangeArrowheads="1"/>
          </p:cNvSpPr>
          <p:nvPr/>
        </p:nvSpPr>
        <p:spPr bwMode="auto">
          <a:xfrm>
            <a:off x="8294716" y="4278974"/>
            <a:ext cx="1676400" cy="685800"/>
          </a:xfrm>
          <a:prstGeom prst="rect">
            <a:avLst/>
          </a:prstGeom>
          <a:gradFill rotWithShape="0">
            <a:gsLst>
              <a:gs pos="0">
                <a:srgbClr val="D1D1F3"/>
              </a:gs>
              <a:gs pos="100000">
                <a:srgbClr val="F1F1FB"/>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en-US">
                <a:solidFill>
                  <a:schemeClr val="tx1"/>
                </a:solidFill>
                <a:latin typeface="Trebuchet MS" panose="020B0603020202020204" pitchFamily="34" charset="0"/>
              </a:rPr>
              <a:t>Department C</a:t>
            </a:r>
          </a:p>
        </p:txBody>
      </p:sp>
      <p:sp>
        <p:nvSpPr>
          <p:cNvPr id="7" name="Rectangle 2056"/>
          <p:cNvSpPr>
            <a:spLocks noChangeArrowheads="1"/>
          </p:cNvSpPr>
          <p:nvPr/>
        </p:nvSpPr>
        <p:spPr bwMode="auto">
          <a:xfrm>
            <a:off x="1893916" y="6031574"/>
            <a:ext cx="1143000" cy="762000"/>
          </a:xfrm>
          <a:prstGeom prst="rect">
            <a:avLst/>
          </a:prstGeom>
          <a:gradFill rotWithShape="0">
            <a:gsLst>
              <a:gs pos="0">
                <a:srgbClr val="FFCC81"/>
              </a:gs>
              <a:gs pos="100000">
                <a:srgbClr val="FFF4E4"/>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en-US" sz="1600">
                <a:solidFill>
                  <a:schemeClr val="tx1"/>
                </a:solidFill>
                <a:latin typeface="Trebuchet MS" panose="020B0603020202020204" pitchFamily="34" charset="0"/>
              </a:rPr>
              <a:t>Employee</a:t>
            </a:r>
          </a:p>
          <a:p>
            <a:pPr eaLnBrk="1" hangingPunct="1">
              <a:spcBef>
                <a:spcPct val="0"/>
              </a:spcBef>
              <a:buClrTx/>
              <a:buFontTx/>
              <a:buNone/>
            </a:pPr>
            <a:r>
              <a:rPr lang="en-US" altLang="en-US" sz="1600">
                <a:solidFill>
                  <a:schemeClr val="tx1"/>
                </a:solidFill>
                <a:latin typeface="Trebuchet MS" panose="020B0603020202020204" pitchFamily="34" charset="0"/>
              </a:rPr>
              <a:t>1</a:t>
            </a:r>
          </a:p>
        </p:txBody>
      </p:sp>
      <p:sp>
        <p:nvSpPr>
          <p:cNvPr id="8" name="Rectangle 2057"/>
          <p:cNvSpPr>
            <a:spLocks noChangeArrowheads="1"/>
          </p:cNvSpPr>
          <p:nvPr/>
        </p:nvSpPr>
        <p:spPr bwMode="auto">
          <a:xfrm>
            <a:off x="3189316" y="6031574"/>
            <a:ext cx="1143000" cy="762000"/>
          </a:xfrm>
          <a:prstGeom prst="rect">
            <a:avLst/>
          </a:prstGeom>
          <a:gradFill rotWithShape="0">
            <a:gsLst>
              <a:gs pos="0">
                <a:srgbClr val="FFCC81"/>
              </a:gs>
              <a:gs pos="100000">
                <a:srgbClr val="FFF4E4"/>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en-US" sz="1600">
                <a:solidFill>
                  <a:schemeClr val="tx1"/>
                </a:solidFill>
                <a:latin typeface="Trebuchet MS" panose="020B0603020202020204" pitchFamily="34" charset="0"/>
              </a:rPr>
              <a:t>Employee</a:t>
            </a:r>
          </a:p>
          <a:p>
            <a:pPr eaLnBrk="1" hangingPunct="1">
              <a:spcBef>
                <a:spcPct val="0"/>
              </a:spcBef>
              <a:buClrTx/>
              <a:buFontTx/>
              <a:buNone/>
            </a:pPr>
            <a:r>
              <a:rPr lang="en-US" altLang="en-US" sz="1600">
                <a:solidFill>
                  <a:schemeClr val="tx1"/>
                </a:solidFill>
                <a:latin typeface="Trebuchet MS" panose="020B0603020202020204" pitchFamily="34" charset="0"/>
              </a:rPr>
              <a:t>2</a:t>
            </a:r>
          </a:p>
        </p:txBody>
      </p:sp>
      <p:sp>
        <p:nvSpPr>
          <p:cNvPr id="9" name="Rectangle 2058"/>
          <p:cNvSpPr>
            <a:spLocks noChangeArrowheads="1"/>
          </p:cNvSpPr>
          <p:nvPr/>
        </p:nvSpPr>
        <p:spPr bwMode="auto">
          <a:xfrm>
            <a:off x="4865716" y="6031574"/>
            <a:ext cx="1143000" cy="762000"/>
          </a:xfrm>
          <a:prstGeom prst="rect">
            <a:avLst/>
          </a:prstGeom>
          <a:gradFill rotWithShape="0">
            <a:gsLst>
              <a:gs pos="0">
                <a:srgbClr val="FFCC81"/>
              </a:gs>
              <a:gs pos="100000">
                <a:srgbClr val="FFF4E4"/>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en-US" sz="1600">
                <a:solidFill>
                  <a:schemeClr val="tx1"/>
                </a:solidFill>
                <a:latin typeface="Trebuchet MS" panose="020B0603020202020204" pitchFamily="34" charset="0"/>
              </a:rPr>
              <a:t>Employee</a:t>
            </a:r>
          </a:p>
          <a:p>
            <a:pPr eaLnBrk="1" hangingPunct="1">
              <a:spcBef>
                <a:spcPct val="0"/>
              </a:spcBef>
              <a:buClrTx/>
              <a:buFontTx/>
              <a:buNone/>
            </a:pPr>
            <a:r>
              <a:rPr lang="en-US" altLang="en-US" sz="1600">
                <a:solidFill>
                  <a:schemeClr val="tx1"/>
                </a:solidFill>
                <a:latin typeface="Trebuchet MS" panose="020B0603020202020204" pitchFamily="34" charset="0"/>
              </a:rPr>
              <a:t>3</a:t>
            </a:r>
          </a:p>
        </p:txBody>
      </p:sp>
      <p:sp>
        <p:nvSpPr>
          <p:cNvPr id="10" name="Rectangle 2059"/>
          <p:cNvSpPr>
            <a:spLocks noChangeArrowheads="1"/>
          </p:cNvSpPr>
          <p:nvPr/>
        </p:nvSpPr>
        <p:spPr bwMode="auto">
          <a:xfrm>
            <a:off x="6161116" y="6031574"/>
            <a:ext cx="1143000" cy="762000"/>
          </a:xfrm>
          <a:prstGeom prst="rect">
            <a:avLst/>
          </a:prstGeom>
          <a:gradFill rotWithShape="0">
            <a:gsLst>
              <a:gs pos="0">
                <a:srgbClr val="FFCC81"/>
              </a:gs>
              <a:gs pos="100000">
                <a:srgbClr val="FFF4E4"/>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en-US" sz="1600">
                <a:solidFill>
                  <a:schemeClr val="tx1"/>
                </a:solidFill>
                <a:latin typeface="Trebuchet MS" panose="020B0603020202020204" pitchFamily="34" charset="0"/>
              </a:rPr>
              <a:t>Employee</a:t>
            </a:r>
          </a:p>
          <a:p>
            <a:pPr eaLnBrk="1" hangingPunct="1">
              <a:spcBef>
                <a:spcPct val="0"/>
              </a:spcBef>
              <a:buClrTx/>
              <a:buFontTx/>
              <a:buNone/>
            </a:pPr>
            <a:r>
              <a:rPr lang="en-US" altLang="en-US" sz="1600">
                <a:solidFill>
                  <a:schemeClr val="tx1"/>
                </a:solidFill>
                <a:latin typeface="Trebuchet MS" panose="020B0603020202020204" pitchFamily="34" charset="0"/>
              </a:rPr>
              <a:t>4</a:t>
            </a:r>
          </a:p>
        </p:txBody>
      </p:sp>
      <p:sp>
        <p:nvSpPr>
          <p:cNvPr id="11" name="Rectangle 2060"/>
          <p:cNvSpPr>
            <a:spLocks noChangeArrowheads="1"/>
          </p:cNvSpPr>
          <p:nvPr/>
        </p:nvSpPr>
        <p:spPr bwMode="auto">
          <a:xfrm>
            <a:off x="7913716" y="6031574"/>
            <a:ext cx="1143000" cy="762000"/>
          </a:xfrm>
          <a:prstGeom prst="rect">
            <a:avLst/>
          </a:prstGeom>
          <a:gradFill rotWithShape="0">
            <a:gsLst>
              <a:gs pos="0">
                <a:srgbClr val="FFCC81"/>
              </a:gs>
              <a:gs pos="100000">
                <a:srgbClr val="FFF4E4"/>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en-US" sz="1600">
                <a:solidFill>
                  <a:schemeClr val="tx1"/>
                </a:solidFill>
                <a:latin typeface="Trebuchet MS" panose="020B0603020202020204" pitchFamily="34" charset="0"/>
              </a:rPr>
              <a:t>Employee</a:t>
            </a:r>
          </a:p>
          <a:p>
            <a:pPr eaLnBrk="1" hangingPunct="1">
              <a:spcBef>
                <a:spcPct val="0"/>
              </a:spcBef>
              <a:buClrTx/>
              <a:buFontTx/>
              <a:buNone/>
            </a:pPr>
            <a:r>
              <a:rPr lang="en-US" altLang="en-US" sz="1600">
                <a:solidFill>
                  <a:schemeClr val="tx1"/>
                </a:solidFill>
                <a:latin typeface="Trebuchet MS" panose="020B0603020202020204" pitchFamily="34" charset="0"/>
              </a:rPr>
              <a:t>5</a:t>
            </a:r>
          </a:p>
        </p:txBody>
      </p:sp>
      <p:sp>
        <p:nvSpPr>
          <p:cNvPr id="12" name="Rectangle 2061"/>
          <p:cNvSpPr>
            <a:spLocks noChangeArrowheads="1"/>
          </p:cNvSpPr>
          <p:nvPr/>
        </p:nvSpPr>
        <p:spPr bwMode="auto">
          <a:xfrm>
            <a:off x="9209116" y="6031574"/>
            <a:ext cx="1143000" cy="762000"/>
          </a:xfrm>
          <a:prstGeom prst="rect">
            <a:avLst/>
          </a:prstGeom>
          <a:gradFill rotWithShape="0">
            <a:gsLst>
              <a:gs pos="0">
                <a:srgbClr val="FFCC81"/>
              </a:gs>
              <a:gs pos="100000">
                <a:srgbClr val="FFF4E4"/>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en-US" sz="1600">
                <a:solidFill>
                  <a:schemeClr val="tx1"/>
                </a:solidFill>
                <a:latin typeface="Trebuchet MS" panose="020B0603020202020204" pitchFamily="34" charset="0"/>
              </a:rPr>
              <a:t>Employee</a:t>
            </a:r>
          </a:p>
          <a:p>
            <a:pPr eaLnBrk="1" hangingPunct="1">
              <a:spcBef>
                <a:spcPct val="0"/>
              </a:spcBef>
              <a:buClrTx/>
              <a:buFontTx/>
              <a:buNone/>
            </a:pPr>
            <a:r>
              <a:rPr lang="en-US" altLang="en-US" sz="1600">
                <a:solidFill>
                  <a:schemeClr val="tx1"/>
                </a:solidFill>
                <a:latin typeface="Trebuchet MS" panose="020B0603020202020204" pitchFamily="34" charset="0"/>
              </a:rPr>
              <a:t>6</a:t>
            </a:r>
          </a:p>
        </p:txBody>
      </p:sp>
      <p:sp>
        <p:nvSpPr>
          <p:cNvPr id="13" name="Rectangle 2064"/>
          <p:cNvSpPr>
            <a:spLocks noChangeArrowheads="1"/>
          </p:cNvSpPr>
          <p:nvPr/>
        </p:nvSpPr>
        <p:spPr bwMode="auto">
          <a:xfrm>
            <a:off x="5246716" y="4278974"/>
            <a:ext cx="1676400" cy="685800"/>
          </a:xfrm>
          <a:prstGeom prst="rect">
            <a:avLst/>
          </a:prstGeom>
          <a:gradFill rotWithShape="0">
            <a:gsLst>
              <a:gs pos="0">
                <a:srgbClr val="D1D1F3"/>
              </a:gs>
              <a:gs pos="100000">
                <a:srgbClr val="F1F1FB"/>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en-US">
                <a:solidFill>
                  <a:schemeClr val="tx1"/>
                </a:solidFill>
                <a:latin typeface="Trebuchet MS" panose="020B0603020202020204" pitchFamily="34" charset="0"/>
              </a:rPr>
              <a:t>Department B</a:t>
            </a:r>
          </a:p>
        </p:txBody>
      </p:sp>
      <p:sp>
        <p:nvSpPr>
          <p:cNvPr id="14" name="Rectangle 2065"/>
          <p:cNvSpPr>
            <a:spLocks noChangeArrowheads="1"/>
          </p:cNvSpPr>
          <p:nvPr/>
        </p:nvSpPr>
        <p:spPr bwMode="auto">
          <a:xfrm>
            <a:off x="5246716" y="2526374"/>
            <a:ext cx="1676400" cy="685800"/>
          </a:xfrm>
          <a:prstGeom prst="rect">
            <a:avLst/>
          </a:prstGeom>
          <a:gradFill rotWithShape="0">
            <a:gsLst>
              <a:gs pos="0">
                <a:srgbClr val="CC99FF"/>
              </a:gs>
              <a:gs pos="100000">
                <a:srgbClr val="ECDA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en-US">
                <a:solidFill>
                  <a:schemeClr val="tx1"/>
                </a:solidFill>
                <a:latin typeface="Trebuchet MS" panose="020B0603020202020204" pitchFamily="34" charset="0"/>
              </a:rPr>
              <a:t>Project 1</a:t>
            </a:r>
          </a:p>
        </p:txBody>
      </p:sp>
      <p:cxnSp>
        <p:nvCxnSpPr>
          <p:cNvPr id="15" name="AutoShape 2066"/>
          <p:cNvCxnSpPr>
            <a:cxnSpLocks noChangeShapeType="1"/>
            <a:stCxn id="14" idx="2"/>
            <a:endCxn id="13" idx="0"/>
          </p:cNvCxnSpPr>
          <p:nvPr/>
        </p:nvCxnSpPr>
        <p:spPr bwMode="auto">
          <a:xfrm>
            <a:off x="6084916" y="3212174"/>
            <a:ext cx="0" cy="1066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Rectangle 2069"/>
          <p:cNvSpPr>
            <a:spLocks noChangeArrowheads="1"/>
          </p:cNvSpPr>
          <p:nvPr/>
        </p:nvSpPr>
        <p:spPr bwMode="auto">
          <a:xfrm>
            <a:off x="2351116" y="4278974"/>
            <a:ext cx="1676400" cy="685800"/>
          </a:xfrm>
          <a:prstGeom prst="rect">
            <a:avLst/>
          </a:prstGeom>
          <a:gradFill rotWithShape="0">
            <a:gsLst>
              <a:gs pos="0">
                <a:srgbClr val="D1D1F3"/>
              </a:gs>
              <a:gs pos="100000">
                <a:srgbClr val="F1F1FB"/>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en-US">
                <a:solidFill>
                  <a:schemeClr val="tx1"/>
                </a:solidFill>
                <a:latin typeface="Trebuchet MS" panose="020B0603020202020204" pitchFamily="34" charset="0"/>
              </a:rPr>
              <a:t>Department A</a:t>
            </a:r>
          </a:p>
        </p:txBody>
      </p:sp>
      <p:cxnSp>
        <p:nvCxnSpPr>
          <p:cNvPr id="17" name="AutoShape 2070"/>
          <p:cNvCxnSpPr>
            <a:cxnSpLocks noChangeShapeType="1"/>
            <a:stCxn id="14" idx="2"/>
            <a:endCxn id="16" idx="0"/>
          </p:cNvCxnSpPr>
          <p:nvPr/>
        </p:nvCxnSpPr>
        <p:spPr bwMode="auto">
          <a:xfrm rot="5400000">
            <a:off x="4103716" y="2297774"/>
            <a:ext cx="1066800" cy="289560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2071"/>
          <p:cNvCxnSpPr>
            <a:cxnSpLocks noChangeShapeType="1"/>
            <a:stCxn id="14" idx="2"/>
            <a:endCxn id="6" idx="0"/>
          </p:cNvCxnSpPr>
          <p:nvPr/>
        </p:nvCxnSpPr>
        <p:spPr bwMode="auto">
          <a:xfrm rot="16200000" flipH="1">
            <a:off x="7075516" y="2221574"/>
            <a:ext cx="1066800" cy="304800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2072"/>
          <p:cNvCxnSpPr>
            <a:cxnSpLocks noChangeShapeType="1"/>
            <a:stCxn id="16" idx="2"/>
            <a:endCxn id="7" idx="0"/>
          </p:cNvCxnSpPr>
          <p:nvPr/>
        </p:nvCxnSpPr>
        <p:spPr bwMode="auto">
          <a:xfrm rot="5400000">
            <a:off x="2293966" y="5136224"/>
            <a:ext cx="1066800" cy="72390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2074"/>
          <p:cNvCxnSpPr>
            <a:cxnSpLocks noChangeShapeType="1"/>
            <a:stCxn id="16" idx="2"/>
            <a:endCxn id="8" idx="0"/>
          </p:cNvCxnSpPr>
          <p:nvPr/>
        </p:nvCxnSpPr>
        <p:spPr bwMode="auto">
          <a:xfrm rot="16200000" flipH="1">
            <a:off x="2941666" y="5212424"/>
            <a:ext cx="1066800" cy="57150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2075"/>
          <p:cNvCxnSpPr>
            <a:cxnSpLocks noChangeShapeType="1"/>
            <a:stCxn id="13" idx="2"/>
            <a:endCxn id="9" idx="0"/>
          </p:cNvCxnSpPr>
          <p:nvPr/>
        </p:nvCxnSpPr>
        <p:spPr bwMode="auto">
          <a:xfrm rot="5400000">
            <a:off x="5227666" y="5174324"/>
            <a:ext cx="1066800" cy="64770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076"/>
          <p:cNvCxnSpPr>
            <a:cxnSpLocks noChangeShapeType="1"/>
            <a:stCxn id="13" idx="2"/>
            <a:endCxn id="10" idx="0"/>
          </p:cNvCxnSpPr>
          <p:nvPr/>
        </p:nvCxnSpPr>
        <p:spPr bwMode="auto">
          <a:xfrm rot="16200000" flipH="1">
            <a:off x="5875366" y="5174324"/>
            <a:ext cx="1066800" cy="64770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2077"/>
          <p:cNvCxnSpPr>
            <a:cxnSpLocks noChangeShapeType="1"/>
            <a:stCxn id="6" idx="2"/>
            <a:endCxn id="11" idx="0"/>
          </p:cNvCxnSpPr>
          <p:nvPr/>
        </p:nvCxnSpPr>
        <p:spPr bwMode="auto">
          <a:xfrm rot="5400000">
            <a:off x="8275666" y="5174324"/>
            <a:ext cx="1066800" cy="64770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2078"/>
          <p:cNvCxnSpPr>
            <a:cxnSpLocks noChangeShapeType="1"/>
            <a:stCxn id="6" idx="2"/>
            <a:endCxn id="12" idx="0"/>
          </p:cNvCxnSpPr>
          <p:nvPr/>
        </p:nvCxnSpPr>
        <p:spPr bwMode="auto">
          <a:xfrm rot="16200000" flipH="1">
            <a:off x="8923366" y="5174324"/>
            <a:ext cx="1066800" cy="64770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789093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97614"/>
          </a:xfrm>
        </p:spPr>
        <p:txBody>
          <a:bodyPr>
            <a:normAutofit fontScale="90000"/>
          </a:bodyPr>
          <a:lstStyle/>
          <a:p>
            <a:r>
              <a:rPr lang="en-US" altLang="en-US" dirty="0">
                <a:solidFill>
                  <a:srgbClr val="262626"/>
                </a:solidFill>
              </a:rPr>
              <a:t>Network Data Model</a:t>
            </a:r>
            <a:endParaRPr lang="en-AU" dirty="0"/>
          </a:p>
        </p:txBody>
      </p:sp>
      <p:sp>
        <p:nvSpPr>
          <p:cNvPr id="4" name="Rectangle 3"/>
          <p:cNvSpPr/>
          <p:nvPr/>
        </p:nvSpPr>
        <p:spPr>
          <a:xfrm>
            <a:off x="2599115" y="1252693"/>
            <a:ext cx="8456815" cy="928459"/>
          </a:xfrm>
          <a:prstGeom prst="rect">
            <a:avLst/>
          </a:prstGeom>
        </p:spPr>
        <p:txBody>
          <a:bodyPr wrap="square">
            <a:spAutoFit/>
          </a:bodyPr>
          <a:lstStyle/>
          <a:p>
            <a:pPr marL="342900" lvl="0" indent="-342900" fontAlgn="base">
              <a:spcBef>
                <a:spcPts val="1000"/>
              </a:spcBef>
              <a:spcAft>
                <a:spcPct val="0"/>
              </a:spcAft>
              <a:buClr>
                <a:srgbClr val="A53010"/>
              </a:buClr>
              <a:buFont typeface="Wingdings 3" panose="05040102010807070707" pitchFamily="18" charset="2"/>
              <a:buChar char=""/>
            </a:pPr>
            <a:r>
              <a:rPr lang="en-US" altLang="en-US" dirty="0" smtClean="0">
                <a:solidFill>
                  <a:srgbClr val="404040"/>
                </a:solidFill>
              </a:rPr>
              <a:t>Network data model</a:t>
            </a:r>
          </a:p>
          <a:p>
            <a:pPr marL="1143000" lvl="2" indent="-228600" fontAlgn="base">
              <a:spcBef>
                <a:spcPts val="1000"/>
              </a:spcBef>
              <a:spcAft>
                <a:spcPct val="0"/>
              </a:spcAft>
              <a:buClr>
                <a:srgbClr val="A53010"/>
              </a:buClr>
              <a:buFont typeface="Wingdings 3" panose="05040102010807070707" pitchFamily="18" charset="2"/>
              <a:buChar char=""/>
            </a:pPr>
            <a:r>
              <a:rPr lang="en-US" altLang="en-US" sz="1400" dirty="0" smtClean="0">
                <a:solidFill>
                  <a:srgbClr val="404040"/>
                </a:solidFill>
              </a:rPr>
              <a:t>An expansion of the hierarchical database model with an owner-member relationship in which a member may have many owners</a:t>
            </a:r>
            <a:endParaRPr lang="en-US" altLang="en-US" sz="1400" dirty="0">
              <a:solidFill>
                <a:srgbClr val="404040"/>
              </a:solidFill>
            </a:endParaRPr>
          </a:p>
        </p:txBody>
      </p:sp>
      <p:sp>
        <p:nvSpPr>
          <p:cNvPr id="5" name="Rectangle 1030"/>
          <p:cNvSpPr>
            <a:spLocks noChangeArrowheads="1"/>
          </p:cNvSpPr>
          <p:nvPr/>
        </p:nvSpPr>
        <p:spPr bwMode="auto">
          <a:xfrm>
            <a:off x="3726872" y="2809735"/>
            <a:ext cx="1295400" cy="609600"/>
          </a:xfrm>
          <a:prstGeom prst="rect">
            <a:avLst/>
          </a:prstGeom>
          <a:gradFill rotWithShape="0">
            <a:gsLst>
              <a:gs pos="0">
                <a:srgbClr val="CC99FF"/>
              </a:gs>
              <a:gs pos="100000">
                <a:srgbClr val="F4E9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en-US">
                <a:solidFill>
                  <a:schemeClr val="tx1"/>
                </a:solidFill>
                <a:latin typeface="Trebuchet MS" panose="020B0603020202020204" pitchFamily="34" charset="0"/>
              </a:rPr>
              <a:t>Project 1</a:t>
            </a:r>
          </a:p>
        </p:txBody>
      </p:sp>
      <p:sp>
        <p:nvSpPr>
          <p:cNvPr id="6" name="Rectangle 1031"/>
          <p:cNvSpPr>
            <a:spLocks noChangeArrowheads="1"/>
          </p:cNvSpPr>
          <p:nvPr/>
        </p:nvSpPr>
        <p:spPr bwMode="auto">
          <a:xfrm>
            <a:off x="7003472" y="2809735"/>
            <a:ext cx="1295400" cy="609600"/>
          </a:xfrm>
          <a:prstGeom prst="rect">
            <a:avLst/>
          </a:prstGeom>
          <a:gradFill rotWithShape="0">
            <a:gsLst>
              <a:gs pos="0">
                <a:srgbClr val="CC99FF"/>
              </a:gs>
              <a:gs pos="100000">
                <a:srgbClr val="F4E9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en-US">
                <a:solidFill>
                  <a:schemeClr val="tx1"/>
                </a:solidFill>
                <a:latin typeface="Trebuchet MS" panose="020B0603020202020204" pitchFamily="34" charset="0"/>
              </a:rPr>
              <a:t>Project 2</a:t>
            </a:r>
          </a:p>
        </p:txBody>
      </p:sp>
      <p:sp>
        <p:nvSpPr>
          <p:cNvPr id="7" name="Rectangle 1032"/>
          <p:cNvSpPr>
            <a:spLocks noChangeArrowheads="1"/>
          </p:cNvSpPr>
          <p:nvPr/>
        </p:nvSpPr>
        <p:spPr bwMode="auto">
          <a:xfrm>
            <a:off x="2888672" y="4181335"/>
            <a:ext cx="1676400" cy="609600"/>
          </a:xfrm>
          <a:prstGeom prst="rect">
            <a:avLst/>
          </a:prstGeom>
          <a:gradFill rotWithShape="0">
            <a:gsLst>
              <a:gs pos="0">
                <a:srgbClr val="D1D1F3"/>
              </a:gs>
              <a:gs pos="100000">
                <a:srgbClr val="F1F1FB"/>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en-US">
                <a:solidFill>
                  <a:schemeClr val="tx1"/>
                </a:solidFill>
                <a:latin typeface="Trebuchet MS" panose="020B0603020202020204" pitchFamily="34" charset="0"/>
              </a:rPr>
              <a:t>Department A</a:t>
            </a:r>
          </a:p>
        </p:txBody>
      </p:sp>
      <p:sp>
        <p:nvSpPr>
          <p:cNvPr id="8" name="Rectangle 1033"/>
          <p:cNvSpPr>
            <a:spLocks noChangeArrowheads="1"/>
          </p:cNvSpPr>
          <p:nvPr/>
        </p:nvSpPr>
        <p:spPr bwMode="auto">
          <a:xfrm>
            <a:off x="5479472" y="4181335"/>
            <a:ext cx="1676400" cy="609600"/>
          </a:xfrm>
          <a:prstGeom prst="rect">
            <a:avLst/>
          </a:prstGeom>
          <a:gradFill rotWithShape="0">
            <a:gsLst>
              <a:gs pos="0">
                <a:srgbClr val="D1D1F3"/>
              </a:gs>
              <a:gs pos="100000">
                <a:srgbClr val="F1F1FB"/>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en-US">
                <a:solidFill>
                  <a:schemeClr val="tx1"/>
                </a:solidFill>
                <a:latin typeface="Trebuchet MS" panose="020B0603020202020204" pitchFamily="34" charset="0"/>
              </a:rPr>
              <a:t>Department B</a:t>
            </a:r>
          </a:p>
        </p:txBody>
      </p:sp>
      <p:sp>
        <p:nvSpPr>
          <p:cNvPr id="9" name="Rectangle 1034"/>
          <p:cNvSpPr>
            <a:spLocks noChangeArrowheads="1"/>
          </p:cNvSpPr>
          <p:nvPr/>
        </p:nvSpPr>
        <p:spPr bwMode="auto">
          <a:xfrm>
            <a:off x="8070272" y="4181335"/>
            <a:ext cx="1676400" cy="609600"/>
          </a:xfrm>
          <a:prstGeom prst="rect">
            <a:avLst/>
          </a:prstGeom>
          <a:gradFill rotWithShape="0">
            <a:gsLst>
              <a:gs pos="0">
                <a:srgbClr val="D1D1F3"/>
              </a:gs>
              <a:gs pos="100000">
                <a:srgbClr val="F1F1FB"/>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en-US">
                <a:solidFill>
                  <a:schemeClr val="tx1"/>
                </a:solidFill>
                <a:latin typeface="Trebuchet MS" panose="020B0603020202020204" pitchFamily="34" charset="0"/>
              </a:rPr>
              <a:t>Department C</a:t>
            </a:r>
          </a:p>
        </p:txBody>
      </p:sp>
      <p:cxnSp>
        <p:nvCxnSpPr>
          <p:cNvPr id="10" name="AutoShape 1035"/>
          <p:cNvCxnSpPr>
            <a:cxnSpLocks noChangeShapeType="1"/>
            <a:stCxn id="5" idx="2"/>
            <a:endCxn id="7" idx="0"/>
          </p:cNvCxnSpPr>
          <p:nvPr/>
        </p:nvCxnSpPr>
        <p:spPr bwMode="auto">
          <a:xfrm flipH="1">
            <a:off x="3726872" y="3419335"/>
            <a:ext cx="647700" cy="762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036"/>
          <p:cNvCxnSpPr>
            <a:cxnSpLocks noChangeShapeType="1"/>
            <a:stCxn id="5" idx="2"/>
            <a:endCxn id="8" idx="0"/>
          </p:cNvCxnSpPr>
          <p:nvPr/>
        </p:nvCxnSpPr>
        <p:spPr bwMode="auto">
          <a:xfrm>
            <a:off x="4374572" y="3419335"/>
            <a:ext cx="1943100" cy="762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037"/>
          <p:cNvCxnSpPr>
            <a:cxnSpLocks noChangeShapeType="1"/>
            <a:stCxn id="5" idx="2"/>
            <a:endCxn id="9" idx="0"/>
          </p:cNvCxnSpPr>
          <p:nvPr/>
        </p:nvCxnSpPr>
        <p:spPr bwMode="auto">
          <a:xfrm>
            <a:off x="4374572" y="3419335"/>
            <a:ext cx="4533900" cy="762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038"/>
          <p:cNvCxnSpPr>
            <a:cxnSpLocks noChangeShapeType="1"/>
            <a:stCxn id="6" idx="2"/>
            <a:endCxn id="8" idx="0"/>
          </p:cNvCxnSpPr>
          <p:nvPr/>
        </p:nvCxnSpPr>
        <p:spPr bwMode="auto">
          <a:xfrm flipH="1">
            <a:off x="6317672" y="3419335"/>
            <a:ext cx="1333500" cy="762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039"/>
          <p:cNvCxnSpPr>
            <a:cxnSpLocks noChangeShapeType="1"/>
            <a:stCxn id="6" idx="2"/>
            <a:endCxn id="9" idx="0"/>
          </p:cNvCxnSpPr>
          <p:nvPr/>
        </p:nvCxnSpPr>
        <p:spPr bwMode="auto">
          <a:xfrm>
            <a:off x="7651172" y="3419335"/>
            <a:ext cx="1257300" cy="762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580674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5640" y="402437"/>
            <a:ext cx="8911687" cy="631112"/>
          </a:xfrm>
        </p:spPr>
        <p:txBody>
          <a:bodyPr>
            <a:normAutofit fontScale="90000"/>
          </a:bodyPr>
          <a:lstStyle/>
          <a:p>
            <a:r>
              <a:rPr lang="en-US" altLang="en-US" dirty="0"/>
              <a:t>Relational Data Model</a:t>
            </a:r>
            <a:endParaRPr lang="en-AU" dirty="0"/>
          </a:p>
        </p:txBody>
      </p:sp>
      <p:graphicFrame>
        <p:nvGraphicFramePr>
          <p:cNvPr id="4" name="Group 1124"/>
          <p:cNvGraphicFramePr>
            <a:graphicFrameLocks noGrp="1"/>
          </p:cNvGraphicFramePr>
          <p:nvPr>
            <p:extLst>
              <p:ext uri="{D42A27DB-BD31-4B8C-83A1-F6EECF244321}">
                <p14:modId xmlns:p14="http://schemas.microsoft.com/office/powerpoint/2010/main" val="795900589"/>
              </p:ext>
            </p:extLst>
          </p:nvPr>
        </p:nvGraphicFramePr>
        <p:xfrm>
          <a:off x="2754284" y="1820949"/>
          <a:ext cx="3886200" cy="1574800"/>
        </p:xfrm>
        <a:graphic>
          <a:graphicData uri="http://schemas.openxmlformats.org/drawingml/2006/table">
            <a:tbl>
              <a:tblPr/>
              <a:tblGrid>
                <a:gridCol w="1371600">
                  <a:extLst>
                    <a:ext uri="{9D8B030D-6E8A-4147-A177-3AD203B41FA5}">
                      <a16:colId xmlns:a16="http://schemas.microsoft.com/office/drawing/2014/main" val="3605180520"/>
                    </a:ext>
                  </a:extLst>
                </a:gridCol>
                <a:gridCol w="1219200">
                  <a:extLst>
                    <a:ext uri="{9D8B030D-6E8A-4147-A177-3AD203B41FA5}">
                      <a16:colId xmlns:a16="http://schemas.microsoft.com/office/drawing/2014/main" val="2162843491"/>
                    </a:ext>
                  </a:extLst>
                </a:gridCol>
                <a:gridCol w="1295400">
                  <a:extLst>
                    <a:ext uri="{9D8B030D-6E8A-4147-A177-3AD203B41FA5}">
                      <a16:colId xmlns:a16="http://schemas.microsoft.com/office/drawing/2014/main" val="2345085982"/>
                    </a:ext>
                  </a:extLst>
                </a:gridCol>
              </a:tblGrid>
              <a:tr h="393700">
                <a:tc>
                  <a:txBody>
                    <a:bodyPr/>
                    <a:lstStyle>
                      <a:lvl1pPr algn="l">
                        <a:spcBef>
                          <a:spcPct val="20000"/>
                        </a:spcBef>
                        <a:buClr>
                          <a:schemeClr val="tx1"/>
                        </a:buClr>
                        <a:buFont typeface="Wingdings" panose="05000000000000000000" pitchFamily="2" charset="2"/>
                        <a:defRPr sz="2800">
                          <a:solidFill>
                            <a:schemeClr val="tx1"/>
                          </a:solidFill>
                          <a:latin typeface="Times New Roman" panose="02020603050405020304" pitchFamily="18" charset="0"/>
                        </a:defRPr>
                      </a:lvl1pPr>
                      <a:lvl2pPr marL="563563" algn="l">
                        <a:spcBef>
                          <a:spcPct val="20000"/>
                        </a:spcBef>
                        <a:buClr>
                          <a:schemeClr val="tx1"/>
                        </a:buClr>
                        <a:buSzPct val="120000"/>
                        <a:buFont typeface="Wingdings" panose="05000000000000000000" pitchFamily="2" charset="2"/>
                        <a:defRPr sz="2400">
                          <a:solidFill>
                            <a:schemeClr val="tx1"/>
                          </a:solidFill>
                          <a:latin typeface="Times New Roman" panose="02020603050405020304" pitchFamily="18" charset="0"/>
                        </a:defRPr>
                      </a:lvl2pPr>
                      <a:lvl3pPr marL="963613" algn="l">
                        <a:spcBef>
                          <a:spcPct val="20000"/>
                        </a:spcBef>
                        <a:buClr>
                          <a:schemeClr val="tx1"/>
                        </a:buClr>
                        <a:buSzPct val="120000"/>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rPr>
                        <a:t>Project Number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A"/>
                    </a:solidFill>
                  </a:tcPr>
                </a:tc>
                <a:tc>
                  <a:txBody>
                    <a:bodyPr/>
                    <a:lstStyle>
                      <a:lvl1pPr algn="l">
                        <a:spcBef>
                          <a:spcPct val="20000"/>
                        </a:spcBef>
                        <a:buClr>
                          <a:schemeClr val="tx1"/>
                        </a:buClr>
                        <a:buFont typeface="Wingdings" panose="05000000000000000000" pitchFamily="2" charset="2"/>
                        <a:defRPr sz="2800">
                          <a:solidFill>
                            <a:schemeClr val="tx1"/>
                          </a:solidFill>
                          <a:latin typeface="Times New Roman" panose="02020603050405020304" pitchFamily="18" charset="0"/>
                        </a:defRPr>
                      </a:lvl1pPr>
                      <a:lvl2pPr marL="563563" algn="l">
                        <a:spcBef>
                          <a:spcPct val="20000"/>
                        </a:spcBef>
                        <a:buClr>
                          <a:schemeClr val="tx1"/>
                        </a:buClr>
                        <a:buSzPct val="120000"/>
                        <a:buFont typeface="Wingdings" panose="05000000000000000000" pitchFamily="2" charset="2"/>
                        <a:defRPr sz="2400">
                          <a:solidFill>
                            <a:schemeClr val="tx1"/>
                          </a:solidFill>
                          <a:latin typeface="Times New Roman" panose="02020603050405020304" pitchFamily="18" charset="0"/>
                        </a:defRPr>
                      </a:lvl2pPr>
                      <a:lvl3pPr marL="963613" algn="l">
                        <a:spcBef>
                          <a:spcPct val="20000"/>
                        </a:spcBef>
                        <a:buClr>
                          <a:schemeClr val="tx1"/>
                        </a:buClr>
                        <a:buSzPct val="120000"/>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rPr>
                        <a:t>Description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A"/>
                    </a:solidFill>
                  </a:tcPr>
                </a:tc>
                <a:tc>
                  <a:txBody>
                    <a:bodyPr/>
                    <a:lstStyle>
                      <a:lvl1pPr algn="l">
                        <a:spcBef>
                          <a:spcPct val="20000"/>
                        </a:spcBef>
                        <a:buClr>
                          <a:schemeClr val="tx1"/>
                        </a:buClr>
                        <a:buFont typeface="Wingdings" panose="05000000000000000000" pitchFamily="2" charset="2"/>
                        <a:defRPr sz="2800">
                          <a:solidFill>
                            <a:schemeClr val="tx1"/>
                          </a:solidFill>
                          <a:latin typeface="Times New Roman" panose="02020603050405020304" pitchFamily="18" charset="0"/>
                        </a:defRPr>
                      </a:lvl1pPr>
                      <a:lvl2pPr marL="563563" algn="l">
                        <a:spcBef>
                          <a:spcPct val="20000"/>
                        </a:spcBef>
                        <a:buClr>
                          <a:schemeClr val="tx1"/>
                        </a:buClr>
                        <a:buSzPct val="120000"/>
                        <a:buFont typeface="Wingdings" panose="05000000000000000000" pitchFamily="2" charset="2"/>
                        <a:defRPr sz="2400">
                          <a:solidFill>
                            <a:schemeClr val="tx1"/>
                          </a:solidFill>
                          <a:latin typeface="Times New Roman" panose="02020603050405020304" pitchFamily="18" charset="0"/>
                        </a:defRPr>
                      </a:lvl2pPr>
                      <a:lvl3pPr marL="963613" algn="l">
                        <a:spcBef>
                          <a:spcPct val="20000"/>
                        </a:spcBef>
                        <a:buClr>
                          <a:schemeClr val="tx1"/>
                        </a:buClr>
                        <a:buSzPct val="120000"/>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rPr>
                        <a:t>Dept. Number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A"/>
                    </a:solidFill>
                  </a:tcPr>
                </a:tc>
                <a:extLst>
                  <a:ext uri="{0D108BD9-81ED-4DB2-BD59-A6C34878D82A}">
                    <a16:rowId xmlns:a16="http://schemas.microsoft.com/office/drawing/2014/main" val="3682601361"/>
                  </a:ext>
                </a:extLst>
              </a:tr>
              <a:tr h="393700">
                <a:tc>
                  <a:txBody>
                    <a:bodyPr/>
                    <a:lstStyle>
                      <a:lvl1pPr algn="l">
                        <a:spcBef>
                          <a:spcPct val="20000"/>
                        </a:spcBef>
                        <a:buClr>
                          <a:schemeClr val="tx1"/>
                        </a:buClr>
                        <a:buFont typeface="Wingdings" panose="05000000000000000000" pitchFamily="2" charset="2"/>
                        <a:defRPr sz="2800">
                          <a:solidFill>
                            <a:schemeClr val="tx1"/>
                          </a:solidFill>
                          <a:latin typeface="Times New Roman" panose="02020603050405020304" pitchFamily="18" charset="0"/>
                        </a:defRPr>
                      </a:lvl1pPr>
                      <a:lvl2pPr marL="563563" algn="l">
                        <a:spcBef>
                          <a:spcPct val="20000"/>
                        </a:spcBef>
                        <a:buClr>
                          <a:schemeClr val="tx1"/>
                        </a:buClr>
                        <a:buSzPct val="120000"/>
                        <a:buFont typeface="Wingdings" panose="05000000000000000000" pitchFamily="2" charset="2"/>
                        <a:defRPr sz="2400">
                          <a:solidFill>
                            <a:schemeClr val="tx1"/>
                          </a:solidFill>
                          <a:latin typeface="Times New Roman" panose="02020603050405020304" pitchFamily="18" charset="0"/>
                        </a:defRPr>
                      </a:lvl2pPr>
                      <a:lvl3pPr marL="963613" algn="l">
                        <a:spcBef>
                          <a:spcPct val="20000"/>
                        </a:spcBef>
                        <a:buClr>
                          <a:schemeClr val="tx1"/>
                        </a:buClr>
                        <a:buSzPct val="120000"/>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rPr>
                        <a:t>155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A"/>
                    </a:solidFill>
                  </a:tcPr>
                </a:tc>
                <a:tc>
                  <a:txBody>
                    <a:bodyPr/>
                    <a:lstStyle>
                      <a:lvl1pPr algn="l">
                        <a:spcBef>
                          <a:spcPct val="20000"/>
                        </a:spcBef>
                        <a:buClr>
                          <a:schemeClr val="tx1"/>
                        </a:buClr>
                        <a:buFont typeface="Wingdings" panose="05000000000000000000" pitchFamily="2" charset="2"/>
                        <a:defRPr sz="2800">
                          <a:solidFill>
                            <a:schemeClr val="tx1"/>
                          </a:solidFill>
                          <a:latin typeface="Times New Roman" panose="02020603050405020304" pitchFamily="18" charset="0"/>
                        </a:defRPr>
                      </a:lvl1pPr>
                      <a:lvl2pPr marL="563563" algn="l">
                        <a:spcBef>
                          <a:spcPct val="20000"/>
                        </a:spcBef>
                        <a:buClr>
                          <a:schemeClr val="tx1"/>
                        </a:buClr>
                        <a:buSzPct val="120000"/>
                        <a:buFont typeface="Wingdings" panose="05000000000000000000" pitchFamily="2" charset="2"/>
                        <a:defRPr sz="2400">
                          <a:solidFill>
                            <a:schemeClr val="tx1"/>
                          </a:solidFill>
                          <a:latin typeface="Times New Roman" panose="02020603050405020304" pitchFamily="18" charset="0"/>
                        </a:defRPr>
                      </a:lvl2pPr>
                      <a:lvl3pPr marL="963613" algn="l">
                        <a:spcBef>
                          <a:spcPct val="20000"/>
                        </a:spcBef>
                        <a:buClr>
                          <a:schemeClr val="tx1"/>
                        </a:buClr>
                        <a:buSzPct val="120000"/>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rPr>
                        <a:t>Payroll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A"/>
                    </a:solidFill>
                  </a:tcPr>
                </a:tc>
                <a:tc>
                  <a:txBody>
                    <a:bodyPr/>
                    <a:lstStyle>
                      <a:lvl1pPr algn="l">
                        <a:spcBef>
                          <a:spcPct val="20000"/>
                        </a:spcBef>
                        <a:buClr>
                          <a:schemeClr val="tx1"/>
                        </a:buClr>
                        <a:buFont typeface="Wingdings" panose="05000000000000000000" pitchFamily="2" charset="2"/>
                        <a:defRPr sz="2800">
                          <a:solidFill>
                            <a:schemeClr val="tx1"/>
                          </a:solidFill>
                          <a:latin typeface="Times New Roman" panose="02020603050405020304" pitchFamily="18" charset="0"/>
                        </a:defRPr>
                      </a:lvl1pPr>
                      <a:lvl2pPr marL="563563" algn="l">
                        <a:spcBef>
                          <a:spcPct val="20000"/>
                        </a:spcBef>
                        <a:buClr>
                          <a:schemeClr val="tx1"/>
                        </a:buClr>
                        <a:buSzPct val="120000"/>
                        <a:buFont typeface="Wingdings" panose="05000000000000000000" pitchFamily="2" charset="2"/>
                        <a:defRPr sz="2400">
                          <a:solidFill>
                            <a:schemeClr val="tx1"/>
                          </a:solidFill>
                          <a:latin typeface="Times New Roman" panose="02020603050405020304" pitchFamily="18" charset="0"/>
                        </a:defRPr>
                      </a:lvl2pPr>
                      <a:lvl3pPr marL="963613" algn="l">
                        <a:spcBef>
                          <a:spcPct val="20000"/>
                        </a:spcBef>
                        <a:buClr>
                          <a:schemeClr val="tx1"/>
                        </a:buClr>
                        <a:buSzPct val="120000"/>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rPr>
                        <a:t>257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A"/>
                    </a:solidFill>
                  </a:tcPr>
                </a:tc>
                <a:extLst>
                  <a:ext uri="{0D108BD9-81ED-4DB2-BD59-A6C34878D82A}">
                    <a16:rowId xmlns:a16="http://schemas.microsoft.com/office/drawing/2014/main" val="2276655668"/>
                  </a:ext>
                </a:extLst>
              </a:tr>
              <a:tr h="393700">
                <a:tc>
                  <a:txBody>
                    <a:bodyPr/>
                    <a:lstStyle>
                      <a:lvl1pPr algn="l">
                        <a:spcBef>
                          <a:spcPct val="20000"/>
                        </a:spcBef>
                        <a:buClr>
                          <a:schemeClr val="tx1"/>
                        </a:buClr>
                        <a:buFont typeface="Wingdings" panose="05000000000000000000" pitchFamily="2" charset="2"/>
                        <a:defRPr sz="2800">
                          <a:solidFill>
                            <a:schemeClr val="tx1"/>
                          </a:solidFill>
                          <a:latin typeface="Times New Roman" panose="02020603050405020304" pitchFamily="18" charset="0"/>
                        </a:defRPr>
                      </a:lvl1pPr>
                      <a:lvl2pPr marL="563563" algn="l">
                        <a:spcBef>
                          <a:spcPct val="20000"/>
                        </a:spcBef>
                        <a:buClr>
                          <a:schemeClr val="tx1"/>
                        </a:buClr>
                        <a:buSzPct val="120000"/>
                        <a:buFont typeface="Wingdings" panose="05000000000000000000" pitchFamily="2" charset="2"/>
                        <a:defRPr sz="2400">
                          <a:solidFill>
                            <a:schemeClr val="tx1"/>
                          </a:solidFill>
                          <a:latin typeface="Times New Roman" panose="02020603050405020304" pitchFamily="18" charset="0"/>
                        </a:defRPr>
                      </a:lvl2pPr>
                      <a:lvl3pPr marL="963613" algn="l">
                        <a:spcBef>
                          <a:spcPct val="20000"/>
                        </a:spcBef>
                        <a:buClr>
                          <a:schemeClr val="tx1"/>
                        </a:buClr>
                        <a:buSzPct val="120000"/>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rPr>
                        <a:t>498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A"/>
                    </a:solidFill>
                  </a:tcPr>
                </a:tc>
                <a:tc>
                  <a:txBody>
                    <a:bodyPr/>
                    <a:lstStyle>
                      <a:lvl1pPr algn="l">
                        <a:spcBef>
                          <a:spcPct val="20000"/>
                        </a:spcBef>
                        <a:buClr>
                          <a:schemeClr val="tx1"/>
                        </a:buClr>
                        <a:buFont typeface="Wingdings" panose="05000000000000000000" pitchFamily="2" charset="2"/>
                        <a:defRPr sz="2800">
                          <a:solidFill>
                            <a:schemeClr val="tx1"/>
                          </a:solidFill>
                          <a:latin typeface="Times New Roman" panose="02020603050405020304" pitchFamily="18" charset="0"/>
                        </a:defRPr>
                      </a:lvl1pPr>
                      <a:lvl2pPr marL="563563" algn="l">
                        <a:spcBef>
                          <a:spcPct val="20000"/>
                        </a:spcBef>
                        <a:buClr>
                          <a:schemeClr val="tx1"/>
                        </a:buClr>
                        <a:buSzPct val="120000"/>
                        <a:buFont typeface="Wingdings" panose="05000000000000000000" pitchFamily="2" charset="2"/>
                        <a:defRPr sz="2400">
                          <a:solidFill>
                            <a:schemeClr val="tx1"/>
                          </a:solidFill>
                          <a:latin typeface="Times New Roman" panose="02020603050405020304" pitchFamily="18" charset="0"/>
                        </a:defRPr>
                      </a:lvl2pPr>
                      <a:lvl3pPr marL="963613" algn="l">
                        <a:spcBef>
                          <a:spcPct val="20000"/>
                        </a:spcBef>
                        <a:buClr>
                          <a:schemeClr val="tx1"/>
                        </a:buClr>
                        <a:buSzPct val="120000"/>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rPr>
                        <a:t>Widgets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A"/>
                    </a:solidFill>
                  </a:tcPr>
                </a:tc>
                <a:tc>
                  <a:txBody>
                    <a:bodyPr/>
                    <a:lstStyle>
                      <a:lvl1pPr algn="l">
                        <a:spcBef>
                          <a:spcPct val="20000"/>
                        </a:spcBef>
                        <a:buClr>
                          <a:schemeClr val="tx1"/>
                        </a:buClr>
                        <a:buFont typeface="Wingdings" panose="05000000000000000000" pitchFamily="2" charset="2"/>
                        <a:defRPr sz="2800">
                          <a:solidFill>
                            <a:schemeClr val="tx1"/>
                          </a:solidFill>
                          <a:latin typeface="Times New Roman" panose="02020603050405020304" pitchFamily="18" charset="0"/>
                        </a:defRPr>
                      </a:lvl1pPr>
                      <a:lvl2pPr marL="563563" algn="l">
                        <a:spcBef>
                          <a:spcPct val="20000"/>
                        </a:spcBef>
                        <a:buClr>
                          <a:schemeClr val="tx1"/>
                        </a:buClr>
                        <a:buSzPct val="120000"/>
                        <a:buFont typeface="Wingdings" panose="05000000000000000000" pitchFamily="2" charset="2"/>
                        <a:defRPr sz="2400">
                          <a:solidFill>
                            <a:schemeClr val="tx1"/>
                          </a:solidFill>
                          <a:latin typeface="Times New Roman" panose="02020603050405020304" pitchFamily="18" charset="0"/>
                        </a:defRPr>
                      </a:lvl2pPr>
                      <a:lvl3pPr marL="963613" algn="l">
                        <a:spcBef>
                          <a:spcPct val="20000"/>
                        </a:spcBef>
                        <a:buClr>
                          <a:schemeClr val="tx1"/>
                        </a:buClr>
                        <a:buSzPct val="120000"/>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rPr>
                        <a:t>632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A"/>
                    </a:solidFill>
                  </a:tcPr>
                </a:tc>
                <a:extLst>
                  <a:ext uri="{0D108BD9-81ED-4DB2-BD59-A6C34878D82A}">
                    <a16:rowId xmlns:a16="http://schemas.microsoft.com/office/drawing/2014/main" val="1797217665"/>
                  </a:ext>
                </a:extLst>
              </a:tr>
              <a:tr h="393700">
                <a:tc>
                  <a:txBody>
                    <a:bodyPr/>
                    <a:lstStyle>
                      <a:lvl1pPr algn="l">
                        <a:spcBef>
                          <a:spcPct val="20000"/>
                        </a:spcBef>
                        <a:buClr>
                          <a:schemeClr val="tx1"/>
                        </a:buClr>
                        <a:buFont typeface="Wingdings" panose="05000000000000000000" pitchFamily="2" charset="2"/>
                        <a:defRPr sz="2800">
                          <a:solidFill>
                            <a:schemeClr val="tx1"/>
                          </a:solidFill>
                          <a:latin typeface="Times New Roman" panose="02020603050405020304" pitchFamily="18" charset="0"/>
                        </a:defRPr>
                      </a:lvl1pPr>
                      <a:lvl2pPr marL="563563" algn="l">
                        <a:spcBef>
                          <a:spcPct val="20000"/>
                        </a:spcBef>
                        <a:buClr>
                          <a:schemeClr val="tx1"/>
                        </a:buClr>
                        <a:buSzPct val="120000"/>
                        <a:buFont typeface="Wingdings" panose="05000000000000000000" pitchFamily="2" charset="2"/>
                        <a:defRPr sz="2400">
                          <a:solidFill>
                            <a:schemeClr val="tx1"/>
                          </a:solidFill>
                          <a:latin typeface="Times New Roman" panose="02020603050405020304" pitchFamily="18" charset="0"/>
                        </a:defRPr>
                      </a:lvl2pPr>
                      <a:lvl3pPr marL="963613" algn="l">
                        <a:spcBef>
                          <a:spcPct val="20000"/>
                        </a:spcBef>
                        <a:buClr>
                          <a:schemeClr val="tx1"/>
                        </a:buClr>
                        <a:buSzPct val="120000"/>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rPr>
                        <a:t>226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EA"/>
                    </a:solidFill>
                  </a:tcPr>
                </a:tc>
                <a:tc>
                  <a:txBody>
                    <a:bodyPr/>
                    <a:lstStyle>
                      <a:lvl1pPr algn="l">
                        <a:spcBef>
                          <a:spcPct val="20000"/>
                        </a:spcBef>
                        <a:buClr>
                          <a:schemeClr val="tx1"/>
                        </a:buClr>
                        <a:buFont typeface="Wingdings" panose="05000000000000000000" pitchFamily="2" charset="2"/>
                        <a:defRPr sz="2800">
                          <a:solidFill>
                            <a:schemeClr val="tx1"/>
                          </a:solidFill>
                          <a:latin typeface="Times New Roman" panose="02020603050405020304" pitchFamily="18" charset="0"/>
                        </a:defRPr>
                      </a:lvl1pPr>
                      <a:lvl2pPr marL="563563" algn="l">
                        <a:spcBef>
                          <a:spcPct val="20000"/>
                        </a:spcBef>
                        <a:buClr>
                          <a:schemeClr val="tx1"/>
                        </a:buClr>
                        <a:buSzPct val="120000"/>
                        <a:buFont typeface="Wingdings" panose="05000000000000000000" pitchFamily="2" charset="2"/>
                        <a:defRPr sz="2400">
                          <a:solidFill>
                            <a:schemeClr val="tx1"/>
                          </a:solidFill>
                          <a:latin typeface="Times New Roman" panose="02020603050405020304" pitchFamily="18" charset="0"/>
                        </a:defRPr>
                      </a:lvl2pPr>
                      <a:lvl3pPr marL="963613" algn="l">
                        <a:spcBef>
                          <a:spcPct val="20000"/>
                        </a:spcBef>
                        <a:buClr>
                          <a:schemeClr val="tx1"/>
                        </a:buClr>
                        <a:buSzPct val="120000"/>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rPr>
                        <a:t>Sales manager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EA"/>
                    </a:solidFill>
                  </a:tcPr>
                </a:tc>
                <a:tc>
                  <a:txBody>
                    <a:bodyPr/>
                    <a:lstStyle>
                      <a:lvl1pPr algn="l">
                        <a:spcBef>
                          <a:spcPct val="20000"/>
                        </a:spcBef>
                        <a:buClr>
                          <a:schemeClr val="tx1"/>
                        </a:buClr>
                        <a:buFont typeface="Wingdings" panose="05000000000000000000" pitchFamily="2" charset="2"/>
                        <a:defRPr sz="2800">
                          <a:solidFill>
                            <a:schemeClr val="tx1"/>
                          </a:solidFill>
                          <a:latin typeface="Times New Roman" panose="02020603050405020304" pitchFamily="18" charset="0"/>
                        </a:defRPr>
                      </a:lvl1pPr>
                      <a:lvl2pPr marL="563563" algn="l">
                        <a:spcBef>
                          <a:spcPct val="20000"/>
                        </a:spcBef>
                        <a:buClr>
                          <a:schemeClr val="tx1"/>
                        </a:buClr>
                        <a:buSzPct val="120000"/>
                        <a:buFont typeface="Wingdings" panose="05000000000000000000" pitchFamily="2" charset="2"/>
                        <a:defRPr sz="2400">
                          <a:solidFill>
                            <a:schemeClr val="tx1"/>
                          </a:solidFill>
                          <a:latin typeface="Times New Roman" panose="02020603050405020304" pitchFamily="18" charset="0"/>
                        </a:defRPr>
                      </a:lvl2pPr>
                      <a:lvl3pPr marL="963613" algn="l">
                        <a:spcBef>
                          <a:spcPct val="20000"/>
                        </a:spcBef>
                        <a:buClr>
                          <a:schemeClr val="tx1"/>
                        </a:buClr>
                        <a:buSzPct val="120000"/>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rPr>
                        <a:t>598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EA"/>
                    </a:solidFill>
                  </a:tcPr>
                </a:tc>
                <a:extLst>
                  <a:ext uri="{0D108BD9-81ED-4DB2-BD59-A6C34878D82A}">
                    <a16:rowId xmlns:a16="http://schemas.microsoft.com/office/drawing/2014/main" val="1499993634"/>
                  </a:ext>
                </a:extLst>
              </a:tr>
            </a:tbl>
          </a:graphicData>
        </a:graphic>
      </p:graphicFrame>
      <p:graphicFrame>
        <p:nvGraphicFramePr>
          <p:cNvPr id="5" name="Group 1126"/>
          <p:cNvGraphicFramePr>
            <a:graphicFrameLocks noGrp="1"/>
          </p:cNvGraphicFramePr>
          <p:nvPr>
            <p:extLst>
              <p:ext uri="{D42A27DB-BD31-4B8C-83A1-F6EECF244321}">
                <p14:modId xmlns:p14="http://schemas.microsoft.com/office/powerpoint/2010/main" val="2184221708"/>
              </p:ext>
            </p:extLst>
          </p:nvPr>
        </p:nvGraphicFramePr>
        <p:xfrm>
          <a:off x="7021484" y="1795549"/>
          <a:ext cx="3733800" cy="1574800"/>
        </p:xfrm>
        <a:graphic>
          <a:graphicData uri="http://schemas.openxmlformats.org/drawingml/2006/table">
            <a:tbl>
              <a:tblPr/>
              <a:tblGrid>
                <a:gridCol w="1244600">
                  <a:extLst>
                    <a:ext uri="{9D8B030D-6E8A-4147-A177-3AD203B41FA5}">
                      <a16:colId xmlns:a16="http://schemas.microsoft.com/office/drawing/2014/main" val="2505675014"/>
                    </a:ext>
                  </a:extLst>
                </a:gridCol>
                <a:gridCol w="1244600">
                  <a:extLst>
                    <a:ext uri="{9D8B030D-6E8A-4147-A177-3AD203B41FA5}">
                      <a16:colId xmlns:a16="http://schemas.microsoft.com/office/drawing/2014/main" val="2346622433"/>
                    </a:ext>
                  </a:extLst>
                </a:gridCol>
                <a:gridCol w="1244600">
                  <a:extLst>
                    <a:ext uri="{9D8B030D-6E8A-4147-A177-3AD203B41FA5}">
                      <a16:colId xmlns:a16="http://schemas.microsoft.com/office/drawing/2014/main" val="2741246637"/>
                    </a:ext>
                  </a:extLst>
                </a:gridCol>
              </a:tblGrid>
              <a:tr h="393700">
                <a:tc>
                  <a:txBody>
                    <a:bodyPr/>
                    <a:lstStyle>
                      <a:lvl1pPr algn="l">
                        <a:spcBef>
                          <a:spcPct val="20000"/>
                        </a:spcBef>
                        <a:buClr>
                          <a:schemeClr val="tx1"/>
                        </a:buClr>
                        <a:buFont typeface="Wingdings" panose="05000000000000000000" pitchFamily="2" charset="2"/>
                        <a:defRPr sz="2800">
                          <a:solidFill>
                            <a:schemeClr val="tx1"/>
                          </a:solidFill>
                          <a:latin typeface="Times New Roman" panose="02020603050405020304" pitchFamily="18" charset="0"/>
                        </a:defRPr>
                      </a:lvl1pPr>
                      <a:lvl2pPr marL="563563" algn="l">
                        <a:spcBef>
                          <a:spcPct val="20000"/>
                        </a:spcBef>
                        <a:buClr>
                          <a:schemeClr val="tx1"/>
                        </a:buClr>
                        <a:buSzPct val="120000"/>
                        <a:buFont typeface="Wingdings" panose="05000000000000000000" pitchFamily="2" charset="2"/>
                        <a:defRPr sz="2400">
                          <a:solidFill>
                            <a:schemeClr val="tx1"/>
                          </a:solidFill>
                          <a:latin typeface="Times New Roman" panose="02020603050405020304" pitchFamily="18" charset="0"/>
                        </a:defRPr>
                      </a:lvl2pPr>
                      <a:lvl3pPr marL="963613" algn="l">
                        <a:spcBef>
                          <a:spcPct val="20000"/>
                        </a:spcBef>
                        <a:buClr>
                          <a:schemeClr val="tx1"/>
                        </a:buClr>
                        <a:buSzPct val="120000"/>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rPr>
                        <a:t>Dept. Number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FDFCF"/>
                    </a:solidFill>
                  </a:tcPr>
                </a:tc>
                <a:tc>
                  <a:txBody>
                    <a:bodyPr/>
                    <a:lstStyle>
                      <a:lvl1pPr algn="l">
                        <a:spcBef>
                          <a:spcPct val="20000"/>
                        </a:spcBef>
                        <a:buClr>
                          <a:schemeClr val="tx1"/>
                        </a:buClr>
                        <a:buFont typeface="Wingdings" panose="05000000000000000000" pitchFamily="2" charset="2"/>
                        <a:defRPr sz="2800">
                          <a:solidFill>
                            <a:schemeClr val="tx1"/>
                          </a:solidFill>
                          <a:latin typeface="Times New Roman" panose="02020603050405020304" pitchFamily="18" charset="0"/>
                        </a:defRPr>
                      </a:lvl1pPr>
                      <a:lvl2pPr marL="563563" algn="l">
                        <a:spcBef>
                          <a:spcPct val="20000"/>
                        </a:spcBef>
                        <a:buClr>
                          <a:schemeClr val="tx1"/>
                        </a:buClr>
                        <a:buSzPct val="120000"/>
                        <a:buFont typeface="Wingdings" panose="05000000000000000000" pitchFamily="2" charset="2"/>
                        <a:defRPr sz="2400">
                          <a:solidFill>
                            <a:schemeClr val="tx1"/>
                          </a:solidFill>
                          <a:latin typeface="Times New Roman" panose="02020603050405020304" pitchFamily="18" charset="0"/>
                        </a:defRPr>
                      </a:lvl2pPr>
                      <a:lvl3pPr marL="963613" algn="l">
                        <a:spcBef>
                          <a:spcPct val="20000"/>
                        </a:spcBef>
                        <a:buClr>
                          <a:schemeClr val="tx1"/>
                        </a:buClr>
                        <a:buSzPct val="120000"/>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rPr>
                        <a:t>Dept. Name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FDFCF"/>
                    </a:solidFill>
                  </a:tcPr>
                </a:tc>
                <a:tc>
                  <a:txBody>
                    <a:bodyPr/>
                    <a:lstStyle>
                      <a:lvl1pPr algn="l">
                        <a:spcBef>
                          <a:spcPct val="20000"/>
                        </a:spcBef>
                        <a:buClr>
                          <a:schemeClr val="tx1"/>
                        </a:buClr>
                        <a:buFont typeface="Wingdings" panose="05000000000000000000" pitchFamily="2" charset="2"/>
                        <a:defRPr sz="2800">
                          <a:solidFill>
                            <a:schemeClr val="tx1"/>
                          </a:solidFill>
                          <a:latin typeface="Times New Roman" panose="02020603050405020304" pitchFamily="18" charset="0"/>
                        </a:defRPr>
                      </a:lvl1pPr>
                      <a:lvl2pPr marL="563563" algn="l">
                        <a:spcBef>
                          <a:spcPct val="20000"/>
                        </a:spcBef>
                        <a:buClr>
                          <a:schemeClr val="tx1"/>
                        </a:buClr>
                        <a:buSzPct val="120000"/>
                        <a:buFont typeface="Wingdings" panose="05000000000000000000" pitchFamily="2" charset="2"/>
                        <a:defRPr sz="2400">
                          <a:solidFill>
                            <a:schemeClr val="tx1"/>
                          </a:solidFill>
                          <a:latin typeface="Times New Roman" panose="02020603050405020304" pitchFamily="18" charset="0"/>
                        </a:defRPr>
                      </a:lvl2pPr>
                      <a:lvl3pPr marL="963613" algn="l">
                        <a:spcBef>
                          <a:spcPct val="20000"/>
                        </a:spcBef>
                        <a:buClr>
                          <a:schemeClr val="tx1"/>
                        </a:buClr>
                        <a:buSzPct val="120000"/>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rPr>
                        <a:t>Manager SSN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FDFCF"/>
                    </a:solidFill>
                  </a:tcPr>
                </a:tc>
                <a:extLst>
                  <a:ext uri="{0D108BD9-81ED-4DB2-BD59-A6C34878D82A}">
                    <a16:rowId xmlns:a16="http://schemas.microsoft.com/office/drawing/2014/main" val="2470530408"/>
                  </a:ext>
                </a:extLst>
              </a:tr>
              <a:tr h="393700">
                <a:tc>
                  <a:txBody>
                    <a:bodyPr/>
                    <a:lstStyle>
                      <a:lvl1pPr algn="l">
                        <a:spcBef>
                          <a:spcPct val="20000"/>
                        </a:spcBef>
                        <a:buClr>
                          <a:schemeClr val="tx1"/>
                        </a:buClr>
                        <a:buFont typeface="Wingdings" panose="05000000000000000000" pitchFamily="2" charset="2"/>
                        <a:defRPr sz="2800">
                          <a:solidFill>
                            <a:schemeClr val="tx1"/>
                          </a:solidFill>
                          <a:latin typeface="Times New Roman" panose="02020603050405020304" pitchFamily="18" charset="0"/>
                        </a:defRPr>
                      </a:lvl1pPr>
                      <a:lvl2pPr marL="563563" algn="l">
                        <a:spcBef>
                          <a:spcPct val="20000"/>
                        </a:spcBef>
                        <a:buClr>
                          <a:schemeClr val="tx1"/>
                        </a:buClr>
                        <a:buSzPct val="120000"/>
                        <a:buFont typeface="Wingdings" panose="05000000000000000000" pitchFamily="2" charset="2"/>
                        <a:defRPr sz="2400">
                          <a:solidFill>
                            <a:schemeClr val="tx1"/>
                          </a:solidFill>
                          <a:latin typeface="Times New Roman" panose="02020603050405020304" pitchFamily="18" charset="0"/>
                        </a:defRPr>
                      </a:lvl2pPr>
                      <a:lvl3pPr marL="963613" algn="l">
                        <a:spcBef>
                          <a:spcPct val="20000"/>
                        </a:spcBef>
                        <a:buClr>
                          <a:schemeClr val="tx1"/>
                        </a:buClr>
                        <a:buSzPct val="120000"/>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rPr>
                        <a:t>257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FDFCF"/>
                    </a:solidFill>
                  </a:tcPr>
                </a:tc>
                <a:tc>
                  <a:txBody>
                    <a:bodyPr/>
                    <a:lstStyle>
                      <a:lvl1pPr algn="l">
                        <a:spcBef>
                          <a:spcPct val="20000"/>
                        </a:spcBef>
                        <a:buClr>
                          <a:schemeClr val="tx1"/>
                        </a:buClr>
                        <a:buFont typeface="Wingdings" panose="05000000000000000000" pitchFamily="2" charset="2"/>
                        <a:defRPr sz="2800">
                          <a:solidFill>
                            <a:schemeClr val="tx1"/>
                          </a:solidFill>
                          <a:latin typeface="Times New Roman" panose="02020603050405020304" pitchFamily="18" charset="0"/>
                        </a:defRPr>
                      </a:lvl1pPr>
                      <a:lvl2pPr marL="563563" algn="l">
                        <a:spcBef>
                          <a:spcPct val="20000"/>
                        </a:spcBef>
                        <a:buClr>
                          <a:schemeClr val="tx1"/>
                        </a:buClr>
                        <a:buSzPct val="120000"/>
                        <a:buFont typeface="Wingdings" panose="05000000000000000000" pitchFamily="2" charset="2"/>
                        <a:defRPr sz="2400">
                          <a:solidFill>
                            <a:schemeClr val="tx1"/>
                          </a:solidFill>
                          <a:latin typeface="Times New Roman" panose="02020603050405020304" pitchFamily="18" charset="0"/>
                        </a:defRPr>
                      </a:lvl2pPr>
                      <a:lvl3pPr marL="963613" algn="l">
                        <a:spcBef>
                          <a:spcPct val="20000"/>
                        </a:spcBef>
                        <a:buClr>
                          <a:schemeClr val="tx1"/>
                        </a:buClr>
                        <a:buSzPct val="120000"/>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rPr>
                        <a:t>Accounting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FDFCF"/>
                    </a:solidFill>
                  </a:tcPr>
                </a:tc>
                <a:tc>
                  <a:txBody>
                    <a:bodyPr/>
                    <a:lstStyle>
                      <a:lvl1pPr algn="l">
                        <a:spcBef>
                          <a:spcPct val="20000"/>
                        </a:spcBef>
                        <a:buClr>
                          <a:schemeClr val="tx1"/>
                        </a:buClr>
                        <a:buFont typeface="Wingdings" panose="05000000000000000000" pitchFamily="2" charset="2"/>
                        <a:defRPr sz="2800">
                          <a:solidFill>
                            <a:schemeClr val="tx1"/>
                          </a:solidFill>
                          <a:latin typeface="Times New Roman" panose="02020603050405020304" pitchFamily="18" charset="0"/>
                        </a:defRPr>
                      </a:lvl1pPr>
                      <a:lvl2pPr marL="563563" algn="l">
                        <a:spcBef>
                          <a:spcPct val="20000"/>
                        </a:spcBef>
                        <a:buClr>
                          <a:schemeClr val="tx1"/>
                        </a:buClr>
                        <a:buSzPct val="120000"/>
                        <a:buFont typeface="Wingdings" panose="05000000000000000000" pitchFamily="2" charset="2"/>
                        <a:defRPr sz="2400">
                          <a:solidFill>
                            <a:schemeClr val="tx1"/>
                          </a:solidFill>
                          <a:latin typeface="Times New Roman" panose="02020603050405020304" pitchFamily="18" charset="0"/>
                        </a:defRPr>
                      </a:lvl2pPr>
                      <a:lvl3pPr marL="963613" algn="l">
                        <a:spcBef>
                          <a:spcPct val="20000"/>
                        </a:spcBef>
                        <a:buClr>
                          <a:schemeClr val="tx1"/>
                        </a:buClr>
                        <a:buSzPct val="120000"/>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rPr>
                        <a:t>421-55-99993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FDFCF"/>
                    </a:solidFill>
                  </a:tcPr>
                </a:tc>
                <a:extLst>
                  <a:ext uri="{0D108BD9-81ED-4DB2-BD59-A6C34878D82A}">
                    <a16:rowId xmlns:a16="http://schemas.microsoft.com/office/drawing/2014/main" val="1968899459"/>
                  </a:ext>
                </a:extLst>
              </a:tr>
              <a:tr h="393700">
                <a:tc>
                  <a:txBody>
                    <a:bodyPr/>
                    <a:lstStyle>
                      <a:lvl1pPr algn="l">
                        <a:spcBef>
                          <a:spcPct val="20000"/>
                        </a:spcBef>
                        <a:buClr>
                          <a:schemeClr val="tx1"/>
                        </a:buClr>
                        <a:buFont typeface="Wingdings" panose="05000000000000000000" pitchFamily="2" charset="2"/>
                        <a:defRPr sz="2800">
                          <a:solidFill>
                            <a:schemeClr val="tx1"/>
                          </a:solidFill>
                          <a:latin typeface="Times New Roman" panose="02020603050405020304" pitchFamily="18" charset="0"/>
                        </a:defRPr>
                      </a:lvl1pPr>
                      <a:lvl2pPr marL="563563" algn="l">
                        <a:spcBef>
                          <a:spcPct val="20000"/>
                        </a:spcBef>
                        <a:buClr>
                          <a:schemeClr val="tx1"/>
                        </a:buClr>
                        <a:buSzPct val="120000"/>
                        <a:buFont typeface="Wingdings" panose="05000000000000000000" pitchFamily="2" charset="2"/>
                        <a:defRPr sz="2400">
                          <a:solidFill>
                            <a:schemeClr val="tx1"/>
                          </a:solidFill>
                          <a:latin typeface="Times New Roman" panose="02020603050405020304" pitchFamily="18" charset="0"/>
                        </a:defRPr>
                      </a:lvl2pPr>
                      <a:lvl3pPr marL="963613" algn="l">
                        <a:spcBef>
                          <a:spcPct val="20000"/>
                        </a:spcBef>
                        <a:buClr>
                          <a:schemeClr val="tx1"/>
                        </a:buClr>
                        <a:buSzPct val="120000"/>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rPr>
                        <a:t>632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FDFCF"/>
                    </a:solidFill>
                  </a:tcPr>
                </a:tc>
                <a:tc>
                  <a:txBody>
                    <a:bodyPr/>
                    <a:lstStyle>
                      <a:lvl1pPr algn="l">
                        <a:spcBef>
                          <a:spcPct val="20000"/>
                        </a:spcBef>
                        <a:buClr>
                          <a:schemeClr val="tx1"/>
                        </a:buClr>
                        <a:buFont typeface="Wingdings" panose="05000000000000000000" pitchFamily="2" charset="2"/>
                        <a:defRPr sz="2800">
                          <a:solidFill>
                            <a:schemeClr val="tx1"/>
                          </a:solidFill>
                          <a:latin typeface="Times New Roman" panose="02020603050405020304" pitchFamily="18" charset="0"/>
                        </a:defRPr>
                      </a:lvl1pPr>
                      <a:lvl2pPr marL="563563" algn="l">
                        <a:spcBef>
                          <a:spcPct val="20000"/>
                        </a:spcBef>
                        <a:buClr>
                          <a:schemeClr val="tx1"/>
                        </a:buClr>
                        <a:buSzPct val="120000"/>
                        <a:buFont typeface="Wingdings" panose="05000000000000000000" pitchFamily="2" charset="2"/>
                        <a:defRPr sz="2400">
                          <a:solidFill>
                            <a:schemeClr val="tx1"/>
                          </a:solidFill>
                          <a:latin typeface="Times New Roman" panose="02020603050405020304" pitchFamily="18" charset="0"/>
                        </a:defRPr>
                      </a:lvl2pPr>
                      <a:lvl3pPr marL="963613" algn="l">
                        <a:spcBef>
                          <a:spcPct val="20000"/>
                        </a:spcBef>
                        <a:buClr>
                          <a:schemeClr val="tx1"/>
                        </a:buClr>
                        <a:buSzPct val="120000"/>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rPr>
                        <a:t>Manufacturing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FDFCF"/>
                    </a:solidFill>
                  </a:tcPr>
                </a:tc>
                <a:tc>
                  <a:txBody>
                    <a:bodyPr/>
                    <a:lstStyle>
                      <a:lvl1pPr algn="l">
                        <a:spcBef>
                          <a:spcPct val="20000"/>
                        </a:spcBef>
                        <a:buClr>
                          <a:schemeClr val="tx1"/>
                        </a:buClr>
                        <a:buFont typeface="Wingdings" panose="05000000000000000000" pitchFamily="2" charset="2"/>
                        <a:defRPr sz="2800">
                          <a:solidFill>
                            <a:schemeClr val="tx1"/>
                          </a:solidFill>
                          <a:latin typeface="Times New Roman" panose="02020603050405020304" pitchFamily="18" charset="0"/>
                        </a:defRPr>
                      </a:lvl1pPr>
                      <a:lvl2pPr marL="563563" algn="l">
                        <a:spcBef>
                          <a:spcPct val="20000"/>
                        </a:spcBef>
                        <a:buClr>
                          <a:schemeClr val="tx1"/>
                        </a:buClr>
                        <a:buSzPct val="120000"/>
                        <a:buFont typeface="Wingdings" panose="05000000000000000000" pitchFamily="2" charset="2"/>
                        <a:defRPr sz="2400">
                          <a:solidFill>
                            <a:schemeClr val="tx1"/>
                          </a:solidFill>
                          <a:latin typeface="Times New Roman" panose="02020603050405020304" pitchFamily="18" charset="0"/>
                        </a:defRPr>
                      </a:lvl2pPr>
                      <a:lvl3pPr marL="963613" algn="l">
                        <a:spcBef>
                          <a:spcPct val="20000"/>
                        </a:spcBef>
                        <a:buClr>
                          <a:schemeClr val="tx1"/>
                        </a:buClr>
                        <a:buSzPct val="120000"/>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rPr>
                        <a:t>765-00-3192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FDFCF"/>
                    </a:solidFill>
                  </a:tcPr>
                </a:tc>
                <a:extLst>
                  <a:ext uri="{0D108BD9-81ED-4DB2-BD59-A6C34878D82A}">
                    <a16:rowId xmlns:a16="http://schemas.microsoft.com/office/drawing/2014/main" val="328370589"/>
                  </a:ext>
                </a:extLst>
              </a:tr>
              <a:tr h="393700">
                <a:tc>
                  <a:txBody>
                    <a:bodyPr/>
                    <a:lstStyle>
                      <a:lvl1pPr algn="l">
                        <a:spcBef>
                          <a:spcPct val="20000"/>
                        </a:spcBef>
                        <a:buClr>
                          <a:schemeClr val="tx1"/>
                        </a:buClr>
                        <a:buFont typeface="Wingdings" panose="05000000000000000000" pitchFamily="2" charset="2"/>
                        <a:defRPr sz="2800">
                          <a:solidFill>
                            <a:schemeClr val="tx1"/>
                          </a:solidFill>
                          <a:latin typeface="Times New Roman" panose="02020603050405020304" pitchFamily="18" charset="0"/>
                        </a:defRPr>
                      </a:lvl1pPr>
                      <a:lvl2pPr marL="563563" algn="l">
                        <a:spcBef>
                          <a:spcPct val="20000"/>
                        </a:spcBef>
                        <a:buClr>
                          <a:schemeClr val="tx1"/>
                        </a:buClr>
                        <a:buSzPct val="120000"/>
                        <a:buFont typeface="Wingdings" panose="05000000000000000000" pitchFamily="2" charset="2"/>
                        <a:defRPr sz="2400">
                          <a:solidFill>
                            <a:schemeClr val="tx1"/>
                          </a:solidFill>
                          <a:latin typeface="Times New Roman" panose="02020603050405020304" pitchFamily="18" charset="0"/>
                        </a:defRPr>
                      </a:lvl2pPr>
                      <a:lvl3pPr marL="963613" algn="l">
                        <a:spcBef>
                          <a:spcPct val="20000"/>
                        </a:spcBef>
                        <a:buClr>
                          <a:schemeClr val="tx1"/>
                        </a:buClr>
                        <a:buSzPct val="120000"/>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rPr>
                        <a:t>598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FDFCF"/>
                    </a:solidFill>
                  </a:tcPr>
                </a:tc>
                <a:tc>
                  <a:txBody>
                    <a:bodyPr/>
                    <a:lstStyle>
                      <a:lvl1pPr algn="l">
                        <a:spcBef>
                          <a:spcPct val="20000"/>
                        </a:spcBef>
                        <a:buClr>
                          <a:schemeClr val="tx1"/>
                        </a:buClr>
                        <a:buFont typeface="Wingdings" panose="05000000000000000000" pitchFamily="2" charset="2"/>
                        <a:defRPr sz="2800">
                          <a:solidFill>
                            <a:schemeClr val="tx1"/>
                          </a:solidFill>
                          <a:latin typeface="Times New Roman" panose="02020603050405020304" pitchFamily="18" charset="0"/>
                        </a:defRPr>
                      </a:lvl1pPr>
                      <a:lvl2pPr marL="563563" algn="l">
                        <a:spcBef>
                          <a:spcPct val="20000"/>
                        </a:spcBef>
                        <a:buClr>
                          <a:schemeClr val="tx1"/>
                        </a:buClr>
                        <a:buSzPct val="120000"/>
                        <a:buFont typeface="Wingdings" panose="05000000000000000000" pitchFamily="2" charset="2"/>
                        <a:defRPr sz="2400">
                          <a:solidFill>
                            <a:schemeClr val="tx1"/>
                          </a:solidFill>
                          <a:latin typeface="Times New Roman" panose="02020603050405020304" pitchFamily="18" charset="0"/>
                        </a:defRPr>
                      </a:lvl2pPr>
                      <a:lvl3pPr marL="963613" algn="l">
                        <a:spcBef>
                          <a:spcPct val="20000"/>
                        </a:spcBef>
                        <a:buClr>
                          <a:schemeClr val="tx1"/>
                        </a:buClr>
                        <a:buSzPct val="120000"/>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rPr>
                        <a:t>Marketing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FDFCF"/>
                    </a:solidFill>
                  </a:tcPr>
                </a:tc>
                <a:tc>
                  <a:txBody>
                    <a:bodyPr/>
                    <a:lstStyle>
                      <a:lvl1pPr algn="l">
                        <a:spcBef>
                          <a:spcPct val="20000"/>
                        </a:spcBef>
                        <a:buClr>
                          <a:schemeClr val="tx1"/>
                        </a:buClr>
                        <a:buFont typeface="Wingdings" panose="05000000000000000000" pitchFamily="2" charset="2"/>
                        <a:defRPr sz="2800">
                          <a:solidFill>
                            <a:schemeClr val="tx1"/>
                          </a:solidFill>
                          <a:latin typeface="Times New Roman" panose="02020603050405020304" pitchFamily="18" charset="0"/>
                        </a:defRPr>
                      </a:lvl1pPr>
                      <a:lvl2pPr marL="563563" algn="l">
                        <a:spcBef>
                          <a:spcPct val="20000"/>
                        </a:spcBef>
                        <a:buClr>
                          <a:schemeClr val="tx1"/>
                        </a:buClr>
                        <a:buSzPct val="120000"/>
                        <a:buFont typeface="Wingdings" panose="05000000000000000000" pitchFamily="2" charset="2"/>
                        <a:defRPr sz="2400">
                          <a:solidFill>
                            <a:schemeClr val="tx1"/>
                          </a:solidFill>
                          <a:latin typeface="Times New Roman" panose="02020603050405020304" pitchFamily="18" charset="0"/>
                        </a:defRPr>
                      </a:lvl2pPr>
                      <a:lvl3pPr marL="963613" algn="l">
                        <a:spcBef>
                          <a:spcPct val="20000"/>
                        </a:spcBef>
                        <a:buClr>
                          <a:schemeClr val="tx1"/>
                        </a:buClr>
                        <a:buSzPct val="120000"/>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rPr>
                        <a:t>098-40-1370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FDFCF"/>
                    </a:solidFill>
                  </a:tcPr>
                </a:tc>
                <a:extLst>
                  <a:ext uri="{0D108BD9-81ED-4DB2-BD59-A6C34878D82A}">
                    <a16:rowId xmlns:a16="http://schemas.microsoft.com/office/drawing/2014/main" val="581898153"/>
                  </a:ext>
                </a:extLst>
              </a:tr>
            </a:tbl>
          </a:graphicData>
        </a:graphic>
      </p:graphicFrame>
      <p:graphicFrame>
        <p:nvGraphicFramePr>
          <p:cNvPr id="6" name="Group 1130"/>
          <p:cNvGraphicFramePr>
            <a:graphicFrameLocks noGrp="1"/>
          </p:cNvGraphicFramePr>
          <p:nvPr>
            <p:extLst>
              <p:ext uri="{D42A27DB-BD31-4B8C-83A1-F6EECF244321}">
                <p14:modId xmlns:p14="http://schemas.microsoft.com/office/powerpoint/2010/main" val="4156073050"/>
              </p:ext>
            </p:extLst>
          </p:nvPr>
        </p:nvGraphicFramePr>
        <p:xfrm>
          <a:off x="2754284" y="4157749"/>
          <a:ext cx="6477000" cy="1574800"/>
        </p:xfrm>
        <a:graphic>
          <a:graphicData uri="http://schemas.openxmlformats.org/drawingml/2006/table">
            <a:tbl>
              <a:tblPr/>
              <a:tblGrid>
                <a:gridCol w="1295400">
                  <a:extLst>
                    <a:ext uri="{9D8B030D-6E8A-4147-A177-3AD203B41FA5}">
                      <a16:colId xmlns:a16="http://schemas.microsoft.com/office/drawing/2014/main" val="3439894474"/>
                    </a:ext>
                  </a:extLst>
                </a:gridCol>
                <a:gridCol w="1295400">
                  <a:extLst>
                    <a:ext uri="{9D8B030D-6E8A-4147-A177-3AD203B41FA5}">
                      <a16:colId xmlns:a16="http://schemas.microsoft.com/office/drawing/2014/main" val="1064569973"/>
                    </a:ext>
                  </a:extLst>
                </a:gridCol>
                <a:gridCol w="1295400">
                  <a:extLst>
                    <a:ext uri="{9D8B030D-6E8A-4147-A177-3AD203B41FA5}">
                      <a16:colId xmlns:a16="http://schemas.microsoft.com/office/drawing/2014/main" val="3149827646"/>
                    </a:ext>
                  </a:extLst>
                </a:gridCol>
                <a:gridCol w="1219200">
                  <a:extLst>
                    <a:ext uri="{9D8B030D-6E8A-4147-A177-3AD203B41FA5}">
                      <a16:colId xmlns:a16="http://schemas.microsoft.com/office/drawing/2014/main" val="3123401429"/>
                    </a:ext>
                  </a:extLst>
                </a:gridCol>
                <a:gridCol w="1371600">
                  <a:extLst>
                    <a:ext uri="{9D8B030D-6E8A-4147-A177-3AD203B41FA5}">
                      <a16:colId xmlns:a16="http://schemas.microsoft.com/office/drawing/2014/main" val="3709039815"/>
                    </a:ext>
                  </a:extLst>
                </a:gridCol>
              </a:tblGrid>
              <a:tr h="393700">
                <a:tc>
                  <a:txBody>
                    <a:bodyPr/>
                    <a:lstStyle>
                      <a:lvl1pPr algn="l">
                        <a:spcBef>
                          <a:spcPct val="20000"/>
                        </a:spcBef>
                        <a:buClr>
                          <a:schemeClr val="tx1"/>
                        </a:buClr>
                        <a:buFont typeface="Wingdings" panose="05000000000000000000" pitchFamily="2" charset="2"/>
                        <a:defRPr sz="2800">
                          <a:solidFill>
                            <a:schemeClr val="tx1"/>
                          </a:solidFill>
                          <a:latin typeface="Times New Roman" panose="02020603050405020304" pitchFamily="18" charset="0"/>
                        </a:defRPr>
                      </a:lvl1pPr>
                      <a:lvl2pPr marL="563563" algn="l">
                        <a:spcBef>
                          <a:spcPct val="20000"/>
                        </a:spcBef>
                        <a:buClr>
                          <a:schemeClr val="tx1"/>
                        </a:buClr>
                        <a:buSzPct val="120000"/>
                        <a:buFont typeface="Wingdings" panose="05000000000000000000" pitchFamily="2" charset="2"/>
                        <a:defRPr sz="2400">
                          <a:solidFill>
                            <a:schemeClr val="tx1"/>
                          </a:solidFill>
                          <a:latin typeface="Times New Roman" panose="02020603050405020304" pitchFamily="18" charset="0"/>
                        </a:defRPr>
                      </a:lvl2pPr>
                      <a:lvl3pPr marL="963613" algn="l">
                        <a:spcBef>
                          <a:spcPct val="20000"/>
                        </a:spcBef>
                        <a:buClr>
                          <a:schemeClr val="tx1"/>
                        </a:buClr>
                        <a:buSzPct val="120000"/>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rPr>
                        <a:t>SSN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FA0"/>
                    </a:solidFill>
                  </a:tcPr>
                </a:tc>
                <a:tc>
                  <a:txBody>
                    <a:bodyPr/>
                    <a:lstStyle>
                      <a:lvl1pPr algn="l">
                        <a:spcBef>
                          <a:spcPct val="20000"/>
                        </a:spcBef>
                        <a:buClr>
                          <a:schemeClr val="tx1"/>
                        </a:buClr>
                        <a:buFont typeface="Wingdings" panose="05000000000000000000" pitchFamily="2" charset="2"/>
                        <a:defRPr sz="2800">
                          <a:solidFill>
                            <a:schemeClr val="tx1"/>
                          </a:solidFill>
                          <a:latin typeface="Times New Roman" panose="02020603050405020304" pitchFamily="18" charset="0"/>
                        </a:defRPr>
                      </a:lvl1pPr>
                      <a:lvl2pPr marL="563563" algn="l">
                        <a:spcBef>
                          <a:spcPct val="20000"/>
                        </a:spcBef>
                        <a:buClr>
                          <a:schemeClr val="tx1"/>
                        </a:buClr>
                        <a:buSzPct val="120000"/>
                        <a:buFont typeface="Wingdings" panose="05000000000000000000" pitchFamily="2" charset="2"/>
                        <a:defRPr sz="2400">
                          <a:solidFill>
                            <a:schemeClr val="tx1"/>
                          </a:solidFill>
                          <a:latin typeface="Times New Roman" panose="02020603050405020304" pitchFamily="18" charset="0"/>
                        </a:defRPr>
                      </a:lvl2pPr>
                      <a:lvl3pPr marL="963613" algn="l">
                        <a:spcBef>
                          <a:spcPct val="20000"/>
                        </a:spcBef>
                        <a:buClr>
                          <a:schemeClr val="tx1"/>
                        </a:buClr>
                        <a:buSzPct val="120000"/>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rPr>
                        <a:t>Last Name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FA0"/>
                    </a:solidFill>
                  </a:tcPr>
                </a:tc>
                <a:tc>
                  <a:txBody>
                    <a:bodyPr/>
                    <a:lstStyle>
                      <a:lvl1pPr algn="l">
                        <a:spcBef>
                          <a:spcPct val="20000"/>
                        </a:spcBef>
                        <a:buClr>
                          <a:schemeClr val="tx1"/>
                        </a:buClr>
                        <a:buFont typeface="Wingdings" panose="05000000000000000000" pitchFamily="2" charset="2"/>
                        <a:defRPr sz="2800">
                          <a:solidFill>
                            <a:schemeClr val="tx1"/>
                          </a:solidFill>
                          <a:latin typeface="Times New Roman" panose="02020603050405020304" pitchFamily="18" charset="0"/>
                        </a:defRPr>
                      </a:lvl1pPr>
                      <a:lvl2pPr marL="563563" algn="l">
                        <a:spcBef>
                          <a:spcPct val="20000"/>
                        </a:spcBef>
                        <a:buClr>
                          <a:schemeClr val="tx1"/>
                        </a:buClr>
                        <a:buSzPct val="120000"/>
                        <a:buFont typeface="Wingdings" panose="05000000000000000000" pitchFamily="2" charset="2"/>
                        <a:defRPr sz="2400">
                          <a:solidFill>
                            <a:schemeClr val="tx1"/>
                          </a:solidFill>
                          <a:latin typeface="Times New Roman" panose="02020603050405020304" pitchFamily="18" charset="0"/>
                        </a:defRPr>
                      </a:lvl2pPr>
                      <a:lvl3pPr marL="963613" algn="l">
                        <a:spcBef>
                          <a:spcPct val="20000"/>
                        </a:spcBef>
                        <a:buClr>
                          <a:schemeClr val="tx1"/>
                        </a:buClr>
                        <a:buSzPct val="120000"/>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rPr>
                        <a:t>First Name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FA0"/>
                    </a:solidFill>
                  </a:tcPr>
                </a:tc>
                <a:tc>
                  <a:txBody>
                    <a:bodyPr/>
                    <a:lstStyle>
                      <a:lvl1pPr algn="l">
                        <a:spcBef>
                          <a:spcPct val="20000"/>
                        </a:spcBef>
                        <a:buClr>
                          <a:schemeClr val="tx1"/>
                        </a:buClr>
                        <a:buFont typeface="Wingdings" panose="05000000000000000000" pitchFamily="2" charset="2"/>
                        <a:defRPr sz="2800">
                          <a:solidFill>
                            <a:schemeClr val="tx1"/>
                          </a:solidFill>
                          <a:latin typeface="Times New Roman" panose="02020603050405020304" pitchFamily="18" charset="0"/>
                        </a:defRPr>
                      </a:lvl1pPr>
                      <a:lvl2pPr marL="563563" algn="l">
                        <a:spcBef>
                          <a:spcPct val="20000"/>
                        </a:spcBef>
                        <a:buClr>
                          <a:schemeClr val="tx1"/>
                        </a:buClr>
                        <a:buSzPct val="120000"/>
                        <a:buFont typeface="Wingdings" panose="05000000000000000000" pitchFamily="2" charset="2"/>
                        <a:defRPr sz="2400">
                          <a:solidFill>
                            <a:schemeClr val="tx1"/>
                          </a:solidFill>
                          <a:latin typeface="Times New Roman" panose="02020603050405020304" pitchFamily="18" charset="0"/>
                        </a:defRPr>
                      </a:lvl2pPr>
                      <a:lvl3pPr marL="963613" algn="l">
                        <a:spcBef>
                          <a:spcPct val="20000"/>
                        </a:spcBef>
                        <a:buClr>
                          <a:schemeClr val="tx1"/>
                        </a:buClr>
                        <a:buSzPct val="120000"/>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rPr>
                        <a:t>Hire Date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FA0"/>
                    </a:solidFill>
                  </a:tcPr>
                </a:tc>
                <a:tc>
                  <a:txBody>
                    <a:bodyPr/>
                    <a:lstStyle>
                      <a:lvl1pPr algn="l">
                        <a:spcBef>
                          <a:spcPct val="20000"/>
                        </a:spcBef>
                        <a:buClr>
                          <a:schemeClr val="tx1"/>
                        </a:buClr>
                        <a:buFont typeface="Wingdings" panose="05000000000000000000" pitchFamily="2" charset="2"/>
                        <a:defRPr sz="2800">
                          <a:solidFill>
                            <a:schemeClr val="tx1"/>
                          </a:solidFill>
                          <a:latin typeface="Times New Roman" panose="02020603050405020304" pitchFamily="18" charset="0"/>
                        </a:defRPr>
                      </a:lvl1pPr>
                      <a:lvl2pPr marL="563563" algn="l">
                        <a:spcBef>
                          <a:spcPct val="20000"/>
                        </a:spcBef>
                        <a:buClr>
                          <a:schemeClr val="tx1"/>
                        </a:buClr>
                        <a:buSzPct val="120000"/>
                        <a:buFont typeface="Wingdings" panose="05000000000000000000" pitchFamily="2" charset="2"/>
                        <a:defRPr sz="2400">
                          <a:solidFill>
                            <a:schemeClr val="tx1"/>
                          </a:solidFill>
                          <a:latin typeface="Times New Roman" panose="02020603050405020304" pitchFamily="18" charset="0"/>
                        </a:defRPr>
                      </a:lvl2pPr>
                      <a:lvl3pPr marL="963613" algn="l">
                        <a:spcBef>
                          <a:spcPct val="20000"/>
                        </a:spcBef>
                        <a:buClr>
                          <a:schemeClr val="tx1"/>
                        </a:buClr>
                        <a:buSzPct val="120000"/>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rPr>
                        <a:t>Dept. Number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FA0"/>
                    </a:solidFill>
                  </a:tcPr>
                </a:tc>
                <a:extLst>
                  <a:ext uri="{0D108BD9-81ED-4DB2-BD59-A6C34878D82A}">
                    <a16:rowId xmlns:a16="http://schemas.microsoft.com/office/drawing/2014/main" val="2732815600"/>
                  </a:ext>
                </a:extLst>
              </a:tr>
              <a:tr h="393700">
                <a:tc>
                  <a:txBody>
                    <a:bodyPr/>
                    <a:lstStyle>
                      <a:lvl1pPr algn="l">
                        <a:spcBef>
                          <a:spcPct val="20000"/>
                        </a:spcBef>
                        <a:buClr>
                          <a:schemeClr val="tx1"/>
                        </a:buClr>
                        <a:buFont typeface="Wingdings" panose="05000000000000000000" pitchFamily="2" charset="2"/>
                        <a:defRPr sz="2800">
                          <a:solidFill>
                            <a:schemeClr val="tx1"/>
                          </a:solidFill>
                          <a:latin typeface="Times New Roman" panose="02020603050405020304" pitchFamily="18" charset="0"/>
                        </a:defRPr>
                      </a:lvl1pPr>
                      <a:lvl2pPr marL="563563" algn="l">
                        <a:spcBef>
                          <a:spcPct val="20000"/>
                        </a:spcBef>
                        <a:buClr>
                          <a:schemeClr val="tx1"/>
                        </a:buClr>
                        <a:buSzPct val="120000"/>
                        <a:buFont typeface="Wingdings" panose="05000000000000000000" pitchFamily="2" charset="2"/>
                        <a:defRPr sz="2400">
                          <a:solidFill>
                            <a:schemeClr val="tx1"/>
                          </a:solidFill>
                          <a:latin typeface="Times New Roman" panose="02020603050405020304" pitchFamily="18" charset="0"/>
                        </a:defRPr>
                      </a:lvl2pPr>
                      <a:lvl3pPr marL="963613" algn="l">
                        <a:spcBef>
                          <a:spcPct val="20000"/>
                        </a:spcBef>
                        <a:buClr>
                          <a:schemeClr val="tx1"/>
                        </a:buClr>
                        <a:buSzPct val="120000"/>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rPr>
                        <a:t>005-10-6321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FA0"/>
                    </a:solidFill>
                  </a:tcPr>
                </a:tc>
                <a:tc>
                  <a:txBody>
                    <a:bodyPr/>
                    <a:lstStyle>
                      <a:lvl1pPr algn="l">
                        <a:spcBef>
                          <a:spcPct val="20000"/>
                        </a:spcBef>
                        <a:buClr>
                          <a:schemeClr val="tx1"/>
                        </a:buClr>
                        <a:buFont typeface="Wingdings" panose="05000000000000000000" pitchFamily="2" charset="2"/>
                        <a:defRPr sz="2800">
                          <a:solidFill>
                            <a:schemeClr val="tx1"/>
                          </a:solidFill>
                          <a:latin typeface="Times New Roman" panose="02020603050405020304" pitchFamily="18" charset="0"/>
                        </a:defRPr>
                      </a:lvl1pPr>
                      <a:lvl2pPr marL="563563" algn="l">
                        <a:spcBef>
                          <a:spcPct val="20000"/>
                        </a:spcBef>
                        <a:buClr>
                          <a:schemeClr val="tx1"/>
                        </a:buClr>
                        <a:buSzPct val="120000"/>
                        <a:buFont typeface="Wingdings" panose="05000000000000000000" pitchFamily="2" charset="2"/>
                        <a:defRPr sz="2400">
                          <a:solidFill>
                            <a:schemeClr val="tx1"/>
                          </a:solidFill>
                          <a:latin typeface="Times New Roman" panose="02020603050405020304" pitchFamily="18" charset="0"/>
                        </a:defRPr>
                      </a:lvl2pPr>
                      <a:lvl3pPr marL="963613" algn="l">
                        <a:spcBef>
                          <a:spcPct val="20000"/>
                        </a:spcBef>
                        <a:buClr>
                          <a:schemeClr val="tx1"/>
                        </a:buClr>
                        <a:buSzPct val="120000"/>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rPr>
                        <a:t>Johns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FA0"/>
                    </a:solidFill>
                  </a:tcPr>
                </a:tc>
                <a:tc>
                  <a:txBody>
                    <a:bodyPr/>
                    <a:lstStyle>
                      <a:lvl1pPr algn="l">
                        <a:spcBef>
                          <a:spcPct val="20000"/>
                        </a:spcBef>
                        <a:buClr>
                          <a:schemeClr val="tx1"/>
                        </a:buClr>
                        <a:buFont typeface="Wingdings" panose="05000000000000000000" pitchFamily="2" charset="2"/>
                        <a:defRPr sz="2800">
                          <a:solidFill>
                            <a:schemeClr val="tx1"/>
                          </a:solidFill>
                          <a:latin typeface="Times New Roman" panose="02020603050405020304" pitchFamily="18" charset="0"/>
                        </a:defRPr>
                      </a:lvl1pPr>
                      <a:lvl2pPr marL="563563" algn="l">
                        <a:spcBef>
                          <a:spcPct val="20000"/>
                        </a:spcBef>
                        <a:buClr>
                          <a:schemeClr val="tx1"/>
                        </a:buClr>
                        <a:buSzPct val="120000"/>
                        <a:buFont typeface="Wingdings" panose="05000000000000000000" pitchFamily="2" charset="2"/>
                        <a:defRPr sz="2400">
                          <a:solidFill>
                            <a:schemeClr val="tx1"/>
                          </a:solidFill>
                          <a:latin typeface="Times New Roman" panose="02020603050405020304" pitchFamily="18" charset="0"/>
                        </a:defRPr>
                      </a:lvl2pPr>
                      <a:lvl3pPr marL="963613" algn="l">
                        <a:spcBef>
                          <a:spcPct val="20000"/>
                        </a:spcBef>
                        <a:buClr>
                          <a:schemeClr val="tx1"/>
                        </a:buClr>
                        <a:buSzPct val="120000"/>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rPr>
                        <a:t>Francine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FA0"/>
                    </a:solidFill>
                  </a:tcPr>
                </a:tc>
                <a:tc>
                  <a:txBody>
                    <a:bodyPr/>
                    <a:lstStyle>
                      <a:lvl1pPr algn="l">
                        <a:spcBef>
                          <a:spcPct val="20000"/>
                        </a:spcBef>
                        <a:buClr>
                          <a:schemeClr val="tx1"/>
                        </a:buClr>
                        <a:buFont typeface="Wingdings" panose="05000000000000000000" pitchFamily="2" charset="2"/>
                        <a:defRPr sz="2800">
                          <a:solidFill>
                            <a:schemeClr val="tx1"/>
                          </a:solidFill>
                          <a:latin typeface="Times New Roman" panose="02020603050405020304" pitchFamily="18" charset="0"/>
                        </a:defRPr>
                      </a:lvl1pPr>
                      <a:lvl2pPr marL="563563" algn="l">
                        <a:spcBef>
                          <a:spcPct val="20000"/>
                        </a:spcBef>
                        <a:buClr>
                          <a:schemeClr val="tx1"/>
                        </a:buClr>
                        <a:buSzPct val="120000"/>
                        <a:buFont typeface="Wingdings" panose="05000000000000000000" pitchFamily="2" charset="2"/>
                        <a:defRPr sz="2400">
                          <a:solidFill>
                            <a:schemeClr val="tx1"/>
                          </a:solidFill>
                          <a:latin typeface="Times New Roman" panose="02020603050405020304" pitchFamily="18" charset="0"/>
                        </a:defRPr>
                      </a:lvl2pPr>
                      <a:lvl3pPr marL="963613" algn="l">
                        <a:spcBef>
                          <a:spcPct val="20000"/>
                        </a:spcBef>
                        <a:buClr>
                          <a:schemeClr val="tx1"/>
                        </a:buClr>
                        <a:buSzPct val="120000"/>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rPr>
                        <a:t>10-7-65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FA0"/>
                    </a:solidFill>
                  </a:tcPr>
                </a:tc>
                <a:tc>
                  <a:txBody>
                    <a:bodyPr/>
                    <a:lstStyle>
                      <a:lvl1pPr algn="l">
                        <a:spcBef>
                          <a:spcPct val="20000"/>
                        </a:spcBef>
                        <a:buClr>
                          <a:schemeClr val="tx1"/>
                        </a:buClr>
                        <a:buFont typeface="Wingdings" panose="05000000000000000000" pitchFamily="2" charset="2"/>
                        <a:defRPr sz="2800">
                          <a:solidFill>
                            <a:schemeClr val="tx1"/>
                          </a:solidFill>
                          <a:latin typeface="Times New Roman" panose="02020603050405020304" pitchFamily="18" charset="0"/>
                        </a:defRPr>
                      </a:lvl1pPr>
                      <a:lvl2pPr marL="563563" algn="l">
                        <a:spcBef>
                          <a:spcPct val="20000"/>
                        </a:spcBef>
                        <a:buClr>
                          <a:schemeClr val="tx1"/>
                        </a:buClr>
                        <a:buSzPct val="120000"/>
                        <a:buFont typeface="Wingdings" panose="05000000000000000000" pitchFamily="2" charset="2"/>
                        <a:defRPr sz="2400">
                          <a:solidFill>
                            <a:schemeClr val="tx1"/>
                          </a:solidFill>
                          <a:latin typeface="Times New Roman" panose="02020603050405020304" pitchFamily="18" charset="0"/>
                        </a:defRPr>
                      </a:lvl2pPr>
                      <a:lvl3pPr marL="963613" algn="l">
                        <a:spcBef>
                          <a:spcPct val="20000"/>
                        </a:spcBef>
                        <a:buClr>
                          <a:schemeClr val="tx1"/>
                        </a:buClr>
                        <a:buSzPct val="120000"/>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rPr>
                        <a:t>257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FA0"/>
                    </a:solidFill>
                  </a:tcPr>
                </a:tc>
                <a:extLst>
                  <a:ext uri="{0D108BD9-81ED-4DB2-BD59-A6C34878D82A}">
                    <a16:rowId xmlns:a16="http://schemas.microsoft.com/office/drawing/2014/main" val="3483949772"/>
                  </a:ext>
                </a:extLst>
              </a:tr>
              <a:tr h="393700">
                <a:tc>
                  <a:txBody>
                    <a:bodyPr/>
                    <a:lstStyle>
                      <a:lvl1pPr algn="l">
                        <a:spcBef>
                          <a:spcPct val="20000"/>
                        </a:spcBef>
                        <a:buClr>
                          <a:schemeClr val="tx1"/>
                        </a:buClr>
                        <a:buFont typeface="Wingdings" panose="05000000000000000000" pitchFamily="2" charset="2"/>
                        <a:defRPr sz="2800">
                          <a:solidFill>
                            <a:schemeClr val="tx1"/>
                          </a:solidFill>
                          <a:latin typeface="Times New Roman" panose="02020603050405020304" pitchFamily="18" charset="0"/>
                        </a:defRPr>
                      </a:lvl1pPr>
                      <a:lvl2pPr marL="563563" algn="l">
                        <a:spcBef>
                          <a:spcPct val="20000"/>
                        </a:spcBef>
                        <a:buClr>
                          <a:schemeClr val="tx1"/>
                        </a:buClr>
                        <a:buSzPct val="120000"/>
                        <a:buFont typeface="Wingdings" panose="05000000000000000000" pitchFamily="2" charset="2"/>
                        <a:defRPr sz="2400">
                          <a:solidFill>
                            <a:schemeClr val="tx1"/>
                          </a:solidFill>
                          <a:latin typeface="Times New Roman" panose="02020603050405020304" pitchFamily="18" charset="0"/>
                        </a:defRPr>
                      </a:lvl2pPr>
                      <a:lvl3pPr marL="963613" algn="l">
                        <a:spcBef>
                          <a:spcPct val="20000"/>
                        </a:spcBef>
                        <a:buClr>
                          <a:schemeClr val="tx1"/>
                        </a:buClr>
                        <a:buSzPct val="120000"/>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rPr>
                        <a:t>549-77-1001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FA0"/>
                    </a:solidFill>
                  </a:tcPr>
                </a:tc>
                <a:tc>
                  <a:txBody>
                    <a:bodyPr/>
                    <a:lstStyle>
                      <a:lvl1pPr algn="l">
                        <a:spcBef>
                          <a:spcPct val="20000"/>
                        </a:spcBef>
                        <a:buClr>
                          <a:schemeClr val="tx1"/>
                        </a:buClr>
                        <a:buFont typeface="Wingdings" panose="05000000000000000000" pitchFamily="2" charset="2"/>
                        <a:defRPr sz="2800">
                          <a:solidFill>
                            <a:schemeClr val="tx1"/>
                          </a:solidFill>
                          <a:latin typeface="Times New Roman" panose="02020603050405020304" pitchFamily="18" charset="0"/>
                        </a:defRPr>
                      </a:lvl1pPr>
                      <a:lvl2pPr marL="563563" algn="l">
                        <a:spcBef>
                          <a:spcPct val="20000"/>
                        </a:spcBef>
                        <a:buClr>
                          <a:schemeClr val="tx1"/>
                        </a:buClr>
                        <a:buSzPct val="120000"/>
                        <a:buFont typeface="Wingdings" panose="05000000000000000000" pitchFamily="2" charset="2"/>
                        <a:defRPr sz="2400">
                          <a:solidFill>
                            <a:schemeClr val="tx1"/>
                          </a:solidFill>
                          <a:latin typeface="Times New Roman" panose="02020603050405020304" pitchFamily="18" charset="0"/>
                        </a:defRPr>
                      </a:lvl2pPr>
                      <a:lvl3pPr marL="963613" algn="l">
                        <a:spcBef>
                          <a:spcPct val="20000"/>
                        </a:spcBef>
                        <a:buClr>
                          <a:schemeClr val="tx1"/>
                        </a:buClr>
                        <a:buSzPct val="120000"/>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rPr>
                        <a:t>Buckley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FA0"/>
                    </a:solidFill>
                  </a:tcPr>
                </a:tc>
                <a:tc>
                  <a:txBody>
                    <a:bodyPr/>
                    <a:lstStyle>
                      <a:lvl1pPr algn="l">
                        <a:spcBef>
                          <a:spcPct val="20000"/>
                        </a:spcBef>
                        <a:buClr>
                          <a:schemeClr val="tx1"/>
                        </a:buClr>
                        <a:buFont typeface="Wingdings" panose="05000000000000000000" pitchFamily="2" charset="2"/>
                        <a:defRPr sz="2800">
                          <a:solidFill>
                            <a:schemeClr val="tx1"/>
                          </a:solidFill>
                          <a:latin typeface="Times New Roman" panose="02020603050405020304" pitchFamily="18" charset="0"/>
                        </a:defRPr>
                      </a:lvl1pPr>
                      <a:lvl2pPr marL="563563" algn="l">
                        <a:spcBef>
                          <a:spcPct val="20000"/>
                        </a:spcBef>
                        <a:buClr>
                          <a:schemeClr val="tx1"/>
                        </a:buClr>
                        <a:buSzPct val="120000"/>
                        <a:buFont typeface="Wingdings" panose="05000000000000000000" pitchFamily="2" charset="2"/>
                        <a:defRPr sz="2400">
                          <a:solidFill>
                            <a:schemeClr val="tx1"/>
                          </a:solidFill>
                          <a:latin typeface="Times New Roman" panose="02020603050405020304" pitchFamily="18" charset="0"/>
                        </a:defRPr>
                      </a:lvl2pPr>
                      <a:lvl3pPr marL="963613" algn="l">
                        <a:spcBef>
                          <a:spcPct val="20000"/>
                        </a:spcBef>
                        <a:buClr>
                          <a:schemeClr val="tx1"/>
                        </a:buClr>
                        <a:buSzPct val="120000"/>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rPr>
                        <a:t>Bill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FA0"/>
                    </a:solidFill>
                  </a:tcPr>
                </a:tc>
                <a:tc>
                  <a:txBody>
                    <a:bodyPr/>
                    <a:lstStyle>
                      <a:lvl1pPr algn="l">
                        <a:spcBef>
                          <a:spcPct val="20000"/>
                        </a:spcBef>
                        <a:buClr>
                          <a:schemeClr val="tx1"/>
                        </a:buClr>
                        <a:buFont typeface="Wingdings" panose="05000000000000000000" pitchFamily="2" charset="2"/>
                        <a:defRPr sz="2800">
                          <a:solidFill>
                            <a:schemeClr val="tx1"/>
                          </a:solidFill>
                          <a:latin typeface="Times New Roman" panose="02020603050405020304" pitchFamily="18" charset="0"/>
                        </a:defRPr>
                      </a:lvl1pPr>
                      <a:lvl2pPr marL="563563" algn="l">
                        <a:spcBef>
                          <a:spcPct val="20000"/>
                        </a:spcBef>
                        <a:buClr>
                          <a:schemeClr val="tx1"/>
                        </a:buClr>
                        <a:buSzPct val="120000"/>
                        <a:buFont typeface="Wingdings" panose="05000000000000000000" pitchFamily="2" charset="2"/>
                        <a:defRPr sz="2400">
                          <a:solidFill>
                            <a:schemeClr val="tx1"/>
                          </a:solidFill>
                          <a:latin typeface="Times New Roman" panose="02020603050405020304" pitchFamily="18" charset="0"/>
                        </a:defRPr>
                      </a:lvl2pPr>
                      <a:lvl3pPr marL="963613" algn="l">
                        <a:spcBef>
                          <a:spcPct val="20000"/>
                        </a:spcBef>
                        <a:buClr>
                          <a:schemeClr val="tx1"/>
                        </a:buClr>
                        <a:buSzPct val="120000"/>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rPr>
                        <a:t>2-17-79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FA0"/>
                    </a:solidFill>
                  </a:tcPr>
                </a:tc>
                <a:tc>
                  <a:txBody>
                    <a:bodyPr/>
                    <a:lstStyle>
                      <a:lvl1pPr algn="l">
                        <a:spcBef>
                          <a:spcPct val="20000"/>
                        </a:spcBef>
                        <a:buClr>
                          <a:schemeClr val="tx1"/>
                        </a:buClr>
                        <a:buFont typeface="Wingdings" panose="05000000000000000000" pitchFamily="2" charset="2"/>
                        <a:defRPr sz="2800">
                          <a:solidFill>
                            <a:schemeClr val="tx1"/>
                          </a:solidFill>
                          <a:latin typeface="Times New Roman" panose="02020603050405020304" pitchFamily="18" charset="0"/>
                        </a:defRPr>
                      </a:lvl1pPr>
                      <a:lvl2pPr marL="563563" algn="l">
                        <a:spcBef>
                          <a:spcPct val="20000"/>
                        </a:spcBef>
                        <a:buClr>
                          <a:schemeClr val="tx1"/>
                        </a:buClr>
                        <a:buSzPct val="120000"/>
                        <a:buFont typeface="Wingdings" panose="05000000000000000000" pitchFamily="2" charset="2"/>
                        <a:defRPr sz="2400">
                          <a:solidFill>
                            <a:schemeClr val="tx1"/>
                          </a:solidFill>
                          <a:latin typeface="Times New Roman" panose="02020603050405020304" pitchFamily="18" charset="0"/>
                        </a:defRPr>
                      </a:lvl2pPr>
                      <a:lvl3pPr marL="963613" algn="l">
                        <a:spcBef>
                          <a:spcPct val="20000"/>
                        </a:spcBef>
                        <a:buClr>
                          <a:schemeClr val="tx1"/>
                        </a:buClr>
                        <a:buSzPct val="120000"/>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rPr>
                        <a:t>650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FA0"/>
                    </a:solidFill>
                  </a:tcPr>
                </a:tc>
                <a:extLst>
                  <a:ext uri="{0D108BD9-81ED-4DB2-BD59-A6C34878D82A}">
                    <a16:rowId xmlns:a16="http://schemas.microsoft.com/office/drawing/2014/main" val="688483702"/>
                  </a:ext>
                </a:extLst>
              </a:tr>
              <a:tr h="393700">
                <a:tc>
                  <a:txBody>
                    <a:bodyPr/>
                    <a:lstStyle>
                      <a:lvl1pPr algn="l">
                        <a:spcBef>
                          <a:spcPct val="20000"/>
                        </a:spcBef>
                        <a:buClr>
                          <a:schemeClr val="tx1"/>
                        </a:buClr>
                        <a:buFont typeface="Wingdings" panose="05000000000000000000" pitchFamily="2" charset="2"/>
                        <a:defRPr sz="2800">
                          <a:solidFill>
                            <a:schemeClr val="tx1"/>
                          </a:solidFill>
                          <a:latin typeface="Times New Roman" panose="02020603050405020304" pitchFamily="18" charset="0"/>
                        </a:defRPr>
                      </a:lvl1pPr>
                      <a:lvl2pPr marL="563563" algn="l">
                        <a:spcBef>
                          <a:spcPct val="20000"/>
                        </a:spcBef>
                        <a:buClr>
                          <a:schemeClr val="tx1"/>
                        </a:buClr>
                        <a:buSzPct val="120000"/>
                        <a:buFont typeface="Wingdings" panose="05000000000000000000" pitchFamily="2" charset="2"/>
                        <a:defRPr sz="2400">
                          <a:solidFill>
                            <a:schemeClr val="tx1"/>
                          </a:solidFill>
                          <a:latin typeface="Times New Roman" panose="02020603050405020304" pitchFamily="18" charset="0"/>
                        </a:defRPr>
                      </a:lvl2pPr>
                      <a:lvl3pPr marL="963613" algn="l">
                        <a:spcBef>
                          <a:spcPct val="20000"/>
                        </a:spcBef>
                        <a:buClr>
                          <a:schemeClr val="tx1"/>
                        </a:buClr>
                        <a:buSzPct val="120000"/>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rPr>
                        <a:t>098-40-1370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FA0"/>
                    </a:solidFill>
                  </a:tcPr>
                </a:tc>
                <a:tc>
                  <a:txBody>
                    <a:bodyPr/>
                    <a:lstStyle>
                      <a:lvl1pPr algn="l">
                        <a:spcBef>
                          <a:spcPct val="20000"/>
                        </a:spcBef>
                        <a:buClr>
                          <a:schemeClr val="tx1"/>
                        </a:buClr>
                        <a:buFont typeface="Wingdings" panose="05000000000000000000" pitchFamily="2" charset="2"/>
                        <a:defRPr sz="2800">
                          <a:solidFill>
                            <a:schemeClr val="tx1"/>
                          </a:solidFill>
                          <a:latin typeface="Times New Roman" panose="02020603050405020304" pitchFamily="18" charset="0"/>
                        </a:defRPr>
                      </a:lvl1pPr>
                      <a:lvl2pPr marL="563563" algn="l">
                        <a:spcBef>
                          <a:spcPct val="20000"/>
                        </a:spcBef>
                        <a:buClr>
                          <a:schemeClr val="tx1"/>
                        </a:buClr>
                        <a:buSzPct val="120000"/>
                        <a:buFont typeface="Wingdings" panose="05000000000000000000" pitchFamily="2" charset="2"/>
                        <a:defRPr sz="2400">
                          <a:solidFill>
                            <a:schemeClr val="tx1"/>
                          </a:solidFill>
                          <a:latin typeface="Times New Roman" panose="02020603050405020304" pitchFamily="18" charset="0"/>
                        </a:defRPr>
                      </a:lvl2pPr>
                      <a:lvl3pPr marL="963613" algn="l">
                        <a:spcBef>
                          <a:spcPct val="20000"/>
                        </a:spcBef>
                        <a:buClr>
                          <a:schemeClr val="tx1"/>
                        </a:buClr>
                        <a:buSzPct val="120000"/>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rPr>
                        <a:t>Fiske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FA0"/>
                    </a:solidFill>
                  </a:tcPr>
                </a:tc>
                <a:tc>
                  <a:txBody>
                    <a:bodyPr/>
                    <a:lstStyle>
                      <a:lvl1pPr algn="l">
                        <a:spcBef>
                          <a:spcPct val="20000"/>
                        </a:spcBef>
                        <a:buClr>
                          <a:schemeClr val="tx1"/>
                        </a:buClr>
                        <a:buFont typeface="Wingdings" panose="05000000000000000000" pitchFamily="2" charset="2"/>
                        <a:defRPr sz="2800">
                          <a:solidFill>
                            <a:schemeClr val="tx1"/>
                          </a:solidFill>
                          <a:latin typeface="Times New Roman" panose="02020603050405020304" pitchFamily="18" charset="0"/>
                        </a:defRPr>
                      </a:lvl1pPr>
                      <a:lvl2pPr marL="563563" algn="l">
                        <a:spcBef>
                          <a:spcPct val="20000"/>
                        </a:spcBef>
                        <a:buClr>
                          <a:schemeClr val="tx1"/>
                        </a:buClr>
                        <a:buSzPct val="120000"/>
                        <a:buFont typeface="Wingdings" panose="05000000000000000000" pitchFamily="2" charset="2"/>
                        <a:defRPr sz="2400">
                          <a:solidFill>
                            <a:schemeClr val="tx1"/>
                          </a:solidFill>
                          <a:latin typeface="Times New Roman" panose="02020603050405020304" pitchFamily="18" charset="0"/>
                        </a:defRPr>
                      </a:lvl2pPr>
                      <a:lvl3pPr marL="963613" algn="l">
                        <a:spcBef>
                          <a:spcPct val="20000"/>
                        </a:spcBef>
                        <a:buClr>
                          <a:schemeClr val="tx1"/>
                        </a:buClr>
                        <a:buSzPct val="120000"/>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rPr>
                        <a:t>Steven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FA0"/>
                    </a:solidFill>
                  </a:tcPr>
                </a:tc>
                <a:tc>
                  <a:txBody>
                    <a:bodyPr/>
                    <a:lstStyle>
                      <a:lvl1pPr algn="l">
                        <a:spcBef>
                          <a:spcPct val="20000"/>
                        </a:spcBef>
                        <a:buClr>
                          <a:schemeClr val="tx1"/>
                        </a:buClr>
                        <a:buFont typeface="Wingdings" panose="05000000000000000000" pitchFamily="2" charset="2"/>
                        <a:defRPr sz="2800">
                          <a:solidFill>
                            <a:schemeClr val="tx1"/>
                          </a:solidFill>
                          <a:latin typeface="Times New Roman" panose="02020603050405020304" pitchFamily="18" charset="0"/>
                        </a:defRPr>
                      </a:lvl1pPr>
                      <a:lvl2pPr marL="563563" algn="l">
                        <a:spcBef>
                          <a:spcPct val="20000"/>
                        </a:spcBef>
                        <a:buClr>
                          <a:schemeClr val="tx1"/>
                        </a:buClr>
                        <a:buSzPct val="120000"/>
                        <a:buFont typeface="Wingdings" panose="05000000000000000000" pitchFamily="2" charset="2"/>
                        <a:defRPr sz="2400">
                          <a:solidFill>
                            <a:schemeClr val="tx1"/>
                          </a:solidFill>
                          <a:latin typeface="Times New Roman" panose="02020603050405020304" pitchFamily="18" charset="0"/>
                        </a:defRPr>
                      </a:lvl2pPr>
                      <a:lvl3pPr marL="963613" algn="l">
                        <a:spcBef>
                          <a:spcPct val="20000"/>
                        </a:spcBef>
                        <a:buClr>
                          <a:schemeClr val="tx1"/>
                        </a:buClr>
                        <a:buSzPct val="120000"/>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rPr>
                        <a:t>1-5-85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FA0"/>
                    </a:solidFill>
                  </a:tcPr>
                </a:tc>
                <a:tc>
                  <a:txBody>
                    <a:bodyPr/>
                    <a:lstStyle>
                      <a:lvl1pPr algn="l">
                        <a:spcBef>
                          <a:spcPct val="20000"/>
                        </a:spcBef>
                        <a:buClr>
                          <a:schemeClr val="tx1"/>
                        </a:buClr>
                        <a:buFont typeface="Wingdings" panose="05000000000000000000" pitchFamily="2" charset="2"/>
                        <a:defRPr sz="2800">
                          <a:solidFill>
                            <a:schemeClr val="tx1"/>
                          </a:solidFill>
                          <a:latin typeface="Times New Roman" panose="02020603050405020304" pitchFamily="18" charset="0"/>
                        </a:defRPr>
                      </a:lvl1pPr>
                      <a:lvl2pPr marL="563563" algn="l">
                        <a:spcBef>
                          <a:spcPct val="20000"/>
                        </a:spcBef>
                        <a:buClr>
                          <a:schemeClr val="tx1"/>
                        </a:buClr>
                        <a:buSzPct val="120000"/>
                        <a:buFont typeface="Wingdings" panose="05000000000000000000" pitchFamily="2" charset="2"/>
                        <a:defRPr sz="2400">
                          <a:solidFill>
                            <a:schemeClr val="tx1"/>
                          </a:solidFill>
                          <a:latin typeface="Times New Roman" panose="02020603050405020304" pitchFamily="18" charset="0"/>
                        </a:defRPr>
                      </a:lvl2pPr>
                      <a:lvl3pPr marL="963613" algn="l">
                        <a:spcBef>
                          <a:spcPct val="20000"/>
                        </a:spcBef>
                        <a:buClr>
                          <a:schemeClr val="tx1"/>
                        </a:buClr>
                        <a:buSzPct val="120000"/>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rPr>
                        <a:t>598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FA0"/>
                    </a:solidFill>
                  </a:tcPr>
                </a:tc>
                <a:extLst>
                  <a:ext uri="{0D108BD9-81ED-4DB2-BD59-A6C34878D82A}">
                    <a16:rowId xmlns:a16="http://schemas.microsoft.com/office/drawing/2014/main" val="3298994042"/>
                  </a:ext>
                </a:extLst>
              </a:tr>
            </a:tbl>
          </a:graphicData>
        </a:graphic>
      </p:graphicFrame>
      <p:sp>
        <p:nvSpPr>
          <p:cNvPr id="7" name="Text Box 1131"/>
          <p:cNvSpPr txBox="1">
            <a:spLocks noChangeArrowheads="1"/>
          </p:cNvSpPr>
          <p:nvPr/>
        </p:nvSpPr>
        <p:spPr bwMode="auto">
          <a:xfrm>
            <a:off x="2678084" y="1458999"/>
            <a:ext cx="3352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en-US" sz="1600">
                <a:solidFill>
                  <a:schemeClr val="tx1"/>
                </a:solidFill>
                <a:latin typeface="Trebuchet MS" panose="020B0603020202020204" pitchFamily="34" charset="0"/>
              </a:rPr>
              <a:t>Data Table 1: Project Table</a:t>
            </a:r>
          </a:p>
        </p:txBody>
      </p:sp>
      <p:sp>
        <p:nvSpPr>
          <p:cNvPr id="8" name="Text Box 1132"/>
          <p:cNvSpPr txBox="1">
            <a:spLocks noChangeArrowheads="1"/>
          </p:cNvSpPr>
          <p:nvPr/>
        </p:nvSpPr>
        <p:spPr bwMode="auto">
          <a:xfrm>
            <a:off x="7021484" y="1414549"/>
            <a:ext cx="3352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en-US" sz="1600">
                <a:solidFill>
                  <a:schemeClr val="tx1"/>
                </a:solidFill>
                <a:latin typeface="Trebuchet MS" panose="020B0603020202020204" pitchFamily="34" charset="0"/>
              </a:rPr>
              <a:t>Data Table 2: Department Table</a:t>
            </a:r>
          </a:p>
        </p:txBody>
      </p:sp>
      <p:sp>
        <p:nvSpPr>
          <p:cNvPr id="9" name="Text Box 1133"/>
          <p:cNvSpPr txBox="1">
            <a:spLocks noChangeArrowheads="1"/>
          </p:cNvSpPr>
          <p:nvPr/>
        </p:nvSpPr>
        <p:spPr bwMode="auto">
          <a:xfrm>
            <a:off x="2678084" y="3776749"/>
            <a:ext cx="3352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en-US" sz="1600">
                <a:solidFill>
                  <a:schemeClr val="tx1"/>
                </a:solidFill>
                <a:latin typeface="Trebuchet MS" panose="020B0603020202020204" pitchFamily="34" charset="0"/>
              </a:rPr>
              <a:t>Data Table 3: Manager Table</a:t>
            </a:r>
          </a:p>
        </p:txBody>
      </p:sp>
    </p:spTree>
    <p:extLst>
      <p:ext uri="{BB962C8B-B14F-4D97-AF65-F5344CB8AC3E}">
        <p14:creationId xmlns:p14="http://schemas.microsoft.com/office/powerpoint/2010/main" val="1284106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601394" y="740266"/>
            <a:ext cx="6589712" cy="1281112"/>
          </a:xfrm>
        </p:spPr>
        <p:txBody>
          <a:bodyPr/>
          <a:lstStyle/>
          <a:p>
            <a:r>
              <a:rPr lang="en-US" altLang="en-US" dirty="0" smtClean="0"/>
              <a:t>Data Definition Language </a:t>
            </a:r>
          </a:p>
        </p:txBody>
      </p:sp>
      <p:sp>
        <p:nvSpPr>
          <p:cNvPr id="5" name="Rectangle 3"/>
          <p:cNvSpPr>
            <a:spLocks noGrp="1" noChangeArrowheads="1"/>
          </p:cNvSpPr>
          <p:nvPr>
            <p:ph idx="1"/>
          </p:nvPr>
        </p:nvSpPr>
        <p:spPr>
          <a:xfrm>
            <a:off x="2599806" y="2249978"/>
            <a:ext cx="6591300" cy="3778250"/>
          </a:xfrm>
        </p:spPr>
        <p:txBody>
          <a:bodyPr/>
          <a:lstStyle/>
          <a:p>
            <a:r>
              <a:rPr lang="en-US" altLang="en-US" dirty="0" smtClean="0"/>
              <a:t>Data Definition Language (DDL)</a:t>
            </a:r>
          </a:p>
          <a:p>
            <a:pPr lvl="1"/>
            <a:r>
              <a:rPr lang="en-US" altLang="en-US" dirty="0" smtClean="0"/>
              <a:t>A collection of instructions and commands used to define and describe data and data relationships in a specific database</a:t>
            </a:r>
          </a:p>
        </p:txBody>
      </p:sp>
    </p:spTree>
    <p:extLst>
      <p:ext uri="{BB962C8B-B14F-4D97-AF65-F5344CB8AC3E}">
        <p14:creationId xmlns:p14="http://schemas.microsoft.com/office/powerpoint/2010/main" val="691032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944688" y="623888"/>
            <a:ext cx="8462396" cy="1281112"/>
          </a:xfrm>
        </p:spPr>
        <p:txBody>
          <a:bodyPr/>
          <a:lstStyle/>
          <a:p>
            <a:r>
              <a:rPr lang="en-US" altLang="en-US" dirty="0" smtClean="0"/>
              <a:t>Manipulating Data</a:t>
            </a:r>
          </a:p>
        </p:txBody>
      </p:sp>
      <p:sp>
        <p:nvSpPr>
          <p:cNvPr id="5" name="Rectangle 3"/>
          <p:cNvSpPr>
            <a:spLocks noGrp="1" noChangeArrowheads="1"/>
          </p:cNvSpPr>
          <p:nvPr>
            <p:ph idx="1"/>
          </p:nvPr>
        </p:nvSpPr>
        <p:spPr>
          <a:xfrm>
            <a:off x="1943099" y="2133600"/>
            <a:ext cx="8464435" cy="3778250"/>
          </a:xfrm>
        </p:spPr>
        <p:txBody>
          <a:bodyPr rtlCol="0">
            <a:normAutofit/>
          </a:bodyPr>
          <a:lstStyle/>
          <a:p>
            <a:pPr fontAlgn="auto">
              <a:spcAft>
                <a:spcPts val="0"/>
              </a:spcAft>
              <a:buFont typeface="Wingdings 3" charset="2"/>
              <a:buChar char=""/>
              <a:defRPr/>
            </a:pPr>
            <a:r>
              <a:rPr lang="en-US" altLang="en-US" sz="2800">
                <a:solidFill>
                  <a:schemeClr val="tx1">
                    <a:lumMod val="75000"/>
                    <a:lumOff val="25000"/>
                  </a:schemeClr>
                </a:solidFill>
              </a:rPr>
              <a:t>Concurrency control</a:t>
            </a:r>
          </a:p>
          <a:p>
            <a:pPr lvl="1" fontAlgn="auto">
              <a:spcAft>
                <a:spcPts val="0"/>
              </a:spcAft>
              <a:buFont typeface="Wingdings 3" charset="2"/>
              <a:buChar char=""/>
              <a:defRPr/>
            </a:pPr>
            <a:r>
              <a:rPr lang="en-US" altLang="en-US" sz="2400">
                <a:solidFill>
                  <a:schemeClr val="tx1">
                    <a:lumMod val="75000"/>
                    <a:lumOff val="25000"/>
                  </a:schemeClr>
                </a:solidFill>
              </a:rPr>
              <a:t>A method of dealing with a situation in which two or more people need to access the same record in a database at the same time</a:t>
            </a:r>
          </a:p>
          <a:p>
            <a:pPr fontAlgn="auto">
              <a:spcAft>
                <a:spcPts val="0"/>
              </a:spcAft>
              <a:buFont typeface="Wingdings 3" charset="2"/>
              <a:buChar char=""/>
              <a:defRPr/>
            </a:pPr>
            <a:r>
              <a:rPr lang="en-US" altLang="en-US" sz="2800">
                <a:solidFill>
                  <a:schemeClr val="tx1">
                    <a:lumMod val="75000"/>
                    <a:lumOff val="25000"/>
                  </a:schemeClr>
                </a:solidFill>
              </a:rPr>
              <a:t>Data manipulation language (DML)</a:t>
            </a:r>
          </a:p>
          <a:p>
            <a:pPr lvl="1" fontAlgn="auto">
              <a:spcAft>
                <a:spcPts val="0"/>
              </a:spcAft>
              <a:buFont typeface="Wingdings 3" charset="2"/>
              <a:buChar char=""/>
              <a:defRPr/>
            </a:pPr>
            <a:r>
              <a:rPr lang="en-US" altLang="en-US" sz="2400">
                <a:solidFill>
                  <a:schemeClr val="tx1">
                    <a:lumMod val="75000"/>
                    <a:lumOff val="25000"/>
                  </a:schemeClr>
                </a:solidFill>
              </a:rPr>
              <a:t>The commands that are used to manipulate the data in a database</a:t>
            </a:r>
          </a:p>
          <a:p>
            <a:pPr fontAlgn="auto">
              <a:spcAft>
                <a:spcPts val="0"/>
              </a:spcAft>
              <a:buFont typeface="Wingdings 3" charset="2"/>
              <a:buChar char=""/>
              <a:defRPr/>
            </a:pPr>
            <a:r>
              <a:rPr lang="en-US" altLang="en-US" sz="2800">
                <a:solidFill>
                  <a:schemeClr val="tx1">
                    <a:lumMod val="75000"/>
                    <a:lumOff val="25000"/>
                  </a:schemeClr>
                </a:solidFill>
              </a:rPr>
              <a:t>Structured query language (SQL)</a:t>
            </a:r>
          </a:p>
          <a:p>
            <a:pPr lvl="1" fontAlgn="auto">
              <a:spcAft>
                <a:spcPts val="0"/>
              </a:spcAft>
              <a:buFont typeface="Wingdings 3" charset="2"/>
              <a:buChar char=""/>
              <a:defRPr/>
            </a:pPr>
            <a:r>
              <a:rPr lang="en-US" altLang="en-US" sz="2400">
                <a:solidFill>
                  <a:schemeClr val="tx1">
                    <a:lumMod val="75000"/>
                    <a:lumOff val="25000"/>
                  </a:schemeClr>
                </a:solidFill>
              </a:rPr>
              <a:t>A standardized data manipulation language</a:t>
            </a:r>
          </a:p>
        </p:txBody>
      </p:sp>
    </p:spTree>
    <p:extLst>
      <p:ext uri="{BB962C8B-B14F-4D97-AF65-F5344CB8AC3E}">
        <p14:creationId xmlns:p14="http://schemas.microsoft.com/office/powerpoint/2010/main" val="2492306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111216" y="512618"/>
            <a:ext cx="5877315" cy="1371600"/>
          </a:xfrm>
        </p:spPr>
        <p:txBody>
          <a:bodyPr>
            <a:normAutofit fontScale="90000"/>
          </a:bodyPr>
          <a:lstStyle/>
          <a:p>
            <a:r>
              <a:rPr lang="en-US" altLang="en-US" dirty="0" smtClean="0"/>
              <a:t>On-Line Analytical</a:t>
            </a:r>
            <a:br>
              <a:rPr lang="en-US" altLang="en-US" dirty="0" smtClean="0"/>
            </a:br>
            <a:r>
              <a:rPr lang="en-US" altLang="en-US" dirty="0" smtClean="0"/>
              <a:t>Processing (OLAP)</a:t>
            </a:r>
          </a:p>
        </p:txBody>
      </p:sp>
      <p:sp>
        <p:nvSpPr>
          <p:cNvPr id="5" name="Rectangle 3"/>
          <p:cNvSpPr>
            <a:spLocks noGrp="1" noChangeArrowheads="1"/>
          </p:cNvSpPr>
          <p:nvPr>
            <p:ph idx="1"/>
          </p:nvPr>
        </p:nvSpPr>
        <p:spPr>
          <a:xfrm>
            <a:off x="2527067" y="2067098"/>
            <a:ext cx="6580909" cy="3778250"/>
          </a:xfrm>
        </p:spPr>
        <p:txBody>
          <a:bodyPr/>
          <a:lstStyle/>
          <a:p>
            <a:pPr>
              <a:lnSpc>
                <a:spcPct val="90000"/>
              </a:lnSpc>
            </a:pPr>
            <a:r>
              <a:rPr lang="en-US" altLang="en-US" smtClean="0"/>
              <a:t>On-line analytic processing (OLAP)</a:t>
            </a:r>
          </a:p>
          <a:p>
            <a:pPr lvl="2">
              <a:lnSpc>
                <a:spcPct val="90000"/>
              </a:lnSpc>
            </a:pPr>
            <a:r>
              <a:rPr lang="en-US" altLang="en-US" smtClean="0"/>
              <a:t>Access to multidimensional databases providing managerially useful display techniques</a:t>
            </a:r>
          </a:p>
          <a:p>
            <a:pPr lvl="2">
              <a:lnSpc>
                <a:spcPct val="90000"/>
              </a:lnSpc>
            </a:pPr>
            <a:r>
              <a:rPr lang="en-US" altLang="en-US" smtClean="0"/>
              <a:t>Now used to store and deliver data warehouse information</a:t>
            </a:r>
          </a:p>
          <a:p>
            <a:pPr>
              <a:lnSpc>
                <a:spcPct val="90000"/>
              </a:lnSpc>
            </a:pPr>
            <a:r>
              <a:rPr lang="en-US" altLang="en-US" smtClean="0"/>
              <a:t>Data warehouse and OLAP</a:t>
            </a:r>
          </a:p>
          <a:p>
            <a:pPr lvl="2">
              <a:lnSpc>
                <a:spcPct val="90000"/>
              </a:lnSpc>
            </a:pPr>
            <a:r>
              <a:rPr lang="en-US" altLang="en-US" smtClean="0"/>
              <a:t>Provides top-down, query-driven analysis</a:t>
            </a:r>
          </a:p>
          <a:p>
            <a:pPr>
              <a:lnSpc>
                <a:spcPct val="90000"/>
              </a:lnSpc>
            </a:pPr>
            <a:r>
              <a:rPr lang="en-US" altLang="en-US" smtClean="0"/>
              <a:t>Data mining</a:t>
            </a:r>
          </a:p>
          <a:p>
            <a:pPr lvl="2">
              <a:lnSpc>
                <a:spcPct val="90000"/>
              </a:lnSpc>
            </a:pPr>
            <a:r>
              <a:rPr lang="en-US" altLang="en-US" smtClean="0"/>
              <a:t>Provides bottom-up, discovery-driven analysis</a:t>
            </a:r>
          </a:p>
        </p:txBody>
      </p:sp>
    </p:spTree>
    <p:extLst>
      <p:ext uri="{BB962C8B-B14F-4D97-AF65-F5344CB8AC3E}">
        <p14:creationId xmlns:p14="http://schemas.microsoft.com/office/powerpoint/2010/main" val="2274829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606040" y="362989"/>
            <a:ext cx="7772400" cy="1371600"/>
          </a:xfrm>
        </p:spPr>
        <p:txBody>
          <a:bodyPr>
            <a:normAutofit fontScale="90000"/>
          </a:bodyPr>
          <a:lstStyle/>
          <a:p>
            <a:r>
              <a:rPr lang="en-US" altLang="en-US" dirty="0" smtClean="0"/>
              <a:t>Open Database</a:t>
            </a:r>
            <a:br>
              <a:rPr lang="en-US" altLang="en-US" dirty="0" smtClean="0"/>
            </a:br>
            <a:r>
              <a:rPr lang="en-US" altLang="en-US" dirty="0" smtClean="0"/>
              <a:t>Connectivity (ODBC)</a:t>
            </a:r>
          </a:p>
        </p:txBody>
      </p:sp>
      <p:sp>
        <p:nvSpPr>
          <p:cNvPr id="5" name="Rectangle 4"/>
          <p:cNvSpPr/>
          <p:nvPr/>
        </p:nvSpPr>
        <p:spPr>
          <a:xfrm>
            <a:off x="2499360" y="2072378"/>
            <a:ext cx="6096000" cy="1754326"/>
          </a:xfrm>
          <a:prstGeom prst="rect">
            <a:avLst/>
          </a:prstGeom>
        </p:spPr>
        <p:txBody>
          <a:bodyPr>
            <a:spAutoFit/>
          </a:bodyPr>
          <a:lstStyle/>
          <a:p>
            <a:pPr marL="285750" indent="-285750">
              <a:buFont typeface="Arial" panose="020B0604020202020204" pitchFamily="34" charset="0"/>
              <a:buChar char="•"/>
            </a:pPr>
            <a:r>
              <a:rPr lang="en-AU" dirty="0">
                <a:solidFill>
                  <a:srgbClr val="444444"/>
                </a:solidFill>
                <a:latin typeface="Open Sans"/>
              </a:rPr>
              <a:t>Open </a:t>
            </a:r>
            <a:r>
              <a:rPr lang="en-AU" dirty="0" smtClean="0">
                <a:solidFill>
                  <a:srgbClr val="444444"/>
                </a:solidFill>
                <a:latin typeface="Open Sans"/>
              </a:rPr>
              <a:t>Database </a:t>
            </a:r>
            <a:r>
              <a:rPr lang="en-AU" dirty="0">
                <a:solidFill>
                  <a:srgbClr val="444444"/>
                </a:solidFill>
                <a:latin typeface="Open Sans"/>
              </a:rPr>
              <a:t>Connectivity (ODBC) is an Application Programming Interface (API) provided by Microsoft for accessing </a:t>
            </a:r>
            <a:r>
              <a:rPr lang="en-AU" dirty="0" smtClean="0">
                <a:solidFill>
                  <a:srgbClr val="444444"/>
                </a:solidFill>
                <a:latin typeface="Open Sans"/>
              </a:rPr>
              <a:t>databases</a:t>
            </a:r>
          </a:p>
          <a:p>
            <a:pPr marL="285750" indent="-285750">
              <a:buFont typeface="Arial" panose="020B0604020202020204" pitchFamily="34" charset="0"/>
              <a:buChar char="•"/>
            </a:pPr>
            <a:endParaRPr lang="en-AU" dirty="0">
              <a:solidFill>
                <a:srgbClr val="444444"/>
              </a:solidFill>
              <a:latin typeface="Open Sans"/>
            </a:endParaRPr>
          </a:p>
          <a:p>
            <a:pPr marL="285750" indent="-285750">
              <a:buFont typeface="Arial" panose="020B0604020202020204" pitchFamily="34" charset="0"/>
              <a:buChar char="•"/>
            </a:pPr>
            <a:r>
              <a:rPr lang="en-AU" dirty="0" smtClean="0">
                <a:solidFill>
                  <a:srgbClr val="444444"/>
                </a:solidFill>
                <a:latin typeface="Open Sans"/>
              </a:rPr>
              <a:t>Provides </a:t>
            </a:r>
            <a:r>
              <a:rPr lang="en-AU" dirty="0">
                <a:solidFill>
                  <a:srgbClr val="444444"/>
                </a:solidFill>
                <a:latin typeface="Open Sans"/>
              </a:rPr>
              <a:t>functions to insert, modify and delete data and obtain information from the database</a:t>
            </a:r>
            <a:endParaRPr lang="en-AU" dirty="0"/>
          </a:p>
        </p:txBody>
      </p:sp>
      <p:pic>
        <p:nvPicPr>
          <p:cNvPr id="6" name="Picture 5"/>
          <p:cNvPicPr>
            <a:picLocks noChangeAspect="1"/>
          </p:cNvPicPr>
          <p:nvPr/>
        </p:nvPicPr>
        <p:blipFill>
          <a:blip r:embed="rId2"/>
          <a:stretch>
            <a:fillRect/>
          </a:stretch>
        </p:blipFill>
        <p:spPr>
          <a:xfrm>
            <a:off x="2913697" y="4030807"/>
            <a:ext cx="5267325" cy="2038350"/>
          </a:xfrm>
          <a:prstGeom prst="rect">
            <a:avLst/>
          </a:prstGeom>
        </p:spPr>
      </p:pic>
      <p:sp>
        <p:nvSpPr>
          <p:cNvPr id="7" name="Rectangle 6"/>
          <p:cNvSpPr/>
          <p:nvPr/>
        </p:nvSpPr>
        <p:spPr>
          <a:xfrm>
            <a:off x="2606040" y="6213479"/>
            <a:ext cx="5295854" cy="369332"/>
          </a:xfrm>
          <a:prstGeom prst="rect">
            <a:avLst/>
          </a:prstGeom>
        </p:spPr>
        <p:txBody>
          <a:bodyPr wrap="square">
            <a:spAutoFit/>
          </a:bodyPr>
          <a:lstStyle/>
          <a:p>
            <a:r>
              <a:rPr lang="en-AU" dirty="0"/>
              <a:t>Fig. 9</a:t>
            </a:r>
            <a:r>
              <a:rPr lang="en-AU" dirty="0" smtClean="0"/>
              <a:t>: </a:t>
            </a:r>
            <a:r>
              <a:rPr lang="en-US" altLang="en-US" dirty="0"/>
              <a:t>Open </a:t>
            </a:r>
            <a:r>
              <a:rPr lang="en-US" altLang="en-US" dirty="0" smtClean="0"/>
              <a:t>Database Connectivity </a:t>
            </a:r>
            <a:r>
              <a:rPr lang="en-US" altLang="en-US" dirty="0"/>
              <a:t>(ODBC)</a:t>
            </a:r>
            <a:endParaRPr lang="en-AU" dirty="0"/>
          </a:p>
        </p:txBody>
      </p:sp>
    </p:spTree>
    <p:extLst>
      <p:ext uri="{BB962C8B-B14F-4D97-AF65-F5344CB8AC3E}">
        <p14:creationId xmlns:p14="http://schemas.microsoft.com/office/powerpoint/2010/main" val="3410128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Database: Security Issues and Ethical Considerations</a:t>
            </a:r>
            <a:endParaRPr lang="en-AU" dirty="0"/>
          </a:p>
        </p:txBody>
      </p:sp>
      <p:sp>
        <p:nvSpPr>
          <p:cNvPr id="3" name="Content Placeholder 2"/>
          <p:cNvSpPr>
            <a:spLocks noGrp="1"/>
          </p:cNvSpPr>
          <p:nvPr>
            <p:ph idx="1"/>
          </p:nvPr>
        </p:nvSpPr>
        <p:spPr/>
        <p:txBody>
          <a:bodyPr/>
          <a:lstStyle/>
          <a:p>
            <a:r>
              <a:rPr lang="en-AU" dirty="0"/>
              <a:t>Legal and ethical issues regarding the right to access certain information. T</a:t>
            </a:r>
            <a:r>
              <a:rPr lang="en-AU" dirty="0" smtClean="0"/>
              <a:t>here </a:t>
            </a:r>
            <a:r>
              <a:rPr lang="en-AU" dirty="0"/>
              <a:t>are many laws governing privacy of information</a:t>
            </a:r>
            <a:r>
              <a:rPr lang="en-AU" dirty="0" smtClean="0"/>
              <a:t>.</a:t>
            </a:r>
          </a:p>
          <a:p>
            <a:r>
              <a:rPr lang="en-AU" dirty="0" smtClean="0"/>
              <a:t>Policy </a:t>
            </a:r>
            <a:r>
              <a:rPr lang="en-AU" dirty="0"/>
              <a:t>issues at the governmental, institutional, or corporate level as to what kinds of information should not be made publicly available – for example, credit ratings and personal medical </a:t>
            </a:r>
            <a:r>
              <a:rPr lang="en-AU" dirty="0" smtClean="0"/>
              <a:t>records</a:t>
            </a:r>
          </a:p>
          <a:p>
            <a:r>
              <a:rPr lang="en-AU" dirty="0" smtClean="0"/>
              <a:t>System-related </a:t>
            </a:r>
            <a:r>
              <a:rPr lang="en-AU" dirty="0"/>
              <a:t>issues such as the system levels at which various security functions should be enforced-- for example, whether a security function should be handled at the physical H/W, OS, or DBMS levels</a:t>
            </a:r>
            <a:r>
              <a:rPr lang="en-AU" dirty="0" smtClean="0"/>
              <a:t>.</a:t>
            </a:r>
          </a:p>
          <a:p>
            <a:r>
              <a:rPr lang="en-AU" dirty="0" smtClean="0"/>
              <a:t>The </a:t>
            </a:r>
            <a:r>
              <a:rPr lang="en-AU" dirty="0"/>
              <a:t>need in some organizations to identify multiple security levels and to categorize the data and users based on these classified. The security policy of the organization with respect to permitting access to various classifications of data must be enforced.</a:t>
            </a:r>
          </a:p>
        </p:txBody>
      </p:sp>
    </p:spTree>
    <p:extLst>
      <p:ext uri="{BB962C8B-B14F-4D97-AF65-F5344CB8AC3E}">
        <p14:creationId xmlns:p14="http://schemas.microsoft.com/office/powerpoint/2010/main" val="22933480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444444"/>
                </a:solidFill>
                <a:latin typeface="Open Sans"/>
              </a:rPr>
              <a:t>Threats to Database</a:t>
            </a:r>
            <a:endParaRPr lang="en-AU" dirty="0"/>
          </a:p>
        </p:txBody>
      </p:sp>
      <p:sp>
        <p:nvSpPr>
          <p:cNvPr id="3" name="Content Placeholder 2"/>
          <p:cNvSpPr>
            <a:spLocks noGrp="1"/>
          </p:cNvSpPr>
          <p:nvPr>
            <p:ph idx="1"/>
          </p:nvPr>
        </p:nvSpPr>
        <p:spPr/>
        <p:txBody>
          <a:bodyPr/>
          <a:lstStyle/>
          <a:p>
            <a:r>
              <a:rPr lang="en-AU" dirty="0">
                <a:solidFill>
                  <a:srgbClr val="444444"/>
                </a:solidFill>
                <a:latin typeface="Open Sans"/>
              </a:rPr>
              <a:t>Threats to database result in the loss or degradation of some or all of the following security goals: integrity, availability, and confidentially</a:t>
            </a:r>
            <a:r>
              <a:rPr lang="en-AU" dirty="0" smtClean="0">
                <a:solidFill>
                  <a:srgbClr val="444444"/>
                </a:solidFill>
                <a:latin typeface="Open Sans"/>
              </a:rPr>
              <a:t>.</a:t>
            </a:r>
          </a:p>
          <a:p>
            <a:r>
              <a:rPr lang="en-AU" dirty="0" smtClean="0">
                <a:solidFill>
                  <a:srgbClr val="444444"/>
                </a:solidFill>
                <a:latin typeface="Open Sans"/>
              </a:rPr>
              <a:t>Loss </a:t>
            </a:r>
            <a:r>
              <a:rPr lang="en-AU" dirty="0">
                <a:solidFill>
                  <a:srgbClr val="444444"/>
                </a:solidFill>
                <a:latin typeface="Open Sans"/>
              </a:rPr>
              <a:t>of </a:t>
            </a:r>
            <a:r>
              <a:rPr lang="en-AU" dirty="0" smtClean="0">
                <a:solidFill>
                  <a:srgbClr val="444444"/>
                </a:solidFill>
                <a:latin typeface="Open Sans"/>
              </a:rPr>
              <a:t>integrity</a:t>
            </a:r>
          </a:p>
          <a:p>
            <a:r>
              <a:rPr lang="en-AU" dirty="0" smtClean="0">
                <a:solidFill>
                  <a:srgbClr val="444444"/>
                </a:solidFill>
                <a:latin typeface="Open Sans"/>
              </a:rPr>
              <a:t>Loss </a:t>
            </a:r>
            <a:r>
              <a:rPr lang="en-AU" dirty="0">
                <a:solidFill>
                  <a:srgbClr val="444444"/>
                </a:solidFill>
                <a:latin typeface="Open Sans"/>
              </a:rPr>
              <a:t>of </a:t>
            </a:r>
            <a:r>
              <a:rPr lang="en-AU" dirty="0" smtClean="0">
                <a:solidFill>
                  <a:srgbClr val="444444"/>
                </a:solidFill>
                <a:latin typeface="Open Sans"/>
              </a:rPr>
              <a:t>availability</a:t>
            </a:r>
          </a:p>
          <a:p>
            <a:r>
              <a:rPr lang="en-AU" dirty="0" smtClean="0">
                <a:solidFill>
                  <a:srgbClr val="444444"/>
                </a:solidFill>
                <a:latin typeface="Open Sans"/>
              </a:rPr>
              <a:t>Loss </a:t>
            </a:r>
            <a:r>
              <a:rPr lang="en-AU" dirty="0">
                <a:solidFill>
                  <a:srgbClr val="444444"/>
                </a:solidFill>
                <a:latin typeface="Open Sans"/>
              </a:rPr>
              <a:t>of confidentially</a:t>
            </a:r>
            <a:endParaRPr lang="en-AU" dirty="0"/>
          </a:p>
        </p:txBody>
      </p:sp>
    </p:spTree>
    <p:extLst>
      <p:ext uri="{BB962C8B-B14F-4D97-AF65-F5344CB8AC3E}">
        <p14:creationId xmlns:p14="http://schemas.microsoft.com/office/powerpoint/2010/main" val="3110052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B76BC"/>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1769378" y="4161559"/>
            <a:ext cx="8563062" cy="1571792"/>
          </a:xfrm>
        </p:spPr>
        <p:txBody>
          <a:bodyPr anchor="ctr">
            <a:normAutofit/>
          </a:bodyPr>
          <a:lstStyle/>
          <a:p>
            <a:pPr algn="ctr"/>
            <a:r>
              <a:rPr lang="en-AU" dirty="0" smtClean="0">
                <a:solidFill>
                  <a:schemeClr val="bg1"/>
                </a:solidFill>
                <a:latin typeface="Arial Rounded MT Bold" panose="020F0704030504030204" pitchFamily="34" charset="0"/>
              </a:rPr>
              <a:t>kent.edu.au</a:t>
            </a:r>
            <a:r>
              <a:rPr lang="en-AU" sz="1200" dirty="0">
                <a:solidFill>
                  <a:schemeClr val="bg1"/>
                </a:solidFill>
                <a:latin typeface="Arial Rounded MT Bold" panose="020F0704030504030204" pitchFamily="34" charset="0"/>
              </a:rPr>
              <a:t/>
            </a: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
            </a: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Kent </a:t>
            </a:r>
            <a:r>
              <a:rPr lang="en-AU" sz="1200" dirty="0">
                <a:solidFill>
                  <a:schemeClr val="bg1"/>
                </a:solidFill>
                <a:latin typeface="Arial Rounded MT Bold" panose="020F0704030504030204" pitchFamily="34" charset="0"/>
              </a:rPr>
              <a:t>Institute </a:t>
            </a:r>
            <a:r>
              <a:rPr lang="en-AU" sz="1200" dirty="0">
                <a:solidFill>
                  <a:schemeClr val="bg1"/>
                </a:solidFill>
                <a:latin typeface="Arial Rounded MT Bold" panose="020F0704030504030204" pitchFamily="34" charset="0"/>
              </a:rPr>
              <a:t>Australia Pty. Ltd.</a:t>
            </a: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ABN </a:t>
            </a:r>
            <a:r>
              <a:rPr lang="en-AU" sz="1200" dirty="0">
                <a:solidFill>
                  <a:schemeClr val="bg1"/>
                </a:solidFill>
                <a:latin typeface="Arial Rounded MT Bold" panose="020F0704030504030204" pitchFamily="34" charset="0"/>
              </a:rPr>
              <a:t>49 003 577 302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a:t>
            </a:r>
            <a:r>
              <a:rPr lang="en-AU" sz="1200" dirty="0">
                <a:solidFill>
                  <a:schemeClr val="bg1"/>
                </a:solidFill>
                <a:latin typeface="Arial Rounded MT Bold" panose="020F0704030504030204" pitchFamily="34" charset="0"/>
              </a:rPr>
              <a:t>CRICOS Code: 00161E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RTO </a:t>
            </a:r>
            <a:r>
              <a:rPr lang="en-AU" sz="1200" dirty="0">
                <a:solidFill>
                  <a:schemeClr val="bg1"/>
                </a:solidFill>
                <a:latin typeface="Arial Rounded MT Bold" panose="020F0704030504030204" pitchFamily="34" charset="0"/>
              </a:rPr>
              <a:t>Code: </a:t>
            </a:r>
            <a:r>
              <a:rPr lang="en-AU" sz="1200" dirty="0">
                <a:solidFill>
                  <a:schemeClr val="bg1"/>
                </a:solidFill>
                <a:latin typeface="Arial Rounded MT Bold" panose="020F0704030504030204" pitchFamily="34" charset="0"/>
              </a:rPr>
              <a:t>90458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a:t>
            </a:r>
            <a:r>
              <a:rPr lang="en-AU" sz="1200" dirty="0">
                <a:solidFill>
                  <a:schemeClr val="bg1"/>
                </a:solidFill>
                <a:latin typeface="Arial Rounded MT Bold" panose="020F0704030504030204" pitchFamily="34" charset="0"/>
              </a:rPr>
              <a:t>TEQSA Provider Number: </a:t>
            </a:r>
            <a:r>
              <a:rPr lang="en-AU" sz="1200" dirty="0">
                <a:solidFill>
                  <a:schemeClr val="bg1"/>
                </a:solidFill>
                <a:latin typeface="Arial Rounded MT Bold" panose="020F0704030504030204" pitchFamily="34" charset="0"/>
              </a:rPr>
              <a:t>PRV12051</a:t>
            </a:r>
            <a:endParaRPr lang="en-AU" sz="1200" dirty="0">
              <a:solidFill>
                <a:schemeClr val="bg1"/>
              </a:solidFill>
              <a:latin typeface="Arial Rounded MT Bold" panose="020F0704030504030204" pitchFamily="34" charset="0"/>
            </a:endParaRPr>
          </a:p>
        </p:txBody>
      </p:sp>
      <p:sp>
        <p:nvSpPr>
          <p:cNvPr id="14" name="Slide Number Placeholder 13"/>
          <p:cNvSpPr>
            <a:spLocks noGrp="1"/>
          </p:cNvSpPr>
          <p:nvPr>
            <p:ph type="sldNum" sz="quarter" idx="12"/>
          </p:nvPr>
        </p:nvSpPr>
        <p:spPr/>
        <p:txBody>
          <a:bodyPr/>
          <a:lstStyle/>
          <a:p>
            <a:pPr defTabSz="685800"/>
            <a:fld id="{69A33247-0532-4294-AAF9-44D3CCAEBDA1}" type="slidenum">
              <a:rPr lang="en-AU">
                <a:solidFill>
                  <a:prstClr val="black">
                    <a:tint val="75000"/>
                  </a:prstClr>
                </a:solidFill>
                <a:latin typeface="Calibri"/>
              </a:rPr>
              <a:pPr defTabSz="685800"/>
              <a:t>29</a:t>
            </a:fld>
            <a:r>
              <a:rPr lang="en-AU" dirty="0">
                <a:solidFill>
                  <a:prstClr val="black">
                    <a:tint val="75000"/>
                  </a:prstClr>
                </a:solidFill>
                <a:latin typeface="Calibri"/>
              </a:rPr>
              <a:t>  </a:t>
            </a:r>
          </a:p>
        </p:txBody>
      </p:sp>
      <p:sp>
        <p:nvSpPr>
          <p:cNvPr id="18" name="Content Placeholder 24"/>
          <p:cNvSpPr txBox="1">
            <a:spLocks/>
          </p:cNvSpPr>
          <p:nvPr/>
        </p:nvSpPr>
        <p:spPr>
          <a:xfrm>
            <a:off x="6210300" y="2340769"/>
            <a:ext cx="3886200" cy="3263504"/>
          </a:xfrm>
          <a:prstGeom prst="rect">
            <a:avLst/>
          </a:prstGeom>
        </p:spPr>
        <p:txBody>
          <a:bodyPr vert="horz" lIns="68580" tIns="34290" rIns="68580" bIns="34290" rtlCol="0">
            <a:noAutofit/>
          </a:bodyPr>
          <a:lstStyle/>
          <a:p>
            <a:pPr marL="171450" indent="-171450" defTabSz="685800">
              <a:lnSpc>
                <a:spcPct val="90000"/>
              </a:lnSpc>
              <a:spcBef>
                <a:spcPts val="750"/>
              </a:spcBef>
              <a:buFont typeface="Arial" panose="020B0604020202020204" pitchFamily="34" charset="0"/>
              <a:buChar char="•"/>
              <a:defRPr/>
            </a:pPr>
            <a:endParaRPr lang="en-AU" sz="1650" dirty="0">
              <a:solidFill>
                <a:prstClr val="black"/>
              </a:solidFill>
              <a:latin typeface="Calibri" pitchFamily="34" charset="0"/>
            </a:endParaRPr>
          </a:p>
        </p:txBody>
      </p:sp>
      <p:pic>
        <p:nvPicPr>
          <p:cNvPr id="3074" name="Picture 2" descr="C:\Users\Trent\Documents\M&amp;R\Kent Master Logos\KENT LOGO 2015 v2\RGB\JPG\RGB-DarkBLU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0837" y="1512923"/>
            <a:ext cx="4177145" cy="2516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28179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944688" y="623888"/>
            <a:ext cx="6589712" cy="128111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smtClean="0"/>
              <a:t>Data</a:t>
            </a:r>
            <a:endParaRPr lang="en-US" altLang="en-US" dirty="0" smtClean="0"/>
          </a:p>
        </p:txBody>
      </p:sp>
      <p:sp>
        <p:nvSpPr>
          <p:cNvPr id="5" name="Rectangle 3"/>
          <p:cNvSpPr txBox="1">
            <a:spLocks noChangeArrowheads="1"/>
          </p:cNvSpPr>
          <p:nvPr/>
        </p:nvSpPr>
        <p:spPr>
          <a:xfrm>
            <a:off x="2142605" y="1551709"/>
            <a:ext cx="6591300" cy="3778250"/>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buFont typeface="Wingdings 3" charset="2"/>
              <a:buChar char=""/>
              <a:defRPr/>
            </a:pPr>
            <a:r>
              <a:rPr lang="en-US" altLang="en-US" sz="2800" dirty="0" smtClean="0"/>
              <a:t>Data</a:t>
            </a:r>
          </a:p>
          <a:p>
            <a:pPr lvl="1">
              <a:lnSpc>
                <a:spcPct val="90000"/>
              </a:lnSpc>
              <a:buFont typeface="Wingdings 3" charset="2"/>
              <a:buChar char=""/>
              <a:defRPr/>
            </a:pPr>
            <a:r>
              <a:rPr lang="en-US" altLang="en-US" sz="2400" dirty="0" smtClean="0"/>
              <a:t>A necessity for almost any enterprise to carry out its business. Consists of raw facts, and when organized may be transformed into information</a:t>
            </a:r>
          </a:p>
          <a:p>
            <a:pPr>
              <a:lnSpc>
                <a:spcPct val="90000"/>
              </a:lnSpc>
              <a:buFont typeface="Wingdings 3" charset="2"/>
              <a:buChar char=""/>
              <a:defRPr/>
            </a:pPr>
            <a:r>
              <a:rPr lang="en-US" altLang="en-US" sz="2800" dirty="0" smtClean="0"/>
              <a:t>Database</a:t>
            </a:r>
          </a:p>
          <a:p>
            <a:pPr lvl="1">
              <a:lnSpc>
                <a:spcPct val="90000"/>
              </a:lnSpc>
              <a:buFont typeface="Wingdings 3" charset="2"/>
              <a:buChar char=""/>
              <a:defRPr/>
            </a:pPr>
            <a:r>
              <a:rPr lang="en-US" altLang="en-US" sz="2400" dirty="0" smtClean="0"/>
              <a:t>A collection of data organized to meet users’ needs</a:t>
            </a:r>
          </a:p>
          <a:p>
            <a:pPr>
              <a:lnSpc>
                <a:spcPct val="90000"/>
              </a:lnSpc>
              <a:buFont typeface="Wingdings 3" charset="2"/>
              <a:buChar char=""/>
              <a:defRPr/>
            </a:pPr>
            <a:r>
              <a:rPr lang="en-US" altLang="en-US" sz="2800" dirty="0" smtClean="0"/>
              <a:t>Database management system (DBMS)</a:t>
            </a:r>
          </a:p>
          <a:p>
            <a:pPr lvl="1">
              <a:lnSpc>
                <a:spcPct val="90000"/>
              </a:lnSpc>
              <a:buFont typeface="Wingdings 3" charset="2"/>
              <a:buChar char=""/>
              <a:defRPr/>
            </a:pPr>
            <a:r>
              <a:rPr lang="en-US" altLang="en-US" sz="2400" dirty="0" smtClean="0"/>
              <a:t>A group of programs that manipulate the database and provide an interface between the database and the user of the database or other application programs</a:t>
            </a:r>
            <a:endParaRPr lang="en-US" altLang="en-US" sz="2400" dirty="0"/>
          </a:p>
        </p:txBody>
      </p:sp>
    </p:spTree>
    <p:extLst>
      <p:ext uri="{BB962C8B-B14F-4D97-AF65-F5344CB8AC3E}">
        <p14:creationId xmlns:p14="http://schemas.microsoft.com/office/powerpoint/2010/main" val="97958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Database definitions: </a:t>
            </a:r>
          </a:p>
        </p:txBody>
      </p:sp>
      <p:sp>
        <p:nvSpPr>
          <p:cNvPr id="3" name="Content Placeholder 2"/>
          <p:cNvSpPr>
            <a:spLocks noGrp="1"/>
          </p:cNvSpPr>
          <p:nvPr>
            <p:ph idx="1"/>
          </p:nvPr>
        </p:nvSpPr>
        <p:spPr>
          <a:xfrm>
            <a:off x="2265016" y="1468580"/>
            <a:ext cx="8915400" cy="4092633"/>
          </a:xfrm>
        </p:spPr>
        <p:txBody>
          <a:bodyPr>
            <a:normAutofit fontScale="92500" lnSpcReduction="10000"/>
          </a:bodyPr>
          <a:lstStyle/>
          <a:p>
            <a:r>
              <a:rPr lang="en-AU" dirty="0"/>
              <a:t>Def 1: A shared collection of logically related data, designed to meet the information needs of multiple users in an organization. The term database is often erroneously referred to as a synonym for a “database management system (DBMS)”. They are not equivalent and it will be explained in the next section. </a:t>
            </a:r>
            <a:endParaRPr lang="en-AU" dirty="0" smtClean="0"/>
          </a:p>
          <a:p>
            <a:r>
              <a:rPr lang="en-AU" dirty="0"/>
              <a:t>Def 2: A collection of data: part numbers, product codes, customer information, etc. It usually refers to data organized and stored on a computer that can be searched and retrieved by a computer program. </a:t>
            </a:r>
            <a:endParaRPr lang="en-AU" dirty="0" smtClean="0"/>
          </a:p>
          <a:p>
            <a:r>
              <a:rPr lang="en-AU" dirty="0"/>
              <a:t>Def 4: A collection of information organized and presented to serve a specific purpose. (A telephone book is a common database.) A computerized database is an updated, organized file of machine readable information that is rapidly searched and retrieved by computer. </a:t>
            </a:r>
            <a:endParaRPr lang="en-AU" dirty="0" smtClean="0"/>
          </a:p>
          <a:p>
            <a:r>
              <a:rPr lang="en-AU" dirty="0"/>
              <a:t>Def 5: An organized collection of information in computerized format. </a:t>
            </a:r>
            <a:endParaRPr lang="en-AU" dirty="0" smtClean="0"/>
          </a:p>
          <a:p>
            <a:r>
              <a:rPr lang="en-AU" dirty="0"/>
              <a:t>Def 7: A Computerized representation of any organizations flow of information and storage of data. </a:t>
            </a:r>
          </a:p>
        </p:txBody>
      </p:sp>
    </p:spTree>
    <p:extLst>
      <p:ext uri="{BB962C8B-B14F-4D97-AF65-F5344CB8AC3E}">
        <p14:creationId xmlns:p14="http://schemas.microsoft.com/office/powerpoint/2010/main" val="2226459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Databases and Traditional File Processing Systems </a:t>
            </a:r>
          </a:p>
        </p:txBody>
      </p:sp>
      <p:pic>
        <p:nvPicPr>
          <p:cNvPr id="4" name="Content Placeholder 3"/>
          <p:cNvPicPr>
            <a:picLocks noGrp="1" noChangeAspect="1"/>
          </p:cNvPicPr>
          <p:nvPr>
            <p:ph idx="1"/>
          </p:nvPr>
        </p:nvPicPr>
        <p:blipFill>
          <a:blip r:embed="rId2"/>
          <a:stretch>
            <a:fillRect/>
          </a:stretch>
        </p:blipFill>
        <p:spPr>
          <a:xfrm>
            <a:off x="3996731" y="1905000"/>
            <a:ext cx="4620697" cy="3778250"/>
          </a:xfrm>
          <a:prstGeom prst="rect">
            <a:avLst/>
          </a:prstGeom>
        </p:spPr>
      </p:pic>
      <p:sp>
        <p:nvSpPr>
          <p:cNvPr id="5" name="Rectangle 4"/>
          <p:cNvSpPr/>
          <p:nvPr/>
        </p:nvSpPr>
        <p:spPr>
          <a:xfrm>
            <a:off x="3775777" y="5788028"/>
            <a:ext cx="5062604" cy="369332"/>
          </a:xfrm>
          <a:prstGeom prst="rect">
            <a:avLst/>
          </a:prstGeom>
        </p:spPr>
        <p:txBody>
          <a:bodyPr wrap="none">
            <a:spAutoFit/>
          </a:bodyPr>
          <a:lstStyle/>
          <a:p>
            <a:r>
              <a:rPr lang="en-AU" dirty="0"/>
              <a:t>Fig. 1: A typical file processing environment </a:t>
            </a:r>
          </a:p>
        </p:txBody>
      </p:sp>
    </p:spTree>
    <p:extLst>
      <p:ext uri="{BB962C8B-B14F-4D97-AF65-F5344CB8AC3E}">
        <p14:creationId xmlns:p14="http://schemas.microsoft.com/office/powerpoint/2010/main" val="1973056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Duplication of Data Vulnerable to Inconsistency</a:t>
            </a:r>
            <a:endParaRPr lang="en-AU" dirty="0"/>
          </a:p>
        </p:txBody>
      </p:sp>
      <p:pic>
        <p:nvPicPr>
          <p:cNvPr id="4" name="Content Placeholder 3"/>
          <p:cNvPicPr>
            <a:picLocks noGrp="1" noChangeAspect="1"/>
          </p:cNvPicPr>
          <p:nvPr>
            <p:ph idx="1"/>
          </p:nvPr>
        </p:nvPicPr>
        <p:blipFill>
          <a:blip r:embed="rId2"/>
          <a:stretch>
            <a:fillRect/>
          </a:stretch>
        </p:blipFill>
        <p:spPr>
          <a:xfrm>
            <a:off x="2592925" y="1992284"/>
            <a:ext cx="6977287" cy="3778250"/>
          </a:xfrm>
          <a:prstGeom prst="rect">
            <a:avLst/>
          </a:prstGeom>
        </p:spPr>
      </p:pic>
      <p:sp>
        <p:nvSpPr>
          <p:cNvPr id="5" name="Rectangle 4"/>
          <p:cNvSpPr/>
          <p:nvPr/>
        </p:nvSpPr>
        <p:spPr>
          <a:xfrm>
            <a:off x="2592925" y="5857818"/>
            <a:ext cx="6096000" cy="646331"/>
          </a:xfrm>
          <a:prstGeom prst="rect">
            <a:avLst/>
          </a:prstGeom>
        </p:spPr>
        <p:txBody>
          <a:bodyPr>
            <a:spAutoFit/>
          </a:bodyPr>
          <a:lstStyle/>
          <a:p>
            <a:r>
              <a:rPr lang="en-AU" dirty="0"/>
              <a:t>Fig. 2: Some more problems in File System Environment </a:t>
            </a:r>
          </a:p>
        </p:txBody>
      </p:sp>
    </p:spTree>
    <p:extLst>
      <p:ext uri="{BB962C8B-B14F-4D97-AF65-F5344CB8AC3E}">
        <p14:creationId xmlns:p14="http://schemas.microsoft.com/office/powerpoint/2010/main" val="3535264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Advantages of Databases </a:t>
            </a:r>
          </a:p>
        </p:txBody>
      </p:sp>
      <p:pic>
        <p:nvPicPr>
          <p:cNvPr id="4" name="Content Placeholder 3"/>
          <p:cNvPicPr>
            <a:picLocks noGrp="1" noChangeAspect="1"/>
          </p:cNvPicPr>
          <p:nvPr>
            <p:ph idx="1"/>
          </p:nvPr>
        </p:nvPicPr>
        <p:blipFill>
          <a:blip r:embed="rId2"/>
          <a:stretch>
            <a:fillRect/>
          </a:stretch>
        </p:blipFill>
        <p:spPr>
          <a:xfrm>
            <a:off x="2592925" y="1393910"/>
            <a:ext cx="6283238" cy="3797916"/>
          </a:xfrm>
          <a:prstGeom prst="rect">
            <a:avLst/>
          </a:prstGeom>
        </p:spPr>
      </p:pic>
      <p:sp>
        <p:nvSpPr>
          <p:cNvPr id="5" name="Rectangle 4"/>
          <p:cNvSpPr/>
          <p:nvPr/>
        </p:nvSpPr>
        <p:spPr>
          <a:xfrm>
            <a:off x="2660648" y="5364080"/>
            <a:ext cx="5440913" cy="369332"/>
          </a:xfrm>
          <a:prstGeom prst="rect">
            <a:avLst/>
          </a:prstGeom>
        </p:spPr>
        <p:txBody>
          <a:bodyPr wrap="none">
            <a:spAutoFit/>
          </a:bodyPr>
          <a:lstStyle/>
          <a:p>
            <a:r>
              <a:rPr lang="en-AU" dirty="0"/>
              <a:t>Fig. 3: A typical Database System environment </a:t>
            </a:r>
          </a:p>
        </p:txBody>
      </p:sp>
    </p:spTree>
    <p:extLst>
      <p:ext uri="{BB962C8B-B14F-4D97-AF65-F5344CB8AC3E}">
        <p14:creationId xmlns:p14="http://schemas.microsoft.com/office/powerpoint/2010/main" val="2896098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Difference between Data and Information </a:t>
            </a:r>
            <a:br>
              <a:rPr lang="en-AU" dirty="0"/>
            </a:br>
            <a:endParaRPr lang="en-AU" dirty="0"/>
          </a:p>
        </p:txBody>
      </p:sp>
      <p:sp>
        <p:nvSpPr>
          <p:cNvPr id="3" name="Content Placeholder 2"/>
          <p:cNvSpPr>
            <a:spLocks noGrp="1"/>
          </p:cNvSpPr>
          <p:nvPr>
            <p:ph idx="1"/>
          </p:nvPr>
        </p:nvSpPr>
        <p:spPr/>
        <p:txBody>
          <a:bodyPr/>
          <a:lstStyle/>
          <a:p>
            <a:r>
              <a:rPr lang="en-AU" dirty="0" smtClean="0"/>
              <a:t>Company: Super Soft Inc.    Dept. Sales</a:t>
            </a:r>
          </a:p>
          <a:p>
            <a:pPr marL="0" indent="0">
              <a:buNone/>
            </a:pP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2586872386"/>
              </p:ext>
            </p:extLst>
          </p:nvPr>
        </p:nvGraphicFramePr>
        <p:xfrm>
          <a:off x="2489200" y="2698095"/>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567072418"/>
                    </a:ext>
                  </a:extLst>
                </a:gridCol>
                <a:gridCol w="2709333">
                  <a:extLst>
                    <a:ext uri="{9D8B030D-6E8A-4147-A177-3AD203B41FA5}">
                      <a16:colId xmlns:a16="http://schemas.microsoft.com/office/drawing/2014/main" val="1284266174"/>
                    </a:ext>
                  </a:extLst>
                </a:gridCol>
                <a:gridCol w="2709333">
                  <a:extLst>
                    <a:ext uri="{9D8B030D-6E8A-4147-A177-3AD203B41FA5}">
                      <a16:colId xmlns:a16="http://schemas.microsoft.com/office/drawing/2014/main" val="2462196053"/>
                    </a:ext>
                  </a:extLst>
                </a:gridCol>
              </a:tblGrid>
              <a:tr h="370840">
                <a:tc>
                  <a:txBody>
                    <a:bodyPr/>
                    <a:lstStyle/>
                    <a:p>
                      <a:r>
                        <a:rPr lang="en-AU" dirty="0" smtClean="0"/>
                        <a:t>Emp. Name</a:t>
                      </a:r>
                      <a:endParaRPr lang="en-AU" dirty="0"/>
                    </a:p>
                  </a:txBody>
                  <a:tcPr/>
                </a:tc>
                <a:tc>
                  <a:txBody>
                    <a:bodyPr/>
                    <a:lstStyle/>
                    <a:p>
                      <a:r>
                        <a:rPr lang="en-AU" dirty="0" smtClean="0"/>
                        <a:t>Age</a:t>
                      </a:r>
                      <a:endParaRPr lang="en-AU" dirty="0"/>
                    </a:p>
                  </a:txBody>
                  <a:tcPr/>
                </a:tc>
                <a:tc>
                  <a:txBody>
                    <a:bodyPr/>
                    <a:lstStyle/>
                    <a:p>
                      <a:r>
                        <a:rPr lang="en-AU" dirty="0" smtClean="0"/>
                        <a:t>Salary</a:t>
                      </a:r>
                      <a:endParaRPr lang="en-AU" dirty="0"/>
                    </a:p>
                  </a:txBody>
                  <a:tcPr/>
                </a:tc>
                <a:extLst>
                  <a:ext uri="{0D108BD9-81ED-4DB2-BD59-A6C34878D82A}">
                    <a16:rowId xmlns:a16="http://schemas.microsoft.com/office/drawing/2014/main" val="1576240270"/>
                  </a:ext>
                </a:extLst>
              </a:tr>
              <a:tr h="370840">
                <a:tc>
                  <a:txBody>
                    <a:bodyPr/>
                    <a:lstStyle/>
                    <a:p>
                      <a:r>
                        <a:rPr lang="en-AU" dirty="0" smtClean="0"/>
                        <a:t>John Smith</a:t>
                      </a:r>
                      <a:endParaRPr lang="en-AU" dirty="0"/>
                    </a:p>
                  </a:txBody>
                  <a:tcPr/>
                </a:tc>
                <a:tc>
                  <a:txBody>
                    <a:bodyPr/>
                    <a:lstStyle/>
                    <a:p>
                      <a:r>
                        <a:rPr lang="en-AU" dirty="0" smtClean="0"/>
                        <a:t>23</a:t>
                      </a:r>
                      <a:endParaRPr lang="en-AU" dirty="0"/>
                    </a:p>
                  </a:txBody>
                  <a:tcPr/>
                </a:tc>
                <a:tc>
                  <a:txBody>
                    <a:bodyPr/>
                    <a:lstStyle/>
                    <a:p>
                      <a:r>
                        <a:rPr lang="en-AU" dirty="0" smtClean="0"/>
                        <a:t>5000</a:t>
                      </a:r>
                      <a:endParaRPr lang="en-AU" dirty="0"/>
                    </a:p>
                  </a:txBody>
                  <a:tcPr/>
                </a:tc>
                <a:extLst>
                  <a:ext uri="{0D108BD9-81ED-4DB2-BD59-A6C34878D82A}">
                    <a16:rowId xmlns:a16="http://schemas.microsoft.com/office/drawing/2014/main" val="1775265963"/>
                  </a:ext>
                </a:extLst>
              </a:tr>
              <a:tr h="370840">
                <a:tc>
                  <a:txBody>
                    <a:bodyPr/>
                    <a:lstStyle/>
                    <a:p>
                      <a:r>
                        <a:rPr lang="en-AU" dirty="0" smtClean="0"/>
                        <a:t>Marry Cooper</a:t>
                      </a:r>
                      <a:endParaRPr lang="en-AU" dirty="0"/>
                    </a:p>
                  </a:txBody>
                  <a:tcPr/>
                </a:tc>
                <a:tc>
                  <a:txBody>
                    <a:bodyPr/>
                    <a:lstStyle/>
                    <a:p>
                      <a:r>
                        <a:rPr lang="en-AU" dirty="0" smtClean="0"/>
                        <a:t>24</a:t>
                      </a:r>
                      <a:endParaRPr lang="en-AU" dirty="0"/>
                    </a:p>
                  </a:txBody>
                  <a:tcPr/>
                </a:tc>
                <a:tc>
                  <a:txBody>
                    <a:bodyPr/>
                    <a:lstStyle/>
                    <a:p>
                      <a:r>
                        <a:rPr lang="en-AU" dirty="0" smtClean="0"/>
                        <a:t>4500</a:t>
                      </a:r>
                      <a:endParaRPr lang="en-AU" dirty="0"/>
                    </a:p>
                  </a:txBody>
                  <a:tcPr/>
                </a:tc>
                <a:extLst>
                  <a:ext uri="{0D108BD9-81ED-4DB2-BD59-A6C34878D82A}">
                    <a16:rowId xmlns:a16="http://schemas.microsoft.com/office/drawing/2014/main" val="1026203758"/>
                  </a:ext>
                </a:extLst>
              </a:tr>
              <a:tr h="370840">
                <a:tc>
                  <a:txBody>
                    <a:bodyPr/>
                    <a:lstStyle/>
                    <a:p>
                      <a:r>
                        <a:rPr lang="en-AU" dirty="0" smtClean="0"/>
                        <a:t>Garry</a:t>
                      </a:r>
                      <a:r>
                        <a:rPr lang="en-AU" baseline="0" dirty="0" smtClean="0"/>
                        <a:t> Alan</a:t>
                      </a:r>
                      <a:endParaRPr lang="en-AU" dirty="0"/>
                    </a:p>
                  </a:txBody>
                  <a:tcPr/>
                </a:tc>
                <a:tc>
                  <a:txBody>
                    <a:bodyPr/>
                    <a:lstStyle/>
                    <a:p>
                      <a:r>
                        <a:rPr lang="en-AU" dirty="0" smtClean="0"/>
                        <a:t>27</a:t>
                      </a:r>
                      <a:endParaRPr lang="en-AU" dirty="0"/>
                    </a:p>
                  </a:txBody>
                  <a:tcPr/>
                </a:tc>
                <a:tc>
                  <a:txBody>
                    <a:bodyPr/>
                    <a:lstStyle/>
                    <a:p>
                      <a:r>
                        <a:rPr lang="en-AU" dirty="0" smtClean="0"/>
                        <a:t>4200</a:t>
                      </a:r>
                      <a:endParaRPr lang="en-AU" dirty="0"/>
                    </a:p>
                  </a:txBody>
                  <a:tcPr/>
                </a:tc>
                <a:extLst>
                  <a:ext uri="{0D108BD9-81ED-4DB2-BD59-A6C34878D82A}">
                    <a16:rowId xmlns:a16="http://schemas.microsoft.com/office/drawing/2014/main" val="2561282727"/>
                  </a:ext>
                </a:extLst>
              </a:tr>
              <a:tr h="370840">
                <a:tc>
                  <a:txBody>
                    <a:bodyPr/>
                    <a:lstStyle/>
                    <a:p>
                      <a:r>
                        <a:rPr lang="en-AU" dirty="0" smtClean="0"/>
                        <a:t>Daniel Pine</a:t>
                      </a:r>
                      <a:endParaRPr lang="en-AU" dirty="0"/>
                    </a:p>
                  </a:txBody>
                  <a:tcPr/>
                </a:tc>
                <a:tc>
                  <a:txBody>
                    <a:bodyPr/>
                    <a:lstStyle/>
                    <a:p>
                      <a:r>
                        <a:rPr lang="en-AU" dirty="0" smtClean="0"/>
                        <a:t>28</a:t>
                      </a:r>
                      <a:endParaRPr lang="en-AU" dirty="0"/>
                    </a:p>
                  </a:txBody>
                  <a:tcPr/>
                </a:tc>
                <a:tc>
                  <a:txBody>
                    <a:bodyPr/>
                    <a:lstStyle/>
                    <a:p>
                      <a:r>
                        <a:rPr lang="en-AU" dirty="0" smtClean="0"/>
                        <a:t>5200</a:t>
                      </a:r>
                      <a:endParaRPr lang="en-AU" dirty="0"/>
                    </a:p>
                  </a:txBody>
                  <a:tcPr/>
                </a:tc>
                <a:extLst>
                  <a:ext uri="{0D108BD9-81ED-4DB2-BD59-A6C34878D82A}">
                    <a16:rowId xmlns:a16="http://schemas.microsoft.com/office/drawing/2014/main" val="2380399242"/>
                  </a:ext>
                </a:extLst>
              </a:tr>
            </a:tbl>
          </a:graphicData>
        </a:graphic>
      </p:graphicFrame>
    </p:spTree>
    <p:extLst>
      <p:ext uri="{BB962C8B-B14F-4D97-AF65-F5344CB8AC3E}">
        <p14:creationId xmlns:p14="http://schemas.microsoft.com/office/powerpoint/2010/main" val="431187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Database Application:</a:t>
            </a:r>
          </a:p>
        </p:txBody>
      </p:sp>
      <p:sp>
        <p:nvSpPr>
          <p:cNvPr id="3" name="Content Placeholder 2"/>
          <p:cNvSpPr>
            <a:spLocks noGrp="1"/>
          </p:cNvSpPr>
          <p:nvPr>
            <p:ph idx="1"/>
          </p:nvPr>
        </p:nvSpPr>
        <p:spPr/>
        <p:txBody>
          <a:bodyPr/>
          <a:lstStyle/>
          <a:p>
            <a:r>
              <a:rPr lang="en-AU" dirty="0"/>
              <a:t>Database Application is a program or group of programs which is used for performing certain operations on the data stored in the database. These operations may contain insertion of data into a database or extracting some data from the database based on a certain condition, updating data in the database, producing the data as output on any device such as Screen, disk or printer. </a:t>
            </a:r>
          </a:p>
        </p:txBody>
      </p:sp>
    </p:spTree>
    <p:extLst>
      <p:ext uri="{BB962C8B-B14F-4D97-AF65-F5344CB8AC3E}">
        <p14:creationId xmlns:p14="http://schemas.microsoft.com/office/powerpoint/2010/main" val="1788413881"/>
      </p:ext>
    </p:extLst>
  </p:cSld>
  <p:clrMapOvr>
    <a:masterClrMapping/>
  </p:clrMapOvr>
</p:sld>
</file>

<file path=ppt/theme/theme1.xml><?xml version="1.0" encoding="utf-8"?>
<a:theme xmlns:a="http://schemas.openxmlformats.org/drawingml/2006/main" name="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TotalTime>
  <Words>1225</Words>
  <Application>Microsoft Office PowerPoint</Application>
  <PresentationFormat>Widescreen</PresentationFormat>
  <Paragraphs>201</Paragraphs>
  <Slides>29</Slides>
  <Notes>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29</vt:i4>
      </vt:variant>
    </vt:vector>
  </HeadingPairs>
  <TitlesOfParts>
    <vt:vector size="41" baseType="lpstr">
      <vt:lpstr>Arial</vt:lpstr>
      <vt:lpstr>Arial Rounded MT Bold</vt:lpstr>
      <vt:lpstr>Calibri</vt:lpstr>
      <vt:lpstr>Calibri Light</vt:lpstr>
      <vt:lpstr>Open Sans</vt:lpstr>
      <vt:lpstr>Times</vt:lpstr>
      <vt:lpstr>Times New Roman</vt:lpstr>
      <vt:lpstr>Trebuchet MS</vt:lpstr>
      <vt:lpstr>Wingdings</vt:lpstr>
      <vt:lpstr>Wingdings 3</vt:lpstr>
      <vt:lpstr>Kent Powerpoint Template (final)</vt:lpstr>
      <vt:lpstr>1_Kent Powerpoint Template (final)</vt:lpstr>
      <vt:lpstr>PowerPoint Presentation</vt:lpstr>
      <vt:lpstr>Accessing and manipulating data and databases and ethical considerations</vt:lpstr>
      <vt:lpstr>PowerPoint Presentation</vt:lpstr>
      <vt:lpstr>Database definitions: </vt:lpstr>
      <vt:lpstr>Databases and Traditional File Processing Systems </vt:lpstr>
      <vt:lpstr>Duplication of Data Vulnerable to Inconsistency</vt:lpstr>
      <vt:lpstr>Advantages of Databases </vt:lpstr>
      <vt:lpstr>Difference between Data and Information  </vt:lpstr>
      <vt:lpstr>Database Application:</vt:lpstr>
      <vt:lpstr>Database Management Systems:</vt:lpstr>
      <vt:lpstr>Typical Components of a Database Environment: </vt:lpstr>
      <vt:lpstr>PowerPoint Presentation</vt:lpstr>
      <vt:lpstr>PowerPoint Presentation</vt:lpstr>
      <vt:lpstr>PowerPoint Presentation</vt:lpstr>
      <vt:lpstr>PowerPoint Presentation</vt:lpstr>
      <vt:lpstr>Database Development process </vt:lpstr>
      <vt:lpstr>Data Modeling and  Database Models</vt:lpstr>
      <vt:lpstr>Example: Entity Relationship (ER) Diagram for a Customer Ordering Database </vt:lpstr>
      <vt:lpstr>PowerPoint Presentation</vt:lpstr>
      <vt:lpstr>PowerPoint Presentation</vt:lpstr>
      <vt:lpstr>Network Data Model</vt:lpstr>
      <vt:lpstr>Relational Data Model</vt:lpstr>
      <vt:lpstr>Data Definition Language </vt:lpstr>
      <vt:lpstr>Manipulating Data</vt:lpstr>
      <vt:lpstr>On-Line Analytical Processing (OLAP)</vt:lpstr>
      <vt:lpstr>Open Database Connectivity (ODBC)</vt:lpstr>
      <vt:lpstr>Database: Security Issues and Ethical Considerations</vt:lpstr>
      <vt:lpstr>Threats to Database</vt:lpstr>
      <vt:lpstr>kent.edu.au  Kent Institute Australia Pty. Ltd. ABN 49 003 577 302 ● CRICOS Code: 00161E ● RTO Code: 90458 ● TEQSA Provider Number: PRV12051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Accessing and manipulating data and databases and ethical considerations</dc:title>
  <dc:creator>Syed Altaf</dc:creator>
  <cp:lastModifiedBy>Syed Altaf</cp:lastModifiedBy>
  <cp:revision>22</cp:revision>
  <dcterms:created xsi:type="dcterms:W3CDTF">2018-02-07T22:25:19Z</dcterms:created>
  <dcterms:modified xsi:type="dcterms:W3CDTF">2019-10-25T01:31:07Z</dcterms:modified>
</cp:coreProperties>
</file>