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66"/>
  </p:notesMasterIdLst>
  <p:sldIdLst>
    <p:sldId id="324" r:id="rId2"/>
    <p:sldId id="309" r:id="rId3"/>
    <p:sldId id="310" r:id="rId4"/>
    <p:sldId id="311" r:id="rId5"/>
    <p:sldId id="258" r:id="rId6"/>
    <p:sldId id="259" r:id="rId7"/>
    <p:sldId id="260" r:id="rId8"/>
    <p:sldId id="261" r:id="rId9"/>
    <p:sldId id="262" r:id="rId10"/>
    <p:sldId id="263" r:id="rId11"/>
    <p:sldId id="264" r:id="rId12"/>
    <p:sldId id="265" r:id="rId13"/>
    <p:sldId id="266" r:id="rId14"/>
    <p:sldId id="267" r:id="rId15"/>
    <p:sldId id="268" r:id="rId16"/>
    <p:sldId id="269" r:id="rId17"/>
    <p:sldId id="312" r:id="rId18"/>
    <p:sldId id="271" r:id="rId19"/>
    <p:sldId id="295" r:id="rId20"/>
    <p:sldId id="272" r:id="rId21"/>
    <p:sldId id="320" r:id="rId22"/>
    <p:sldId id="291" r:id="rId23"/>
    <p:sldId id="321" r:id="rId24"/>
    <p:sldId id="274" r:id="rId25"/>
    <p:sldId id="275" r:id="rId26"/>
    <p:sldId id="322" r:id="rId27"/>
    <p:sldId id="276" r:id="rId28"/>
    <p:sldId id="277" r:id="rId29"/>
    <p:sldId id="278" r:id="rId30"/>
    <p:sldId id="318" r:id="rId31"/>
    <p:sldId id="317" r:id="rId32"/>
    <p:sldId id="316" r:id="rId33"/>
    <p:sldId id="279" r:id="rId34"/>
    <p:sldId id="323" r:id="rId35"/>
    <p:sldId id="319" r:id="rId36"/>
    <p:sldId id="280" r:id="rId37"/>
    <p:sldId id="281" r:id="rId38"/>
    <p:sldId id="282" r:id="rId39"/>
    <p:sldId id="285" r:id="rId40"/>
    <p:sldId id="283" r:id="rId41"/>
    <p:sldId id="284" r:id="rId42"/>
    <p:sldId id="297" r:id="rId43"/>
    <p:sldId id="293" r:id="rId44"/>
    <p:sldId id="292" r:id="rId45"/>
    <p:sldId id="294" r:id="rId46"/>
    <p:sldId id="287" r:id="rId47"/>
    <p:sldId id="300" r:id="rId48"/>
    <p:sldId id="301" r:id="rId49"/>
    <p:sldId id="288" r:id="rId50"/>
    <p:sldId id="302" r:id="rId51"/>
    <p:sldId id="296" r:id="rId52"/>
    <p:sldId id="303" r:id="rId53"/>
    <p:sldId id="298" r:id="rId54"/>
    <p:sldId id="289" r:id="rId55"/>
    <p:sldId id="304" r:id="rId56"/>
    <p:sldId id="305" r:id="rId57"/>
    <p:sldId id="299" r:id="rId58"/>
    <p:sldId id="306" r:id="rId59"/>
    <p:sldId id="307" r:id="rId60"/>
    <p:sldId id="308" r:id="rId61"/>
    <p:sldId id="290" r:id="rId62"/>
    <p:sldId id="313" r:id="rId63"/>
    <p:sldId id="314" r:id="rId64"/>
    <p:sldId id="325" r:id="rId6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rgbClr val="CC0000"/>
        </a:solidFill>
        <a:latin typeface="Technical" pitchFamily="66" charset="0"/>
        <a:ea typeface="+mn-ea"/>
        <a:cs typeface="Arial" panose="020B0604020202020204" pitchFamily="34" charset="0"/>
      </a:defRPr>
    </a:lvl1pPr>
    <a:lvl2pPr marL="457200" algn="l" rtl="0" eaLnBrk="0" fontAlgn="base" hangingPunct="0">
      <a:spcBef>
        <a:spcPct val="0"/>
      </a:spcBef>
      <a:spcAft>
        <a:spcPct val="0"/>
      </a:spcAft>
      <a:defRPr sz="2400" kern="1200">
        <a:solidFill>
          <a:srgbClr val="CC0000"/>
        </a:solidFill>
        <a:latin typeface="Technical" pitchFamily="66" charset="0"/>
        <a:ea typeface="+mn-ea"/>
        <a:cs typeface="Arial" panose="020B0604020202020204" pitchFamily="34" charset="0"/>
      </a:defRPr>
    </a:lvl2pPr>
    <a:lvl3pPr marL="914400" algn="l" rtl="0" eaLnBrk="0" fontAlgn="base" hangingPunct="0">
      <a:spcBef>
        <a:spcPct val="0"/>
      </a:spcBef>
      <a:spcAft>
        <a:spcPct val="0"/>
      </a:spcAft>
      <a:defRPr sz="2400" kern="1200">
        <a:solidFill>
          <a:srgbClr val="CC0000"/>
        </a:solidFill>
        <a:latin typeface="Technical" pitchFamily="66" charset="0"/>
        <a:ea typeface="+mn-ea"/>
        <a:cs typeface="Arial" panose="020B0604020202020204" pitchFamily="34" charset="0"/>
      </a:defRPr>
    </a:lvl3pPr>
    <a:lvl4pPr marL="1371600" algn="l" rtl="0" eaLnBrk="0" fontAlgn="base" hangingPunct="0">
      <a:spcBef>
        <a:spcPct val="0"/>
      </a:spcBef>
      <a:spcAft>
        <a:spcPct val="0"/>
      </a:spcAft>
      <a:defRPr sz="2400" kern="1200">
        <a:solidFill>
          <a:srgbClr val="CC0000"/>
        </a:solidFill>
        <a:latin typeface="Technical" pitchFamily="66" charset="0"/>
        <a:ea typeface="+mn-ea"/>
        <a:cs typeface="Arial" panose="020B0604020202020204" pitchFamily="34" charset="0"/>
      </a:defRPr>
    </a:lvl4pPr>
    <a:lvl5pPr marL="1828800" algn="l" rtl="0" eaLnBrk="0" fontAlgn="base" hangingPunct="0">
      <a:spcBef>
        <a:spcPct val="0"/>
      </a:spcBef>
      <a:spcAft>
        <a:spcPct val="0"/>
      </a:spcAft>
      <a:defRPr sz="2400" kern="1200">
        <a:solidFill>
          <a:srgbClr val="CC0000"/>
        </a:solidFill>
        <a:latin typeface="Technical" pitchFamily="66" charset="0"/>
        <a:ea typeface="+mn-ea"/>
        <a:cs typeface="Arial" panose="020B0604020202020204" pitchFamily="34" charset="0"/>
      </a:defRPr>
    </a:lvl5pPr>
    <a:lvl6pPr marL="2286000" algn="l" defTabSz="914400" rtl="0" eaLnBrk="1" latinLnBrk="0" hangingPunct="1">
      <a:defRPr sz="2400" kern="1200">
        <a:solidFill>
          <a:srgbClr val="CC0000"/>
        </a:solidFill>
        <a:latin typeface="Technical" pitchFamily="66" charset="0"/>
        <a:ea typeface="+mn-ea"/>
        <a:cs typeface="Arial" panose="020B0604020202020204" pitchFamily="34" charset="0"/>
      </a:defRPr>
    </a:lvl6pPr>
    <a:lvl7pPr marL="2743200" algn="l" defTabSz="914400" rtl="0" eaLnBrk="1" latinLnBrk="0" hangingPunct="1">
      <a:defRPr sz="2400" kern="1200">
        <a:solidFill>
          <a:srgbClr val="CC0000"/>
        </a:solidFill>
        <a:latin typeface="Technical" pitchFamily="66" charset="0"/>
        <a:ea typeface="+mn-ea"/>
        <a:cs typeface="Arial" panose="020B0604020202020204" pitchFamily="34" charset="0"/>
      </a:defRPr>
    </a:lvl7pPr>
    <a:lvl8pPr marL="3200400" algn="l" defTabSz="914400" rtl="0" eaLnBrk="1" latinLnBrk="0" hangingPunct="1">
      <a:defRPr sz="2400" kern="1200">
        <a:solidFill>
          <a:srgbClr val="CC0000"/>
        </a:solidFill>
        <a:latin typeface="Technical" pitchFamily="66" charset="0"/>
        <a:ea typeface="+mn-ea"/>
        <a:cs typeface="Arial" panose="020B0604020202020204" pitchFamily="34" charset="0"/>
      </a:defRPr>
    </a:lvl8pPr>
    <a:lvl9pPr marL="3657600" algn="l" defTabSz="914400" rtl="0" eaLnBrk="1" latinLnBrk="0" hangingPunct="1">
      <a:defRPr sz="2400" kern="1200">
        <a:solidFill>
          <a:srgbClr val="CC0000"/>
        </a:solidFill>
        <a:latin typeface="Technical" pitchFamily="66"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027C"/>
    <a:srgbClr val="820288"/>
    <a:srgbClr val="21BF21"/>
    <a:srgbClr val="8A1287"/>
    <a:srgbClr val="33DB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66A2BF-4C4C-46B9-9887-ABA1B735E374}" v="25" dt="2019-02-07T11:19:00.2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85" autoAdjust="0"/>
    <p:restoredTop sz="94660"/>
  </p:normalViewPr>
  <p:slideViewPr>
    <p:cSldViewPr>
      <p:cViewPr varScale="1">
        <p:scale>
          <a:sx n="109" d="100"/>
          <a:sy n="109" d="100"/>
        </p:scale>
        <p:origin x="185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694"/>
    </p:cViewPr>
  </p:sorterViewPr>
  <p:notesViewPr>
    <p:cSldViewPr>
      <p:cViewPr varScale="1">
        <p:scale>
          <a:sx n="61" d="100"/>
          <a:sy n="61" d="100"/>
        </p:scale>
        <p:origin x="-171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shidul Mubasher" userId="b77e6360df0f9c3b" providerId="LiveId" clId="{727B389E-6B03-4726-8875-2B5AE119B12A}"/>
    <pc:docChg chg="undo addSld delSld modSld sldOrd">
      <pc:chgData name="Rashidul Mubasher" userId="b77e6360df0f9c3b" providerId="LiveId" clId="{727B389E-6B03-4726-8875-2B5AE119B12A}" dt="2019-02-07T11:30:05.218" v="120" actId="113"/>
      <pc:docMkLst>
        <pc:docMk/>
      </pc:docMkLst>
      <pc:sldChg chg="modSp">
        <pc:chgData name="Rashidul Mubasher" userId="b77e6360df0f9c3b" providerId="LiveId" clId="{727B389E-6B03-4726-8875-2B5AE119B12A}" dt="2019-02-07T10:32:43.816" v="8" actId="14100"/>
        <pc:sldMkLst>
          <pc:docMk/>
          <pc:sldMk cId="0" sldId="271"/>
        </pc:sldMkLst>
        <pc:spChg chg="mod">
          <ac:chgData name="Rashidul Mubasher" userId="b77e6360df0f9c3b" providerId="LiveId" clId="{727B389E-6B03-4726-8875-2B5AE119B12A}" dt="2019-02-07T10:32:43.816" v="8" actId="14100"/>
          <ac:spMkLst>
            <pc:docMk/>
            <pc:sldMk cId="0" sldId="271"/>
            <ac:spMk id="20485" creationId="{00000000-0000-0000-0000-000000000000}"/>
          </ac:spMkLst>
        </pc:spChg>
      </pc:sldChg>
      <pc:sldChg chg="del">
        <pc:chgData name="Rashidul Mubasher" userId="b77e6360df0f9c3b" providerId="LiveId" clId="{727B389E-6B03-4726-8875-2B5AE119B12A}" dt="2019-02-07T10:43:14.802" v="26" actId="2696"/>
        <pc:sldMkLst>
          <pc:docMk/>
          <pc:sldMk cId="0" sldId="273"/>
        </pc:sldMkLst>
      </pc:sldChg>
      <pc:sldChg chg="modSp">
        <pc:chgData name="Rashidul Mubasher" userId="b77e6360df0f9c3b" providerId="LiveId" clId="{727B389E-6B03-4726-8875-2B5AE119B12A}" dt="2019-02-07T10:53:50.053" v="57" actId="1076"/>
        <pc:sldMkLst>
          <pc:docMk/>
          <pc:sldMk cId="0" sldId="274"/>
        </pc:sldMkLst>
        <pc:spChg chg="mod">
          <ac:chgData name="Rashidul Mubasher" userId="b77e6360df0f9c3b" providerId="LiveId" clId="{727B389E-6B03-4726-8875-2B5AE119B12A}" dt="2019-02-07T10:53:50.053" v="57" actId="1076"/>
          <ac:spMkLst>
            <pc:docMk/>
            <pc:sldMk cId="0" sldId="274"/>
            <ac:spMk id="25605" creationId="{00000000-0000-0000-0000-000000000000}"/>
          </ac:spMkLst>
        </pc:spChg>
      </pc:sldChg>
      <pc:sldChg chg="ord">
        <pc:chgData name="Rashidul Mubasher" userId="b77e6360df0f9c3b" providerId="LiveId" clId="{727B389E-6B03-4726-8875-2B5AE119B12A}" dt="2019-02-07T10:53:13.744" v="54"/>
        <pc:sldMkLst>
          <pc:docMk/>
          <pc:sldMk cId="0" sldId="275"/>
        </pc:sldMkLst>
      </pc:sldChg>
      <pc:sldChg chg="modSp">
        <pc:chgData name="Rashidul Mubasher" userId="b77e6360df0f9c3b" providerId="LiveId" clId="{727B389E-6B03-4726-8875-2B5AE119B12A}" dt="2019-02-07T11:11:49.073" v="100" actId="20577"/>
        <pc:sldMkLst>
          <pc:docMk/>
          <pc:sldMk cId="0" sldId="279"/>
        </pc:sldMkLst>
        <pc:spChg chg="mod">
          <ac:chgData name="Rashidul Mubasher" userId="b77e6360df0f9c3b" providerId="LiveId" clId="{727B389E-6B03-4726-8875-2B5AE119B12A}" dt="2019-02-07T11:11:49.073" v="100" actId="20577"/>
          <ac:spMkLst>
            <pc:docMk/>
            <pc:sldMk cId="0" sldId="279"/>
            <ac:spMk id="33797" creationId="{00000000-0000-0000-0000-000000000000}"/>
          </ac:spMkLst>
        </pc:spChg>
      </pc:sldChg>
      <pc:sldChg chg="modSp">
        <pc:chgData name="Rashidul Mubasher" userId="b77e6360df0f9c3b" providerId="LiveId" clId="{727B389E-6B03-4726-8875-2B5AE119B12A}" dt="2019-02-07T11:19:00.280" v="119"/>
        <pc:sldMkLst>
          <pc:docMk/>
          <pc:sldMk cId="0" sldId="281"/>
        </pc:sldMkLst>
        <pc:spChg chg="mod">
          <ac:chgData name="Rashidul Mubasher" userId="b77e6360df0f9c3b" providerId="LiveId" clId="{727B389E-6B03-4726-8875-2B5AE119B12A}" dt="2019-02-07T11:19:00.280" v="119"/>
          <ac:spMkLst>
            <pc:docMk/>
            <pc:sldMk cId="0" sldId="281"/>
            <ac:spMk id="36869" creationId="{00000000-0000-0000-0000-000000000000}"/>
          </ac:spMkLst>
        </pc:spChg>
      </pc:sldChg>
      <pc:sldChg chg="modSp">
        <pc:chgData name="Rashidul Mubasher" userId="b77e6360df0f9c3b" providerId="LiveId" clId="{727B389E-6B03-4726-8875-2B5AE119B12A}" dt="2019-02-07T10:44:55.894" v="32" actId="20577"/>
        <pc:sldMkLst>
          <pc:docMk/>
          <pc:sldMk cId="0" sldId="291"/>
        </pc:sldMkLst>
        <pc:spChg chg="mod">
          <ac:chgData name="Rashidul Mubasher" userId="b77e6360df0f9c3b" providerId="LiveId" clId="{727B389E-6B03-4726-8875-2B5AE119B12A}" dt="2019-02-07T10:44:55.894" v="32" actId="20577"/>
          <ac:spMkLst>
            <pc:docMk/>
            <pc:sldMk cId="0" sldId="291"/>
            <ac:spMk id="24581" creationId="{00000000-0000-0000-0000-000000000000}"/>
          </ac:spMkLst>
        </pc:spChg>
      </pc:sldChg>
      <pc:sldChg chg="modSp">
        <pc:chgData name="Rashidul Mubasher" userId="b77e6360df0f9c3b" providerId="LiveId" clId="{727B389E-6B03-4726-8875-2B5AE119B12A}" dt="2019-02-07T10:33:52.467" v="9" actId="207"/>
        <pc:sldMkLst>
          <pc:docMk/>
          <pc:sldMk cId="0" sldId="295"/>
        </pc:sldMkLst>
        <pc:spChg chg="mod">
          <ac:chgData name="Rashidul Mubasher" userId="b77e6360df0f9c3b" providerId="LiveId" clId="{727B389E-6B03-4726-8875-2B5AE119B12A}" dt="2019-02-07T10:33:52.467" v="9" actId="207"/>
          <ac:spMkLst>
            <pc:docMk/>
            <pc:sldMk cId="0" sldId="295"/>
            <ac:spMk id="21508" creationId="{00000000-0000-0000-0000-000000000000}"/>
          </ac:spMkLst>
        </pc:spChg>
      </pc:sldChg>
      <pc:sldChg chg="modSp">
        <pc:chgData name="Rashidul Mubasher" userId="b77e6360df0f9c3b" providerId="LiveId" clId="{727B389E-6B03-4726-8875-2B5AE119B12A}" dt="2019-02-07T11:30:05.218" v="120" actId="113"/>
        <pc:sldMkLst>
          <pc:docMk/>
          <pc:sldMk cId="0" sldId="302"/>
        </pc:sldMkLst>
        <pc:spChg chg="mod">
          <ac:chgData name="Rashidul Mubasher" userId="b77e6360df0f9c3b" providerId="LiveId" clId="{727B389E-6B03-4726-8875-2B5AE119B12A}" dt="2019-02-07T11:30:05.218" v="120" actId="113"/>
          <ac:spMkLst>
            <pc:docMk/>
            <pc:sldMk cId="0" sldId="302"/>
            <ac:spMk id="50181" creationId="{00000000-0000-0000-0000-000000000000}"/>
          </ac:spMkLst>
        </pc:spChg>
      </pc:sldChg>
      <pc:sldChg chg="addSp modSp">
        <pc:chgData name="Rashidul Mubasher" userId="b77e6360df0f9c3b" providerId="LiveId" clId="{727B389E-6B03-4726-8875-2B5AE119B12A}" dt="2019-02-07T11:08:28.104" v="92" actId="1035"/>
        <pc:sldMkLst>
          <pc:docMk/>
          <pc:sldMk cId="0" sldId="316"/>
        </pc:sldMkLst>
        <pc:spChg chg="mod">
          <ac:chgData name="Rashidul Mubasher" userId="b77e6360df0f9c3b" providerId="LiveId" clId="{727B389E-6B03-4726-8875-2B5AE119B12A}" dt="2019-02-07T11:08:24.342" v="91" actId="255"/>
          <ac:spMkLst>
            <pc:docMk/>
            <pc:sldMk cId="0" sldId="316"/>
            <ac:spMk id="32773" creationId="{00000000-0000-0000-0000-000000000000}"/>
          </ac:spMkLst>
        </pc:spChg>
        <pc:picChg chg="add mod modCrop">
          <ac:chgData name="Rashidul Mubasher" userId="b77e6360df0f9c3b" providerId="LiveId" clId="{727B389E-6B03-4726-8875-2B5AE119B12A}" dt="2019-02-07T11:08:28.104" v="92" actId="1035"/>
          <ac:picMkLst>
            <pc:docMk/>
            <pc:sldMk cId="0" sldId="316"/>
            <ac:picMk id="2" creationId="{7184C09D-1A50-4293-B867-8BD33EDB5A6B}"/>
          </ac:picMkLst>
        </pc:picChg>
      </pc:sldChg>
      <pc:sldChg chg="modSp add">
        <pc:chgData name="Rashidul Mubasher" userId="b77e6360df0f9c3b" providerId="LiveId" clId="{727B389E-6B03-4726-8875-2B5AE119B12A}" dt="2019-02-07T10:43:33.751" v="30" actId="20577"/>
        <pc:sldMkLst>
          <pc:docMk/>
          <pc:sldMk cId="242238429" sldId="320"/>
        </pc:sldMkLst>
        <pc:spChg chg="mod">
          <ac:chgData name="Rashidul Mubasher" userId="b77e6360df0f9c3b" providerId="LiveId" clId="{727B389E-6B03-4726-8875-2B5AE119B12A}" dt="2019-02-07T10:43:33.751" v="30" actId="20577"/>
          <ac:spMkLst>
            <pc:docMk/>
            <pc:sldMk cId="242238429" sldId="320"/>
            <ac:spMk id="23557" creationId="{00000000-0000-0000-0000-000000000000}"/>
          </ac:spMkLst>
        </pc:spChg>
      </pc:sldChg>
      <pc:sldChg chg="add del ord">
        <pc:chgData name="Rashidul Mubasher" userId="b77e6360df0f9c3b" providerId="LiveId" clId="{727B389E-6B03-4726-8875-2B5AE119B12A}" dt="2019-02-07T10:47:08.171" v="35" actId="2696"/>
        <pc:sldMkLst>
          <pc:docMk/>
          <pc:sldMk cId="2237140776" sldId="321"/>
        </pc:sldMkLst>
      </pc:sldChg>
      <pc:sldChg chg="modSp add">
        <pc:chgData name="Rashidul Mubasher" userId="b77e6360df0f9c3b" providerId="LiveId" clId="{727B389E-6B03-4726-8875-2B5AE119B12A}" dt="2019-02-07T10:48:14.195" v="41" actId="20577"/>
        <pc:sldMkLst>
          <pc:docMk/>
          <pc:sldMk cId="3139739473" sldId="321"/>
        </pc:sldMkLst>
        <pc:spChg chg="mod">
          <ac:chgData name="Rashidul Mubasher" userId="b77e6360df0f9c3b" providerId="LiveId" clId="{727B389E-6B03-4726-8875-2B5AE119B12A}" dt="2019-02-07T10:48:14.195" v="41" actId="20577"/>
          <ac:spMkLst>
            <pc:docMk/>
            <pc:sldMk cId="3139739473" sldId="321"/>
            <ac:spMk id="24581" creationId="{00000000-0000-0000-0000-000000000000}"/>
          </ac:spMkLst>
        </pc:spChg>
      </pc:sldChg>
      <pc:sldChg chg="modSp add">
        <pc:chgData name="Rashidul Mubasher" userId="b77e6360df0f9c3b" providerId="LiveId" clId="{727B389E-6B03-4726-8875-2B5AE119B12A}" dt="2019-02-07T10:57:02.159" v="69" actId="1076"/>
        <pc:sldMkLst>
          <pc:docMk/>
          <pc:sldMk cId="1007901814" sldId="322"/>
        </pc:sldMkLst>
        <pc:spChg chg="mod">
          <ac:chgData name="Rashidul Mubasher" userId="b77e6360df0f9c3b" providerId="LiveId" clId="{727B389E-6B03-4726-8875-2B5AE119B12A}" dt="2019-02-07T10:57:02.159" v="69" actId="1076"/>
          <ac:spMkLst>
            <pc:docMk/>
            <pc:sldMk cId="1007901814" sldId="322"/>
            <ac:spMk id="25604" creationId="{00000000-0000-0000-0000-000000000000}"/>
          </ac:spMkLst>
        </pc:spChg>
        <pc:spChg chg="mod">
          <ac:chgData name="Rashidul Mubasher" userId="b77e6360df0f9c3b" providerId="LiveId" clId="{727B389E-6B03-4726-8875-2B5AE119B12A}" dt="2019-02-07T10:56:56.023" v="67" actId="1076"/>
          <ac:spMkLst>
            <pc:docMk/>
            <pc:sldMk cId="1007901814" sldId="322"/>
            <ac:spMk id="25605" creationId="{00000000-0000-0000-0000-000000000000}"/>
          </ac:spMkLst>
        </pc:spChg>
      </pc:sldChg>
      <pc:sldChg chg="modSp add">
        <pc:chgData name="Rashidul Mubasher" userId="b77e6360df0f9c3b" providerId="LiveId" clId="{727B389E-6B03-4726-8875-2B5AE119B12A}" dt="2019-02-07T11:12:06.385" v="101" actId="6549"/>
        <pc:sldMkLst>
          <pc:docMk/>
          <pc:sldMk cId="3830082226" sldId="323"/>
        </pc:sldMkLst>
        <pc:spChg chg="mod">
          <ac:chgData name="Rashidul Mubasher" userId="b77e6360df0f9c3b" providerId="LiveId" clId="{727B389E-6B03-4726-8875-2B5AE119B12A}" dt="2019-02-07T11:12:06.385" v="101" actId="6549"/>
          <ac:spMkLst>
            <pc:docMk/>
            <pc:sldMk cId="3830082226" sldId="323"/>
            <ac:spMk id="3379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a:solidFill>
                  <a:schemeClr val="tx1"/>
                </a:solidFill>
                <a:latin typeface="Arial" charset="0"/>
                <a:cs typeface="+mn-cs"/>
              </a:defRPr>
            </a:lvl1pPr>
          </a:lstStyle>
          <a:p>
            <a:pPr>
              <a:defRPr/>
            </a:pPr>
            <a:endParaRPr lang="en-US"/>
          </a:p>
        </p:txBody>
      </p:sp>
      <p:sp>
        <p:nvSpPr>
          <p:cNvPr id="4301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a:solidFill>
                  <a:schemeClr val="tx1"/>
                </a:solidFill>
                <a:latin typeface="Arial" charset="0"/>
                <a:cs typeface="+mn-cs"/>
              </a:defRPr>
            </a:lvl1pPr>
          </a:lstStyle>
          <a:p>
            <a:pPr>
              <a:defRPr/>
            </a:pPr>
            <a:endParaRPr lang="en-US"/>
          </a:p>
        </p:txBody>
      </p:sp>
      <p:sp>
        <p:nvSpPr>
          <p:cNvPr id="655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301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sz="1200">
                <a:solidFill>
                  <a:schemeClr val="tx1"/>
                </a:solidFill>
                <a:latin typeface="Arial" charset="0"/>
                <a:cs typeface="+mn-cs"/>
              </a:defRPr>
            </a:lvl1pPr>
          </a:lstStyle>
          <a:p>
            <a:pPr>
              <a:defRPr/>
            </a:pPr>
            <a:endParaRPr lang="en-US"/>
          </a:p>
        </p:txBody>
      </p:sp>
      <p:sp>
        <p:nvSpPr>
          <p:cNvPr id="4301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latin typeface="Arial" panose="020B0604020202020204" pitchFamily="34" charset="0"/>
              </a:defRPr>
            </a:lvl1pPr>
          </a:lstStyle>
          <a:p>
            <a:fld id="{B61A680C-8CB6-4AE5-8AEA-87AE9E5E756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28046CB-EC0F-4E9D-8934-435027F95119}" type="slidenum">
              <a:rPr lang="en-US" altLang="en-US"/>
              <a:pPr>
                <a:spcBef>
                  <a:spcPct val="0"/>
                </a:spcBef>
              </a:pPr>
              <a:t>2</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BEC8A7C-F17C-49B2-836E-54CF2CB8BBC2}" type="slidenum">
              <a:rPr lang="en-US" altLang="en-US"/>
              <a:pPr>
                <a:spcBef>
                  <a:spcPct val="0"/>
                </a:spcBef>
              </a:pPr>
              <a:t>11</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6795300-0D29-49A0-A943-CAB14DDC0ACA}" type="slidenum">
              <a:rPr lang="en-US" altLang="en-US"/>
              <a:pPr>
                <a:spcBef>
                  <a:spcPct val="0"/>
                </a:spcBef>
              </a:pPr>
              <a:t>12</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9C781C6-3C30-4BCE-A43F-65A8150B9BE0}" type="slidenum">
              <a:rPr lang="en-US" altLang="en-US"/>
              <a:pPr>
                <a:spcBef>
                  <a:spcPct val="0"/>
                </a:spcBef>
              </a:pPr>
              <a:t>13</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8652CCF-9FC2-4858-9ECF-09405EAD2CE7}" type="slidenum">
              <a:rPr lang="en-US" altLang="en-US"/>
              <a:pPr>
                <a:spcBef>
                  <a:spcPct val="0"/>
                </a:spcBef>
              </a:pPr>
              <a:t>14</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6E2181C-B660-4295-A883-D37A8036DE8A}" type="slidenum">
              <a:rPr lang="en-US" altLang="en-US"/>
              <a:pPr>
                <a:spcBef>
                  <a:spcPct val="0"/>
                </a:spcBef>
              </a:pPr>
              <a:t>15</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8D137FC-C62E-40E9-B935-2D6F027AD58A}" type="slidenum">
              <a:rPr lang="en-US" altLang="en-US"/>
              <a:pPr>
                <a:spcBef>
                  <a:spcPct val="0"/>
                </a:spcBef>
              </a:pPr>
              <a:t>16</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208550D-8DE0-4887-805C-AB14A905BCD4}" type="slidenum">
              <a:rPr lang="en-US" altLang="en-US"/>
              <a:pPr>
                <a:spcBef>
                  <a:spcPct val="0"/>
                </a:spcBef>
              </a:pPr>
              <a:t>17</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4A56704-BD6A-4F7F-A903-3A46396A48A9}" type="slidenum">
              <a:rPr lang="en-US" altLang="en-US"/>
              <a:pPr>
                <a:spcBef>
                  <a:spcPct val="0"/>
                </a:spcBef>
              </a:pPr>
              <a:t>18</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C2C4509-5482-4B68-BD92-00A0153BCE2C}" type="slidenum">
              <a:rPr lang="en-US" altLang="en-US"/>
              <a:pPr>
                <a:spcBef>
                  <a:spcPct val="0"/>
                </a:spcBef>
              </a:pPr>
              <a:t>19</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8FF091-B4B4-484F-BEFE-C4C1FD8F0F34}" type="slidenum">
              <a:rPr lang="en-US" altLang="en-US"/>
              <a:pPr>
                <a:spcBef>
                  <a:spcPct val="0"/>
                </a:spcBef>
              </a:pPr>
              <a:t>20</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30FE213-3913-4837-ABEB-12CA44454D09}" type="slidenum">
              <a:rPr lang="en-US" altLang="en-US"/>
              <a:pPr>
                <a:spcBef>
                  <a:spcPct val="0"/>
                </a:spcBef>
              </a:pPr>
              <a:t>3</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3A9A82D-71FE-42AE-900C-9D16AB1D90C9}" type="slidenum">
              <a:rPr lang="en-US" altLang="en-US"/>
              <a:pPr>
                <a:spcBef>
                  <a:spcPct val="0"/>
                </a:spcBef>
              </a:pPr>
              <a:t>21</a:t>
            </a:fld>
            <a:endParaRPr lang="en-US" altLang="en-US"/>
          </a:p>
        </p:txBody>
      </p:sp>
    </p:spTree>
    <p:extLst>
      <p:ext uri="{BB962C8B-B14F-4D97-AF65-F5344CB8AC3E}">
        <p14:creationId xmlns:p14="http://schemas.microsoft.com/office/powerpoint/2010/main" val="35094043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3B719A8-E6F5-440A-9EEA-07350915EA6A}" type="slidenum">
              <a:rPr lang="en-US" altLang="en-US"/>
              <a:pPr>
                <a:spcBef>
                  <a:spcPct val="0"/>
                </a:spcBef>
              </a:pPr>
              <a:t>22</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3B719A8-E6F5-440A-9EEA-07350915EA6A}" type="slidenum">
              <a:rPr lang="en-US" altLang="en-US"/>
              <a:pPr>
                <a:spcBef>
                  <a:spcPct val="0"/>
                </a:spcBef>
              </a:pPr>
              <a:t>23</a:t>
            </a:fld>
            <a:endParaRPr lang="en-US" altLang="en-US"/>
          </a:p>
        </p:txBody>
      </p:sp>
    </p:spTree>
    <p:extLst>
      <p:ext uri="{BB962C8B-B14F-4D97-AF65-F5344CB8AC3E}">
        <p14:creationId xmlns:p14="http://schemas.microsoft.com/office/powerpoint/2010/main" val="37635455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4B15593-C712-4BC8-B115-4067E43E85C5}" type="slidenum">
              <a:rPr lang="en-US" altLang="en-US"/>
              <a:pPr>
                <a:spcBef>
                  <a:spcPct val="0"/>
                </a:spcBef>
              </a:pPr>
              <a:t>24</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88582B4-3790-4E08-81E7-5EF9ACCC7594}" type="slidenum">
              <a:rPr lang="en-US" altLang="en-US"/>
              <a:pPr>
                <a:spcBef>
                  <a:spcPct val="0"/>
                </a:spcBef>
              </a:pPr>
              <a:t>25</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4B15593-C712-4BC8-B115-4067E43E85C5}" type="slidenum">
              <a:rPr lang="en-US" altLang="en-US"/>
              <a:pPr>
                <a:spcBef>
                  <a:spcPct val="0"/>
                </a:spcBef>
              </a:pPr>
              <a:t>26</a:t>
            </a:fld>
            <a:endParaRPr lang="en-US" altLang="en-US"/>
          </a:p>
        </p:txBody>
      </p:sp>
    </p:spTree>
    <p:extLst>
      <p:ext uri="{BB962C8B-B14F-4D97-AF65-F5344CB8AC3E}">
        <p14:creationId xmlns:p14="http://schemas.microsoft.com/office/powerpoint/2010/main" val="7366155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6AF1F27-BABD-4582-9F85-0EBBFF1B3934}" type="slidenum">
              <a:rPr lang="en-US" altLang="en-US"/>
              <a:pPr>
                <a:spcBef>
                  <a:spcPct val="0"/>
                </a:spcBef>
              </a:pPr>
              <a:t>27</a:t>
            </a:fld>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F7926D4-4178-40B4-A09D-4769DDA1ADF6}" type="slidenum">
              <a:rPr lang="en-US" altLang="en-US"/>
              <a:pPr>
                <a:spcBef>
                  <a:spcPct val="0"/>
                </a:spcBef>
              </a:pPr>
              <a:t>28</a:t>
            </a:fld>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C60D429-B444-4D74-9741-23BDF931F55E}" type="slidenum">
              <a:rPr lang="en-US" altLang="en-US"/>
              <a:pPr>
                <a:spcBef>
                  <a:spcPct val="0"/>
                </a:spcBef>
              </a:pPr>
              <a:t>29</a:t>
            </a:fld>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C98FD1B-13DE-4CCB-8C9F-F510E1A9C454}" type="slidenum">
              <a:rPr lang="en-US" altLang="en-US"/>
              <a:pPr>
                <a:spcBef>
                  <a:spcPct val="0"/>
                </a:spcBef>
              </a:pPr>
              <a:t>30</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88F45C6-6518-419D-8B20-EA0A389E3144}" type="slidenum">
              <a:rPr lang="en-US" altLang="en-US"/>
              <a:pPr>
                <a:spcBef>
                  <a:spcPct val="0"/>
                </a:spcBef>
              </a:pPr>
              <a:t>4</a:t>
            </a:fld>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95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3F75216-573E-4DB0-B58E-DF8BB632A7B6}" type="slidenum">
              <a:rPr lang="en-US" altLang="en-US"/>
              <a:pPr>
                <a:spcBef>
                  <a:spcPct val="0"/>
                </a:spcBef>
              </a:pPr>
              <a:t>31</a:t>
            </a:fld>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92DC234-9807-41B2-B220-05945AA77824}" type="slidenum">
              <a:rPr lang="en-US" altLang="en-US"/>
              <a:pPr>
                <a:spcBef>
                  <a:spcPct val="0"/>
                </a:spcBef>
              </a:pPr>
              <a:t>32</a:t>
            </a:fld>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97BF217-5BCA-484D-9A42-5DEC6D38D297}" type="slidenum">
              <a:rPr lang="en-US" altLang="en-US"/>
              <a:pPr>
                <a:spcBef>
                  <a:spcPct val="0"/>
                </a:spcBef>
              </a:pPr>
              <a:t>33</a:t>
            </a:fld>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97BF217-5BCA-484D-9A42-5DEC6D38D297}" type="slidenum">
              <a:rPr lang="en-US" altLang="en-US"/>
              <a:pPr>
                <a:spcBef>
                  <a:spcPct val="0"/>
                </a:spcBef>
              </a:pPr>
              <a:t>34</a:t>
            </a:fld>
            <a:endParaRPr lang="en-US" altLang="en-US"/>
          </a:p>
        </p:txBody>
      </p:sp>
    </p:spTree>
    <p:extLst>
      <p:ext uri="{BB962C8B-B14F-4D97-AF65-F5344CB8AC3E}">
        <p14:creationId xmlns:p14="http://schemas.microsoft.com/office/powerpoint/2010/main" val="31103296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F2AA388-22DA-4429-B671-1E80933870D8}" type="slidenum">
              <a:rPr lang="en-US" altLang="en-US"/>
              <a:pPr>
                <a:spcBef>
                  <a:spcPct val="0"/>
                </a:spcBef>
              </a:pPr>
              <a:t>35</a:t>
            </a:fld>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6D1CA12-69CE-4BD0-96EC-A6485BB820BA}" type="slidenum">
              <a:rPr lang="en-US" altLang="en-US"/>
              <a:pPr>
                <a:spcBef>
                  <a:spcPct val="0"/>
                </a:spcBef>
              </a:pPr>
              <a:t>36</a:t>
            </a:fld>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DF70E4F-DE3E-4F3A-AB0D-63B36E953810}" type="slidenum">
              <a:rPr lang="en-US" altLang="en-US"/>
              <a:pPr>
                <a:spcBef>
                  <a:spcPct val="0"/>
                </a:spcBef>
              </a:pPr>
              <a:t>37</a:t>
            </a:fld>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D1DE430-F530-42B9-BEC6-F91B046FCB19}" type="slidenum">
              <a:rPr lang="en-US" altLang="en-US"/>
              <a:pPr>
                <a:spcBef>
                  <a:spcPct val="0"/>
                </a:spcBef>
              </a:pPr>
              <a:t>38</a:t>
            </a:fld>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A8B8391-4AAF-42AE-A432-4B881EAE9ED1}" type="slidenum">
              <a:rPr lang="en-US" altLang="en-US"/>
              <a:pPr>
                <a:spcBef>
                  <a:spcPct val="0"/>
                </a:spcBef>
              </a:pPr>
              <a:t>39</a:t>
            </a:fld>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1034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A649E6C-B0E6-4E2B-B4C8-557E89B9A24A}" type="slidenum">
              <a:rPr lang="en-US" altLang="en-US"/>
              <a:pPr>
                <a:spcBef>
                  <a:spcPct val="0"/>
                </a:spcBef>
              </a:pPr>
              <a:t>40</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E628962-0C9A-4335-BCF9-DB2FADF6C40A}" type="slidenum">
              <a:rPr lang="en-US" altLang="en-US"/>
              <a:pPr>
                <a:spcBef>
                  <a:spcPct val="0"/>
                </a:spcBef>
              </a:pPr>
              <a:t>5</a:t>
            </a:fld>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1044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37B0A14-2BE2-4532-A855-3C48C3A7AFEB}" type="slidenum">
              <a:rPr lang="en-US" altLang="en-US"/>
              <a:pPr>
                <a:spcBef>
                  <a:spcPct val="0"/>
                </a:spcBef>
              </a:pPr>
              <a:t>41</a:t>
            </a:fld>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105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C906B1D-AE5F-43E9-BB7A-7ED44B38A7CF}" type="slidenum">
              <a:rPr lang="en-US" altLang="en-US"/>
              <a:pPr>
                <a:spcBef>
                  <a:spcPct val="0"/>
                </a:spcBef>
              </a:pPr>
              <a:t>42</a:t>
            </a:fld>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130D332-CED6-4B10-8C6F-6647E6D36006}" type="slidenum">
              <a:rPr lang="en-US" altLang="en-US"/>
              <a:pPr>
                <a:spcBef>
                  <a:spcPct val="0"/>
                </a:spcBef>
              </a:pPr>
              <a:t>43</a:t>
            </a:fld>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D64BDEB-C313-4ED1-9D53-C08C841991E7}" type="slidenum">
              <a:rPr lang="en-US" altLang="en-US"/>
              <a:pPr>
                <a:spcBef>
                  <a:spcPct val="0"/>
                </a:spcBef>
              </a:pPr>
              <a:t>44</a:t>
            </a:fld>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1583271-DE44-4084-A0D9-88F354FA5B16}" type="slidenum">
              <a:rPr lang="en-US" altLang="en-US"/>
              <a:pPr>
                <a:spcBef>
                  <a:spcPct val="0"/>
                </a:spcBef>
              </a:pPr>
              <a:t>45</a:t>
            </a:fld>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1095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A5AE0F2-23E3-470B-BB8D-EE38AB682AC6}" type="slidenum">
              <a:rPr lang="en-US" altLang="en-US"/>
              <a:pPr>
                <a:spcBef>
                  <a:spcPct val="0"/>
                </a:spcBef>
              </a:pPr>
              <a:t>46</a:t>
            </a:fld>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1105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0567D82-FED9-402E-A322-EAEFBF529D27}" type="slidenum">
              <a:rPr lang="en-US" altLang="en-US"/>
              <a:pPr>
                <a:spcBef>
                  <a:spcPct val="0"/>
                </a:spcBef>
              </a:pPr>
              <a:t>47</a:t>
            </a:fld>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1116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9ECF415-E113-4DAF-9766-BE4DBA706376}" type="slidenum">
              <a:rPr lang="en-US" altLang="en-US"/>
              <a:pPr>
                <a:spcBef>
                  <a:spcPct val="0"/>
                </a:spcBef>
              </a:pPr>
              <a:t>48</a:t>
            </a:fld>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1126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1ADCD0C-A630-41C0-B201-8B79D7AECAA6}" type="slidenum">
              <a:rPr lang="en-US" altLang="en-US"/>
              <a:pPr>
                <a:spcBef>
                  <a:spcPct val="0"/>
                </a:spcBef>
              </a:pPr>
              <a:t>49</a:t>
            </a:fld>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1136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12C7312-8209-41DC-A761-4CE80B523346}" type="slidenum">
              <a:rPr lang="en-US" altLang="en-US"/>
              <a:pPr>
                <a:spcBef>
                  <a:spcPct val="0"/>
                </a:spcBef>
              </a:pPr>
              <a:t>50</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2270A83-C926-44B1-95A4-F883C7CAAA07}" type="slidenum">
              <a:rPr lang="en-US" altLang="en-US"/>
              <a:pPr>
                <a:spcBef>
                  <a:spcPct val="0"/>
                </a:spcBef>
              </a:pPr>
              <a:t>6</a:t>
            </a:fld>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1146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3199B22-D1A6-4E8B-B8AA-B6FAA32D6DF3}" type="slidenum">
              <a:rPr lang="en-US" altLang="en-US"/>
              <a:pPr>
                <a:spcBef>
                  <a:spcPct val="0"/>
                </a:spcBef>
              </a:pPr>
              <a:t>51</a:t>
            </a:fld>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1157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E24C26A-DBF0-4AA5-9FF3-14DC7B222232}" type="slidenum">
              <a:rPr lang="en-US" altLang="en-US"/>
              <a:pPr>
                <a:spcBef>
                  <a:spcPct val="0"/>
                </a:spcBef>
              </a:pPr>
              <a:t>52</a:t>
            </a:fld>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09A83C0-DD44-4A29-B1D8-243090049D0C}" type="slidenum">
              <a:rPr lang="en-US" altLang="en-US"/>
              <a:pPr>
                <a:spcBef>
                  <a:spcPct val="0"/>
                </a:spcBef>
              </a:pPr>
              <a:t>53</a:t>
            </a:fld>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1177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C201470-0AA9-465F-A5DE-28F601A0B760}" type="slidenum">
              <a:rPr lang="en-US" altLang="en-US"/>
              <a:pPr>
                <a:spcBef>
                  <a:spcPct val="0"/>
                </a:spcBef>
              </a:pPr>
              <a:t>54</a:t>
            </a:fld>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1187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96F7F7F-E217-484A-BBFB-03E8A68C1B78}" type="slidenum">
              <a:rPr lang="en-US" altLang="en-US"/>
              <a:pPr>
                <a:spcBef>
                  <a:spcPct val="0"/>
                </a:spcBef>
              </a:pPr>
              <a:t>55</a:t>
            </a:fld>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1198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6B80653-90B7-4ED2-AA47-7439E6717B3C}" type="slidenum">
              <a:rPr lang="en-US" altLang="en-US"/>
              <a:pPr>
                <a:spcBef>
                  <a:spcPct val="0"/>
                </a:spcBef>
              </a:pPr>
              <a:t>56</a:t>
            </a:fld>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1208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4326527-8CF1-4E67-9D91-43DBCBE43776}" type="slidenum">
              <a:rPr lang="en-US" altLang="en-US"/>
              <a:pPr>
                <a:spcBef>
                  <a:spcPct val="0"/>
                </a:spcBef>
              </a:pPr>
              <a:t>57</a:t>
            </a:fld>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1218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30064C7-4939-4BA1-A27C-BACC0634DA08}" type="slidenum">
              <a:rPr lang="en-US" altLang="en-US"/>
              <a:pPr>
                <a:spcBef>
                  <a:spcPct val="0"/>
                </a:spcBef>
              </a:pPr>
              <a:t>58</a:t>
            </a:fld>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1228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64D1B70-FB32-4C88-BC0F-A073C5AE96A0}" type="slidenum">
              <a:rPr lang="en-US" altLang="en-US"/>
              <a:pPr>
                <a:spcBef>
                  <a:spcPct val="0"/>
                </a:spcBef>
              </a:pPr>
              <a:t>59</a:t>
            </a:fld>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1239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F8C3F89-70D1-4FE5-AE25-F5ED6614D400}" type="slidenum">
              <a:rPr lang="en-US" altLang="en-US"/>
              <a:pPr>
                <a:spcBef>
                  <a:spcPct val="0"/>
                </a:spcBef>
              </a:pPr>
              <a:t>60</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3AB3B00-97EE-4147-AA11-8F5A6E1E25D2}" type="slidenum">
              <a:rPr lang="en-US" altLang="en-US"/>
              <a:pPr>
                <a:spcBef>
                  <a:spcPct val="0"/>
                </a:spcBef>
              </a:pPr>
              <a:t>7</a:t>
            </a:fld>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1249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0C43ED6-E9F4-469B-BF37-495D1FFE9251}" type="slidenum">
              <a:rPr lang="en-US" altLang="en-US"/>
              <a:pPr>
                <a:spcBef>
                  <a:spcPct val="0"/>
                </a:spcBef>
              </a:pPr>
              <a:t>61</a:t>
            </a:fld>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1259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FC1F591-DD25-4025-A777-070C24A484FE}" type="slidenum">
              <a:rPr lang="en-US" altLang="en-US"/>
              <a:pPr>
                <a:spcBef>
                  <a:spcPct val="0"/>
                </a:spcBef>
              </a:pPr>
              <a:t>62</a:t>
            </a:fld>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1269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2877FE2-5FFE-4A9C-A234-4E1723D7FBE1}" type="slidenum">
              <a:rPr lang="en-US" altLang="en-US"/>
              <a:pPr>
                <a:spcBef>
                  <a:spcPct val="0"/>
                </a:spcBef>
              </a:pPr>
              <a:t>63</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649C9C2-356D-4433-BDF0-03C1F6314EAB}" type="slidenum">
              <a:rPr lang="en-US" altLang="en-US"/>
              <a:pPr>
                <a:spcBef>
                  <a:spcPct val="0"/>
                </a:spcBef>
              </a:pPr>
              <a:t>8</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2FD7D3B-2AE3-408A-BA64-80EAEF692401}" type="slidenum">
              <a:rPr lang="en-US" altLang="en-US"/>
              <a:pPr>
                <a:spcBef>
                  <a:spcPct val="0"/>
                </a:spcBef>
              </a:pPr>
              <a:t>9</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6107996-6F9C-4D91-9D83-DF88A5C6FDDF}" type="slidenum">
              <a:rPr lang="en-US" altLang="en-US"/>
              <a:pPr>
                <a:spcBef>
                  <a:spcPct val="0"/>
                </a:spcBef>
              </a:pPr>
              <a:t>10</a:t>
            </a:fld>
            <a:endParaRPr lang="en-US" alt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The bottom figure should show much more distortion, completely blowing out one or two bits of information.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1442" name="Rectangle 2"/>
          <p:cNvSpPr>
            <a:spLocks noGrp="1" noChangeArrowheads="1"/>
          </p:cNvSpPr>
          <p:nvPr>
            <p:ph type="ctrTitle"/>
          </p:nvPr>
        </p:nvSpPr>
        <p:spPr>
          <a:xfrm>
            <a:off x="685800" y="1828800"/>
            <a:ext cx="7772400" cy="1470025"/>
          </a:xfrm>
        </p:spPr>
        <p:txBody>
          <a:bodyPr/>
          <a:lstStyle>
            <a:lvl1pPr>
              <a:defRPr sz="4000"/>
            </a:lvl1pPr>
          </a:lstStyle>
          <a:p>
            <a:r>
              <a:rPr lang="en-US"/>
              <a:t>Click to edit Master title style</a:t>
            </a:r>
          </a:p>
        </p:txBody>
      </p:sp>
      <p:sp>
        <p:nvSpPr>
          <p:cNvPr id="61443" name="Rectangle 3"/>
          <p:cNvSpPr>
            <a:spLocks noGrp="1" noChangeArrowheads="1"/>
          </p:cNvSpPr>
          <p:nvPr>
            <p:ph type="subTitle" idx="1"/>
          </p:nvPr>
        </p:nvSpPr>
        <p:spPr>
          <a:xfrm>
            <a:off x="1371600" y="3886200"/>
            <a:ext cx="6400800" cy="1066800"/>
          </a:xfrm>
        </p:spPr>
        <p:txBody>
          <a:bodyPr/>
          <a:lstStyle>
            <a:lvl1pPr marL="0" indent="0" algn="ctr">
              <a:buFontTx/>
              <a:buNone/>
              <a:defRPr/>
            </a:lvl1pPr>
          </a:lstStyle>
          <a:p>
            <a:r>
              <a:rPr lang="en-US"/>
              <a:t>Click to edit Master subtitle style</a:t>
            </a:r>
          </a:p>
        </p:txBody>
      </p:sp>
    </p:spTree>
    <p:extLst>
      <p:ext uri="{BB962C8B-B14F-4D97-AF65-F5344CB8AC3E}">
        <p14:creationId xmlns:p14="http://schemas.microsoft.com/office/powerpoint/2010/main" val="950784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Data Communications and Computer Networks: A Business User's Approach, Seventh Edition</a:t>
            </a:r>
          </a:p>
        </p:txBody>
      </p:sp>
      <p:sp>
        <p:nvSpPr>
          <p:cNvPr id="5" name="Rectangle 5"/>
          <p:cNvSpPr>
            <a:spLocks noGrp="1" noChangeArrowheads="1"/>
          </p:cNvSpPr>
          <p:nvPr>
            <p:ph type="sldNum" sz="quarter" idx="11"/>
          </p:nvPr>
        </p:nvSpPr>
        <p:spPr>
          <a:ln/>
        </p:spPr>
        <p:txBody>
          <a:bodyPr/>
          <a:lstStyle>
            <a:lvl1pPr>
              <a:defRPr/>
            </a:lvl1pPr>
          </a:lstStyle>
          <a:p>
            <a:fld id="{A79643B9-5D46-451F-825C-5B053B031F6D}" type="slidenum">
              <a:rPr lang="en-US" altLang="en-US"/>
              <a:pPr/>
              <a:t>‹#›</a:t>
            </a:fld>
            <a:endParaRPr lang="en-US" altLang="en-US"/>
          </a:p>
        </p:txBody>
      </p:sp>
    </p:spTree>
    <p:extLst>
      <p:ext uri="{BB962C8B-B14F-4D97-AF65-F5344CB8AC3E}">
        <p14:creationId xmlns:p14="http://schemas.microsoft.com/office/powerpoint/2010/main" val="4169623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Data Communications and Computer Networks: A Business User's Approach, Seventh Edition</a:t>
            </a:r>
          </a:p>
        </p:txBody>
      </p:sp>
      <p:sp>
        <p:nvSpPr>
          <p:cNvPr id="5" name="Rectangle 5"/>
          <p:cNvSpPr>
            <a:spLocks noGrp="1" noChangeArrowheads="1"/>
          </p:cNvSpPr>
          <p:nvPr>
            <p:ph type="sldNum" sz="quarter" idx="11"/>
          </p:nvPr>
        </p:nvSpPr>
        <p:spPr>
          <a:ln/>
        </p:spPr>
        <p:txBody>
          <a:bodyPr/>
          <a:lstStyle>
            <a:lvl1pPr>
              <a:defRPr/>
            </a:lvl1pPr>
          </a:lstStyle>
          <a:p>
            <a:fld id="{ACAEAF4A-FD9D-485B-8637-3FD89BA0B41A}" type="slidenum">
              <a:rPr lang="en-US" altLang="en-US"/>
              <a:pPr/>
              <a:t>‹#›</a:t>
            </a:fld>
            <a:endParaRPr lang="en-US" altLang="en-US"/>
          </a:p>
        </p:txBody>
      </p:sp>
    </p:spTree>
    <p:extLst>
      <p:ext uri="{BB962C8B-B14F-4D97-AF65-F5344CB8AC3E}">
        <p14:creationId xmlns:p14="http://schemas.microsoft.com/office/powerpoint/2010/main" val="3787155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Data Communications and Computer Networks: A Business User's Approach, Seventh Edition</a:t>
            </a:r>
          </a:p>
        </p:txBody>
      </p:sp>
      <p:sp>
        <p:nvSpPr>
          <p:cNvPr id="5" name="Rectangle 5"/>
          <p:cNvSpPr>
            <a:spLocks noGrp="1" noChangeArrowheads="1"/>
          </p:cNvSpPr>
          <p:nvPr>
            <p:ph type="sldNum" sz="quarter" idx="11"/>
          </p:nvPr>
        </p:nvSpPr>
        <p:spPr>
          <a:ln/>
        </p:spPr>
        <p:txBody>
          <a:bodyPr/>
          <a:lstStyle>
            <a:lvl1pPr>
              <a:defRPr/>
            </a:lvl1pPr>
          </a:lstStyle>
          <a:p>
            <a:fld id="{2343173F-3817-4D33-BE01-373884256DB0}" type="slidenum">
              <a:rPr lang="en-US" altLang="en-US"/>
              <a:pPr/>
              <a:t>‹#›</a:t>
            </a:fld>
            <a:endParaRPr lang="en-US" altLang="en-US"/>
          </a:p>
        </p:txBody>
      </p:sp>
    </p:spTree>
    <p:extLst>
      <p:ext uri="{BB962C8B-B14F-4D97-AF65-F5344CB8AC3E}">
        <p14:creationId xmlns:p14="http://schemas.microsoft.com/office/powerpoint/2010/main" val="3507566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Data Communications and Computer Networks: A Business User's Approach, Seventh Edition</a:t>
            </a:r>
          </a:p>
        </p:txBody>
      </p:sp>
      <p:sp>
        <p:nvSpPr>
          <p:cNvPr id="5" name="Rectangle 5"/>
          <p:cNvSpPr>
            <a:spLocks noGrp="1" noChangeArrowheads="1"/>
          </p:cNvSpPr>
          <p:nvPr>
            <p:ph type="sldNum" sz="quarter" idx="11"/>
          </p:nvPr>
        </p:nvSpPr>
        <p:spPr>
          <a:ln/>
        </p:spPr>
        <p:txBody>
          <a:bodyPr/>
          <a:lstStyle>
            <a:lvl1pPr>
              <a:defRPr/>
            </a:lvl1pPr>
          </a:lstStyle>
          <a:p>
            <a:fld id="{51FE8964-A16B-4D6E-9281-67169B7AFD5B}" type="slidenum">
              <a:rPr lang="en-US" altLang="en-US"/>
              <a:pPr/>
              <a:t>‹#›</a:t>
            </a:fld>
            <a:endParaRPr lang="en-US" altLang="en-US"/>
          </a:p>
        </p:txBody>
      </p:sp>
    </p:spTree>
    <p:extLst>
      <p:ext uri="{BB962C8B-B14F-4D97-AF65-F5344CB8AC3E}">
        <p14:creationId xmlns:p14="http://schemas.microsoft.com/office/powerpoint/2010/main" val="3319998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Data Communications and Computer Networks: A Business User's Approach, Seventh Edition</a:t>
            </a:r>
          </a:p>
        </p:txBody>
      </p:sp>
      <p:sp>
        <p:nvSpPr>
          <p:cNvPr id="6" name="Rectangle 5"/>
          <p:cNvSpPr>
            <a:spLocks noGrp="1" noChangeArrowheads="1"/>
          </p:cNvSpPr>
          <p:nvPr>
            <p:ph type="sldNum" sz="quarter" idx="11"/>
          </p:nvPr>
        </p:nvSpPr>
        <p:spPr>
          <a:ln/>
        </p:spPr>
        <p:txBody>
          <a:bodyPr/>
          <a:lstStyle>
            <a:lvl1pPr>
              <a:defRPr/>
            </a:lvl1pPr>
          </a:lstStyle>
          <a:p>
            <a:fld id="{5F11CC70-922E-4CA5-ADAD-F2D420EC0BD5}" type="slidenum">
              <a:rPr lang="en-US" altLang="en-US"/>
              <a:pPr/>
              <a:t>‹#›</a:t>
            </a:fld>
            <a:endParaRPr lang="en-US" altLang="en-US"/>
          </a:p>
        </p:txBody>
      </p:sp>
    </p:spTree>
    <p:extLst>
      <p:ext uri="{BB962C8B-B14F-4D97-AF65-F5344CB8AC3E}">
        <p14:creationId xmlns:p14="http://schemas.microsoft.com/office/powerpoint/2010/main" val="3603321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ftr" sz="quarter" idx="10"/>
          </p:nvPr>
        </p:nvSpPr>
        <p:spPr>
          <a:ln/>
        </p:spPr>
        <p:txBody>
          <a:bodyPr/>
          <a:lstStyle>
            <a:lvl1pPr>
              <a:defRPr/>
            </a:lvl1pPr>
          </a:lstStyle>
          <a:p>
            <a:pPr>
              <a:defRPr/>
            </a:pPr>
            <a:r>
              <a:rPr lang="en-US"/>
              <a:t>Data Communications and Computer Networks: A Business User's Approach, Seventh Edition</a:t>
            </a:r>
          </a:p>
        </p:txBody>
      </p:sp>
      <p:sp>
        <p:nvSpPr>
          <p:cNvPr id="8" name="Rectangle 5"/>
          <p:cNvSpPr>
            <a:spLocks noGrp="1" noChangeArrowheads="1"/>
          </p:cNvSpPr>
          <p:nvPr>
            <p:ph type="sldNum" sz="quarter" idx="11"/>
          </p:nvPr>
        </p:nvSpPr>
        <p:spPr>
          <a:ln/>
        </p:spPr>
        <p:txBody>
          <a:bodyPr/>
          <a:lstStyle>
            <a:lvl1pPr>
              <a:defRPr/>
            </a:lvl1pPr>
          </a:lstStyle>
          <a:p>
            <a:fld id="{11B49EE1-1003-4F6E-82D4-52D934279DDA}" type="slidenum">
              <a:rPr lang="en-US" altLang="en-US"/>
              <a:pPr/>
              <a:t>‹#›</a:t>
            </a:fld>
            <a:endParaRPr lang="en-US" altLang="en-US"/>
          </a:p>
        </p:txBody>
      </p:sp>
    </p:spTree>
    <p:extLst>
      <p:ext uri="{BB962C8B-B14F-4D97-AF65-F5344CB8AC3E}">
        <p14:creationId xmlns:p14="http://schemas.microsoft.com/office/powerpoint/2010/main" val="3308037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Data Communications and Computer Networks: A Business User's Approach, Seventh Edition</a:t>
            </a:r>
          </a:p>
        </p:txBody>
      </p:sp>
      <p:sp>
        <p:nvSpPr>
          <p:cNvPr id="4" name="Rectangle 5"/>
          <p:cNvSpPr>
            <a:spLocks noGrp="1" noChangeArrowheads="1"/>
          </p:cNvSpPr>
          <p:nvPr>
            <p:ph type="sldNum" sz="quarter" idx="11"/>
          </p:nvPr>
        </p:nvSpPr>
        <p:spPr>
          <a:ln/>
        </p:spPr>
        <p:txBody>
          <a:bodyPr/>
          <a:lstStyle>
            <a:lvl1pPr>
              <a:defRPr/>
            </a:lvl1pPr>
          </a:lstStyle>
          <a:p>
            <a:fld id="{DA90FACA-B349-43AE-8558-DB99C2D66D27}" type="slidenum">
              <a:rPr lang="en-US" altLang="en-US"/>
              <a:pPr/>
              <a:t>‹#›</a:t>
            </a:fld>
            <a:endParaRPr lang="en-US" altLang="en-US"/>
          </a:p>
        </p:txBody>
      </p:sp>
    </p:spTree>
    <p:extLst>
      <p:ext uri="{BB962C8B-B14F-4D97-AF65-F5344CB8AC3E}">
        <p14:creationId xmlns:p14="http://schemas.microsoft.com/office/powerpoint/2010/main" val="587500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Data Communications and Computer Networks: A Business User's Approach, Seventh Edition</a:t>
            </a:r>
          </a:p>
        </p:txBody>
      </p:sp>
      <p:sp>
        <p:nvSpPr>
          <p:cNvPr id="3" name="Rectangle 5"/>
          <p:cNvSpPr>
            <a:spLocks noGrp="1" noChangeArrowheads="1"/>
          </p:cNvSpPr>
          <p:nvPr>
            <p:ph type="sldNum" sz="quarter" idx="11"/>
          </p:nvPr>
        </p:nvSpPr>
        <p:spPr>
          <a:ln/>
        </p:spPr>
        <p:txBody>
          <a:bodyPr/>
          <a:lstStyle>
            <a:lvl1pPr>
              <a:defRPr/>
            </a:lvl1pPr>
          </a:lstStyle>
          <a:p>
            <a:fld id="{04B5C409-3262-42BB-BB1A-9B9C87A1FD66}" type="slidenum">
              <a:rPr lang="en-US" altLang="en-US"/>
              <a:pPr/>
              <a:t>‹#›</a:t>
            </a:fld>
            <a:endParaRPr lang="en-US" altLang="en-US"/>
          </a:p>
        </p:txBody>
      </p:sp>
    </p:spTree>
    <p:extLst>
      <p:ext uri="{BB962C8B-B14F-4D97-AF65-F5344CB8AC3E}">
        <p14:creationId xmlns:p14="http://schemas.microsoft.com/office/powerpoint/2010/main" val="3793808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Data Communications and Computer Networks: A Business User's Approach, Seventh Edition</a:t>
            </a:r>
          </a:p>
        </p:txBody>
      </p:sp>
      <p:sp>
        <p:nvSpPr>
          <p:cNvPr id="6" name="Rectangle 5"/>
          <p:cNvSpPr>
            <a:spLocks noGrp="1" noChangeArrowheads="1"/>
          </p:cNvSpPr>
          <p:nvPr>
            <p:ph type="sldNum" sz="quarter" idx="11"/>
          </p:nvPr>
        </p:nvSpPr>
        <p:spPr>
          <a:ln/>
        </p:spPr>
        <p:txBody>
          <a:bodyPr/>
          <a:lstStyle>
            <a:lvl1pPr>
              <a:defRPr/>
            </a:lvl1pPr>
          </a:lstStyle>
          <a:p>
            <a:fld id="{E87363A7-0D95-4963-BB00-A4FE921182DA}" type="slidenum">
              <a:rPr lang="en-US" altLang="en-US"/>
              <a:pPr/>
              <a:t>‹#›</a:t>
            </a:fld>
            <a:endParaRPr lang="en-US" altLang="en-US"/>
          </a:p>
        </p:txBody>
      </p:sp>
    </p:spTree>
    <p:extLst>
      <p:ext uri="{BB962C8B-B14F-4D97-AF65-F5344CB8AC3E}">
        <p14:creationId xmlns:p14="http://schemas.microsoft.com/office/powerpoint/2010/main" val="1305069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Data Communications and Computer Networks: A Business User's Approach, Seventh Edition</a:t>
            </a:r>
          </a:p>
        </p:txBody>
      </p:sp>
      <p:sp>
        <p:nvSpPr>
          <p:cNvPr id="6" name="Rectangle 5"/>
          <p:cNvSpPr>
            <a:spLocks noGrp="1" noChangeArrowheads="1"/>
          </p:cNvSpPr>
          <p:nvPr>
            <p:ph type="sldNum" sz="quarter" idx="11"/>
          </p:nvPr>
        </p:nvSpPr>
        <p:spPr>
          <a:ln/>
        </p:spPr>
        <p:txBody>
          <a:bodyPr/>
          <a:lstStyle>
            <a:lvl1pPr>
              <a:defRPr/>
            </a:lvl1pPr>
          </a:lstStyle>
          <a:p>
            <a:fld id="{68F05FF0-5BD9-4A4D-813D-D46E7D3890EB}" type="slidenum">
              <a:rPr lang="en-US" altLang="en-US"/>
              <a:pPr/>
              <a:t>‹#›</a:t>
            </a:fld>
            <a:endParaRPr lang="en-US" altLang="en-US"/>
          </a:p>
        </p:txBody>
      </p:sp>
    </p:spTree>
    <p:extLst>
      <p:ext uri="{BB962C8B-B14F-4D97-AF65-F5344CB8AC3E}">
        <p14:creationId xmlns:p14="http://schemas.microsoft.com/office/powerpoint/2010/main" val="2510317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0420" name="Rectangle 4"/>
          <p:cNvSpPr>
            <a:spLocks noGrp="1" noChangeArrowheads="1"/>
          </p:cNvSpPr>
          <p:nvPr>
            <p:ph type="ftr" sz="quarter" idx="3"/>
          </p:nvPr>
        </p:nvSpPr>
        <p:spPr bwMode="auto">
          <a:xfrm>
            <a:off x="457200" y="6245225"/>
            <a:ext cx="7620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400">
                <a:solidFill>
                  <a:schemeClr val="tx1"/>
                </a:solidFill>
                <a:latin typeface="+mn-lt"/>
                <a:cs typeface="+mn-cs"/>
              </a:defRPr>
            </a:lvl1pPr>
          </a:lstStyle>
          <a:p>
            <a:pPr>
              <a:defRPr/>
            </a:pPr>
            <a:r>
              <a:rPr lang="en-US"/>
              <a:t>Data Communications and Computer Networks: A Business User's Approach, Seventh Edition</a:t>
            </a:r>
          </a:p>
        </p:txBody>
      </p:sp>
      <p:sp>
        <p:nvSpPr>
          <p:cNvPr id="60421" name="Rectangle 5"/>
          <p:cNvSpPr>
            <a:spLocks noGrp="1" noChangeArrowheads="1"/>
          </p:cNvSpPr>
          <p:nvPr>
            <p:ph type="sldNum" sz="quarter" idx="4"/>
          </p:nvPr>
        </p:nvSpPr>
        <p:spPr bwMode="auto">
          <a:xfrm>
            <a:off x="8229600" y="6245225"/>
            <a:ext cx="457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solidFill>
                  <a:schemeClr val="tx1"/>
                </a:solidFill>
                <a:latin typeface="Arial" panose="020B0604020202020204" pitchFamily="34" charset="0"/>
              </a:defRPr>
            </a:lvl1pPr>
          </a:lstStyle>
          <a:p>
            <a:fld id="{6309D426-6C1C-4DBC-8C28-115F1BC5C25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17"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hf hd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cs typeface="Arial" charset="0"/>
        </a:defRPr>
      </a:lvl2pPr>
      <a:lvl3pPr algn="ctr" rtl="0" eaLnBrk="0" fontAlgn="base" hangingPunct="0">
        <a:spcBef>
          <a:spcPct val="0"/>
        </a:spcBef>
        <a:spcAft>
          <a:spcPct val="0"/>
        </a:spcAft>
        <a:defRPr sz="3200">
          <a:solidFill>
            <a:schemeClr val="tx2"/>
          </a:solidFill>
          <a:latin typeface="Arial" charset="0"/>
          <a:cs typeface="Arial" charset="0"/>
        </a:defRPr>
      </a:lvl3pPr>
      <a:lvl4pPr algn="ctr" rtl="0" eaLnBrk="0" fontAlgn="base" hangingPunct="0">
        <a:spcBef>
          <a:spcPct val="0"/>
        </a:spcBef>
        <a:spcAft>
          <a:spcPct val="0"/>
        </a:spcAft>
        <a:defRPr sz="3200">
          <a:solidFill>
            <a:schemeClr val="tx2"/>
          </a:solidFill>
          <a:latin typeface="Arial" charset="0"/>
          <a:cs typeface="Arial" charset="0"/>
        </a:defRPr>
      </a:lvl4pPr>
      <a:lvl5pPr algn="ctr" rtl="0" eaLnBrk="0" fontAlgn="base" hangingPunct="0">
        <a:spcBef>
          <a:spcPct val="0"/>
        </a:spcBef>
        <a:spcAft>
          <a:spcPct val="0"/>
        </a:spcAft>
        <a:defRPr sz="3200">
          <a:solidFill>
            <a:schemeClr val="tx2"/>
          </a:solidFill>
          <a:latin typeface="Arial" charset="0"/>
          <a:cs typeface="Arial" charset="0"/>
        </a:defRPr>
      </a:lvl5pPr>
      <a:lvl6pPr marL="457200" algn="ctr" rtl="0" fontAlgn="base">
        <a:spcBef>
          <a:spcPct val="0"/>
        </a:spcBef>
        <a:spcAft>
          <a:spcPct val="0"/>
        </a:spcAft>
        <a:defRPr sz="3200">
          <a:solidFill>
            <a:schemeClr val="tx2"/>
          </a:solidFill>
          <a:latin typeface="Arial" charset="0"/>
          <a:cs typeface="Arial" charset="0"/>
        </a:defRPr>
      </a:lvl6pPr>
      <a:lvl7pPr marL="914400" algn="ctr" rtl="0" fontAlgn="base">
        <a:spcBef>
          <a:spcPct val="0"/>
        </a:spcBef>
        <a:spcAft>
          <a:spcPct val="0"/>
        </a:spcAft>
        <a:defRPr sz="3200">
          <a:solidFill>
            <a:schemeClr val="tx2"/>
          </a:solidFill>
          <a:latin typeface="Arial" charset="0"/>
          <a:cs typeface="Arial" charset="0"/>
        </a:defRPr>
      </a:lvl7pPr>
      <a:lvl8pPr marL="1371600" algn="ctr" rtl="0" fontAlgn="base">
        <a:spcBef>
          <a:spcPct val="0"/>
        </a:spcBef>
        <a:spcAft>
          <a:spcPct val="0"/>
        </a:spcAft>
        <a:defRPr sz="3200">
          <a:solidFill>
            <a:schemeClr val="tx2"/>
          </a:solidFill>
          <a:latin typeface="Arial" charset="0"/>
          <a:cs typeface="Arial" charset="0"/>
        </a:defRPr>
      </a:lvl8pPr>
      <a:lvl9pPr marL="1828800" algn="ctr" rtl="0" fontAlgn="base">
        <a:spcBef>
          <a:spcPct val="0"/>
        </a:spcBef>
        <a:spcAft>
          <a:spcPct val="0"/>
        </a:spcAft>
        <a:defRPr sz="32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6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2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 name="Group 4"/>
          <p:cNvGrpSpPr/>
          <p:nvPr/>
        </p:nvGrpSpPr>
        <p:grpSpPr>
          <a:xfrm>
            <a:off x="2931" y="20515"/>
            <a:ext cx="9144000" cy="267847"/>
            <a:chOff x="0" y="0"/>
            <a:chExt cx="12191999" cy="357127"/>
          </a:xfrm>
        </p:grpSpPr>
        <p:sp>
          <p:nvSpPr>
            <p:cNvPr id="139" name="Freeform 12"/>
            <p:cNvSpPr/>
            <p:nvPr/>
          </p:nvSpPr>
          <p:spPr>
            <a:xfrm>
              <a:off x="9143487" y="0"/>
              <a:ext cx="3048513" cy="357129"/>
            </a:xfrm>
            <a:prstGeom prst="rect">
              <a:avLst/>
            </a:prstGeom>
            <a:solidFill>
              <a:srgbClr val="AB2E91"/>
            </a:solidFill>
            <a:ln w="12700" cap="flat">
              <a:noFill/>
              <a:miter lim="400000"/>
            </a:ln>
            <a:effectLst/>
          </p:spPr>
          <p:txBody>
            <a:bodyPr wrap="square" lIns="34289" tIns="34289" rIns="34289" bIns="34289" numCol="1" anchor="t">
              <a:noAutofit/>
            </a:bodyPr>
            <a:lstStyle/>
            <a:p>
              <a:endParaRPr sz="1800"/>
            </a:p>
          </p:txBody>
        </p:sp>
        <p:sp>
          <p:nvSpPr>
            <p:cNvPr id="140" name="Freeform 11"/>
            <p:cNvSpPr/>
            <p:nvPr/>
          </p:nvSpPr>
          <p:spPr>
            <a:xfrm>
              <a:off x="6096000" y="0"/>
              <a:ext cx="3047489" cy="357129"/>
            </a:xfrm>
            <a:prstGeom prst="rect">
              <a:avLst/>
            </a:prstGeom>
            <a:solidFill>
              <a:srgbClr val="008FCD"/>
            </a:solidFill>
            <a:ln w="12700" cap="flat">
              <a:noFill/>
              <a:miter lim="400000"/>
            </a:ln>
            <a:effectLst/>
          </p:spPr>
          <p:txBody>
            <a:bodyPr wrap="square" lIns="34289" tIns="34289" rIns="34289" bIns="34289" numCol="1" anchor="t">
              <a:noAutofit/>
            </a:bodyPr>
            <a:lstStyle/>
            <a:p>
              <a:endParaRPr sz="1800"/>
            </a:p>
          </p:txBody>
        </p:sp>
        <p:sp>
          <p:nvSpPr>
            <p:cNvPr id="141" name="Freeform 10"/>
            <p:cNvSpPr/>
            <p:nvPr/>
          </p:nvSpPr>
          <p:spPr>
            <a:xfrm>
              <a:off x="3047488" y="0"/>
              <a:ext cx="3048512" cy="357129"/>
            </a:xfrm>
            <a:prstGeom prst="rect">
              <a:avLst/>
            </a:prstGeom>
            <a:solidFill>
              <a:srgbClr val="1E7B47"/>
            </a:solidFill>
            <a:ln w="12700" cap="flat">
              <a:noFill/>
              <a:miter lim="400000"/>
            </a:ln>
            <a:effectLst/>
          </p:spPr>
          <p:txBody>
            <a:bodyPr wrap="square" lIns="34289" tIns="34289" rIns="34289" bIns="34289" numCol="1" anchor="t">
              <a:noAutofit/>
            </a:bodyPr>
            <a:lstStyle/>
            <a:p>
              <a:endParaRPr sz="1800"/>
            </a:p>
          </p:txBody>
        </p:sp>
        <p:sp>
          <p:nvSpPr>
            <p:cNvPr id="142" name="Freeform 9"/>
            <p:cNvSpPr/>
            <p:nvPr/>
          </p:nvSpPr>
          <p:spPr>
            <a:xfrm>
              <a:off x="0" y="0"/>
              <a:ext cx="3047489" cy="357129"/>
            </a:xfrm>
            <a:prstGeom prst="rect">
              <a:avLst/>
            </a:prstGeom>
            <a:solidFill>
              <a:srgbClr val="F0532C"/>
            </a:solidFill>
            <a:ln w="12700" cap="flat">
              <a:noFill/>
              <a:miter lim="400000"/>
            </a:ln>
            <a:effectLst/>
          </p:spPr>
          <p:txBody>
            <a:bodyPr wrap="square" lIns="34289" tIns="34289" rIns="34289" bIns="34289" numCol="1" anchor="t">
              <a:noAutofit/>
            </a:bodyPr>
            <a:lstStyle/>
            <a:p>
              <a:endParaRPr sz="1800"/>
            </a:p>
          </p:txBody>
        </p:sp>
      </p:grpSp>
      <p:sp>
        <p:nvSpPr>
          <p:cNvPr id="144" name="TextBox 13"/>
          <p:cNvSpPr txBox="1"/>
          <p:nvPr/>
        </p:nvSpPr>
        <p:spPr>
          <a:xfrm>
            <a:off x="2243066" y="4346525"/>
            <a:ext cx="4572001" cy="8540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p>
            <a:pPr algn="ctr">
              <a:defRPr sz="2200" b="1"/>
            </a:pPr>
            <a:r>
              <a:rPr sz="1650" dirty="0"/>
              <a:t>Data Communication and  Networking (DCAN 202)</a:t>
            </a:r>
          </a:p>
          <a:p>
            <a:pPr algn="ctr">
              <a:defRPr sz="2200" b="1"/>
            </a:pPr>
            <a:r>
              <a:rPr sz="1650" dirty="0"/>
              <a:t>Week </a:t>
            </a:r>
            <a:r>
              <a:rPr sz="1650" dirty="0" smtClean="0"/>
              <a:t>1</a:t>
            </a:r>
            <a:r>
              <a:rPr lang="en-AU" sz="1650" dirty="0" smtClean="0"/>
              <a:t>1</a:t>
            </a:r>
            <a:endParaRPr sz="1650" dirty="0"/>
          </a:p>
        </p:txBody>
      </p:sp>
      <p:pic>
        <p:nvPicPr>
          <p:cNvPr id="145" name="Picture 2" descr="Picture 2"/>
          <p:cNvPicPr>
            <a:picLocks noChangeAspect="1"/>
          </p:cNvPicPr>
          <p:nvPr/>
        </p:nvPicPr>
        <p:blipFill>
          <a:blip r:embed="rId2">
            <a:extLst/>
          </a:blip>
          <a:stretch>
            <a:fillRect/>
          </a:stretch>
        </p:blipFill>
        <p:spPr>
          <a:xfrm>
            <a:off x="2285616" y="1657816"/>
            <a:ext cx="4486900" cy="2702768"/>
          </a:xfrm>
          <a:prstGeom prst="rect">
            <a:avLst/>
          </a:prstGeom>
          <a:ln w="12700">
            <a:miter lim="400000"/>
          </a:ln>
        </p:spPr>
      </p:pic>
      <p:sp>
        <p:nvSpPr>
          <p:cNvPr id="146" name="Date Placeholder 1"/>
          <p:cNvSpPr txBox="1"/>
          <p:nvPr/>
        </p:nvSpPr>
        <p:spPr>
          <a:xfrm>
            <a:off x="6057900" y="5266981"/>
            <a:ext cx="2862696"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nchor="ctr">
            <a:spAutoFit/>
          </a:bodyPr>
          <a:lstStyle/>
          <a:p>
            <a:pPr algn="r">
              <a:defRPr sz="1200" b="1">
                <a:solidFill>
                  <a:srgbClr val="888888"/>
                </a:solidFill>
              </a:defRPr>
            </a:pPr>
            <a:r>
              <a:rPr sz="900"/>
              <a:t>Kent Institute Australia Pty. Ltd</a:t>
            </a:r>
            <a:r>
              <a:rPr sz="900"/>
              <a:t>.</a:t>
            </a:r>
          </a:p>
          <a:p>
            <a:pPr algn="r">
              <a:defRPr sz="1200">
                <a:solidFill>
                  <a:srgbClr val="888888"/>
                </a:solidFill>
              </a:defRPr>
            </a:pPr>
            <a:r>
              <a:rPr sz="900"/>
              <a:t>ABN 49 003 577 302  CRICOS Code: 00161E</a:t>
            </a:r>
            <a:br>
              <a:rPr sz="900"/>
            </a:br>
            <a:r>
              <a:rPr sz="900"/>
              <a:t>RTO Code: 90458  TEQSA Provider Number: PRV12051</a:t>
            </a:r>
          </a:p>
        </p:txBody>
      </p:sp>
      <p:sp>
        <p:nvSpPr>
          <p:cNvPr id="147" name="Date Placeholder 1"/>
          <p:cNvSpPr txBox="1"/>
          <p:nvPr/>
        </p:nvSpPr>
        <p:spPr>
          <a:xfrm>
            <a:off x="311212" y="5760318"/>
            <a:ext cx="2489138"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nchor="ctr">
            <a:spAutoFit/>
          </a:bodyPr>
          <a:lstStyle/>
          <a:p>
            <a:pPr>
              <a:defRPr sz="1200">
                <a:solidFill>
                  <a:srgbClr val="888888"/>
                </a:solidFill>
              </a:defRPr>
            </a:pPr>
            <a:r>
              <a:rPr sz="900"/>
              <a:t>Version 2 – 18</a:t>
            </a:r>
            <a:r>
              <a:rPr sz="900" baseline="30000"/>
              <a:t>th</a:t>
            </a:r>
            <a:r>
              <a:rPr sz="900"/>
              <a:t> December 2015</a:t>
            </a:r>
          </a:p>
        </p:txBody>
      </p:sp>
    </p:spTree>
    <p:extLst>
      <p:ext uri="{BB962C8B-B14F-4D97-AF65-F5344CB8AC3E}">
        <p14:creationId xmlns:p14="http://schemas.microsoft.com/office/powerpoint/2010/main" val="6952365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BD47684-EBEB-4D6D-B8BD-DE2074F788D1}" type="slidenum">
              <a:rPr lang="en-US" altLang="en-US" sz="1400"/>
              <a:pPr>
                <a:spcBef>
                  <a:spcPct val="0"/>
                </a:spcBef>
                <a:buFontTx/>
                <a:buNone/>
              </a:pPr>
              <a:t>10</a:t>
            </a:fld>
            <a:endParaRPr lang="en-US" altLang="en-US" sz="1400"/>
          </a:p>
        </p:txBody>
      </p:sp>
      <p:sp>
        <p:nvSpPr>
          <p:cNvPr id="11267" name="Rectangle 3"/>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11268" name="Text Box 6"/>
          <p:cNvSpPr txBox="1">
            <a:spLocks noChangeArrowheads="1"/>
          </p:cNvSpPr>
          <p:nvPr/>
        </p:nvSpPr>
        <p:spPr bwMode="auto">
          <a:xfrm>
            <a:off x="685800" y="17526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2400"/>
          </a:p>
        </p:txBody>
      </p:sp>
      <p:sp>
        <p:nvSpPr>
          <p:cNvPr id="11269" name="Rectangle 15"/>
          <p:cNvSpPr>
            <a:spLocks noGrp="1" noChangeArrowheads="1"/>
          </p:cNvSpPr>
          <p:nvPr>
            <p:ph type="title"/>
          </p:nvPr>
        </p:nvSpPr>
        <p:spPr/>
        <p:txBody>
          <a:bodyPr/>
          <a:lstStyle/>
          <a:p>
            <a:pPr eaLnBrk="1" hangingPunct="1"/>
            <a:r>
              <a:rPr lang="en-US" altLang="en-US"/>
              <a:t>Impulse Noise (continued)</a:t>
            </a:r>
          </a:p>
        </p:txBody>
      </p:sp>
      <p:pic>
        <p:nvPicPr>
          <p:cNvPr id="1127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600200"/>
            <a:ext cx="7677150"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271"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D530BAC-9503-45F4-A88B-3A3E29C62B10}" type="slidenum">
              <a:rPr lang="en-US" altLang="en-US" sz="1400"/>
              <a:pPr>
                <a:spcBef>
                  <a:spcPct val="0"/>
                </a:spcBef>
                <a:buFontTx/>
                <a:buNone/>
              </a:pPr>
              <a:t>11</a:t>
            </a:fld>
            <a:endParaRPr lang="en-US" altLang="en-US" sz="1400"/>
          </a:p>
        </p:txBody>
      </p:sp>
      <p:sp>
        <p:nvSpPr>
          <p:cNvPr id="12291" name="Rectangle 3"/>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12292" name="Rectangle 8"/>
          <p:cNvSpPr>
            <a:spLocks noGrp="1" noChangeArrowheads="1"/>
          </p:cNvSpPr>
          <p:nvPr>
            <p:ph type="title"/>
          </p:nvPr>
        </p:nvSpPr>
        <p:spPr/>
        <p:txBody>
          <a:bodyPr/>
          <a:lstStyle/>
          <a:p>
            <a:pPr eaLnBrk="1" hangingPunct="1"/>
            <a:r>
              <a:rPr lang="en-US" altLang="en-US">
                <a:solidFill>
                  <a:schemeClr val="tx1"/>
                </a:solidFill>
              </a:rPr>
              <a:t>Crosstalk</a:t>
            </a:r>
          </a:p>
        </p:txBody>
      </p:sp>
      <p:sp>
        <p:nvSpPr>
          <p:cNvPr id="12293" name="Rectangle 9"/>
          <p:cNvSpPr>
            <a:spLocks noGrp="1" noChangeArrowheads="1"/>
          </p:cNvSpPr>
          <p:nvPr>
            <p:ph type="body" idx="1"/>
          </p:nvPr>
        </p:nvSpPr>
        <p:spPr/>
        <p:txBody>
          <a:bodyPr/>
          <a:lstStyle/>
          <a:p>
            <a:pPr eaLnBrk="1" hangingPunct="1"/>
            <a:r>
              <a:rPr lang="en-US" altLang="en-US" dirty="0"/>
              <a:t>Unwanted coupling between two different signal paths</a:t>
            </a:r>
          </a:p>
          <a:p>
            <a:pPr lvl="1" eaLnBrk="1" hangingPunct="1"/>
            <a:r>
              <a:rPr lang="en-US" altLang="en-US" dirty="0"/>
              <a:t>For example, hearing another conversation while talking on the telephone</a:t>
            </a:r>
          </a:p>
          <a:p>
            <a:pPr eaLnBrk="1" hangingPunct="1"/>
            <a:r>
              <a:rPr lang="en-US" altLang="en-US" dirty="0"/>
              <a:t>Relatively constant and can be reduced with proper measures</a:t>
            </a:r>
          </a:p>
          <a:p>
            <a:pPr eaLnBrk="1" hangingPunct="1"/>
            <a:endParaRPr lang="en-US" altLang="en-US" dirty="0"/>
          </a:p>
        </p:txBody>
      </p:sp>
      <p:sp>
        <p:nvSpPr>
          <p:cNvPr id="12294"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3307709-8D65-4258-954E-6C01C1C55296}" type="slidenum">
              <a:rPr lang="en-US" altLang="en-US" sz="1400"/>
              <a:pPr>
                <a:spcBef>
                  <a:spcPct val="0"/>
                </a:spcBef>
                <a:buFontTx/>
                <a:buNone/>
              </a:pPr>
              <a:t>12</a:t>
            </a:fld>
            <a:endParaRPr lang="en-US" altLang="en-US" sz="1400"/>
          </a:p>
        </p:txBody>
      </p:sp>
      <p:sp>
        <p:nvSpPr>
          <p:cNvPr id="13315" name="Rectangle 3"/>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13316" name="Text Box 6"/>
          <p:cNvSpPr txBox="1">
            <a:spLocks noChangeArrowheads="1"/>
          </p:cNvSpPr>
          <p:nvPr/>
        </p:nvSpPr>
        <p:spPr bwMode="auto">
          <a:xfrm>
            <a:off x="685800" y="17526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2400"/>
          </a:p>
        </p:txBody>
      </p:sp>
      <p:sp>
        <p:nvSpPr>
          <p:cNvPr id="13317" name="Rectangle 12"/>
          <p:cNvSpPr>
            <a:spLocks noGrp="1" noChangeArrowheads="1"/>
          </p:cNvSpPr>
          <p:nvPr>
            <p:ph type="title"/>
          </p:nvPr>
        </p:nvSpPr>
        <p:spPr/>
        <p:txBody>
          <a:bodyPr/>
          <a:lstStyle/>
          <a:p>
            <a:pPr eaLnBrk="1" hangingPunct="1"/>
            <a:r>
              <a:rPr lang="en-US" altLang="en-US"/>
              <a:t>Crosstalk (continued)</a:t>
            </a:r>
          </a:p>
        </p:txBody>
      </p:sp>
      <p:pic>
        <p:nvPicPr>
          <p:cNvPr id="1331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28800"/>
            <a:ext cx="7524750" cy="315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3319"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EA4D585-F183-426D-9CA5-20442D13BA64}" type="slidenum">
              <a:rPr lang="en-US" altLang="en-US" sz="1400"/>
              <a:pPr>
                <a:spcBef>
                  <a:spcPct val="0"/>
                </a:spcBef>
                <a:buFontTx/>
                <a:buNone/>
              </a:pPr>
              <a:t>13</a:t>
            </a:fld>
            <a:endParaRPr lang="en-US" altLang="en-US" sz="1400"/>
          </a:p>
        </p:txBody>
      </p:sp>
      <p:sp>
        <p:nvSpPr>
          <p:cNvPr id="14339" name="Rectangle 3"/>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14340" name="Rectangle 8"/>
          <p:cNvSpPr>
            <a:spLocks noGrp="1" noChangeArrowheads="1"/>
          </p:cNvSpPr>
          <p:nvPr>
            <p:ph type="title"/>
          </p:nvPr>
        </p:nvSpPr>
        <p:spPr/>
        <p:txBody>
          <a:bodyPr/>
          <a:lstStyle/>
          <a:p>
            <a:pPr eaLnBrk="1" hangingPunct="1"/>
            <a:r>
              <a:rPr lang="en-US" altLang="en-US">
                <a:solidFill>
                  <a:schemeClr val="tx1"/>
                </a:solidFill>
              </a:rPr>
              <a:t>Echo</a:t>
            </a:r>
          </a:p>
        </p:txBody>
      </p:sp>
      <p:sp>
        <p:nvSpPr>
          <p:cNvPr id="14341" name="Rectangle 9"/>
          <p:cNvSpPr>
            <a:spLocks noGrp="1" noChangeArrowheads="1"/>
          </p:cNvSpPr>
          <p:nvPr>
            <p:ph type="body" idx="1"/>
          </p:nvPr>
        </p:nvSpPr>
        <p:spPr>
          <a:xfrm>
            <a:off x="457200" y="1370290"/>
            <a:ext cx="8229600" cy="4525963"/>
          </a:xfrm>
        </p:spPr>
        <p:txBody>
          <a:bodyPr/>
          <a:lstStyle/>
          <a:p>
            <a:pPr eaLnBrk="1" hangingPunct="1"/>
            <a:r>
              <a:rPr lang="en-US" altLang="en-US" sz="2600" dirty="0"/>
              <a:t>The reflective feedback of a transmitted signal as the signal moves through a medium (Much like the way a voice will echo in an empty room).</a:t>
            </a:r>
          </a:p>
          <a:p>
            <a:pPr eaLnBrk="1" hangingPunct="1"/>
            <a:r>
              <a:rPr lang="en-US" altLang="en-US" sz="2600" dirty="0"/>
              <a:t>A signal can hit the end of a cable, bounce back through the wire, and interfere with the original signal.</a:t>
            </a:r>
          </a:p>
          <a:p>
            <a:pPr eaLnBrk="1" hangingPunct="1"/>
            <a:r>
              <a:rPr lang="en-US" altLang="en-US" sz="2600" dirty="0"/>
              <a:t>Most often occurs on coaxial cable</a:t>
            </a:r>
          </a:p>
          <a:p>
            <a:pPr eaLnBrk="1" hangingPunct="1"/>
            <a:r>
              <a:rPr lang="en-US" altLang="en-US" sz="2600" dirty="0"/>
              <a:t>If echo bad enough, it could interfere with original signal</a:t>
            </a:r>
          </a:p>
          <a:p>
            <a:pPr eaLnBrk="1" hangingPunct="1"/>
            <a:r>
              <a:rPr lang="en-US" altLang="en-US" sz="2600" dirty="0"/>
              <a:t>Relatively constant, and can be significantly reduced</a:t>
            </a:r>
          </a:p>
        </p:txBody>
      </p:sp>
      <p:sp>
        <p:nvSpPr>
          <p:cNvPr id="14342"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E5D701C-1CFE-4E6B-B0BC-6AAC19C022B0}" type="slidenum">
              <a:rPr lang="en-US" altLang="en-US" sz="1400"/>
              <a:pPr>
                <a:spcBef>
                  <a:spcPct val="0"/>
                </a:spcBef>
                <a:buFontTx/>
                <a:buNone/>
              </a:pPr>
              <a:t>14</a:t>
            </a:fld>
            <a:endParaRPr lang="en-US" altLang="en-US" sz="1400"/>
          </a:p>
        </p:txBody>
      </p:sp>
      <p:sp>
        <p:nvSpPr>
          <p:cNvPr id="15363" name="Rectangle 3"/>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15364" name="Text Box 6"/>
          <p:cNvSpPr txBox="1">
            <a:spLocks noChangeArrowheads="1"/>
          </p:cNvSpPr>
          <p:nvPr/>
        </p:nvSpPr>
        <p:spPr bwMode="auto">
          <a:xfrm>
            <a:off x="685800" y="17526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2400"/>
          </a:p>
        </p:txBody>
      </p:sp>
      <p:sp>
        <p:nvSpPr>
          <p:cNvPr id="15365" name="Rectangle 12"/>
          <p:cNvSpPr>
            <a:spLocks noGrp="1" noChangeArrowheads="1"/>
          </p:cNvSpPr>
          <p:nvPr>
            <p:ph type="title"/>
          </p:nvPr>
        </p:nvSpPr>
        <p:spPr/>
        <p:txBody>
          <a:bodyPr/>
          <a:lstStyle/>
          <a:p>
            <a:pPr eaLnBrk="1" hangingPunct="1"/>
            <a:r>
              <a:rPr lang="en-US" altLang="en-US"/>
              <a:t>Echo (continued)</a:t>
            </a:r>
          </a:p>
        </p:txBody>
      </p:sp>
      <p:pic>
        <p:nvPicPr>
          <p:cNvPr id="1536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576388"/>
            <a:ext cx="7772400"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5367"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9721A031-F73E-4DFF-B35B-F5E828532779}" type="slidenum">
              <a:rPr lang="en-US" altLang="en-US" sz="1400"/>
              <a:pPr>
                <a:spcBef>
                  <a:spcPct val="0"/>
                </a:spcBef>
                <a:buFontTx/>
                <a:buNone/>
              </a:pPr>
              <a:t>15</a:t>
            </a:fld>
            <a:endParaRPr lang="en-US" altLang="en-US" sz="1400"/>
          </a:p>
        </p:txBody>
      </p:sp>
      <p:sp>
        <p:nvSpPr>
          <p:cNvPr id="16387" name="Rectangle 3"/>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16388" name="Rectangle 8"/>
          <p:cNvSpPr>
            <a:spLocks noGrp="1" noChangeArrowheads="1"/>
          </p:cNvSpPr>
          <p:nvPr>
            <p:ph type="title"/>
          </p:nvPr>
        </p:nvSpPr>
        <p:spPr/>
        <p:txBody>
          <a:bodyPr/>
          <a:lstStyle/>
          <a:p>
            <a:pPr eaLnBrk="1" hangingPunct="1"/>
            <a:r>
              <a:rPr lang="en-US" altLang="en-US">
                <a:solidFill>
                  <a:schemeClr val="tx1"/>
                </a:solidFill>
              </a:rPr>
              <a:t>Jitter</a:t>
            </a:r>
          </a:p>
        </p:txBody>
      </p:sp>
      <p:sp>
        <p:nvSpPr>
          <p:cNvPr id="16389" name="Rectangle 9"/>
          <p:cNvSpPr>
            <a:spLocks noGrp="1" noChangeArrowheads="1"/>
          </p:cNvSpPr>
          <p:nvPr>
            <p:ph type="body" idx="1"/>
          </p:nvPr>
        </p:nvSpPr>
        <p:spPr/>
        <p:txBody>
          <a:bodyPr/>
          <a:lstStyle/>
          <a:p>
            <a:pPr eaLnBrk="1" hangingPunct="1"/>
            <a:r>
              <a:rPr lang="en-US" altLang="en-US" dirty="0"/>
              <a:t>The result of small timing irregularities during the transmission of digital signals</a:t>
            </a:r>
          </a:p>
          <a:p>
            <a:pPr eaLnBrk="1" hangingPunct="1"/>
            <a:r>
              <a:rPr lang="en-US" altLang="en-US" dirty="0"/>
              <a:t>Occurs when a digital signal is repeated over and over</a:t>
            </a:r>
          </a:p>
          <a:p>
            <a:pPr eaLnBrk="1" hangingPunct="1"/>
            <a:r>
              <a:rPr lang="en-US" altLang="en-US" dirty="0"/>
              <a:t>If serious enough, jitter forces systems to slow down their transmission</a:t>
            </a:r>
          </a:p>
          <a:p>
            <a:pPr eaLnBrk="1" hangingPunct="1"/>
            <a:r>
              <a:rPr lang="en-US" altLang="en-US" dirty="0"/>
              <a:t>If unchecked, jitter can cause video devices to flicker, audio transmissions to click and break up, and transmitted computer data to arrive with errors.</a:t>
            </a:r>
          </a:p>
        </p:txBody>
      </p:sp>
      <p:sp>
        <p:nvSpPr>
          <p:cNvPr id="16390"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1D4768CE-3C89-4FDF-BC8D-AD25135E64F7}" type="slidenum">
              <a:rPr lang="en-US" altLang="en-US" sz="1400"/>
              <a:pPr>
                <a:spcBef>
                  <a:spcPct val="0"/>
                </a:spcBef>
                <a:buFontTx/>
                <a:buNone/>
              </a:pPr>
              <a:t>16</a:t>
            </a:fld>
            <a:endParaRPr lang="en-US" altLang="en-US" sz="1400"/>
          </a:p>
        </p:txBody>
      </p:sp>
      <p:sp>
        <p:nvSpPr>
          <p:cNvPr id="17411" name="Rectangle 3"/>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17412" name="Text Box 6"/>
          <p:cNvSpPr txBox="1">
            <a:spLocks noChangeArrowheads="1"/>
          </p:cNvSpPr>
          <p:nvPr/>
        </p:nvSpPr>
        <p:spPr bwMode="auto">
          <a:xfrm>
            <a:off x="685800" y="17526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2400"/>
          </a:p>
        </p:txBody>
      </p:sp>
      <p:sp>
        <p:nvSpPr>
          <p:cNvPr id="17413" name="Rectangle 13"/>
          <p:cNvSpPr>
            <a:spLocks noGrp="1" noChangeArrowheads="1"/>
          </p:cNvSpPr>
          <p:nvPr>
            <p:ph type="title"/>
          </p:nvPr>
        </p:nvSpPr>
        <p:spPr/>
        <p:txBody>
          <a:bodyPr/>
          <a:lstStyle/>
          <a:p>
            <a:pPr eaLnBrk="1" hangingPunct="1"/>
            <a:r>
              <a:rPr lang="en-US" altLang="en-US">
                <a:solidFill>
                  <a:schemeClr val="tx1"/>
                </a:solidFill>
              </a:rPr>
              <a:t>Jitter (continued)</a:t>
            </a:r>
          </a:p>
        </p:txBody>
      </p:sp>
      <p:pic>
        <p:nvPicPr>
          <p:cNvPr id="1741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133600"/>
            <a:ext cx="7529513"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7415"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0FC77D5-DFB6-422E-B464-157E4BD6B0BE}" type="slidenum">
              <a:rPr lang="en-US" altLang="en-US" sz="1400"/>
              <a:pPr>
                <a:spcBef>
                  <a:spcPct val="0"/>
                </a:spcBef>
                <a:buFontTx/>
                <a:buNone/>
              </a:pPr>
              <a:t>17</a:t>
            </a:fld>
            <a:endParaRPr lang="en-US" altLang="en-US" sz="1400"/>
          </a:p>
        </p:txBody>
      </p:sp>
      <p:sp>
        <p:nvSpPr>
          <p:cNvPr id="19459" name="Rectangle 2"/>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19460" name="Rectangle 4"/>
          <p:cNvSpPr>
            <a:spLocks noGrp="1" noChangeArrowheads="1"/>
          </p:cNvSpPr>
          <p:nvPr>
            <p:ph type="title"/>
          </p:nvPr>
        </p:nvSpPr>
        <p:spPr/>
        <p:txBody>
          <a:bodyPr/>
          <a:lstStyle/>
          <a:p>
            <a:pPr eaLnBrk="1" hangingPunct="1"/>
            <a:r>
              <a:rPr lang="en-US" altLang="en-US">
                <a:solidFill>
                  <a:schemeClr val="tx1"/>
                </a:solidFill>
              </a:rPr>
              <a:t>Attenuation</a:t>
            </a:r>
          </a:p>
        </p:txBody>
      </p:sp>
      <p:sp>
        <p:nvSpPr>
          <p:cNvPr id="19461" name="Rectangle 5"/>
          <p:cNvSpPr>
            <a:spLocks noGrp="1" noChangeArrowheads="1"/>
          </p:cNvSpPr>
          <p:nvPr>
            <p:ph type="body" idx="1"/>
          </p:nvPr>
        </p:nvSpPr>
        <p:spPr/>
        <p:txBody>
          <a:bodyPr/>
          <a:lstStyle/>
          <a:p>
            <a:pPr eaLnBrk="1" hangingPunct="1"/>
            <a:r>
              <a:rPr lang="en-US" altLang="en-US" dirty="0"/>
              <a:t>The continuous loss of a signal’s strength as it travels through a medium</a:t>
            </a:r>
          </a:p>
          <a:p>
            <a:pPr eaLnBrk="1" hangingPunct="1"/>
            <a:r>
              <a:rPr lang="en-US" altLang="en-US" dirty="0"/>
              <a:t>Attenuation can be eliminated with the use of amplifiers for analog systems or repeaters for digital systems.</a:t>
            </a:r>
          </a:p>
          <a:p>
            <a:pPr eaLnBrk="1" hangingPunct="1"/>
            <a:endParaRPr lang="en-US" altLang="en-US" dirty="0"/>
          </a:p>
        </p:txBody>
      </p:sp>
      <p:sp>
        <p:nvSpPr>
          <p:cNvPr id="19462"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5123CF8D-399B-4A1B-8BDC-96C0880F0E68}" type="slidenum">
              <a:rPr lang="en-US" altLang="en-US" sz="1400"/>
              <a:pPr>
                <a:spcBef>
                  <a:spcPct val="0"/>
                </a:spcBef>
                <a:buFontTx/>
                <a:buNone/>
              </a:pPr>
              <a:t>18</a:t>
            </a:fld>
            <a:endParaRPr lang="en-US" altLang="en-US" sz="1400"/>
          </a:p>
        </p:txBody>
      </p:sp>
      <p:sp>
        <p:nvSpPr>
          <p:cNvPr id="20483" name="Rectangle 3"/>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20484" name="Rectangle 8"/>
          <p:cNvSpPr>
            <a:spLocks noGrp="1" noChangeArrowheads="1"/>
          </p:cNvSpPr>
          <p:nvPr>
            <p:ph type="title"/>
          </p:nvPr>
        </p:nvSpPr>
        <p:spPr/>
        <p:txBody>
          <a:bodyPr/>
          <a:lstStyle/>
          <a:p>
            <a:pPr eaLnBrk="1" hangingPunct="1"/>
            <a:r>
              <a:rPr lang="en-US" altLang="en-US">
                <a:solidFill>
                  <a:schemeClr val="tx1"/>
                </a:solidFill>
              </a:rPr>
              <a:t>Error Prevention</a:t>
            </a:r>
          </a:p>
        </p:txBody>
      </p:sp>
      <p:sp>
        <p:nvSpPr>
          <p:cNvPr id="20485" name="Rectangle 9"/>
          <p:cNvSpPr>
            <a:spLocks noGrp="1" noChangeArrowheads="1"/>
          </p:cNvSpPr>
          <p:nvPr>
            <p:ph type="body" idx="1"/>
          </p:nvPr>
        </p:nvSpPr>
        <p:spPr>
          <a:xfrm>
            <a:off x="457200" y="1295400"/>
            <a:ext cx="8229600" cy="4876800"/>
          </a:xfrm>
        </p:spPr>
        <p:txBody>
          <a:bodyPr/>
          <a:lstStyle/>
          <a:p>
            <a:pPr eaLnBrk="1" hangingPunct="1"/>
            <a:r>
              <a:rPr lang="en-US" altLang="en-US" sz="2400" dirty="0"/>
              <a:t>To prevent errors from happening, several techniques may be applied:</a:t>
            </a:r>
          </a:p>
          <a:p>
            <a:pPr lvl="1" eaLnBrk="1" hangingPunct="1"/>
            <a:r>
              <a:rPr lang="en-US" altLang="en-US" sz="2400" dirty="0"/>
              <a:t>Proper shielding of cables to reduce interference</a:t>
            </a:r>
          </a:p>
          <a:p>
            <a:pPr lvl="1" eaLnBrk="1" hangingPunct="1"/>
            <a:r>
              <a:rPr lang="en-US" altLang="en-US" sz="2400" dirty="0"/>
              <a:t>Be ware many different types of wireless applications share the same wireless frequencies. Even some non-wireless devices generate signals that can interfere with wireless applications. </a:t>
            </a:r>
            <a:r>
              <a:rPr lang="en-US" altLang="en-US" sz="2000" i="1" dirty="0"/>
              <a:t>For example, microwave ovens can interfere with some wireless LAN signal</a:t>
            </a:r>
          </a:p>
          <a:p>
            <a:pPr lvl="1" eaLnBrk="1" hangingPunct="1"/>
            <a:r>
              <a:rPr lang="en-US" altLang="en-US" sz="2400" dirty="0"/>
              <a:t>Replacing older media and equipment with new, possibly digital components</a:t>
            </a:r>
          </a:p>
          <a:p>
            <a:pPr lvl="1" eaLnBrk="1" hangingPunct="1"/>
            <a:r>
              <a:rPr lang="en-US" altLang="en-US" sz="2400" dirty="0"/>
              <a:t>Proper use of digital repeaters and analog amplifiers</a:t>
            </a:r>
          </a:p>
          <a:p>
            <a:pPr lvl="1" eaLnBrk="1" hangingPunct="1"/>
            <a:r>
              <a:rPr lang="en-US" altLang="en-US" sz="2400" dirty="0"/>
              <a:t>Observe the stated capacities of the media</a:t>
            </a:r>
          </a:p>
          <a:p>
            <a:pPr eaLnBrk="1" hangingPunct="1"/>
            <a:endParaRPr lang="en-US" altLang="en-US" sz="2400" dirty="0"/>
          </a:p>
        </p:txBody>
      </p:sp>
      <p:sp>
        <p:nvSpPr>
          <p:cNvPr id="20486"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4AB5D1C-B2BB-4A0F-8FF2-3337D5CBF7F4}" type="slidenum">
              <a:rPr lang="en-US" altLang="en-US" sz="1400"/>
              <a:pPr>
                <a:spcBef>
                  <a:spcPct val="0"/>
                </a:spcBef>
                <a:buFontTx/>
                <a:buNone/>
              </a:pPr>
              <a:t>19</a:t>
            </a:fld>
            <a:endParaRPr lang="en-US" altLang="en-US" sz="1400"/>
          </a:p>
        </p:txBody>
      </p:sp>
      <p:sp>
        <p:nvSpPr>
          <p:cNvPr id="21507" name="Rectangle 3"/>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21508" name="Rectangle 10"/>
          <p:cNvSpPr>
            <a:spLocks noGrp="1" noChangeArrowheads="1"/>
          </p:cNvSpPr>
          <p:nvPr>
            <p:ph type="title"/>
          </p:nvPr>
        </p:nvSpPr>
        <p:spPr/>
        <p:txBody>
          <a:bodyPr/>
          <a:lstStyle/>
          <a:p>
            <a:pPr eaLnBrk="1" hangingPunct="1"/>
            <a:r>
              <a:rPr lang="en-US" altLang="en-US" dirty="0">
                <a:solidFill>
                  <a:schemeClr val="tx1"/>
                </a:solidFill>
              </a:rPr>
              <a:t>Error Prevention (continued)</a:t>
            </a:r>
          </a:p>
        </p:txBody>
      </p:sp>
      <p:pic>
        <p:nvPicPr>
          <p:cNvPr id="2150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975" y="1543050"/>
            <a:ext cx="725805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1510"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en-US"/>
              <a:t>Chapter Six</a:t>
            </a:r>
          </a:p>
        </p:txBody>
      </p:sp>
      <p:sp>
        <p:nvSpPr>
          <p:cNvPr id="3075" name="Rectangle 3"/>
          <p:cNvSpPr>
            <a:spLocks noGrp="1" noChangeArrowheads="1"/>
          </p:cNvSpPr>
          <p:nvPr>
            <p:ph type="subTitle" idx="1"/>
          </p:nvPr>
        </p:nvSpPr>
        <p:spPr>
          <a:xfrm>
            <a:off x="1447800" y="3581400"/>
            <a:ext cx="6399213" cy="2438400"/>
          </a:xfrm>
          <a:noFill/>
        </p:spPr>
        <p:txBody>
          <a:bodyPr/>
          <a:lstStyle/>
          <a:p>
            <a:pPr eaLnBrk="1" hangingPunct="1"/>
            <a:r>
              <a:rPr lang="en-US" altLang="en-US"/>
              <a:t>Errors, Error Detection, and Error Control</a:t>
            </a:r>
          </a:p>
          <a:p>
            <a:pPr eaLnBrk="1" hangingPunct="1"/>
            <a:endParaRPr lang="en-US" altLang="en-US"/>
          </a:p>
          <a:p>
            <a:pPr eaLnBrk="1" hangingPunct="1"/>
            <a:r>
              <a:rPr lang="en-US" altLang="en-US" sz="2400"/>
              <a:t>Data Communications and Computer Networks: A Business User’s Approach</a:t>
            </a:r>
          </a:p>
          <a:p>
            <a:pPr eaLnBrk="1" hangingPunct="1"/>
            <a:r>
              <a:rPr lang="en-US" altLang="en-US" sz="2400"/>
              <a:t>Eighth Edition</a:t>
            </a:r>
          </a:p>
        </p:txBody>
      </p:sp>
      <p:sp>
        <p:nvSpPr>
          <p:cNvPr id="3076" name="Footer Placeholder 3"/>
          <p:cNvSpPr>
            <a:spLocks noGrp="1"/>
          </p:cNvSpPr>
          <p:nvPr/>
        </p:nvSpPr>
        <p:spPr bwMode="auto">
          <a:xfrm>
            <a:off x="228600" y="6324600"/>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000">
                <a:latin typeface="Times New Roman" panose="02020603050405020304" pitchFamily="18" charset="0"/>
              </a:rPr>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127821DC-CA97-4FA5-824F-0199F8A3B665}" type="slidenum">
              <a:rPr lang="en-US" altLang="en-US" sz="1400"/>
              <a:pPr>
                <a:spcBef>
                  <a:spcPct val="0"/>
                </a:spcBef>
                <a:buFontTx/>
                <a:buNone/>
              </a:pPr>
              <a:t>20</a:t>
            </a:fld>
            <a:endParaRPr lang="en-US" altLang="en-US" sz="1400"/>
          </a:p>
        </p:txBody>
      </p:sp>
      <p:sp>
        <p:nvSpPr>
          <p:cNvPr id="22531" name="Rectangle 3"/>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22532" name="Rectangle 8"/>
          <p:cNvSpPr>
            <a:spLocks noGrp="1" noChangeArrowheads="1"/>
          </p:cNvSpPr>
          <p:nvPr>
            <p:ph type="title"/>
          </p:nvPr>
        </p:nvSpPr>
        <p:spPr/>
        <p:txBody>
          <a:bodyPr/>
          <a:lstStyle/>
          <a:p>
            <a:pPr eaLnBrk="1" hangingPunct="1"/>
            <a:r>
              <a:rPr lang="en-US" altLang="en-US">
                <a:solidFill>
                  <a:schemeClr val="tx1"/>
                </a:solidFill>
              </a:rPr>
              <a:t>Error Detection</a:t>
            </a:r>
          </a:p>
        </p:txBody>
      </p:sp>
      <p:sp>
        <p:nvSpPr>
          <p:cNvPr id="22533" name="Rectangle 9"/>
          <p:cNvSpPr>
            <a:spLocks noGrp="1" noChangeArrowheads="1"/>
          </p:cNvSpPr>
          <p:nvPr>
            <p:ph type="body" idx="1"/>
          </p:nvPr>
        </p:nvSpPr>
        <p:spPr/>
        <p:txBody>
          <a:bodyPr/>
          <a:lstStyle/>
          <a:p>
            <a:pPr eaLnBrk="1" hangingPunct="1"/>
            <a:r>
              <a:rPr lang="en-US" altLang="en-US"/>
              <a:t>Despite the best prevention techniques, errors may still happen</a:t>
            </a:r>
          </a:p>
          <a:p>
            <a:pPr eaLnBrk="1" hangingPunct="1"/>
            <a:r>
              <a:rPr lang="en-US" altLang="en-US"/>
              <a:t>To detect an error, something extra has to be added to the data/signal  </a:t>
            </a:r>
          </a:p>
          <a:p>
            <a:pPr lvl="1" eaLnBrk="1" hangingPunct="1"/>
            <a:r>
              <a:rPr lang="en-US" altLang="en-US"/>
              <a:t>This extra is an error detection code</a:t>
            </a:r>
          </a:p>
          <a:p>
            <a:pPr eaLnBrk="1" hangingPunct="1"/>
            <a:r>
              <a:rPr lang="en-US" altLang="en-US"/>
              <a:t>Three basic techniques for detecting errors: parity checking, arithmetic checksum, and cyclic redundancy checksum</a:t>
            </a:r>
          </a:p>
          <a:p>
            <a:pPr eaLnBrk="1" hangingPunct="1"/>
            <a:endParaRPr lang="en-US" altLang="en-US"/>
          </a:p>
        </p:txBody>
      </p:sp>
      <p:sp>
        <p:nvSpPr>
          <p:cNvPr id="22534"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1F46CFE-5B03-4F77-AA39-9E66FB743382}" type="slidenum">
              <a:rPr lang="en-US" altLang="en-US" sz="1400"/>
              <a:pPr>
                <a:spcBef>
                  <a:spcPct val="0"/>
                </a:spcBef>
                <a:buFontTx/>
                <a:buNone/>
              </a:pPr>
              <a:t>21</a:t>
            </a:fld>
            <a:endParaRPr lang="en-US" altLang="en-US" sz="1400"/>
          </a:p>
        </p:txBody>
      </p:sp>
      <p:sp>
        <p:nvSpPr>
          <p:cNvPr id="23555" name="Rectangle 3"/>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23556" name="Rectangle 8"/>
          <p:cNvSpPr>
            <a:spLocks noGrp="1" noChangeArrowheads="1"/>
          </p:cNvSpPr>
          <p:nvPr>
            <p:ph type="title"/>
          </p:nvPr>
        </p:nvSpPr>
        <p:spPr/>
        <p:txBody>
          <a:bodyPr/>
          <a:lstStyle/>
          <a:p>
            <a:pPr eaLnBrk="1" hangingPunct="1"/>
            <a:r>
              <a:rPr lang="en-US" altLang="en-US">
                <a:solidFill>
                  <a:schemeClr val="tx1"/>
                </a:solidFill>
              </a:rPr>
              <a:t>Parity Checks</a:t>
            </a:r>
          </a:p>
        </p:txBody>
      </p:sp>
      <p:sp>
        <p:nvSpPr>
          <p:cNvPr id="23557" name="Rectangle 9"/>
          <p:cNvSpPr>
            <a:spLocks noGrp="1" noChangeArrowheads="1"/>
          </p:cNvSpPr>
          <p:nvPr>
            <p:ph type="body" idx="1"/>
          </p:nvPr>
        </p:nvSpPr>
        <p:spPr>
          <a:xfrm>
            <a:off x="495300" y="1417638"/>
            <a:ext cx="8229600" cy="4827587"/>
          </a:xfrm>
        </p:spPr>
        <p:txBody>
          <a:bodyPr/>
          <a:lstStyle/>
          <a:p>
            <a:pPr eaLnBrk="1" hangingPunct="1"/>
            <a:r>
              <a:rPr lang="en-US" altLang="en-US" dirty="0"/>
              <a:t>Simple parity</a:t>
            </a:r>
          </a:p>
          <a:p>
            <a:pPr lvl="1" eaLnBrk="1" hangingPunct="1"/>
            <a:r>
              <a:rPr lang="en-US" altLang="en-US" dirty="0"/>
              <a:t>easiest error-detection method to incorporate into a transmission system.</a:t>
            </a:r>
          </a:p>
          <a:p>
            <a:pPr lvl="1" eaLnBrk="1" hangingPunct="1"/>
            <a:r>
              <a:rPr lang="en-US" altLang="en-US" dirty="0"/>
              <a:t>Two basic forms: Even parity and Odd parity.</a:t>
            </a:r>
          </a:p>
          <a:p>
            <a:pPr lvl="1" eaLnBrk="1" hangingPunct="1"/>
            <a:r>
              <a:rPr lang="en-US" altLang="en-US" dirty="0"/>
              <a:t>The basic concept of parity checking is that a bit is added to a string of bits to create either even parity or odd parity.</a:t>
            </a:r>
          </a:p>
          <a:p>
            <a:pPr lvl="1" eaLnBrk="1" hangingPunct="1"/>
            <a:r>
              <a:rPr lang="en-US" altLang="en-US" dirty="0"/>
              <a:t>With even parity, the 0 or 1 added to the string produces an even number of binary 1s. With odd parity, the 0 or 1 added to the string produces an odd number of binary 1s.</a:t>
            </a:r>
          </a:p>
        </p:txBody>
      </p:sp>
      <p:sp>
        <p:nvSpPr>
          <p:cNvPr id="23558"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extLst>
      <p:ext uri="{BB962C8B-B14F-4D97-AF65-F5344CB8AC3E}">
        <p14:creationId xmlns:p14="http://schemas.microsoft.com/office/powerpoint/2010/main" val="242238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CCEA69C-B123-4B98-8CCA-DC458C76C467}" type="slidenum">
              <a:rPr lang="en-US" altLang="en-US" sz="1400"/>
              <a:pPr>
                <a:spcBef>
                  <a:spcPct val="0"/>
                </a:spcBef>
                <a:buFontTx/>
                <a:buNone/>
              </a:pPr>
              <a:t>22</a:t>
            </a:fld>
            <a:endParaRPr lang="en-US" altLang="en-US" sz="1400"/>
          </a:p>
        </p:txBody>
      </p:sp>
      <p:sp>
        <p:nvSpPr>
          <p:cNvPr id="24579" name="Rectangle 3"/>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24580" name="Rectangle 8"/>
          <p:cNvSpPr>
            <a:spLocks noGrp="1" noChangeArrowheads="1"/>
          </p:cNvSpPr>
          <p:nvPr>
            <p:ph type="title"/>
          </p:nvPr>
        </p:nvSpPr>
        <p:spPr/>
        <p:txBody>
          <a:bodyPr/>
          <a:lstStyle/>
          <a:p>
            <a:pPr eaLnBrk="1" hangingPunct="1"/>
            <a:r>
              <a:rPr lang="en-US" altLang="en-US">
                <a:solidFill>
                  <a:schemeClr val="tx1"/>
                </a:solidFill>
              </a:rPr>
              <a:t>Parity Checks </a:t>
            </a:r>
            <a:r>
              <a:rPr lang="en-US" altLang="en-US"/>
              <a:t>(continued)</a:t>
            </a:r>
          </a:p>
        </p:txBody>
      </p:sp>
      <p:sp>
        <p:nvSpPr>
          <p:cNvPr id="24581" name="Rectangle 9"/>
          <p:cNvSpPr>
            <a:spLocks noGrp="1" noChangeArrowheads="1"/>
          </p:cNvSpPr>
          <p:nvPr>
            <p:ph type="body" idx="1"/>
          </p:nvPr>
        </p:nvSpPr>
        <p:spPr/>
        <p:txBody>
          <a:bodyPr/>
          <a:lstStyle/>
          <a:p>
            <a:pPr eaLnBrk="1" hangingPunct="1"/>
            <a:r>
              <a:rPr lang="en-US" altLang="en-US" dirty="0"/>
              <a:t>If the 7-bit ASCII character set is used, a parity bit is added as the eighth bit. </a:t>
            </a:r>
          </a:p>
          <a:p>
            <a:pPr eaLnBrk="1" hangingPunct="1"/>
            <a:r>
              <a:rPr lang="en-US" altLang="en-US" dirty="0"/>
              <a:t>Suppose, for example, that the character “k”—which is 1101011 in binary—is transmitted and even parity is being applied. In this case, a parity bit of 1 would be added to the end of the bit stream, as follows: 11010111. There is now an even number (six) of 1s. (If odd parity were used, a 0 would be added at the end, resulting in 11010110.)</a:t>
            </a:r>
          </a:p>
        </p:txBody>
      </p:sp>
      <p:sp>
        <p:nvSpPr>
          <p:cNvPr id="24582"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CCEA69C-B123-4B98-8CCA-DC458C76C467}" type="slidenum">
              <a:rPr lang="en-US" altLang="en-US" sz="1400"/>
              <a:pPr>
                <a:spcBef>
                  <a:spcPct val="0"/>
                </a:spcBef>
                <a:buFontTx/>
                <a:buNone/>
              </a:pPr>
              <a:t>23</a:t>
            </a:fld>
            <a:endParaRPr lang="en-US" altLang="en-US" sz="1400"/>
          </a:p>
        </p:txBody>
      </p:sp>
      <p:sp>
        <p:nvSpPr>
          <p:cNvPr id="24579" name="Rectangle 3"/>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24580" name="Rectangle 8"/>
          <p:cNvSpPr>
            <a:spLocks noGrp="1" noChangeArrowheads="1"/>
          </p:cNvSpPr>
          <p:nvPr>
            <p:ph type="title"/>
          </p:nvPr>
        </p:nvSpPr>
        <p:spPr/>
        <p:txBody>
          <a:bodyPr/>
          <a:lstStyle/>
          <a:p>
            <a:pPr eaLnBrk="1" hangingPunct="1"/>
            <a:r>
              <a:rPr lang="en-US" altLang="en-US">
                <a:solidFill>
                  <a:schemeClr val="tx1"/>
                </a:solidFill>
              </a:rPr>
              <a:t>Parity Checks </a:t>
            </a:r>
            <a:r>
              <a:rPr lang="en-US" altLang="en-US"/>
              <a:t>(continued)</a:t>
            </a:r>
          </a:p>
        </p:txBody>
      </p:sp>
      <p:sp>
        <p:nvSpPr>
          <p:cNvPr id="24581" name="Rectangle 9"/>
          <p:cNvSpPr>
            <a:spLocks noGrp="1" noChangeArrowheads="1"/>
          </p:cNvSpPr>
          <p:nvPr>
            <p:ph type="body" idx="1"/>
          </p:nvPr>
        </p:nvSpPr>
        <p:spPr/>
        <p:txBody>
          <a:bodyPr/>
          <a:lstStyle/>
          <a:p>
            <a:pPr eaLnBrk="1" hangingPunct="1"/>
            <a:r>
              <a:rPr lang="en-US" altLang="en-US" dirty="0"/>
              <a:t>What happens if 11010111 with even parity is sent and two bits are corrupted? </a:t>
            </a:r>
          </a:p>
          <a:p>
            <a:pPr eaLnBrk="1" hangingPunct="1"/>
            <a:endParaRPr lang="en-US" altLang="en-US" dirty="0"/>
          </a:p>
          <a:p>
            <a:pPr eaLnBrk="1" hangingPunct="1"/>
            <a:r>
              <a:rPr lang="en-US" altLang="en-US" dirty="0"/>
              <a:t>For example, 00010111 is received. Will an error be detected? </a:t>
            </a:r>
          </a:p>
          <a:p>
            <a:pPr eaLnBrk="1" hangingPunct="1"/>
            <a:r>
              <a:rPr lang="en-US" altLang="en-US" dirty="0"/>
              <a:t>The answer is no, an error will not be detected because the number of 1s is still even.</a:t>
            </a:r>
          </a:p>
        </p:txBody>
      </p:sp>
      <p:sp>
        <p:nvSpPr>
          <p:cNvPr id="24582"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extLst>
      <p:ext uri="{BB962C8B-B14F-4D97-AF65-F5344CB8AC3E}">
        <p14:creationId xmlns:p14="http://schemas.microsoft.com/office/powerpoint/2010/main" val="3139739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7F63CB8D-E44B-4765-80F2-22B498FD4175}" type="slidenum">
              <a:rPr lang="en-US" altLang="en-US" sz="1400"/>
              <a:pPr>
                <a:spcBef>
                  <a:spcPct val="0"/>
                </a:spcBef>
                <a:buFontTx/>
                <a:buNone/>
              </a:pPr>
              <a:t>24</a:t>
            </a:fld>
            <a:endParaRPr lang="en-US" altLang="en-US" sz="1400"/>
          </a:p>
        </p:txBody>
      </p:sp>
      <p:sp>
        <p:nvSpPr>
          <p:cNvPr id="25603" name="Rectangle 3"/>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25604" name="Rectangle 8"/>
          <p:cNvSpPr>
            <a:spLocks noGrp="1" noChangeArrowheads="1"/>
          </p:cNvSpPr>
          <p:nvPr>
            <p:ph type="title"/>
          </p:nvPr>
        </p:nvSpPr>
        <p:spPr/>
        <p:txBody>
          <a:bodyPr/>
          <a:lstStyle/>
          <a:p>
            <a:pPr eaLnBrk="1" hangingPunct="1"/>
            <a:r>
              <a:rPr lang="en-US" altLang="en-US">
                <a:solidFill>
                  <a:schemeClr val="tx1"/>
                </a:solidFill>
              </a:rPr>
              <a:t>Parity Checks </a:t>
            </a:r>
            <a:r>
              <a:rPr lang="en-US" altLang="en-US"/>
              <a:t>(continued)</a:t>
            </a:r>
          </a:p>
        </p:txBody>
      </p:sp>
      <p:sp>
        <p:nvSpPr>
          <p:cNvPr id="25605" name="Rectangle 9"/>
          <p:cNvSpPr>
            <a:spLocks noGrp="1" noChangeArrowheads="1"/>
          </p:cNvSpPr>
          <p:nvPr>
            <p:ph type="body" idx="1"/>
          </p:nvPr>
        </p:nvSpPr>
        <p:spPr>
          <a:xfrm>
            <a:off x="457200" y="1425036"/>
            <a:ext cx="8229600" cy="4525963"/>
          </a:xfrm>
        </p:spPr>
        <p:txBody>
          <a:bodyPr/>
          <a:lstStyle/>
          <a:p>
            <a:pPr eaLnBrk="1" hangingPunct="1"/>
            <a:r>
              <a:rPr lang="en-US" altLang="en-US" sz="2600" dirty="0"/>
              <a:t>Longitudinal parity </a:t>
            </a:r>
          </a:p>
          <a:p>
            <a:pPr lvl="1" eaLnBrk="1" hangingPunct="1"/>
            <a:r>
              <a:rPr lang="en-US" altLang="en-US" dirty="0"/>
              <a:t>Tries to solve the main weakness of simple parity— that all even numbers of errors are not detected.</a:t>
            </a:r>
          </a:p>
          <a:p>
            <a:pPr lvl="1" eaLnBrk="1" hangingPunct="1"/>
            <a:r>
              <a:rPr lang="en-US" altLang="en-US" dirty="0"/>
              <a:t>The first step of this parity scheme involves grouping individual characters together in a block, as shown in Table 6-2. Each character (also called a row) in the block has its own parity bit.</a:t>
            </a:r>
          </a:p>
        </p:txBody>
      </p:sp>
      <p:sp>
        <p:nvSpPr>
          <p:cNvPr id="25606"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E785E0C7-668D-4AA4-998C-8BA036BE72CD}" type="slidenum">
              <a:rPr lang="en-US" altLang="en-US" sz="1400"/>
              <a:pPr>
                <a:spcBef>
                  <a:spcPct val="0"/>
                </a:spcBef>
                <a:buFontTx/>
                <a:buNone/>
              </a:pPr>
              <a:t>25</a:t>
            </a:fld>
            <a:endParaRPr lang="en-US" altLang="en-US" sz="1400"/>
          </a:p>
        </p:txBody>
      </p:sp>
      <p:sp>
        <p:nvSpPr>
          <p:cNvPr id="26627" name="Rectangle 3"/>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26628" name="Text Box 6"/>
          <p:cNvSpPr txBox="1">
            <a:spLocks noChangeArrowheads="1"/>
          </p:cNvSpPr>
          <p:nvPr/>
        </p:nvSpPr>
        <p:spPr bwMode="auto">
          <a:xfrm>
            <a:off x="685800" y="17526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2400"/>
          </a:p>
        </p:txBody>
      </p:sp>
      <p:sp>
        <p:nvSpPr>
          <p:cNvPr id="26629" name="Rectangle 13"/>
          <p:cNvSpPr>
            <a:spLocks noGrp="1" noChangeArrowheads="1"/>
          </p:cNvSpPr>
          <p:nvPr>
            <p:ph type="title"/>
          </p:nvPr>
        </p:nvSpPr>
        <p:spPr/>
        <p:txBody>
          <a:bodyPr/>
          <a:lstStyle/>
          <a:p>
            <a:pPr eaLnBrk="1" hangingPunct="1"/>
            <a:r>
              <a:rPr lang="en-US" altLang="en-US">
                <a:solidFill>
                  <a:schemeClr val="tx1"/>
                </a:solidFill>
              </a:rPr>
              <a:t>Parity Checks </a:t>
            </a:r>
            <a:r>
              <a:rPr lang="en-US" altLang="en-US"/>
              <a:t>(continued)</a:t>
            </a:r>
          </a:p>
        </p:txBody>
      </p:sp>
      <p:pic>
        <p:nvPicPr>
          <p:cNvPr id="2663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450" y="2243138"/>
            <a:ext cx="7277100"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6631"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7F63CB8D-E44B-4765-80F2-22B498FD4175}" type="slidenum">
              <a:rPr lang="en-US" altLang="en-US" sz="1400"/>
              <a:pPr>
                <a:spcBef>
                  <a:spcPct val="0"/>
                </a:spcBef>
                <a:buFontTx/>
                <a:buNone/>
              </a:pPr>
              <a:t>26</a:t>
            </a:fld>
            <a:endParaRPr lang="en-US" altLang="en-US" sz="1400"/>
          </a:p>
        </p:txBody>
      </p:sp>
      <p:sp>
        <p:nvSpPr>
          <p:cNvPr id="25603" name="Rectangle 3"/>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25604" name="Rectangle 8"/>
          <p:cNvSpPr>
            <a:spLocks noGrp="1" noChangeArrowheads="1"/>
          </p:cNvSpPr>
          <p:nvPr>
            <p:ph type="title"/>
          </p:nvPr>
        </p:nvSpPr>
        <p:spPr>
          <a:xfrm>
            <a:off x="495300" y="136525"/>
            <a:ext cx="8229600" cy="884238"/>
          </a:xfrm>
        </p:spPr>
        <p:txBody>
          <a:bodyPr/>
          <a:lstStyle/>
          <a:p>
            <a:pPr eaLnBrk="1" hangingPunct="1"/>
            <a:r>
              <a:rPr lang="en-US" altLang="en-US" dirty="0">
                <a:solidFill>
                  <a:schemeClr val="tx1"/>
                </a:solidFill>
              </a:rPr>
              <a:t>Parity Checks </a:t>
            </a:r>
            <a:r>
              <a:rPr lang="en-US" altLang="en-US" dirty="0"/>
              <a:t>(continued)</a:t>
            </a:r>
          </a:p>
        </p:txBody>
      </p:sp>
      <p:sp>
        <p:nvSpPr>
          <p:cNvPr id="25605" name="Rectangle 9"/>
          <p:cNvSpPr>
            <a:spLocks noGrp="1" noChangeArrowheads="1"/>
          </p:cNvSpPr>
          <p:nvPr>
            <p:ph type="body" idx="1"/>
          </p:nvPr>
        </p:nvSpPr>
        <p:spPr>
          <a:xfrm>
            <a:off x="381000" y="1166018"/>
            <a:ext cx="8229600" cy="4525963"/>
          </a:xfrm>
        </p:spPr>
        <p:txBody>
          <a:bodyPr/>
          <a:lstStyle/>
          <a:p>
            <a:pPr eaLnBrk="1" hangingPunct="1"/>
            <a:r>
              <a:rPr lang="en-US" altLang="en-US" sz="2400" dirty="0"/>
              <a:t>Longitudinal parity </a:t>
            </a:r>
          </a:p>
          <a:p>
            <a:pPr lvl="1" eaLnBrk="1" hangingPunct="1"/>
            <a:r>
              <a:rPr lang="en-US" altLang="en-US" sz="2400" dirty="0"/>
              <a:t>In addition, after a certain number of characters are sent, a row of parity bits, or a block character check, is also sent. </a:t>
            </a:r>
          </a:p>
          <a:p>
            <a:pPr lvl="1" eaLnBrk="1" hangingPunct="1"/>
            <a:r>
              <a:rPr lang="en-US" altLang="en-US" sz="2400" dirty="0"/>
              <a:t>Each parity bit in this last row is a parity check for all the bits in the column above it.</a:t>
            </a:r>
          </a:p>
          <a:p>
            <a:pPr lvl="1" eaLnBrk="1" hangingPunct="1"/>
            <a:r>
              <a:rPr lang="en-US" altLang="en-US" sz="2400" dirty="0"/>
              <a:t> If one bit is altered in Row 1, the parity bit at the end of Row 1 signals an error. In addition, the parity bit for the corresponding column also signals an error. </a:t>
            </a:r>
          </a:p>
          <a:p>
            <a:pPr lvl="1" eaLnBrk="1" hangingPunct="1"/>
            <a:r>
              <a:rPr lang="en-US" altLang="en-US" sz="2400" dirty="0"/>
              <a:t>If two bits in Row 1 are flipped, the Row 1 parity check will not signal an error, but two column parity checks will signal errors. </a:t>
            </a:r>
          </a:p>
        </p:txBody>
      </p:sp>
      <p:sp>
        <p:nvSpPr>
          <p:cNvPr id="25606"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extLst>
      <p:ext uri="{BB962C8B-B14F-4D97-AF65-F5344CB8AC3E}">
        <p14:creationId xmlns:p14="http://schemas.microsoft.com/office/powerpoint/2010/main" val="1007901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E0DEA0A-4ECF-494E-851B-A2758F1D8C1B}" type="slidenum">
              <a:rPr lang="en-US" altLang="en-US" sz="1400"/>
              <a:pPr>
                <a:spcBef>
                  <a:spcPct val="0"/>
                </a:spcBef>
                <a:buFontTx/>
                <a:buNone/>
              </a:pPr>
              <a:t>27</a:t>
            </a:fld>
            <a:endParaRPr lang="en-US" altLang="en-US" sz="1400"/>
          </a:p>
        </p:txBody>
      </p:sp>
      <p:sp>
        <p:nvSpPr>
          <p:cNvPr id="27651" name="Rectangle 3"/>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27652" name="Text Box 6"/>
          <p:cNvSpPr txBox="1">
            <a:spLocks noChangeArrowheads="1"/>
          </p:cNvSpPr>
          <p:nvPr/>
        </p:nvSpPr>
        <p:spPr bwMode="auto">
          <a:xfrm>
            <a:off x="685800" y="17526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2400"/>
          </a:p>
        </p:txBody>
      </p:sp>
      <p:sp>
        <p:nvSpPr>
          <p:cNvPr id="27653" name="Rectangle 13"/>
          <p:cNvSpPr>
            <a:spLocks noGrp="1" noChangeArrowheads="1"/>
          </p:cNvSpPr>
          <p:nvPr>
            <p:ph type="title"/>
          </p:nvPr>
        </p:nvSpPr>
        <p:spPr/>
        <p:txBody>
          <a:bodyPr/>
          <a:lstStyle/>
          <a:p>
            <a:pPr eaLnBrk="1" hangingPunct="1"/>
            <a:r>
              <a:rPr lang="en-US" altLang="en-US">
                <a:solidFill>
                  <a:schemeClr val="tx1"/>
                </a:solidFill>
              </a:rPr>
              <a:t>Parity Checks </a:t>
            </a:r>
            <a:r>
              <a:rPr lang="en-US" altLang="en-US"/>
              <a:t>(continued)</a:t>
            </a:r>
          </a:p>
        </p:txBody>
      </p:sp>
      <p:pic>
        <p:nvPicPr>
          <p:cNvPr id="2765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638" y="2243138"/>
            <a:ext cx="7324725"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7655"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80AA2E19-10EA-4024-B4F3-86FB42EE1AED}" type="slidenum">
              <a:rPr lang="en-US" altLang="en-US" sz="1400"/>
              <a:pPr>
                <a:spcBef>
                  <a:spcPct val="0"/>
                </a:spcBef>
                <a:buFontTx/>
                <a:buNone/>
              </a:pPr>
              <a:t>28</a:t>
            </a:fld>
            <a:endParaRPr lang="en-US" altLang="en-US" sz="1400"/>
          </a:p>
        </p:txBody>
      </p:sp>
      <p:sp>
        <p:nvSpPr>
          <p:cNvPr id="28675" name="Rectangle 3"/>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28676" name="Rectangle 8"/>
          <p:cNvSpPr>
            <a:spLocks noGrp="1" noChangeArrowheads="1"/>
          </p:cNvSpPr>
          <p:nvPr>
            <p:ph type="title"/>
          </p:nvPr>
        </p:nvSpPr>
        <p:spPr/>
        <p:txBody>
          <a:bodyPr/>
          <a:lstStyle/>
          <a:p>
            <a:pPr eaLnBrk="1" hangingPunct="1"/>
            <a:r>
              <a:rPr lang="en-US" altLang="en-US">
                <a:solidFill>
                  <a:schemeClr val="tx1"/>
                </a:solidFill>
              </a:rPr>
              <a:t>Parity Checks </a:t>
            </a:r>
            <a:r>
              <a:rPr lang="en-US" altLang="en-US"/>
              <a:t>(continued)</a:t>
            </a:r>
          </a:p>
        </p:txBody>
      </p:sp>
      <p:sp>
        <p:nvSpPr>
          <p:cNvPr id="28677" name="Rectangle 9"/>
          <p:cNvSpPr>
            <a:spLocks noGrp="1" noChangeArrowheads="1"/>
          </p:cNvSpPr>
          <p:nvPr>
            <p:ph type="body" idx="1"/>
          </p:nvPr>
        </p:nvSpPr>
        <p:spPr/>
        <p:txBody>
          <a:bodyPr/>
          <a:lstStyle/>
          <a:p>
            <a:pPr eaLnBrk="1" hangingPunct="1"/>
            <a:r>
              <a:rPr lang="en-US" altLang="en-US"/>
              <a:t>Both simple parity and longitudinal parity do not catch all errors</a:t>
            </a:r>
          </a:p>
          <a:p>
            <a:pPr eaLnBrk="1" hangingPunct="1"/>
            <a:r>
              <a:rPr lang="en-US" altLang="en-US"/>
              <a:t>Simple parity only catches odd numbers of bit errors</a:t>
            </a:r>
          </a:p>
          <a:p>
            <a:pPr eaLnBrk="1" hangingPunct="1"/>
            <a:r>
              <a:rPr lang="en-US" altLang="en-US"/>
              <a:t>Longitudinal parity is better at catching errors but requires too many check bits added to a block of data</a:t>
            </a:r>
          </a:p>
          <a:p>
            <a:pPr eaLnBrk="1" hangingPunct="1"/>
            <a:r>
              <a:rPr lang="en-US" altLang="en-US"/>
              <a:t>We need a better error detection method  </a:t>
            </a:r>
          </a:p>
          <a:p>
            <a:pPr lvl="1" eaLnBrk="1" hangingPunct="1"/>
            <a:r>
              <a:rPr lang="en-US" altLang="en-US"/>
              <a:t>What about arithmetic checksum?</a:t>
            </a:r>
          </a:p>
          <a:p>
            <a:pPr eaLnBrk="1" hangingPunct="1"/>
            <a:endParaRPr lang="en-US" altLang="en-US"/>
          </a:p>
        </p:txBody>
      </p:sp>
      <p:sp>
        <p:nvSpPr>
          <p:cNvPr id="28678"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5D538E7-F724-4C62-A255-1A2F82D87B52}" type="slidenum">
              <a:rPr lang="en-US" altLang="en-US" sz="1400"/>
              <a:pPr>
                <a:spcBef>
                  <a:spcPct val="0"/>
                </a:spcBef>
                <a:buFontTx/>
                <a:buNone/>
              </a:pPr>
              <a:t>29</a:t>
            </a:fld>
            <a:endParaRPr lang="en-US" altLang="en-US" sz="1400"/>
          </a:p>
        </p:txBody>
      </p:sp>
      <p:sp>
        <p:nvSpPr>
          <p:cNvPr id="29699" name="Rectangle 3"/>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29700" name="Rectangle 8"/>
          <p:cNvSpPr>
            <a:spLocks noGrp="1" noChangeArrowheads="1"/>
          </p:cNvSpPr>
          <p:nvPr>
            <p:ph type="title"/>
          </p:nvPr>
        </p:nvSpPr>
        <p:spPr/>
        <p:txBody>
          <a:bodyPr/>
          <a:lstStyle/>
          <a:p>
            <a:pPr eaLnBrk="1" hangingPunct="1"/>
            <a:r>
              <a:rPr lang="en-US" altLang="en-US">
                <a:solidFill>
                  <a:schemeClr val="tx1"/>
                </a:solidFill>
              </a:rPr>
              <a:t>Arithmetic Checksum</a:t>
            </a:r>
          </a:p>
        </p:txBody>
      </p:sp>
      <p:sp>
        <p:nvSpPr>
          <p:cNvPr id="29701" name="Rectangle 9"/>
          <p:cNvSpPr>
            <a:spLocks noGrp="1" noChangeArrowheads="1"/>
          </p:cNvSpPr>
          <p:nvPr>
            <p:ph type="body" idx="1"/>
          </p:nvPr>
        </p:nvSpPr>
        <p:spPr/>
        <p:txBody>
          <a:bodyPr/>
          <a:lstStyle/>
          <a:p>
            <a:pPr eaLnBrk="1" hangingPunct="1"/>
            <a:r>
              <a:rPr lang="en-US" altLang="en-US"/>
              <a:t>Used in TCP and IP on the Internet</a:t>
            </a:r>
          </a:p>
          <a:p>
            <a:pPr eaLnBrk="1" hangingPunct="1"/>
            <a:r>
              <a:rPr lang="en-US" altLang="en-US"/>
              <a:t>Characters to be transmitted are converted to numeric form and summed</a:t>
            </a:r>
          </a:p>
          <a:p>
            <a:pPr eaLnBrk="1" hangingPunct="1"/>
            <a:r>
              <a:rPr lang="en-US" altLang="en-US"/>
              <a:t>Sum is placed in some form at the end of the transmission</a:t>
            </a:r>
          </a:p>
          <a:p>
            <a:pPr eaLnBrk="1" hangingPunct="1"/>
            <a:endParaRPr lang="en-US" altLang="en-US"/>
          </a:p>
        </p:txBody>
      </p:sp>
      <p:sp>
        <p:nvSpPr>
          <p:cNvPr id="29702"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18A91AB9-D333-4847-AB02-9F98ACA3412D}" type="slidenum">
              <a:rPr lang="en-US" altLang="en-US" sz="1400"/>
              <a:pPr>
                <a:spcBef>
                  <a:spcPct val="0"/>
                </a:spcBef>
                <a:buFontTx/>
                <a:buNone/>
              </a:pPr>
              <a:t>3</a:t>
            </a:fld>
            <a:endParaRPr lang="en-US" altLang="en-US" sz="1400"/>
          </a:p>
        </p:txBody>
      </p:sp>
      <p:sp>
        <p:nvSpPr>
          <p:cNvPr id="4099" name="Rectangle 2"/>
          <p:cNvSpPr>
            <a:spLocks noGrp="1" noChangeArrowheads="1"/>
          </p:cNvSpPr>
          <p:nvPr>
            <p:ph type="title"/>
          </p:nvPr>
        </p:nvSpPr>
        <p:spPr/>
        <p:txBody>
          <a:bodyPr/>
          <a:lstStyle/>
          <a:p>
            <a:pPr eaLnBrk="1" hangingPunct="1"/>
            <a:r>
              <a:rPr lang="en-US" altLang="en-US"/>
              <a:t>After reading this chapter, </a:t>
            </a:r>
            <a:br>
              <a:rPr lang="en-US" altLang="en-US"/>
            </a:br>
            <a:r>
              <a:rPr lang="en-US" altLang="en-US"/>
              <a:t>you should be able to:</a:t>
            </a:r>
          </a:p>
        </p:txBody>
      </p:sp>
      <p:sp>
        <p:nvSpPr>
          <p:cNvPr id="4100" name="Rectangle 3"/>
          <p:cNvSpPr>
            <a:spLocks noGrp="1" noChangeArrowheads="1"/>
          </p:cNvSpPr>
          <p:nvPr>
            <p:ph type="body" idx="1"/>
          </p:nvPr>
        </p:nvSpPr>
        <p:spPr/>
        <p:txBody>
          <a:bodyPr/>
          <a:lstStyle/>
          <a:p>
            <a:pPr eaLnBrk="1" hangingPunct="1"/>
            <a:r>
              <a:rPr lang="en-US" altLang="en-US"/>
              <a:t>Identify the different types of noise commonly found in computer networks</a:t>
            </a:r>
          </a:p>
          <a:p>
            <a:pPr eaLnBrk="1" hangingPunct="1"/>
            <a:r>
              <a:rPr lang="en-US" altLang="en-US"/>
              <a:t>Specify the different error-prevention techniques, and be able to apply an error-prevention technique to a type of noise</a:t>
            </a:r>
          </a:p>
          <a:p>
            <a:pPr eaLnBrk="1" hangingPunct="1"/>
            <a:r>
              <a:rPr lang="en-US" altLang="en-US"/>
              <a:t>Compare the different error-detection techniques in terms of efficiency and efficacy</a:t>
            </a:r>
          </a:p>
          <a:p>
            <a:pPr eaLnBrk="1" hangingPunct="1"/>
            <a:r>
              <a:rPr lang="en-US" altLang="en-US"/>
              <a:t>Perform simple parity and longitudinal parity calculations, and enumerate their strengths and weaknesses</a:t>
            </a:r>
          </a:p>
        </p:txBody>
      </p:sp>
      <p:sp>
        <p:nvSpPr>
          <p:cNvPr id="4101" name="Footer Placeholder 3"/>
          <p:cNvSpPr>
            <a:spLocks noGrp="1"/>
          </p:cNvSpPr>
          <p:nvPr/>
        </p:nvSpPr>
        <p:spPr bwMode="auto">
          <a:xfrm>
            <a:off x="603250" y="63087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1F5C5A59-E171-428C-A4AA-D41C0AAF0798}" type="slidenum">
              <a:rPr lang="en-US" altLang="en-US" sz="1400"/>
              <a:pPr>
                <a:spcBef>
                  <a:spcPct val="0"/>
                </a:spcBef>
                <a:buFontTx/>
                <a:buNone/>
              </a:pPr>
              <a:t>30</a:t>
            </a:fld>
            <a:endParaRPr lang="en-US" altLang="en-US" sz="1400"/>
          </a:p>
        </p:txBody>
      </p:sp>
      <p:sp>
        <p:nvSpPr>
          <p:cNvPr id="30723" name="Rectangle 3"/>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30724" name="Rectangle 8"/>
          <p:cNvSpPr>
            <a:spLocks noGrp="1" noChangeArrowheads="1"/>
          </p:cNvSpPr>
          <p:nvPr>
            <p:ph type="title"/>
          </p:nvPr>
        </p:nvSpPr>
        <p:spPr/>
        <p:txBody>
          <a:bodyPr/>
          <a:lstStyle/>
          <a:p>
            <a:pPr eaLnBrk="1" hangingPunct="1"/>
            <a:r>
              <a:rPr lang="en-US" altLang="en-US">
                <a:solidFill>
                  <a:schemeClr val="tx1"/>
                </a:solidFill>
              </a:rPr>
              <a:t>Arithmetic Checksum</a:t>
            </a:r>
          </a:p>
        </p:txBody>
      </p:sp>
      <p:sp>
        <p:nvSpPr>
          <p:cNvPr id="30725" name="Rectangle 9"/>
          <p:cNvSpPr>
            <a:spLocks noGrp="1" noChangeArrowheads="1"/>
          </p:cNvSpPr>
          <p:nvPr>
            <p:ph type="body" idx="1"/>
          </p:nvPr>
        </p:nvSpPr>
        <p:spPr>
          <a:xfrm>
            <a:off x="457200" y="1600200"/>
            <a:ext cx="8229600" cy="4724400"/>
          </a:xfrm>
        </p:spPr>
        <p:txBody>
          <a:bodyPr/>
          <a:lstStyle/>
          <a:p>
            <a:pPr eaLnBrk="1" hangingPunct="1"/>
            <a:r>
              <a:rPr lang="en-US" altLang="en-US"/>
              <a:t>Simplified example:</a:t>
            </a:r>
          </a:p>
          <a:p>
            <a:pPr eaLnBrk="1" hangingPunct="1">
              <a:buFontTx/>
              <a:buNone/>
            </a:pPr>
            <a:r>
              <a:rPr lang="en-US" altLang="en-US"/>
              <a:t>			</a:t>
            </a:r>
            <a:r>
              <a:rPr lang="en-US" altLang="en-US" sz="2400"/>
              <a:t>56</a:t>
            </a:r>
          </a:p>
          <a:p>
            <a:pPr eaLnBrk="1" hangingPunct="1">
              <a:buFontTx/>
              <a:buNone/>
            </a:pPr>
            <a:r>
              <a:rPr lang="en-US" altLang="en-US" sz="2400"/>
              <a:t>			72</a:t>
            </a:r>
          </a:p>
          <a:p>
            <a:pPr eaLnBrk="1" hangingPunct="1">
              <a:buFontTx/>
              <a:buNone/>
            </a:pPr>
            <a:r>
              <a:rPr lang="en-US" altLang="en-US" sz="2400"/>
              <a:t>			34</a:t>
            </a:r>
          </a:p>
          <a:p>
            <a:pPr eaLnBrk="1" hangingPunct="1">
              <a:buFontTx/>
              <a:buNone/>
            </a:pPr>
            <a:r>
              <a:rPr lang="en-US" altLang="en-US" sz="2400"/>
              <a:t>			</a:t>
            </a:r>
            <a:r>
              <a:rPr lang="en-US" altLang="en-US" sz="2400" u="sng"/>
              <a:t>48</a:t>
            </a:r>
          </a:p>
          <a:p>
            <a:pPr eaLnBrk="1" hangingPunct="1">
              <a:buFontTx/>
              <a:buNone/>
            </a:pPr>
            <a:r>
              <a:rPr lang="en-US" altLang="en-US" sz="2400"/>
              <a:t>		         210</a:t>
            </a:r>
          </a:p>
          <a:p>
            <a:pPr eaLnBrk="1" hangingPunct="1">
              <a:buFontTx/>
              <a:buNone/>
            </a:pPr>
            <a:r>
              <a:rPr lang="en-US" altLang="en-US"/>
              <a:t>Then bring 2 down and add to right-most position</a:t>
            </a:r>
          </a:p>
          <a:p>
            <a:pPr eaLnBrk="1" hangingPunct="1">
              <a:buFontTx/>
              <a:buNone/>
            </a:pPr>
            <a:r>
              <a:rPr lang="en-US" altLang="en-US"/>
              <a:t>			 </a:t>
            </a:r>
            <a:r>
              <a:rPr lang="en-US" altLang="en-US" sz="2400"/>
              <a:t>10</a:t>
            </a:r>
          </a:p>
          <a:p>
            <a:pPr eaLnBrk="1" hangingPunct="1">
              <a:buFontTx/>
              <a:buNone/>
            </a:pPr>
            <a:r>
              <a:rPr lang="en-US" altLang="en-US" sz="2400"/>
              <a:t>			</a:t>
            </a:r>
            <a:r>
              <a:rPr lang="en-US" altLang="en-US" sz="2400" u="sng"/>
              <a:t>   2</a:t>
            </a:r>
          </a:p>
          <a:p>
            <a:pPr eaLnBrk="1" hangingPunct="1">
              <a:buFontTx/>
              <a:buNone/>
            </a:pPr>
            <a:r>
              <a:rPr lang="en-US" altLang="en-US" sz="2400"/>
              <a:t>			 12</a:t>
            </a:r>
          </a:p>
        </p:txBody>
      </p:sp>
      <p:sp>
        <p:nvSpPr>
          <p:cNvPr id="30726"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8F13FA4-49F9-41EE-8699-E90839FA42F6}" type="slidenum">
              <a:rPr lang="en-US" altLang="en-US" sz="1400"/>
              <a:pPr>
                <a:spcBef>
                  <a:spcPct val="0"/>
                </a:spcBef>
                <a:buFontTx/>
                <a:buNone/>
              </a:pPr>
              <a:t>31</a:t>
            </a:fld>
            <a:endParaRPr lang="en-US" altLang="en-US" sz="1400"/>
          </a:p>
        </p:txBody>
      </p:sp>
      <p:sp>
        <p:nvSpPr>
          <p:cNvPr id="31747" name="Rectangle 3"/>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31748" name="Rectangle 8"/>
          <p:cNvSpPr>
            <a:spLocks noGrp="1" noChangeArrowheads="1"/>
          </p:cNvSpPr>
          <p:nvPr>
            <p:ph type="title"/>
          </p:nvPr>
        </p:nvSpPr>
        <p:spPr/>
        <p:txBody>
          <a:bodyPr/>
          <a:lstStyle/>
          <a:p>
            <a:pPr eaLnBrk="1" hangingPunct="1"/>
            <a:r>
              <a:rPr lang="en-US" altLang="en-US">
                <a:solidFill>
                  <a:schemeClr val="tx1"/>
                </a:solidFill>
              </a:rPr>
              <a:t>Arithmetic Checksum</a:t>
            </a:r>
          </a:p>
        </p:txBody>
      </p:sp>
      <p:sp>
        <p:nvSpPr>
          <p:cNvPr id="31749" name="Rectangle 9"/>
          <p:cNvSpPr>
            <a:spLocks noGrp="1" noChangeArrowheads="1"/>
          </p:cNvSpPr>
          <p:nvPr>
            <p:ph type="body" idx="1"/>
          </p:nvPr>
        </p:nvSpPr>
        <p:spPr/>
        <p:txBody>
          <a:bodyPr/>
          <a:lstStyle/>
          <a:p>
            <a:pPr eaLnBrk="1" hangingPunct="1"/>
            <a:r>
              <a:rPr lang="en-US" altLang="en-US"/>
              <a:t>Receiver performs same conversion and summing and compares new sum with sent sum</a:t>
            </a:r>
          </a:p>
          <a:p>
            <a:pPr eaLnBrk="1" hangingPunct="1"/>
            <a:r>
              <a:rPr lang="en-US" altLang="en-US"/>
              <a:t>TCP and IP processes a little more complex but idea is the same</a:t>
            </a:r>
          </a:p>
          <a:p>
            <a:pPr eaLnBrk="1" hangingPunct="1"/>
            <a:r>
              <a:rPr lang="en-US" altLang="en-US"/>
              <a:t>But even arithmetic checksum can let errors slip through.  Is there something more powerful yet?</a:t>
            </a:r>
          </a:p>
        </p:txBody>
      </p:sp>
      <p:sp>
        <p:nvSpPr>
          <p:cNvPr id="31750"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D4CB3C1B-60CA-42F2-BF68-AFC030BEB133}" type="slidenum">
              <a:rPr lang="en-US" altLang="en-US" sz="1400"/>
              <a:pPr>
                <a:spcBef>
                  <a:spcPct val="0"/>
                </a:spcBef>
                <a:buFontTx/>
                <a:buNone/>
              </a:pPr>
              <a:t>32</a:t>
            </a:fld>
            <a:endParaRPr lang="en-US" altLang="en-US" sz="1400"/>
          </a:p>
        </p:txBody>
      </p:sp>
      <p:sp>
        <p:nvSpPr>
          <p:cNvPr id="32771" name="Rectangle 3"/>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32772" name="Rectangle 8"/>
          <p:cNvSpPr>
            <a:spLocks noGrp="1" noChangeArrowheads="1"/>
          </p:cNvSpPr>
          <p:nvPr>
            <p:ph type="title"/>
          </p:nvPr>
        </p:nvSpPr>
        <p:spPr/>
        <p:txBody>
          <a:bodyPr/>
          <a:lstStyle/>
          <a:p>
            <a:pPr eaLnBrk="1" hangingPunct="1"/>
            <a:r>
              <a:rPr lang="en-US" altLang="en-US">
                <a:solidFill>
                  <a:schemeClr val="tx1"/>
                </a:solidFill>
              </a:rPr>
              <a:t>Cyclic Redundancy Checksum</a:t>
            </a:r>
          </a:p>
        </p:txBody>
      </p:sp>
      <p:sp>
        <p:nvSpPr>
          <p:cNvPr id="32773" name="Rectangle 9"/>
          <p:cNvSpPr>
            <a:spLocks noGrp="1" noChangeArrowheads="1"/>
          </p:cNvSpPr>
          <p:nvPr>
            <p:ph type="body" idx="1"/>
          </p:nvPr>
        </p:nvSpPr>
        <p:spPr/>
        <p:txBody>
          <a:bodyPr/>
          <a:lstStyle/>
          <a:p>
            <a:pPr eaLnBrk="1" hangingPunct="1"/>
            <a:r>
              <a:rPr lang="en-US" altLang="en-US" sz="2600" dirty="0"/>
              <a:t>Typically adds 8 to 32 check bits to potentially large data packets and yields an error-detection capability approaching 100 percent.</a:t>
            </a:r>
          </a:p>
        </p:txBody>
      </p:sp>
      <p:sp>
        <p:nvSpPr>
          <p:cNvPr id="32774"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pic>
        <p:nvPicPr>
          <p:cNvPr id="2" name="Picture 1">
            <a:extLst>
              <a:ext uri="{FF2B5EF4-FFF2-40B4-BE49-F238E27FC236}">
                <a16:creationId xmlns:a16="http://schemas.microsoft.com/office/drawing/2014/main" id="{7184C09D-1A50-4293-B867-8BD33EDB5A6B}"/>
              </a:ext>
            </a:extLst>
          </p:cNvPr>
          <p:cNvPicPr>
            <a:picLocks noChangeAspect="1"/>
          </p:cNvPicPr>
          <p:nvPr/>
        </p:nvPicPr>
        <p:blipFill rotWithShape="1">
          <a:blip r:embed="rId3"/>
          <a:srcRect l="43714" t="29289" r="9760" b="40625"/>
          <a:stretch/>
        </p:blipFill>
        <p:spPr>
          <a:xfrm>
            <a:off x="152401" y="3048000"/>
            <a:ext cx="8763000" cy="3069432"/>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80201D81-DC79-4B35-AF4E-F251BD3F1D44}" type="slidenum">
              <a:rPr lang="en-US" altLang="en-US" sz="1400"/>
              <a:pPr>
                <a:spcBef>
                  <a:spcPct val="0"/>
                </a:spcBef>
                <a:buFontTx/>
                <a:buNone/>
              </a:pPr>
              <a:t>33</a:t>
            </a:fld>
            <a:endParaRPr lang="en-US" altLang="en-US" sz="1400"/>
          </a:p>
        </p:txBody>
      </p:sp>
      <p:sp>
        <p:nvSpPr>
          <p:cNvPr id="33795" name="Rectangle 3"/>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33796" name="Rectangle 8"/>
          <p:cNvSpPr>
            <a:spLocks noGrp="1" noChangeArrowheads="1"/>
          </p:cNvSpPr>
          <p:nvPr>
            <p:ph type="title"/>
          </p:nvPr>
        </p:nvSpPr>
        <p:spPr/>
        <p:txBody>
          <a:bodyPr/>
          <a:lstStyle/>
          <a:p>
            <a:pPr eaLnBrk="1" hangingPunct="1"/>
            <a:r>
              <a:rPr lang="en-US" altLang="en-US">
                <a:solidFill>
                  <a:schemeClr val="tx1"/>
                </a:solidFill>
              </a:rPr>
              <a:t>Cyclic Redundancy Checksum </a:t>
            </a:r>
            <a:r>
              <a:rPr lang="en-US" altLang="en-US"/>
              <a:t>(continued)</a:t>
            </a:r>
          </a:p>
        </p:txBody>
      </p:sp>
      <p:sp>
        <p:nvSpPr>
          <p:cNvPr id="33797" name="Rectangle 9"/>
          <p:cNvSpPr>
            <a:spLocks noGrp="1" noChangeArrowheads="1"/>
          </p:cNvSpPr>
          <p:nvPr>
            <p:ph type="body" idx="1"/>
          </p:nvPr>
        </p:nvSpPr>
        <p:spPr/>
        <p:txBody>
          <a:bodyPr/>
          <a:lstStyle/>
          <a:p>
            <a:pPr eaLnBrk="1" hangingPunct="1"/>
            <a:r>
              <a:rPr lang="en-US" altLang="en-US" dirty="0"/>
              <a:t>Using polynomial arithmetic, divides it by a given generating polynomial, and produces a quotient and a remainder.</a:t>
            </a:r>
          </a:p>
          <a:p>
            <a:pPr eaLnBrk="1" hangingPunct="1"/>
            <a:r>
              <a:rPr lang="en-US" altLang="en-US" dirty="0"/>
              <a:t>The message (with the remainder) is transmitted to the receiver</a:t>
            </a:r>
          </a:p>
          <a:p>
            <a:pPr eaLnBrk="1" hangingPunct="1"/>
            <a:endParaRPr lang="en-US" altLang="en-US" dirty="0"/>
          </a:p>
        </p:txBody>
      </p:sp>
      <p:sp>
        <p:nvSpPr>
          <p:cNvPr id="33798"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80201D81-DC79-4B35-AF4E-F251BD3F1D44}" type="slidenum">
              <a:rPr lang="en-US" altLang="en-US" sz="1400"/>
              <a:pPr>
                <a:spcBef>
                  <a:spcPct val="0"/>
                </a:spcBef>
                <a:buFontTx/>
                <a:buNone/>
              </a:pPr>
              <a:t>34</a:t>
            </a:fld>
            <a:endParaRPr lang="en-US" altLang="en-US" sz="1400"/>
          </a:p>
        </p:txBody>
      </p:sp>
      <p:sp>
        <p:nvSpPr>
          <p:cNvPr id="33795" name="Rectangle 3"/>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33796" name="Rectangle 8"/>
          <p:cNvSpPr>
            <a:spLocks noGrp="1" noChangeArrowheads="1"/>
          </p:cNvSpPr>
          <p:nvPr>
            <p:ph type="title"/>
          </p:nvPr>
        </p:nvSpPr>
        <p:spPr/>
        <p:txBody>
          <a:bodyPr/>
          <a:lstStyle/>
          <a:p>
            <a:pPr eaLnBrk="1" hangingPunct="1"/>
            <a:r>
              <a:rPr lang="en-US" altLang="en-US">
                <a:solidFill>
                  <a:schemeClr val="tx1"/>
                </a:solidFill>
              </a:rPr>
              <a:t>Cyclic Redundancy Checksum </a:t>
            </a:r>
            <a:r>
              <a:rPr lang="en-US" altLang="en-US"/>
              <a:t>(continued)</a:t>
            </a:r>
          </a:p>
        </p:txBody>
      </p:sp>
      <p:sp>
        <p:nvSpPr>
          <p:cNvPr id="33797" name="Rectangle 9"/>
          <p:cNvSpPr>
            <a:spLocks noGrp="1" noChangeArrowheads="1"/>
          </p:cNvSpPr>
          <p:nvPr>
            <p:ph type="body" idx="1"/>
          </p:nvPr>
        </p:nvSpPr>
        <p:spPr/>
        <p:txBody>
          <a:bodyPr/>
          <a:lstStyle/>
          <a:p>
            <a:pPr eaLnBrk="1" hangingPunct="1"/>
            <a:r>
              <a:rPr lang="en-US" altLang="en-US" dirty="0"/>
              <a:t>The receiver divides the message and remainder by the same generating polynomial</a:t>
            </a:r>
          </a:p>
          <a:p>
            <a:pPr eaLnBrk="1" hangingPunct="1"/>
            <a:r>
              <a:rPr lang="en-US" altLang="en-US" dirty="0"/>
              <a:t>If a remainder not equal to zero results, there was an error during transmission</a:t>
            </a:r>
          </a:p>
          <a:p>
            <a:pPr eaLnBrk="1" hangingPunct="1"/>
            <a:r>
              <a:rPr lang="en-US" altLang="en-US" dirty="0"/>
              <a:t>If a remainder of zero results, there was no error during transmission</a:t>
            </a:r>
          </a:p>
          <a:p>
            <a:pPr eaLnBrk="1" hangingPunct="1"/>
            <a:endParaRPr lang="en-US" altLang="en-US" dirty="0"/>
          </a:p>
        </p:txBody>
      </p:sp>
      <p:sp>
        <p:nvSpPr>
          <p:cNvPr id="33798"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extLst>
      <p:ext uri="{BB962C8B-B14F-4D97-AF65-F5344CB8AC3E}">
        <p14:creationId xmlns:p14="http://schemas.microsoft.com/office/powerpoint/2010/main" val="38300822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E2BD2F7-3A45-4250-B430-4D97473B2153}" type="slidenum">
              <a:rPr lang="en-US" altLang="en-US" sz="1400"/>
              <a:pPr>
                <a:spcBef>
                  <a:spcPct val="0"/>
                </a:spcBef>
                <a:buFontTx/>
                <a:buNone/>
              </a:pPr>
              <a:t>35</a:t>
            </a:fld>
            <a:endParaRPr lang="en-US" altLang="en-US" sz="1400"/>
          </a:p>
        </p:txBody>
      </p:sp>
      <p:sp>
        <p:nvSpPr>
          <p:cNvPr id="34819" name="Rectangle 3"/>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34820" name="Rectangle 8"/>
          <p:cNvSpPr>
            <a:spLocks noGrp="1" noChangeArrowheads="1"/>
          </p:cNvSpPr>
          <p:nvPr>
            <p:ph type="title"/>
          </p:nvPr>
        </p:nvSpPr>
        <p:spPr/>
        <p:txBody>
          <a:bodyPr/>
          <a:lstStyle/>
          <a:p>
            <a:pPr eaLnBrk="1" hangingPunct="1"/>
            <a:r>
              <a:rPr lang="en-US" altLang="en-US">
                <a:solidFill>
                  <a:schemeClr val="tx1"/>
                </a:solidFill>
              </a:rPr>
              <a:t>Cyclic Redundancy Checksum </a:t>
            </a:r>
            <a:r>
              <a:rPr lang="en-US" altLang="en-US"/>
              <a:t>(continued)</a:t>
            </a:r>
          </a:p>
        </p:txBody>
      </p:sp>
      <p:sp>
        <p:nvSpPr>
          <p:cNvPr id="34821" name="Rectangle 9"/>
          <p:cNvSpPr>
            <a:spLocks noGrp="1" noChangeArrowheads="1"/>
          </p:cNvSpPr>
          <p:nvPr>
            <p:ph type="body" idx="1"/>
          </p:nvPr>
        </p:nvSpPr>
        <p:spPr/>
        <p:txBody>
          <a:bodyPr/>
          <a:lstStyle/>
          <a:p>
            <a:pPr eaLnBrk="1" hangingPunct="1"/>
            <a:r>
              <a:rPr lang="en-US" altLang="en-US"/>
              <a:t>Some standard generating polynomials:</a:t>
            </a:r>
          </a:p>
          <a:p>
            <a:pPr eaLnBrk="1" hangingPunct="1"/>
            <a:r>
              <a:rPr lang="en-US" altLang="en-US">
                <a:cs typeface="Times New Roman" panose="02020603050405020304" pitchFamily="18" charset="0"/>
              </a:rPr>
              <a:t>CRC-12:	  x</a:t>
            </a:r>
            <a:r>
              <a:rPr lang="en-US" altLang="en-US" baseline="30000">
                <a:cs typeface="Times New Roman" panose="02020603050405020304" pitchFamily="18" charset="0"/>
              </a:rPr>
              <a:t>12</a:t>
            </a:r>
            <a:r>
              <a:rPr lang="en-US" altLang="en-US">
                <a:cs typeface="Times New Roman" panose="02020603050405020304" pitchFamily="18" charset="0"/>
              </a:rPr>
              <a:t> + x</a:t>
            </a:r>
            <a:r>
              <a:rPr lang="en-US" altLang="en-US" baseline="30000">
                <a:cs typeface="Times New Roman" panose="02020603050405020304" pitchFamily="18" charset="0"/>
              </a:rPr>
              <a:t>11</a:t>
            </a:r>
            <a:r>
              <a:rPr lang="en-US" altLang="en-US">
                <a:cs typeface="Times New Roman" panose="02020603050405020304" pitchFamily="18" charset="0"/>
              </a:rPr>
              <a:t> + x</a:t>
            </a:r>
            <a:r>
              <a:rPr lang="en-US" altLang="en-US" baseline="30000">
                <a:cs typeface="Times New Roman" panose="02020603050405020304" pitchFamily="18" charset="0"/>
              </a:rPr>
              <a:t>3</a:t>
            </a:r>
            <a:r>
              <a:rPr lang="en-US" altLang="en-US">
                <a:cs typeface="Times New Roman" panose="02020603050405020304" pitchFamily="18" charset="0"/>
              </a:rPr>
              <a:t> + x</a:t>
            </a:r>
            <a:r>
              <a:rPr lang="en-US" altLang="en-US" baseline="30000">
                <a:cs typeface="Times New Roman" panose="02020603050405020304" pitchFamily="18" charset="0"/>
              </a:rPr>
              <a:t>2</a:t>
            </a:r>
            <a:r>
              <a:rPr lang="en-US" altLang="en-US">
                <a:cs typeface="Times New Roman" panose="02020603050405020304" pitchFamily="18" charset="0"/>
              </a:rPr>
              <a:t> + x + 1 </a:t>
            </a:r>
          </a:p>
          <a:p>
            <a:pPr eaLnBrk="1" hangingPunct="1"/>
            <a:r>
              <a:rPr lang="en-US" altLang="en-US">
                <a:cs typeface="Times New Roman" panose="02020603050405020304" pitchFamily="18" charset="0"/>
              </a:rPr>
              <a:t>CRC-16:	  x</a:t>
            </a:r>
            <a:r>
              <a:rPr lang="en-US" altLang="en-US" baseline="30000">
                <a:cs typeface="Times New Roman" panose="02020603050405020304" pitchFamily="18" charset="0"/>
              </a:rPr>
              <a:t>16</a:t>
            </a:r>
            <a:r>
              <a:rPr lang="en-US" altLang="en-US">
                <a:cs typeface="Times New Roman" panose="02020603050405020304" pitchFamily="18" charset="0"/>
              </a:rPr>
              <a:t> + x</a:t>
            </a:r>
            <a:r>
              <a:rPr lang="en-US" altLang="en-US" baseline="30000">
                <a:cs typeface="Times New Roman" panose="02020603050405020304" pitchFamily="18" charset="0"/>
              </a:rPr>
              <a:t>15</a:t>
            </a:r>
            <a:r>
              <a:rPr lang="en-US" altLang="en-US">
                <a:cs typeface="Times New Roman" panose="02020603050405020304" pitchFamily="18" charset="0"/>
              </a:rPr>
              <a:t> + x</a:t>
            </a:r>
            <a:r>
              <a:rPr lang="en-US" altLang="en-US" baseline="30000">
                <a:cs typeface="Times New Roman" panose="02020603050405020304" pitchFamily="18" charset="0"/>
              </a:rPr>
              <a:t>2</a:t>
            </a:r>
            <a:r>
              <a:rPr lang="en-US" altLang="en-US">
                <a:cs typeface="Times New Roman" panose="02020603050405020304" pitchFamily="18" charset="0"/>
              </a:rPr>
              <a:t> + 1</a:t>
            </a:r>
          </a:p>
          <a:p>
            <a:pPr eaLnBrk="1" hangingPunct="1"/>
            <a:r>
              <a:rPr lang="en-US" altLang="en-US">
                <a:cs typeface="Times New Roman" panose="02020603050405020304" pitchFamily="18" charset="0"/>
              </a:rPr>
              <a:t>CRC-CCITT:	x</a:t>
            </a:r>
            <a:r>
              <a:rPr lang="en-US" altLang="en-US" baseline="30000">
                <a:cs typeface="Times New Roman" panose="02020603050405020304" pitchFamily="18" charset="0"/>
              </a:rPr>
              <a:t>16</a:t>
            </a:r>
            <a:r>
              <a:rPr lang="en-US" altLang="en-US">
                <a:cs typeface="Times New Roman" panose="02020603050405020304" pitchFamily="18" charset="0"/>
              </a:rPr>
              <a:t> + x</a:t>
            </a:r>
            <a:r>
              <a:rPr lang="en-US" altLang="en-US" baseline="30000">
                <a:cs typeface="Times New Roman" panose="02020603050405020304" pitchFamily="18" charset="0"/>
              </a:rPr>
              <a:t>15</a:t>
            </a:r>
            <a:r>
              <a:rPr lang="en-US" altLang="en-US">
                <a:cs typeface="Times New Roman" panose="02020603050405020304" pitchFamily="18" charset="0"/>
              </a:rPr>
              <a:t> + x</a:t>
            </a:r>
            <a:r>
              <a:rPr lang="en-US" altLang="en-US" baseline="30000">
                <a:cs typeface="Times New Roman" panose="02020603050405020304" pitchFamily="18" charset="0"/>
              </a:rPr>
              <a:t>5</a:t>
            </a:r>
            <a:r>
              <a:rPr lang="en-US" altLang="en-US">
                <a:cs typeface="Times New Roman" panose="02020603050405020304" pitchFamily="18" charset="0"/>
              </a:rPr>
              <a:t> + 1 </a:t>
            </a:r>
          </a:p>
          <a:p>
            <a:pPr eaLnBrk="1" hangingPunct="1"/>
            <a:r>
              <a:rPr lang="en-US" altLang="en-US">
                <a:cs typeface="Times New Roman" panose="02020603050405020304" pitchFamily="18" charset="0"/>
              </a:rPr>
              <a:t>CRC-32:	  x</a:t>
            </a:r>
            <a:r>
              <a:rPr lang="en-US" altLang="en-US" baseline="30000">
                <a:cs typeface="Times New Roman" panose="02020603050405020304" pitchFamily="18" charset="0"/>
              </a:rPr>
              <a:t>32</a:t>
            </a:r>
            <a:r>
              <a:rPr lang="en-US" altLang="en-US">
                <a:cs typeface="Times New Roman" panose="02020603050405020304" pitchFamily="18" charset="0"/>
              </a:rPr>
              <a:t> + x</a:t>
            </a:r>
            <a:r>
              <a:rPr lang="en-US" altLang="en-US" baseline="30000">
                <a:cs typeface="Times New Roman" panose="02020603050405020304" pitchFamily="18" charset="0"/>
              </a:rPr>
              <a:t>26</a:t>
            </a:r>
            <a:r>
              <a:rPr lang="en-US" altLang="en-US">
                <a:cs typeface="Times New Roman" panose="02020603050405020304" pitchFamily="18" charset="0"/>
              </a:rPr>
              <a:t> + x</a:t>
            </a:r>
            <a:r>
              <a:rPr lang="en-US" altLang="en-US" baseline="30000">
                <a:cs typeface="Times New Roman" panose="02020603050405020304" pitchFamily="18" charset="0"/>
              </a:rPr>
              <a:t>23</a:t>
            </a:r>
            <a:r>
              <a:rPr lang="en-US" altLang="en-US">
                <a:cs typeface="Times New Roman" panose="02020603050405020304" pitchFamily="18" charset="0"/>
              </a:rPr>
              <a:t> + x</a:t>
            </a:r>
            <a:r>
              <a:rPr lang="en-US" altLang="en-US" baseline="30000">
                <a:cs typeface="Times New Roman" panose="02020603050405020304" pitchFamily="18" charset="0"/>
              </a:rPr>
              <a:t>22</a:t>
            </a:r>
            <a:r>
              <a:rPr lang="en-US" altLang="en-US">
                <a:cs typeface="Times New Roman" panose="02020603050405020304" pitchFamily="18" charset="0"/>
              </a:rPr>
              <a:t> + x</a:t>
            </a:r>
            <a:r>
              <a:rPr lang="en-US" altLang="en-US" baseline="30000">
                <a:cs typeface="Times New Roman" panose="02020603050405020304" pitchFamily="18" charset="0"/>
              </a:rPr>
              <a:t>16</a:t>
            </a:r>
            <a:r>
              <a:rPr lang="en-US" altLang="en-US">
                <a:cs typeface="Times New Roman" panose="02020603050405020304" pitchFamily="18" charset="0"/>
              </a:rPr>
              <a:t> + x</a:t>
            </a:r>
            <a:r>
              <a:rPr lang="en-US" altLang="en-US" baseline="30000">
                <a:cs typeface="Times New Roman" panose="02020603050405020304" pitchFamily="18" charset="0"/>
              </a:rPr>
              <a:t>12</a:t>
            </a:r>
            <a:r>
              <a:rPr lang="en-US" altLang="en-US">
                <a:cs typeface="Times New Roman" panose="02020603050405020304" pitchFamily="18" charset="0"/>
              </a:rPr>
              <a:t> + x</a:t>
            </a:r>
            <a:r>
              <a:rPr lang="en-US" altLang="en-US" baseline="30000">
                <a:cs typeface="Times New Roman" panose="02020603050405020304" pitchFamily="18" charset="0"/>
              </a:rPr>
              <a:t>11</a:t>
            </a:r>
            <a:r>
              <a:rPr lang="en-US" altLang="en-US">
                <a:cs typeface="Times New Roman" panose="02020603050405020304" pitchFamily="18" charset="0"/>
              </a:rPr>
              <a:t> + x</a:t>
            </a:r>
            <a:r>
              <a:rPr lang="en-US" altLang="en-US" baseline="30000">
                <a:cs typeface="Times New Roman" panose="02020603050405020304" pitchFamily="18" charset="0"/>
              </a:rPr>
              <a:t>10</a:t>
            </a:r>
            <a:r>
              <a:rPr lang="en-US" altLang="en-US">
                <a:cs typeface="Times New Roman" panose="02020603050405020304" pitchFamily="18" charset="0"/>
              </a:rPr>
              <a:t> + x</a:t>
            </a:r>
            <a:r>
              <a:rPr lang="en-US" altLang="en-US" baseline="30000">
                <a:cs typeface="Times New Roman" panose="02020603050405020304" pitchFamily="18" charset="0"/>
              </a:rPr>
              <a:t>8</a:t>
            </a:r>
            <a:r>
              <a:rPr lang="en-US" altLang="en-US">
                <a:cs typeface="Times New Roman" panose="02020603050405020304" pitchFamily="18" charset="0"/>
              </a:rPr>
              <a:t> + x</a:t>
            </a:r>
            <a:r>
              <a:rPr lang="en-US" altLang="en-US" baseline="30000">
                <a:cs typeface="Times New Roman" panose="02020603050405020304" pitchFamily="18" charset="0"/>
              </a:rPr>
              <a:t>7</a:t>
            </a:r>
            <a:r>
              <a:rPr lang="en-US" altLang="en-US">
                <a:cs typeface="Times New Roman" panose="02020603050405020304" pitchFamily="18" charset="0"/>
              </a:rPr>
              <a:t> + x</a:t>
            </a:r>
            <a:r>
              <a:rPr lang="en-US" altLang="en-US" baseline="30000">
                <a:cs typeface="Times New Roman" panose="02020603050405020304" pitchFamily="18" charset="0"/>
              </a:rPr>
              <a:t>5</a:t>
            </a:r>
            <a:r>
              <a:rPr lang="en-US" altLang="en-US">
                <a:cs typeface="Times New Roman" panose="02020603050405020304" pitchFamily="18" charset="0"/>
              </a:rPr>
              <a:t> + x</a:t>
            </a:r>
            <a:r>
              <a:rPr lang="en-US" altLang="en-US" baseline="30000">
                <a:cs typeface="Times New Roman" panose="02020603050405020304" pitchFamily="18" charset="0"/>
              </a:rPr>
              <a:t>4</a:t>
            </a:r>
            <a:r>
              <a:rPr lang="en-US" altLang="en-US">
                <a:cs typeface="Times New Roman" panose="02020603050405020304" pitchFamily="18" charset="0"/>
              </a:rPr>
              <a:t> + x</a:t>
            </a:r>
            <a:r>
              <a:rPr lang="en-US" altLang="en-US" baseline="30000">
                <a:cs typeface="Times New Roman" panose="02020603050405020304" pitchFamily="18" charset="0"/>
              </a:rPr>
              <a:t>2</a:t>
            </a:r>
            <a:r>
              <a:rPr lang="en-US" altLang="en-US">
                <a:cs typeface="Times New Roman" panose="02020603050405020304" pitchFamily="18" charset="0"/>
              </a:rPr>
              <a:t> + x + 1</a:t>
            </a:r>
          </a:p>
          <a:p>
            <a:pPr eaLnBrk="1" hangingPunct="1"/>
            <a:r>
              <a:rPr lang="en-US" altLang="en-US">
                <a:cs typeface="Times New Roman" panose="02020603050405020304" pitchFamily="18" charset="0"/>
              </a:rPr>
              <a:t>ATM CRC:  x</a:t>
            </a:r>
            <a:r>
              <a:rPr lang="en-US" altLang="en-US" baseline="30000">
                <a:cs typeface="Times New Roman" panose="02020603050405020304" pitchFamily="18" charset="0"/>
              </a:rPr>
              <a:t>8</a:t>
            </a:r>
            <a:r>
              <a:rPr lang="en-US" altLang="en-US">
                <a:cs typeface="Times New Roman" panose="02020603050405020304" pitchFamily="18" charset="0"/>
              </a:rPr>
              <a:t> + x</a:t>
            </a:r>
            <a:r>
              <a:rPr lang="en-US" altLang="en-US" baseline="30000">
                <a:cs typeface="Times New Roman" panose="02020603050405020304" pitchFamily="18" charset="0"/>
              </a:rPr>
              <a:t>2</a:t>
            </a:r>
            <a:r>
              <a:rPr lang="en-US" altLang="en-US">
                <a:cs typeface="Times New Roman" panose="02020603050405020304" pitchFamily="18" charset="0"/>
              </a:rPr>
              <a:t> + x + 1</a:t>
            </a:r>
          </a:p>
          <a:p>
            <a:pPr eaLnBrk="1" hangingPunct="1"/>
            <a:endParaRPr lang="en-US" altLang="en-US"/>
          </a:p>
        </p:txBody>
      </p:sp>
      <p:sp>
        <p:nvSpPr>
          <p:cNvPr id="34822"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F729AF9-EBD6-4731-9E66-AE3E0E2874AD}" type="slidenum">
              <a:rPr lang="en-US" altLang="en-US" sz="1400"/>
              <a:pPr>
                <a:spcBef>
                  <a:spcPct val="0"/>
                </a:spcBef>
                <a:buFontTx/>
                <a:buNone/>
              </a:pPr>
              <a:t>36</a:t>
            </a:fld>
            <a:endParaRPr lang="en-US" altLang="en-US" sz="1400"/>
          </a:p>
        </p:txBody>
      </p:sp>
      <p:sp>
        <p:nvSpPr>
          <p:cNvPr id="35843" name="Rectangle 3"/>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35844" name="Rectangle 12"/>
          <p:cNvSpPr>
            <a:spLocks noGrp="1" noChangeArrowheads="1"/>
          </p:cNvSpPr>
          <p:nvPr>
            <p:ph type="title"/>
          </p:nvPr>
        </p:nvSpPr>
        <p:spPr/>
        <p:txBody>
          <a:bodyPr/>
          <a:lstStyle/>
          <a:p>
            <a:pPr eaLnBrk="1" hangingPunct="1"/>
            <a:r>
              <a:rPr lang="en-US" altLang="en-US">
                <a:solidFill>
                  <a:schemeClr val="tx1"/>
                </a:solidFill>
              </a:rPr>
              <a:t>Cyclic Redundancy Checksum </a:t>
            </a:r>
            <a:r>
              <a:rPr lang="en-US" altLang="en-US"/>
              <a:t>(continued)</a:t>
            </a:r>
          </a:p>
        </p:txBody>
      </p:sp>
      <p:pic>
        <p:nvPicPr>
          <p:cNvPr id="3584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450" y="1909763"/>
            <a:ext cx="7277100" cy="303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5846"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B1D4983-A811-43CB-9E21-EA0B2C1B67B5}" type="slidenum">
              <a:rPr lang="en-US" altLang="en-US" sz="1400"/>
              <a:pPr>
                <a:spcBef>
                  <a:spcPct val="0"/>
                </a:spcBef>
                <a:buFontTx/>
                <a:buNone/>
              </a:pPr>
              <a:t>37</a:t>
            </a:fld>
            <a:endParaRPr lang="en-US" altLang="en-US" sz="1400"/>
          </a:p>
        </p:txBody>
      </p:sp>
      <p:sp>
        <p:nvSpPr>
          <p:cNvPr id="36867" name="Rectangle 3"/>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36868" name="Rectangle 8"/>
          <p:cNvSpPr>
            <a:spLocks noGrp="1" noChangeArrowheads="1"/>
          </p:cNvSpPr>
          <p:nvPr>
            <p:ph type="title"/>
          </p:nvPr>
        </p:nvSpPr>
        <p:spPr/>
        <p:txBody>
          <a:bodyPr/>
          <a:lstStyle/>
          <a:p>
            <a:pPr eaLnBrk="1" hangingPunct="1"/>
            <a:r>
              <a:rPr lang="en-US" altLang="en-US">
                <a:solidFill>
                  <a:schemeClr val="tx1"/>
                </a:solidFill>
              </a:rPr>
              <a:t>Error Control</a:t>
            </a:r>
          </a:p>
        </p:txBody>
      </p:sp>
      <p:sp>
        <p:nvSpPr>
          <p:cNvPr id="36869" name="Rectangle 9"/>
          <p:cNvSpPr>
            <a:spLocks noGrp="1" noChangeArrowheads="1"/>
          </p:cNvSpPr>
          <p:nvPr>
            <p:ph type="body" idx="1"/>
          </p:nvPr>
        </p:nvSpPr>
        <p:spPr/>
        <p:txBody>
          <a:bodyPr/>
          <a:lstStyle/>
          <a:p>
            <a:pPr eaLnBrk="1" hangingPunct="1"/>
            <a:r>
              <a:rPr lang="en-US" altLang="en-US" dirty="0"/>
              <a:t>Once an error is detected, what is the receiver going to do?</a:t>
            </a:r>
          </a:p>
          <a:p>
            <a:pPr lvl="1" eaLnBrk="1" hangingPunct="1"/>
            <a:r>
              <a:rPr lang="en-US" altLang="en-US" dirty="0"/>
              <a:t>Simply toss the frame or packet</a:t>
            </a:r>
          </a:p>
          <a:p>
            <a:pPr lvl="1" eaLnBrk="1" hangingPunct="1"/>
            <a:r>
              <a:rPr lang="en-US" altLang="en-US" dirty="0"/>
              <a:t>Return a message to the transmitter asking it to resend the data packet that was in error</a:t>
            </a:r>
          </a:p>
          <a:p>
            <a:pPr lvl="1" eaLnBrk="1" hangingPunct="1"/>
            <a:r>
              <a:rPr lang="en-US" altLang="en-US" dirty="0"/>
              <a:t>Correct the error without retransmission.</a:t>
            </a:r>
          </a:p>
        </p:txBody>
      </p:sp>
      <p:sp>
        <p:nvSpPr>
          <p:cNvPr id="36870"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74F90792-4EB2-4DE8-92DB-A72FD616CABA}" type="slidenum">
              <a:rPr lang="en-US" altLang="en-US" sz="1400"/>
              <a:pPr>
                <a:spcBef>
                  <a:spcPct val="0"/>
                </a:spcBef>
                <a:buFontTx/>
                <a:buNone/>
              </a:pPr>
              <a:t>38</a:t>
            </a:fld>
            <a:endParaRPr lang="en-US" altLang="en-US" sz="1400"/>
          </a:p>
        </p:txBody>
      </p:sp>
      <p:sp>
        <p:nvSpPr>
          <p:cNvPr id="37891" name="Rectangle 3"/>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37892" name="Rectangle 8"/>
          <p:cNvSpPr>
            <a:spLocks noGrp="1" noChangeArrowheads="1"/>
          </p:cNvSpPr>
          <p:nvPr>
            <p:ph type="title"/>
          </p:nvPr>
        </p:nvSpPr>
        <p:spPr/>
        <p:txBody>
          <a:bodyPr/>
          <a:lstStyle/>
          <a:p>
            <a:pPr eaLnBrk="1" hangingPunct="1"/>
            <a:r>
              <a:rPr lang="en-US" altLang="en-US">
                <a:solidFill>
                  <a:schemeClr val="tx1"/>
                </a:solidFill>
              </a:rPr>
              <a:t>Do Nothing (Toss the Frame/Packet)</a:t>
            </a:r>
          </a:p>
        </p:txBody>
      </p:sp>
      <p:sp>
        <p:nvSpPr>
          <p:cNvPr id="37893" name="Rectangle 9"/>
          <p:cNvSpPr>
            <a:spLocks noGrp="1" noChangeArrowheads="1"/>
          </p:cNvSpPr>
          <p:nvPr>
            <p:ph type="body" idx="1"/>
          </p:nvPr>
        </p:nvSpPr>
        <p:spPr/>
        <p:txBody>
          <a:bodyPr/>
          <a:lstStyle/>
          <a:p>
            <a:pPr eaLnBrk="1" hangingPunct="1">
              <a:lnSpc>
                <a:spcPct val="90000"/>
              </a:lnSpc>
            </a:pPr>
            <a:r>
              <a:rPr lang="en-US" altLang="en-US"/>
              <a:t>Seems like a strange way to control errors but some lower-layer protocols such as frame relay perform this type of error control</a:t>
            </a:r>
          </a:p>
          <a:p>
            <a:pPr eaLnBrk="1" hangingPunct="1">
              <a:lnSpc>
                <a:spcPct val="90000"/>
              </a:lnSpc>
            </a:pPr>
            <a:r>
              <a:rPr lang="en-US" altLang="en-US"/>
              <a:t>For example, if frame relay detects an error, it simply tosses the frame </a:t>
            </a:r>
          </a:p>
          <a:p>
            <a:pPr lvl="1" eaLnBrk="1" hangingPunct="1">
              <a:lnSpc>
                <a:spcPct val="90000"/>
              </a:lnSpc>
            </a:pPr>
            <a:r>
              <a:rPr lang="en-US" altLang="en-US"/>
              <a:t>No message is returned</a:t>
            </a:r>
          </a:p>
          <a:p>
            <a:pPr eaLnBrk="1" hangingPunct="1">
              <a:lnSpc>
                <a:spcPct val="90000"/>
              </a:lnSpc>
            </a:pPr>
            <a:r>
              <a:rPr lang="en-US" altLang="en-US"/>
              <a:t>Frame relay assumes a higher protocol (such as TCP/IP) will detect the tossed frame and ask for retransmission</a:t>
            </a:r>
          </a:p>
          <a:p>
            <a:pPr eaLnBrk="1" hangingPunct="1">
              <a:lnSpc>
                <a:spcPct val="90000"/>
              </a:lnSpc>
            </a:pPr>
            <a:endParaRPr lang="en-US" altLang="en-US"/>
          </a:p>
        </p:txBody>
      </p:sp>
      <p:sp>
        <p:nvSpPr>
          <p:cNvPr id="37894"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D34E99EB-C661-4B55-AB15-E2AC50D226E5}" type="slidenum">
              <a:rPr lang="en-US" altLang="en-US" sz="1400"/>
              <a:pPr>
                <a:spcBef>
                  <a:spcPct val="0"/>
                </a:spcBef>
                <a:buFontTx/>
                <a:buNone/>
              </a:pPr>
              <a:t>39</a:t>
            </a:fld>
            <a:endParaRPr lang="en-US" altLang="en-US" sz="1400"/>
          </a:p>
        </p:txBody>
      </p:sp>
      <p:sp>
        <p:nvSpPr>
          <p:cNvPr id="38915" name="Rectangle 3"/>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38916" name="Rectangle 8"/>
          <p:cNvSpPr>
            <a:spLocks noGrp="1" noChangeArrowheads="1"/>
          </p:cNvSpPr>
          <p:nvPr>
            <p:ph type="title"/>
          </p:nvPr>
        </p:nvSpPr>
        <p:spPr/>
        <p:txBody>
          <a:bodyPr/>
          <a:lstStyle/>
          <a:p>
            <a:pPr eaLnBrk="1" hangingPunct="1"/>
            <a:r>
              <a:rPr lang="en-US" altLang="en-US">
                <a:solidFill>
                  <a:schemeClr val="tx1"/>
                </a:solidFill>
              </a:rPr>
              <a:t>Return A Message</a:t>
            </a:r>
          </a:p>
        </p:txBody>
      </p:sp>
      <p:sp>
        <p:nvSpPr>
          <p:cNvPr id="38917" name="Rectangle 9"/>
          <p:cNvSpPr>
            <a:spLocks noGrp="1" noChangeArrowheads="1"/>
          </p:cNvSpPr>
          <p:nvPr>
            <p:ph type="body" idx="1"/>
          </p:nvPr>
        </p:nvSpPr>
        <p:spPr/>
        <p:txBody>
          <a:bodyPr/>
          <a:lstStyle/>
          <a:p>
            <a:pPr eaLnBrk="1" hangingPunct="1"/>
            <a:r>
              <a:rPr lang="en-US" altLang="en-US"/>
              <a:t>Once an error is detected, an error message is returned to the transmitter</a:t>
            </a:r>
          </a:p>
          <a:p>
            <a:pPr eaLnBrk="1" hangingPunct="1"/>
            <a:r>
              <a:rPr lang="en-US" altLang="en-US"/>
              <a:t>Two basic forms:</a:t>
            </a:r>
          </a:p>
          <a:p>
            <a:pPr lvl="1" eaLnBrk="1" hangingPunct="1"/>
            <a:r>
              <a:rPr lang="en-US" altLang="en-US"/>
              <a:t>Stop-and-wait error control</a:t>
            </a:r>
          </a:p>
          <a:p>
            <a:pPr lvl="1" eaLnBrk="1" hangingPunct="1"/>
            <a:r>
              <a:rPr lang="en-US" altLang="en-US"/>
              <a:t>Sliding window error control</a:t>
            </a:r>
          </a:p>
          <a:p>
            <a:pPr eaLnBrk="1" hangingPunct="1"/>
            <a:endParaRPr lang="en-US" altLang="en-US"/>
          </a:p>
        </p:txBody>
      </p:sp>
      <p:sp>
        <p:nvSpPr>
          <p:cNvPr id="38918"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54DBA70-FC39-484F-9AC9-9A206B8D779F}" type="slidenum">
              <a:rPr lang="en-US" altLang="en-US" sz="1400"/>
              <a:pPr>
                <a:spcBef>
                  <a:spcPct val="0"/>
                </a:spcBef>
                <a:buFontTx/>
                <a:buNone/>
              </a:pPr>
              <a:t>4</a:t>
            </a:fld>
            <a:endParaRPr lang="en-US" altLang="en-US" sz="1400"/>
          </a:p>
        </p:txBody>
      </p:sp>
      <p:sp>
        <p:nvSpPr>
          <p:cNvPr id="5123" name="Rectangle 2"/>
          <p:cNvSpPr>
            <a:spLocks noGrp="1" noChangeArrowheads="1"/>
          </p:cNvSpPr>
          <p:nvPr>
            <p:ph type="title"/>
          </p:nvPr>
        </p:nvSpPr>
        <p:spPr>
          <a:xfrm>
            <a:off x="838200" y="304800"/>
            <a:ext cx="7391400" cy="1143000"/>
          </a:xfrm>
        </p:spPr>
        <p:txBody>
          <a:bodyPr/>
          <a:lstStyle/>
          <a:p>
            <a:pPr eaLnBrk="1" hangingPunct="1"/>
            <a:r>
              <a:rPr lang="en-US" altLang="en-US"/>
              <a:t>After reading this chapter, </a:t>
            </a:r>
            <a:br>
              <a:rPr lang="en-US" altLang="en-US"/>
            </a:br>
            <a:r>
              <a:rPr lang="en-US" altLang="en-US"/>
              <a:t>you should be able to (continued):</a:t>
            </a:r>
          </a:p>
        </p:txBody>
      </p:sp>
      <p:sp>
        <p:nvSpPr>
          <p:cNvPr id="5124" name="Rectangle 3"/>
          <p:cNvSpPr>
            <a:spLocks noGrp="1" noChangeArrowheads="1"/>
          </p:cNvSpPr>
          <p:nvPr>
            <p:ph type="body" idx="1"/>
          </p:nvPr>
        </p:nvSpPr>
        <p:spPr/>
        <p:txBody>
          <a:bodyPr/>
          <a:lstStyle/>
          <a:p>
            <a:pPr eaLnBrk="1" hangingPunct="1"/>
            <a:r>
              <a:rPr lang="en-US" altLang="en-US"/>
              <a:t>Cite the advantages of arithmetic checksum </a:t>
            </a:r>
          </a:p>
          <a:p>
            <a:pPr eaLnBrk="1" hangingPunct="1"/>
            <a:r>
              <a:rPr lang="en-US" altLang="en-US"/>
              <a:t>Cite the advantages of cyclic redundancy checksum, and specify what types of errors cyclic redundancy checksum will detect</a:t>
            </a:r>
          </a:p>
          <a:p>
            <a:pPr eaLnBrk="1" hangingPunct="1"/>
            <a:r>
              <a:rPr lang="en-US" altLang="en-US"/>
              <a:t>Differentiate between the basic forms of error control, and describe the circumstances under which each may be used</a:t>
            </a:r>
          </a:p>
          <a:p>
            <a:pPr eaLnBrk="1" hangingPunct="1"/>
            <a:r>
              <a:rPr lang="en-US" altLang="en-US"/>
              <a:t>Follow an example of a Hamming self-correcting code</a:t>
            </a:r>
          </a:p>
        </p:txBody>
      </p:sp>
      <p:sp>
        <p:nvSpPr>
          <p:cNvPr id="5125"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E2E274E9-BFDC-4681-A09C-3220C9D36039}" type="slidenum">
              <a:rPr lang="en-US" altLang="en-US" sz="1400"/>
              <a:pPr>
                <a:spcBef>
                  <a:spcPct val="0"/>
                </a:spcBef>
                <a:buFontTx/>
                <a:buNone/>
              </a:pPr>
              <a:t>40</a:t>
            </a:fld>
            <a:endParaRPr lang="en-US" altLang="en-US" sz="1400"/>
          </a:p>
        </p:txBody>
      </p:sp>
      <p:sp>
        <p:nvSpPr>
          <p:cNvPr id="39939" name="Rectangle 3"/>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39940" name="Rectangle 8"/>
          <p:cNvSpPr>
            <a:spLocks noGrp="1" noChangeArrowheads="1"/>
          </p:cNvSpPr>
          <p:nvPr>
            <p:ph type="title"/>
          </p:nvPr>
        </p:nvSpPr>
        <p:spPr/>
        <p:txBody>
          <a:bodyPr/>
          <a:lstStyle/>
          <a:p>
            <a:pPr eaLnBrk="1" hangingPunct="1"/>
            <a:r>
              <a:rPr lang="en-US" altLang="en-US">
                <a:solidFill>
                  <a:schemeClr val="tx1"/>
                </a:solidFill>
              </a:rPr>
              <a:t>Stop-and-Wait Error Control</a:t>
            </a:r>
          </a:p>
        </p:txBody>
      </p:sp>
      <p:sp>
        <p:nvSpPr>
          <p:cNvPr id="39941" name="Rectangle 9"/>
          <p:cNvSpPr>
            <a:spLocks noGrp="1" noChangeArrowheads="1"/>
          </p:cNvSpPr>
          <p:nvPr>
            <p:ph type="body" idx="1"/>
          </p:nvPr>
        </p:nvSpPr>
        <p:spPr/>
        <p:txBody>
          <a:bodyPr/>
          <a:lstStyle/>
          <a:p>
            <a:pPr eaLnBrk="1" hangingPunct="1"/>
            <a:r>
              <a:rPr lang="en-US" altLang="en-US"/>
              <a:t>Stop-and-wait is the simplest of the error control protocols</a:t>
            </a:r>
          </a:p>
          <a:p>
            <a:pPr eaLnBrk="1" hangingPunct="1"/>
            <a:r>
              <a:rPr lang="en-US" altLang="en-US"/>
              <a:t>A transmitter sends a frame then stops and waits for an acknowledgment</a:t>
            </a:r>
          </a:p>
          <a:p>
            <a:pPr lvl="1" eaLnBrk="1" hangingPunct="1"/>
            <a:r>
              <a:rPr lang="en-US" altLang="en-US"/>
              <a:t>If a positive acknowledgment (ACK) is received, the next frame is sent</a:t>
            </a:r>
          </a:p>
          <a:p>
            <a:pPr lvl="1" eaLnBrk="1" hangingPunct="1"/>
            <a:r>
              <a:rPr lang="en-US" altLang="en-US"/>
              <a:t>If a negative acknowledgment (NAK) is received, the same frame is transmitted again</a:t>
            </a:r>
          </a:p>
          <a:p>
            <a:pPr eaLnBrk="1" hangingPunct="1"/>
            <a:endParaRPr lang="en-US" altLang="en-US"/>
          </a:p>
        </p:txBody>
      </p:sp>
      <p:sp>
        <p:nvSpPr>
          <p:cNvPr id="39942"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33D6A7D5-F0EE-495D-9C51-51BC536FE248}" type="slidenum">
              <a:rPr lang="en-US" altLang="en-US" sz="1400"/>
              <a:pPr>
                <a:spcBef>
                  <a:spcPct val="0"/>
                </a:spcBef>
                <a:buFontTx/>
                <a:buNone/>
              </a:pPr>
              <a:t>41</a:t>
            </a:fld>
            <a:endParaRPr lang="en-US" altLang="en-US" sz="1400"/>
          </a:p>
        </p:txBody>
      </p:sp>
      <p:sp>
        <p:nvSpPr>
          <p:cNvPr id="40963" name="Rectangle 3"/>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40964" name="Text Box 6"/>
          <p:cNvSpPr txBox="1">
            <a:spLocks noChangeArrowheads="1"/>
          </p:cNvSpPr>
          <p:nvPr/>
        </p:nvSpPr>
        <p:spPr bwMode="auto">
          <a:xfrm>
            <a:off x="685800" y="17526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2400"/>
          </a:p>
        </p:txBody>
      </p:sp>
      <p:sp>
        <p:nvSpPr>
          <p:cNvPr id="40965" name="Rectangle 12"/>
          <p:cNvSpPr>
            <a:spLocks noGrp="1" noChangeArrowheads="1"/>
          </p:cNvSpPr>
          <p:nvPr>
            <p:ph type="title"/>
          </p:nvPr>
        </p:nvSpPr>
        <p:spPr/>
        <p:txBody>
          <a:bodyPr/>
          <a:lstStyle/>
          <a:p>
            <a:pPr eaLnBrk="1" hangingPunct="1"/>
            <a:r>
              <a:rPr lang="en-US" altLang="en-US">
                <a:solidFill>
                  <a:schemeClr val="tx1"/>
                </a:solidFill>
              </a:rPr>
              <a:t>Stop-and-Wait Error Control (continued)</a:t>
            </a:r>
          </a:p>
        </p:txBody>
      </p:sp>
      <p:pic>
        <p:nvPicPr>
          <p:cNvPr id="4096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371600"/>
            <a:ext cx="7758113" cy="477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0967"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CDEA6AC-71C6-4015-A834-B998E507DA03}" type="slidenum">
              <a:rPr lang="en-US" altLang="en-US" sz="1400"/>
              <a:pPr>
                <a:spcBef>
                  <a:spcPct val="0"/>
                </a:spcBef>
                <a:buFontTx/>
                <a:buNone/>
              </a:pPr>
              <a:t>42</a:t>
            </a:fld>
            <a:endParaRPr lang="en-US" altLang="en-US" sz="1400"/>
          </a:p>
        </p:txBody>
      </p:sp>
      <p:sp>
        <p:nvSpPr>
          <p:cNvPr id="41987" name="Rectangle 2"/>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41988" name="Rectangle 5"/>
          <p:cNvSpPr>
            <a:spLocks noGrp="1" noChangeArrowheads="1"/>
          </p:cNvSpPr>
          <p:nvPr>
            <p:ph type="title"/>
          </p:nvPr>
        </p:nvSpPr>
        <p:spPr/>
        <p:txBody>
          <a:bodyPr/>
          <a:lstStyle/>
          <a:p>
            <a:pPr eaLnBrk="1" hangingPunct="1"/>
            <a:r>
              <a:rPr lang="en-US" altLang="en-US">
                <a:solidFill>
                  <a:schemeClr val="tx1"/>
                </a:solidFill>
              </a:rPr>
              <a:t>Sliding Window Error Control</a:t>
            </a:r>
          </a:p>
        </p:txBody>
      </p:sp>
      <p:sp>
        <p:nvSpPr>
          <p:cNvPr id="41989" name="Rectangle 6"/>
          <p:cNvSpPr>
            <a:spLocks noGrp="1" noChangeArrowheads="1"/>
          </p:cNvSpPr>
          <p:nvPr>
            <p:ph type="body" idx="1"/>
          </p:nvPr>
        </p:nvSpPr>
        <p:spPr/>
        <p:txBody>
          <a:bodyPr/>
          <a:lstStyle/>
          <a:p>
            <a:pPr eaLnBrk="1" hangingPunct="1"/>
            <a:r>
              <a:rPr lang="en-US" altLang="en-US"/>
              <a:t>These techniques assume that multiple frames are in transmission at one time</a:t>
            </a:r>
          </a:p>
          <a:p>
            <a:pPr eaLnBrk="1" hangingPunct="1"/>
            <a:r>
              <a:rPr lang="en-US" altLang="en-US"/>
              <a:t>A sliding window protocol allows the transmitter to send a number of data packets at one time before receiving any acknowledgments</a:t>
            </a:r>
          </a:p>
          <a:p>
            <a:pPr lvl="1" eaLnBrk="1" hangingPunct="1"/>
            <a:r>
              <a:rPr lang="en-US" altLang="en-US"/>
              <a:t>Depends on window size</a:t>
            </a:r>
          </a:p>
          <a:p>
            <a:pPr eaLnBrk="1" hangingPunct="1"/>
            <a:r>
              <a:rPr lang="en-US" altLang="en-US"/>
              <a:t>When a receiver does acknowledge receipt, the returned ACK contains the number of the frame expected next</a:t>
            </a:r>
          </a:p>
          <a:p>
            <a:pPr eaLnBrk="1" hangingPunct="1"/>
            <a:endParaRPr lang="en-US" altLang="en-US"/>
          </a:p>
        </p:txBody>
      </p:sp>
      <p:sp>
        <p:nvSpPr>
          <p:cNvPr id="41990"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43E0AF5-938C-415E-B3F3-7F06391E2CEB}" type="slidenum">
              <a:rPr lang="en-US" altLang="en-US" sz="1400"/>
              <a:pPr>
                <a:spcBef>
                  <a:spcPct val="0"/>
                </a:spcBef>
                <a:buFontTx/>
                <a:buNone/>
              </a:pPr>
              <a:t>43</a:t>
            </a:fld>
            <a:endParaRPr lang="en-US" altLang="en-US" sz="1400"/>
          </a:p>
        </p:txBody>
      </p:sp>
      <p:sp>
        <p:nvSpPr>
          <p:cNvPr id="43011" name="Rectangle 3"/>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43012" name="Text Box 6"/>
          <p:cNvSpPr txBox="1">
            <a:spLocks noChangeArrowheads="1"/>
          </p:cNvSpPr>
          <p:nvPr/>
        </p:nvSpPr>
        <p:spPr bwMode="auto">
          <a:xfrm>
            <a:off x="685800" y="16002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2400"/>
          </a:p>
        </p:txBody>
      </p:sp>
      <p:sp>
        <p:nvSpPr>
          <p:cNvPr id="43013" name="Rectangle 15"/>
          <p:cNvSpPr>
            <a:spLocks noGrp="1" noChangeArrowheads="1"/>
          </p:cNvSpPr>
          <p:nvPr>
            <p:ph type="title"/>
          </p:nvPr>
        </p:nvSpPr>
        <p:spPr/>
        <p:txBody>
          <a:bodyPr/>
          <a:lstStyle/>
          <a:p>
            <a:pPr eaLnBrk="1" hangingPunct="1"/>
            <a:r>
              <a:rPr lang="en-US" altLang="en-US">
                <a:solidFill>
                  <a:schemeClr val="tx1"/>
                </a:solidFill>
              </a:rPr>
              <a:t>Sliding Window Error Control (continued)</a:t>
            </a:r>
          </a:p>
        </p:txBody>
      </p:sp>
      <p:pic>
        <p:nvPicPr>
          <p:cNvPr id="4301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81200"/>
            <a:ext cx="813435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3015"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937CACB-C5BA-4C19-BA80-A8F66057B0FB}" type="slidenum">
              <a:rPr lang="en-US" altLang="en-US" sz="1400"/>
              <a:pPr>
                <a:spcBef>
                  <a:spcPct val="0"/>
                </a:spcBef>
                <a:buFontTx/>
                <a:buNone/>
              </a:pPr>
              <a:t>44</a:t>
            </a:fld>
            <a:endParaRPr lang="en-US" altLang="en-US" sz="1400"/>
          </a:p>
        </p:txBody>
      </p:sp>
      <p:sp>
        <p:nvSpPr>
          <p:cNvPr id="44035" name="Rectangle 3"/>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44036" name="Rectangle 8"/>
          <p:cNvSpPr>
            <a:spLocks noGrp="1" noChangeArrowheads="1"/>
          </p:cNvSpPr>
          <p:nvPr>
            <p:ph type="title"/>
          </p:nvPr>
        </p:nvSpPr>
        <p:spPr/>
        <p:txBody>
          <a:bodyPr/>
          <a:lstStyle/>
          <a:p>
            <a:pPr eaLnBrk="1" hangingPunct="1"/>
            <a:r>
              <a:rPr lang="en-US" altLang="en-US">
                <a:solidFill>
                  <a:schemeClr val="tx1"/>
                </a:solidFill>
              </a:rPr>
              <a:t>Sliding Window Error Control (continued)</a:t>
            </a:r>
          </a:p>
        </p:txBody>
      </p:sp>
      <p:sp>
        <p:nvSpPr>
          <p:cNvPr id="44037" name="Rectangle 9"/>
          <p:cNvSpPr>
            <a:spLocks noGrp="1" noChangeArrowheads="1"/>
          </p:cNvSpPr>
          <p:nvPr>
            <p:ph type="body" idx="1"/>
          </p:nvPr>
        </p:nvSpPr>
        <p:spPr/>
        <p:txBody>
          <a:bodyPr/>
          <a:lstStyle/>
          <a:p>
            <a:pPr eaLnBrk="1" hangingPunct="1"/>
            <a:r>
              <a:rPr lang="en-US" altLang="en-US"/>
              <a:t>Older sliding window protocols numbered each frame or packet that was transmitted </a:t>
            </a:r>
          </a:p>
          <a:p>
            <a:pPr eaLnBrk="1" hangingPunct="1"/>
            <a:r>
              <a:rPr lang="en-US" altLang="en-US"/>
              <a:t>More modern sliding window protocols number each byte within a frame</a:t>
            </a:r>
          </a:p>
          <a:p>
            <a:pPr eaLnBrk="1" hangingPunct="1"/>
            <a:r>
              <a:rPr lang="en-US" altLang="en-US"/>
              <a:t>An example in which the packets are numbered, followed by an example in which the bytes are numbered:</a:t>
            </a:r>
          </a:p>
          <a:p>
            <a:pPr eaLnBrk="1" hangingPunct="1"/>
            <a:endParaRPr lang="en-US" altLang="en-US"/>
          </a:p>
        </p:txBody>
      </p:sp>
      <p:sp>
        <p:nvSpPr>
          <p:cNvPr id="44038"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1FB055FB-AA45-4CF0-862C-1B76638E93E2}" type="slidenum">
              <a:rPr lang="en-US" altLang="en-US" sz="1400"/>
              <a:pPr>
                <a:spcBef>
                  <a:spcPct val="0"/>
                </a:spcBef>
                <a:buFontTx/>
                <a:buNone/>
              </a:pPr>
              <a:t>45</a:t>
            </a:fld>
            <a:endParaRPr lang="en-US" altLang="en-US" sz="1400"/>
          </a:p>
        </p:txBody>
      </p:sp>
      <p:sp>
        <p:nvSpPr>
          <p:cNvPr id="45059" name="Rectangle 3"/>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45060" name="Text Box 6"/>
          <p:cNvSpPr txBox="1">
            <a:spLocks noChangeArrowheads="1"/>
          </p:cNvSpPr>
          <p:nvPr/>
        </p:nvSpPr>
        <p:spPr bwMode="auto">
          <a:xfrm>
            <a:off x="685800" y="17526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2400"/>
          </a:p>
        </p:txBody>
      </p:sp>
      <p:sp>
        <p:nvSpPr>
          <p:cNvPr id="45061" name="Rectangle 13"/>
          <p:cNvSpPr>
            <a:spLocks noGrp="1" noChangeArrowheads="1"/>
          </p:cNvSpPr>
          <p:nvPr>
            <p:ph type="title"/>
          </p:nvPr>
        </p:nvSpPr>
        <p:spPr/>
        <p:txBody>
          <a:bodyPr/>
          <a:lstStyle/>
          <a:p>
            <a:pPr eaLnBrk="1" hangingPunct="1"/>
            <a:r>
              <a:rPr lang="en-US" altLang="en-US">
                <a:solidFill>
                  <a:schemeClr val="tx1"/>
                </a:solidFill>
              </a:rPr>
              <a:t>Sliding Window Error Control (continued)</a:t>
            </a:r>
          </a:p>
        </p:txBody>
      </p:sp>
      <p:pic>
        <p:nvPicPr>
          <p:cNvPr id="4506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524000"/>
            <a:ext cx="8062913"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5063"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AF41980C-229C-47BB-9381-49747891ACDE}" type="slidenum">
              <a:rPr lang="en-US" altLang="en-US" sz="1400"/>
              <a:pPr>
                <a:spcBef>
                  <a:spcPct val="0"/>
                </a:spcBef>
                <a:buFontTx/>
                <a:buNone/>
              </a:pPr>
              <a:t>46</a:t>
            </a:fld>
            <a:endParaRPr lang="en-US" altLang="en-US" sz="1400"/>
          </a:p>
        </p:txBody>
      </p:sp>
      <p:sp>
        <p:nvSpPr>
          <p:cNvPr id="46083" name="Rectangle 3"/>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46084" name="Text Box 6"/>
          <p:cNvSpPr txBox="1">
            <a:spLocks noChangeArrowheads="1"/>
          </p:cNvSpPr>
          <p:nvPr/>
        </p:nvSpPr>
        <p:spPr bwMode="auto">
          <a:xfrm>
            <a:off x="685800" y="17526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2400"/>
          </a:p>
        </p:txBody>
      </p:sp>
      <p:sp>
        <p:nvSpPr>
          <p:cNvPr id="46085" name="Rectangle 14"/>
          <p:cNvSpPr>
            <a:spLocks noGrp="1" noChangeArrowheads="1"/>
          </p:cNvSpPr>
          <p:nvPr>
            <p:ph type="title"/>
          </p:nvPr>
        </p:nvSpPr>
        <p:spPr/>
        <p:txBody>
          <a:bodyPr/>
          <a:lstStyle/>
          <a:p>
            <a:pPr eaLnBrk="1" hangingPunct="1"/>
            <a:r>
              <a:rPr lang="en-US" altLang="en-US">
                <a:solidFill>
                  <a:schemeClr val="tx1"/>
                </a:solidFill>
              </a:rPr>
              <a:t>Sliding Window Error Control (continued)</a:t>
            </a:r>
          </a:p>
        </p:txBody>
      </p:sp>
      <p:pic>
        <p:nvPicPr>
          <p:cNvPr id="4608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752600"/>
            <a:ext cx="8215313"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6087"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752600"/>
            <a:ext cx="6538913"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8"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D5A8E8A-D8BE-4D7D-BB7D-BF9BC4982157}" type="slidenum">
              <a:rPr lang="en-US" altLang="en-US" sz="1400"/>
              <a:pPr>
                <a:spcBef>
                  <a:spcPct val="0"/>
                </a:spcBef>
                <a:buFontTx/>
                <a:buNone/>
              </a:pPr>
              <a:t>47</a:t>
            </a:fld>
            <a:endParaRPr lang="en-US" altLang="en-US" sz="1400"/>
          </a:p>
        </p:txBody>
      </p:sp>
      <p:sp>
        <p:nvSpPr>
          <p:cNvPr id="47107" name="Rectangle 2"/>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47108" name="Rectangle 5"/>
          <p:cNvSpPr>
            <a:spLocks noGrp="1" noChangeArrowheads="1"/>
          </p:cNvSpPr>
          <p:nvPr>
            <p:ph type="title"/>
          </p:nvPr>
        </p:nvSpPr>
        <p:spPr/>
        <p:txBody>
          <a:bodyPr/>
          <a:lstStyle/>
          <a:p>
            <a:pPr eaLnBrk="1" hangingPunct="1"/>
            <a:r>
              <a:rPr lang="en-US" altLang="en-US">
                <a:solidFill>
                  <a:schemeClr val="tx1"/>
                </a:solidFill>
              </a:rPr>
              <a:t>Sliding Window Error Control (continued)</a:t>
            </a:r>
          </a:p>
        </p:txBody>
      </p:sp>
      <p:sp>
        <p:nvSpPr>
          <p:cNvPr id="47109" name="Rectangle 6"/>
          <p:cNvSpPr>
            <a:spLocks noGrp="1" noChangeArrowheads="1"/>
          </p:cNvSpPr>
          <p:nvPr>
            <p:ph type="body" idx="1"/>
          </p:nvPr>
        </p:nvSpPr>
        <p:spPr/>
        <p:txBody>
          <a:bodyPr/>
          <a:lstStyle/>
          <a:p>
            <a:pPr eaLnBrk="1" hangingPunct="1"/>
            <a:r>
              <a:rPr lang="en-US" altLang="en-US"/>
              <a:t>Notice that an ACK is not always sent after each frame is received  </a:t>
            </a:r>
          </a:p>
          <a:p>
            <a:pPr lvl="1" eaLnBrk="1" hangingPunct="1"/>
            <a:r>
              <a:rPr lang="en-US" altLang="en-US"/>
              <a:t>It is more efficient to wait for a few received frames before returning an ACK</a:t>
            </a:r>
          </a:p>
          <a:p>
            <a:pPr eaLnBrk="1" hangingPunct="1"/>
            <a:r>
              <a:rPr lang="en-US" altLang="en-US"/>
              <a:t>How long should you wait until you return an ACK?</a:t>
            </a:r>
          </a:p>
          <a:p>
            <a:pPr eaLnBrk="1" hangingPunct="1"/>
            <a:endParaRPr lang="en-US" altLang="en-US"/>
          </a:p>
        </p:txBody>
      </p:sp>
      <p:sp>
        <p:nvSpPr>
          <p:cNvPr id="47110"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C224F8F-D12E-4AD2-9159-675C7AF4D01A}" type="slidenum">
              <a:rPr lang="en-US" altLang="en-US" sz="1400"/>
              <a:pPr>
                <a:spcBef>
                  <a:spcPct val="0"/>
                </a:spcBef>
                <a:buFontTx/>
                <a:buNone/>
              </a:pPr>
              <a:t>48</a:t>
            </a:fld>
            <a:endParaRPr lang="en-US" altLang="en-US" sz="1400"/>
          </a:p>
        </p:txBody>
      </p:sp>
      <p:sp>
        <p:nvSpPr>
          <p:cNvPr id="48131" name="Rectangle 2"/>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48132" name="Rectangle 5"/>
          <p:cNvSpPr>
            <a:spLocks noGrp="1" noChangeArrowheads="1"/>
          </p:cNvSpPr>
          <p:nvPr>
            <p:ph type="title"/>
          </p:nvPr>
        </p:nvSpPr>
        <p:spPr/>
        <p:txBody>
          <a:bodyPr/>
          <a:lstStyle/>
          <a:p>
            <a:pPr eaLnBrk="1" hangingPunct="1"/>
            <a:r>
              <a:rPr lang="en-US" altLang="en-US">
                <a:solidFill>
                  <a:schemeClr val="tx1"/>
                </a:solidFill>
              </a:rPr>
              <a:t>Sliding Window Error Control (continued)</a:t>
            </a:r>
          </a:p>
        </p:txBody>
      </p:sp>
      <p:sp>
        <p:nvSpPr>
          <p:cNvPr id="48133" name="Rectangle 6"/>
          <p:cNvSpPr>
            <a:spLocks noGrp="1" noChangeArrowheads="1"/>
          </p:cNvSpPr>
          <p:nvPr>
            <p:ph type="body" idx="1"/>
          </p:nvPr>
        </p:nvSpPr>
        <p:spPr/>
        <p:txBody>
          <a:bodyPr/>
          <a:lstStyle/>
          <a:p>
            <a:pPr eaLnBrk="1" hangingPunct="1">
              <a:lnSpc>
                <a:spcPct val="90000"/>
              </a:lnSpc>
            </a:pPr>
            <a:r>
              <a:rPr lang="en-US" altLang="en-US" sz="2400"/>
              <a:t>Using TCP/IP, there are some basic rules concerning ACKs:</a:t>
            </a:r>
          </a:p>
          <a:p>
            <a:pPr lvl="1" eaLnBrk="1" hangingPunct="1">
              <a:lnSpc>
                <a:spcPct val="90000"/>
              </a:lnSpc>
            </a:pPr>
            <a:r>
              <a:rPr lang="en-US" altLang="en-US" sz="2200"/>
              <a:t>Rule 1: If a receiver just received data and wants to send its own data, piggyback an ACK along with that data</a:t>
            </a:r>
          </a:p>
          <a:p>
            <a:pPr lvl="1" eaLnBrk="1" hangingPunct="1">
              <a:lnSpc>
                <a:spcPct val="90000"/>
              </a:lnSpc>
            </a:pPr>
            <a:r>
              <a:rPr lang="en-US" altLang="en-US" sz="2200"/>
              <a:t>Rule 2: If a receiver has no data to return and has just ACKed the last packet, receiver waits 500 ms for another packet</a:t>
            </a:r>
          </a:p>
          <a:p>
            <a:pPr lvl="2" eaLnBrk="1" hangingPunct="1">
              <a:lnSpc>
                <a:spcPct val="90000"/>
              </a:lnSpc>
            </a:pPr>
            <a:r>
              <a:rPr lang="en-US" altLang="en-US" sz="2000"/>
              <a:t>If while waiting, another packet arrives, send the ACK immediately</a:t>
            </a:r>
          </a:p>
          <a:p>
            <a:pPr lvl="1" eaLnBrk="1" hangingPunct="1">
              <a:lnSpc>
                <a:spcPct val="90000"/>
              </a:lnSpc>
            </a:pPr>
            <a:r>
              <a:rPr lang="en-US" altLang="en-US" sz="2200"/>
              <a:t>Rule 3: If a receiver has no data to return and has just ACKed the last packet, receiver waits 500 ms</a:t>
            </a:r>
          </a:p>
          <a:p>
            <a:pPr lvl="2" eaLnBrk="1" hangingPunct="1">
              <a:lnSpc>
                <a:spcPct val="90000"/>
              </a:lnSpc>
            </a:pPr>
            <a:r>
              <a:rPr lang="en-US" altLang="en-US" sz="2000"/>
              <a:t>No packet, send ACK</a:t>
            </a:r>
          </a:p>
          <a:p>
            <a:pPr eaLnBrk="1" hangingPunct="1">
              <a:lnSpc>
                <a:spcPct val="90000"/>
              </a:lnSpc>
            </a:pPr>
            <a:endParaRPr lang="en-US" altLang="en-US" sz="2000"/>
          </a:p>
        </p:txBody>
      </p:sp>
      <p:sp>
        <p:nvSpPr>
          <p:cNvPr id="48134"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821AE8E7-AA02-4267-9349-53CF0BBF6BA7}" type="slidenum">
              <a:rPr lang="en-US" altLang="en-US" sz="1400"/>
              <a:pPr>
                <a:spcBef>
                  <a:spcPct val="0"/>
                </a:spcBef>
                <a:buFontTx/>
                <a:buNone/>
              </a:pPr>
              <a:t>49</a:t>
            </a:fld>
            <a:endParaRPr lang="en-US" altLang="en-US" sz="1400"/>
          </a:p>
        </p:txBody>
      </p:sp>
      <p:sp>
        <p:nvSpPr>
          <p:cNvPr id="49155" name="Rectangle 3"/>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49156" name="Text Box 6"/>
          <p:cNvSpPr txBox="1">
            <a:spLocks noChangeArrowheads="1"/>
          </p:cNvSpPr>
          <p:nvPr/>
        </p:nvSpPr>
        <p:spPr bwMode="auto">
          <a:xfrm>
            <a:off x="685800" y="17526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2400"/>
          </a:p>
        </p:txBody>
      </p:sp>
      <p:sp>
        <p:nvSpPr>
          <p:cNvPr id="49157" name="Rectangle 14"/>
          <p:cNvSpPr>
            <a:spLocks noGrp="1" noChangeArrowheads="1"/>
          </p:cNvSpPr>
          <p:nvPr>
            <p:ph type="title"/>
          </p:nvPr>
        </p:nvSpPr>
        <p:spPr/>
        <p:txBody>
          <a:bodyPr/>
          <a:lstStyle/>
          <a:p>
            <a:pPr eaLnBrk="1" hangingPunct="1"/>
            <a:r>
              <a:rPr lang="en-US" altLang="en-US">
                <a:solidFill>
                  <a:schemeClr val="tx1"/>
                </a:solidFill>
              </a:rPr>
              <a:t>Sliding Window Error Control (continued)</a:t>
            </a:r>
          </a:p>
        </p:txBody>
      </p:sp>
      <p:pic>
        <p:nvPicPr>
          <p:cNvPr id="4915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219200"/>
            <a:ext cx="6248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9159"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96BA98D5-1966-40C1-8BF1-57435D2DDDF4}" type="slidenum">
              <a:rPr lang="en-US" altLang="en-US" sz="1400"/>
              <a:pPr>
                <a:spcBef>
                  <a:spcPct val="0"/>
                </a:spcBef>
                <a:buFontTx/>
                <a:buNone/>
              </a:pPr>
              <a:t>5</a:t>
            </a:fld>
            <a:endParaRPr lang="en-US" altLang="en-US" sz="1400"/>
          </a:p>
        </p:txBody>
      </p:sp>
      <p:sp>
        <p:nvSpPr>
          <p:cNvPr id="6147" name="Rectangle 3"/>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6148" name="Rectangle 8"/>
          <p:cNvSpPr>
            <a:spLocks noGrp="1" noChangeArrowheads="1"/>
          </p:cNvSpPr>
          <p:nvPr>
            <p:ph type="title"/>
          </p:nvPr>
        </p:nvSpPr>
        <p:spPr/>
        <p:txBody>
          <a:bodyPr/>
          <a:lstStyle/>
          <a:p>
            <a:pPr eaLnBrk="1" hangingPunct="1"/>
            <a:r>
              <a:rPr lang="en-US" altLang="en-US">
                <a:solidFill>
                  <a:schemeClr val="tx1"/>
                </a:solidFill>
              </a:rPr>
              <a:t>Introduction</a:t>
            </a:r>
          </a:p>
        </p:txBody>
      </p:sp>
      <p:sp>
        <p:nvSpPr>
          <p:cNvPr id="6149" name="Rectangle 9"/>
          <p:cNvSpPr>
            <a:spLocks noGrp="1" noChangeArrowheads="1"/>
          </p:cNvSpPr>
          <p:nvPr>
            <p:ph type="body" idx="1"/>
          </p:nvPr>
        </p:nvSpPr>
        <p:spPr/>
        <p:txBody>
          <a:bodyPr/>
          <a:lstStyle/>
          <a:p>
            <a:pPr eaLnBrk="1" hangingPunct="1"/>
            <a:r>
              <a:rPr lang="en-US" altLang="en-US"/>
              <a:t>Noise is always present</a:t>
            </a:r>
          </a:p>
          <a:p>
            <a:pPr eaLnBrk="1" hangingPunct="1"/>
            <a:r>
              <a:rPr lang="en-US" altLang="en-US"/>
              <a:t>If a communications line experiences too much noise, the signal will be lost or corrupted</a:t>
            </a:r>
          </a:p>
          <a:p>
            <a:pPr eaLnBrk="1" hangingPunct="1"/>
            <a:r>
              <a:rPr lang="en-US" altLang="en-US"/>
              <a:t>Communication systems should check for transmission errors</a:t>
            </a:r>
          </a:p>
          <a:p>
            <a:pPr eaLnBrk="1" hangingPunct="1"/>
            <a:r>
              <a:rPr lang="en-US" altLang="en-US"/>
              <a:t>Once an error is detected, a system may perform some action</a:t>
            </a:r>
          </a:p>
          <a:p>
            <a:pPr eaLnBrk="1" hangingPunct="1"/>
            <a:r>
              <a:rPr lang="en-US" altLang="en-US"/>
              <a:t>Some systems perform no error control, but simply let the data in error be discarded</a:t>
            </a:r>
          </a:p>
          <a:p>
            <a:pPr eaLnBrk="1" hangingPunct="1"/>
            <a:endParaRPr lang="en-US" altLang="en-US"/>
          </a:p>
        </p:txBody>
      </p:sp>
      <p:sp>
        <p:nvSpPr>
          <p:cNvPr id="6150"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51EB1A8-5AB2-489A-9EAA-01CAF0DB6A4F}" type="slidenum">
              <a:rPr lang="en-US" altLang="en-US" sz="1400"/>
              <a:pPr>
                <a:spcBef>
                  <a:spcPct val="0"/>
                </a:spcBef>
                <a:buFontTx/>
                <a:buNone/>
              </a:pPr>
              <a:t>50</a:t>
            </a:fld>
            <a:endParaRPr lang="en-US" altLang="en-US" sz="1400"/>
          </a:p>
        </p:txBody>
      </p:sp>
      <p:sp>
        <p:nvSpPr>
          <p:cNvPr id="50179" name="Rectangle 2"/>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50180" name="Rectangle 5"/>
          <p:cNvSpPr>
            <a:spLocks noGrp="1" noChangeArrowheads="1"/>
          </p:cNvSpPr>
          <p:nvPr>
            <p:ph type="title"/>
          </p:nvPr>
        </p:nvSpPr>
        <p:spPr/>
        <p:txBody>
          <a:bodyPr/>
          <a:lstStyle/>
          <a:p>
            <a:pPr eaLnBrk="1" hangingPunct="1"/>
            <a:r>
              <a:rPr lang="en-US" altLang="en-US">
                <a:solidFill>
                  <a:schemeClr val="tx1"/>
                </a:solidFill>
              </a:rPr>
              <a:t>Sliding Window Error Control (continued)</a:t>
            </a:r>
          </a:p>
        </p:txBody>
      </p:sp>
      <p:sp>
        <p:nvSpPr>
          <p:cNvPr id="50181" name="Text Box 7"/>
          <p:cNvSpPr>
            <a:spLocks noGrp="1" noChangeArrowheads="1"/>
          </p:cNvSpPr>
          <p:nvPr>
            <p:ph type="body" idx="1"/>
          </p:nvPr>
        </p:nvSpPr>
        <p:spPr>
          <a:noFill/>
        </p:spPr>
        <p:txBody>
          <a:bodyPr/>
          <a:lstStyle/>
          <a:p>
            <a:pPr eaLnBrk="1" hangingPunct="1"/>
            <a:r>
              <a:rPr lang="en-US" altLang="en-US" b="1" dirty="0"/>
              <a:t>What happens when a packet is lost?</a:t>
            </a:r>
          </a:p>
          <a:p>
            <a:pPr lvl="1" eaLnBrk="1" hangingPunct="1"/>
            <a:r>
              <a:rPr lang="en-US" altLang="en-US" dirty="0"/>
              <a:t>As shown in the next slide, if a frame is lost, the following frame will be “out of sequence”</a:t>
            </a:r>
          </a:p>
          <a:p>
            <a:pPr lvl="2" eaLnBrk="1" hangingPunct="1"/>
            <a:r>
              <a:rPr lang="en-US" altLang="en-US" dirty="0"/>
              <a:t>The receiver will hold the out of sequence bytes in a buffer and request the sender to retransmit the missing frame</a:t>
            </a:r>
          </a:p>
        </p:txBody>
      </p:sp>
      <p:sp>
        <p:nvSpPr>
          <p:cNvPr id="50182"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9DEBAD9A-2310-4C36-A1AF-992E29EA6643}" type="slidenum">
              <a:rPr lang="en-US" altLang="en-US" sz="1400"/>
              <a:pPr>
                <a:spcBef>
                  <a:spcPct val="0"/>
                </a:spcBef>
                <a:buFontTx/>
                <a:buNone/>
              </a:pPr>
              <a:t>51</a:t>
            </a:fld>
            <a:endParaRPr lang="en-US" altLang="en-US" sz="1400"/>
          </a:p>
        </p:txBody>
      </p:sp>
      <p:sp>
        <p:nvSpPr>
          <p:cNvPr id="51203" name="Rectangle 3"/>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51204" name="Text Box 4"/>
          <p:cNvSpPr txBox="1">
            <a:spLocks noChangeArrowheads="1"/>
          </p:cNvSpPr>
          <p:nvPr/>
        </p:nvSpPr>
        <p:spPr bwMode="auto">
          <a:xfrm>
            <a:off x="685800" y="17526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2400"/>
          </a:p>
        </p:txBody>
      </p:sp>
      <p:sp>
        <p:nvSpPr>
          <p:cNvPr id="51205" name="Rectangle 11"/>
          <p:cNvSpPr>
            <a:spLocks noGrp="1" noChangeArrowheads="1"/>
          </p:cNvSpPr>
          <p:nvPr>
            <p:ph type="title"/>
          </p:nvPr>
        </p:nvSpPr>
        <p:spPr/>
        <p:txBody>
          <a:bodyPr/>
          <a:lstStyle/>
          <a:p>
            <a:pPr eaLnBrk="1" hangingPunct="1"/>
            <a:r>
              <a:rPr lang="en-US" altLang="en-US">
                <a:solidFill>
                  <a:schemeClr val="tx1"/>
                </a:solidFill>
              </a:rPr>
              <a:t>Sliding Window Error Control (continued)</a:t>
            </a:r>
          </a:p>
        </p:txBody>
      </p:sp>
      <p:pic>
        <p:nvPicPr>
          <p:cNvPr id="5120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295400"/>
            <a:ext cx="7224713"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1207"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89D838D-F586-4956-B802-0FD37E57F141}" type="slidenum">
              <a:rPr lang="en-US" altLang="en-US" sz="1400"/>
              <a:pPr>
                <a:spcBef>
                  <a:spcPct val="0"/>
                </a:spcBef>
                <a:buFontTx/>
                <a:buNone/>
              </a:pPr>
              <a:t>52</a:t>
            </a:fld>
            <a:endParaRPr lang="en-US" altLang="en-US" sz="1400"/>
          </a:p>
        </p:txBody>
      </p:sp>
      <p:sp>
        <p:nvSpPr>
          <p:cNvPr id="52227" name="Rectangle 2"/>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52228" name="Rectangle 5"/>
          <p:cNvSpPr>
            <a:spLocks noGrp="1" noChangeArrowheads="1"/>
          </p:cNvSpPr>
          <p:nvPr>
            <p:ph type="title"/>
          </p:nvPr>
        </p:nvSpPr>
        <p:spPr/>
        <p:txBody>
          <a:bodyPr/>
          <a:lstStyle/>
          <a:p>
            <a:pPr eaLnBrk="1" hangingPunct="1"/>
            <a:r>
              <a:rPr lang="en-US" altLang="en-US">
                <a:solidFill>
                  <a:schemeClr val="tx1"/>
                </a:solidFill>
              </a:rPr>
              <a:t>Sliding Window Error Control (continued)</a:t>
            </a:r>
          </a:p>
        </p:txBody>
      </p:sp>
      <p:sp>
        <p:nvSpPr>
          <p:cNvPr id="52229" name="Rectangle 6"/>
          <p:cNvSpPr>
            <a:spLocks noGrp="1" noChangeArrowheads="1"/>
          </p:cNvSpPr>
          <p:nvPr>
            <p:ph type="body" idx="1"/>
          </p:nvPr>
        </p:nvSpPr>
        <p:spPr/>
        <p:txBody>
          <a:bodyPr/>
          <a:lstStyle/>
          <a:p>
            <a:pPr eaLnBrk="1" hangingPunct="1"/>
            <a:r>
              <a:rPr lang="en-US" altLang="en-US"/>
              <a:t>What happens when an ACK is lost?</a:t>
            </a:r>
          </a:p>
          <a:p>
            <a:pPr lvl="1" eaLnBrk="1" hangingPunct="1"/>
            <a:r>
              <a:rPr lang="en-US" altLang="en-US"/>
              <a:t>As shown in the next slide, if an ACK is lost, the sender will wait for the ACK to arrive and eventually time out</a:t>
            </a:r>
          </a:p>
          <a:p>
            <a:pPr lvl="2" eaLnBrk="1" hangingPunct="1"/>
            <a:r>
              <a:rPr lang="en-US" altLang="en-US"/>
              <a:t>When the time-out occurs, the sender will resend the last frame</a:t>
            </a:r>
          </a:p>
          <a:p>
            <a:pPr lvl="1" eaLnBrk="1" hangingPunct="1"/>
            <a:endParaRPr lang="en-US" altLang="en-US"/>
          </a:p>
        </p:txBody>
      </p:sp>
      <p:sp>
        <p:nvSpPr>
          <p:cNvPr id="52230"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CA916FB-CEFA-492E-9FDF-FAAE93C0D5D8}" type="slidenum">
              <a:rPr lang="en-US" altLang="en-US" sz="1400"/>
              <a:pPr>
                <a:spcBef>
                  <a:spcPct val="0"/>
                </a:spcBef>
                <a:buFontTx/>
                <a:buNone/>
              </a:pPr>
              <a:t>53</a:t>
            </a:fld>
            <a:endParaRPr lang="en-US" altLang="en-US" sz="1400"/>
          </a:p>
        </p:txBody>
      </p:sp>
      <p:sp>
        <p:nvSpPr>
          <p:cNvPr id="53251" name="Rectangle 2"/>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53252" name="Text Box 3"/>
          <p:cNvSpPr txBox="1">
            <a:spLocks noChangeArrowheads="1"/>
          </p:cNvSpPr>
          <p:nvPr/>
        </p:nvSpPr>
        <p:spPr bwMode="auto">
          <a:xfrm>
            <a:off x="685800" y="17526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2400"/>
          </a:p>
        </p:txBody>
      </p:sp>
      <p:sp>
        <p:nvSpPr>
          <p:cNvPr id="53253" name="Rectangle 7"/>
          <p:cNvSpPr>
            <a:spLocks noGrp="1" noChangeArrowheads="1"/>
          </p:cNvSpPr>
          <p:nvPr>
            <p:ph type="title"/>
          </p:nvPr>
        </p:nvSpPr>
        <p:spPr/>
        <p:txBody>
          <a:bodyPr/>
          <a:lstStyle/>
          <a:p>
            <a:pPr eaLnBrk="1" hangingPunct="1"/>
            <a:r>
              <a:rPr lang="en-US" altLang="en-US">
                <a:solidFill>
                  <a:schemeClr val="tx1"/>
                </a:solidFill>
              </a:rPr>
              <a:t>Sliding Window Error Control (continued)</a:t>
            </a:r>
          </a:p>
        </p:txBody>
      </p:sp>
      <p:pic>
        <p:nvPicPr>
          <p:cNvPr id="5325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447800"/>
            <a:ext cx="7162800" cy="43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3255"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3BCB14E-5ABA-43C7-AB76-C29E0CFB2387}" type="slidenum">
              <a:rPr lang="en-US" altLang="en-US" sz="1400"/>
              <a:pPr>
                <a:spcBef>
                  <a:spcPct val="0"/>
                </a:spcBef>
                <a:buFontTx/>
                <a:buNone/>
              </a:pPr>
              <a:t>54</a:t>
            </a:fld>
            <a:endParaRPr lang="en-US" altLang="en-US" sz="1400"/>
          </a:p>
        </p:txBody>
      </p:sp>
      <p:sp>
        <p:nvSpPr>
          <p:cNvPr id="54275" name="Rectangle 3"/>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54276" name="Rectangle 8"/>
          <p:cNvSpPr>
            <a:spLocks noGrp="1" noChangeArrowheads="1"/>
          </p:cNvSpPr>
          <p:nvPr>
            <p:ph type="title"/>
          </p:nvPr>
        </p:nvSpPr>
        <p:spPr/>
        <p:txBody>
          <a:bodyPr/>
          <a:lstStyle/>
          <a:p>
            <a:pPr eaLnBrk="1" hangingPunct="1"/>
            <a:r>
              <a:rPr lang="en-US" altLang="en-US">
                <a:solidFill>
                  <a:schemeClr val="tx1"/>
                </a:solidFill>
              </a:rPr>
              <a:t>Correct the Error</a:t>
            </a:r>
          </a:p>
        </p:txBody>
      </p:sp>
      <p:sp>
        <p:nvSpPr>
          <p:cNvPr id="54277" name="Rectangle 9"/>
          <p:cNvSpPr>
            <a:spLocks noGrp="1" noChangeArrowheads="1"/>
          </p:cNvSpPr>
          <p:nvPr>
            <p:ph type="body" idx="1"/>
          </p:nvPr>
        </p:nvSpPr>
        <p:spPr/>
        <p:txBody>
          <a:bodyPr/>
          <a:lstStyle/>
          <a:p>
            <a:pPr eaLnBrk="1" hangingPunct="1"/>
            <a:r>
              <a:rPr lang="en-US" altLang="en-US"/>
              <a:t>For a receiver to correct the error with no further help from the transmitter requires a large amount of redundant information to accompany the original data</a:t>
            </a:r>
          </a:p>
          <a:p>
            <a:pPr lvl="1" eaLnBrk="1" hangingPunct="1"/>
            <a:r>
              <a:rPr lang="en-US" altLang="en-US"/>
              <a:t>This redundant information allows the receiver to determine the error and make corrections</a:t>
            </a:r>
          </a:p>
          <a:p>
            <a:pPr eaLnBrk="1" hangingPunct="1"/>
            <a:r>
              <a:rPr lang="en-US" altLang="en-US"/>
              <a:t>This type of error control is often called forward error correction and involves codes called Hamming codes</a:t>
            </a:r>
          </a:p>
        </p:txBody>
      </p:sp>
      <p:sp>
        <p:nvSpPr>
          <p:cNvPr id="54278"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3003E663-CC02-4B57-B8AA-0F029AAA9EEE}" type="slidenum">
              <a:rPr lang="en-US" altLang="en-US" sz="1400"/>
              <a:pPr>
                <a:spcBef>
                  <a:spcPct val="0"/>
                </a:spcBef>
                <a:buFontTx/>
                <a:buNone/>
              </a:pPr>
              <a:t>55</a:t>
            </a:fld>
            <a:endParaRPr lang="en-US" altLang="en-US" sz="1400"/>
          </a:p>
        </p:txBody>
      </p:sp>
      <p:sp>
        <p:nvSpPr>
          <p:cNvPr id="55299" name="Rectangle 2"/>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55300" name="Rectangle 5"/>
          <p:cNvSpPr>
            <a:spLocks noGrp="1" noChangeArrowheads="1"/>
          </p:cNvSpPr>
          <p:nvPr>
            <p:ph type="title"/>
          </p:nvPr>
        </p:nvSpPr>
        <p:spPr/>
        <p:txBody>
          <a:bodyPr/>
          <a:lstStyle/>
          <a:p>
            <a:pPr eaLnBrk="1" hangingPunct="1"/>
            <a:r>
              <a:rPr lang="en-US" altLang="en-US">
                <a:solidFill>
                  <a:schemeClr val="tx1"/>
                </a:solidFill>
              </a:rPr>
              <a:t>Correct the Error (continued)</a:t>
            </a:r>
          </a:p>
        </p:txBody>
      </p:sp>
      <p:sp>
        <p:nvSpPr>
          <p:cNvPr id="55301" name="Rectangle 6"/>
          <p:cNvSpPr>
            <a:spLocks noGrp="1" noChangeArrowheads="1"/>
          </p:cNvSpPr>
          <p:nvPr>
            <p:ph type="body" idx="1"/>
          </p:nvPr>
        </p:nvSpPr>
        <p:spPr/>
        <p:txBody>
          <a:bodyPr/>
          <a:lstStyle/>
          <a:p>
            <a:pPr eaLnBrk="1" hangingPunct="1">
              <a:lnSpc>
                <a:spcPct val="90000"/>
              </a:lnSpc>
            </a:pPr>
            <a:r>
              <a:rPr lang="en-US" altLang="en-US" sz="2600"/>
              <a:t>Hamming codes add additional check bits to a character</a:t>
            </a:r>
            <a:endParaRPr lang="en-US" altLang="en-US" sz="2200"/>
          </a:p>
          <a:p>
            <a:pPr lvl="1" eaLnBrk="1" hangingPunct="1">
              <a:lnSpc>
                <a:spcPct val="90000"/>
              </a:lnSpc>
            </a:pPr>
            <a:r>
              <a:rPr lang="en-US" altLang="en-US" sz="2400"/>
              <a:t>These check bits perform parity checks on various bits</a:t>
            </a:r>
            <a:endParaRPr lang="en-US" altLang="en-US" sz="2000"/>
          </a:p>
          <a:p>
            <a:pPr eaLnBrk="1" hangingPunct="1">
              <a:lnSpc>
                <a:spcPct val="90000"/>
              </a:lnSpc>
            </a:pPr>
            <a:r>
              <a:rPr lang="en-US" altLang="en-US" sz="2600"/>
              <a:t>Example: One could create a Hamming code in which 4 check bits are added to an 8-bit character</a:t>
            </a:r>
            <a:endParaRPr lang="en-US" altLang="en-US" sz="2200"/>
          </a:p>
          <a:p>
            <a:pPr lvl="1" eaLnBrk="1" hangingPunct="1">
              <a:lnSpc>
                <a:spcPct val="90000"/>
              </a:lnSpc>
            </a:pPr>
            <a:r>
              <a:rPr lang="en-US" altLang="en-US" sz="2400"/>
              <a:t>We can number the check bits c8, c4, c2 and c1</a:t>
            </a:r>
          </a:p>
          <a:p>
            <a:pPr lvl="1" eaLnBrk="1" hangingPunct="1">
              <a:lnSpc>
                <a:spcPct val="90000"/>
              </a:lnSpc>
            </a:pPr>
            <a:r>
              <a:rPr lang="en-US" altLang="en-US" sz="2400"/>
              <a:t>We will number the data bits b12, b11, b10, b9, b7, b6, b5, and b3</a:t>
            </a:r>
          </a:p>
          <a:p>
            <a:pPr lvl="1" eaLnBrk="1" hangingPunct="1">
              <a:lnSpc>
                <a:spcPct val="90000"/>
              </a:lnSpc>
            </a:pPr>
            <a:r>
              <a:rPr lang="en-US" altLang="en-US" sz="2400"/>
              <a:t>Place the bits in the following order: b12, b11, b10, b9, c8, b7, b6, b5, c4, b3, c2, c1</a:t>
            </a:r>
          </a:p>
          <a:p>
            <a:pPr eaLnBrk="1" hangingPunct="1">
              <a:lnSpc>
                <a:spcPct val="90000"/>
              </a:lnSpc>
            </a:pPr>
            <a:endParaRPr lang="en-US" altLang="en-US" sz="2000"/>
          </a:p>
        </p:txBody>
      </p:sp>
      <p:sp>
        <p:nvSpPr>
          <p:cNvPr id="55302"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36D6235C-8134-45A4-B086-B252C2E490B3}" type="slidenum">
              <a:rPr lang="en-US" altLang="en-US" sz="1400"/>
              <a:pPr>
                <a:spcBef>
                  <a:spcPct val="0"/>
                </a:spcBef>
                <a:buFontTx/>
                <a:buNone/>
              </a:pPr>
              <a:t>56</a:t>
            </a:fld>
            <a:endParaRPr lang="en-US" altLang="en-US" sz="1400"/>
          </a:p>
        </p:txBody>
      </p:sp>
      <p:sp>
        <p:nvSpPr>
          <p:cNvPr id="56323" name="Rectangle 2"/>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56324" name="Rectangle 5"/>
          <p:cNvSpPr>
            <a:spLocks noGrp="1" noChangeArrowheads="1"/>
          </p:cNvSpPr>
          <p:nvPr>
            <p:ph type="title"/>
          </p:nvPr>
        </p:nvSpPr>
        <p:spPr/>
        <p:txBody>
          <a:bodyPr/>
          <a:lstStyle/>
          <a:p>
            <a:pPr eaLnBrk="1" hangingPunct="1"/>
            <a:r>
              <a:rPr lang="en-US" altLang="en-US">
                <a:solidFill>
                  <a:schemeClr val="tx1"/>
                </a:solidFill>
              </a:rPr>
              <a:t>Correct the Error (continued)</a:t>
            </a:r>
          </a:p>
        </p:txBody>
      </p:sp>
      <p:sp>
        <p:nvSpPr>
          <p:cNvPr id="56325" name="Rectangle 6"/>
          <p:cNvSpPr>
            <a:spLocks noGrp="1" noChangeArrowheads="1"/>
          </p:cNvSpPr>
          <p:nvPr>
            <p:ph type="body" idx="1"/>
          </p:nvPr>
        </p:nvSpPr>
        <p:spPr/>
        <p:txBody>
          <a:bodyPr/>
          <a:lstStyle/>
          <a:p>
            <a:pPr eaLnBrk="1" hangingPunct="1"/>
            <a:r>
              <a:rPr lang="en-US" altLang="en-US" sz="2600"/>
              <a:t>Example (continued): </a:t>
            </a:r>
          </a:p>
          <a:p>
            <a:pPr lvl="1" eaLnBrk="1" hangingPunct="1"/>
            <a:r>
              <a:rPr lang="en-US" altLang="en-US" sz="2400"/>
              <a:t>c8 will perform a parity check on bits b12, b11, b10, and b9</a:t>
            </a:r>
          </a:p>
          <a:p>
            <a:pPr lvl="1" eaLnBrk="1" hangingPunct="1"/>
            <a:r>
              <a:rPr lang="en-US" altLang="en-US" sz="2400"/>
              <a:t>c4 will perform a parity check on bits b12, b7, b6 and b5</a:t>
            </a:r>
          </a:p>
          <a:p>
            <a:pPr lvl="1" eaLnBrk="1" hangingPunct="1"/>
            <a:r>
              <a:rPr lang="en-US" altLang="en-US" sz="2400"/>
              <a:t>c2 will perform a parity check on bits b11, b10, b7, b6 and b3</a:t>
            </a:r>
          </a:p>
          <a:p>
            <a:pPr lvl="1" eaLnBrk="1" hangingPunct="1"/>
            <a:r>
              <a:rPr lang="en-US" altLang="en-US" sz="2400"/>
              <a:t>c1 will perform a parity check on bits b11, b9, b7, b5, and b3</a:t>
            </a:r>
          </a:p>
          <a:p>
            <a:pPr eaLnBrk="1" hangingPunct="1"/>
            <a:r>
              <a:rPr lang="en-US" altLang="en-US" sz="2600"/>
              <a:t>The next slide shows the check bits and their values</a:t>
            </a:r>
          </a:p>
        </p:txBody>
      </p:sp>
      <p:sp>
        <p:nvSpPr>
          <p:cNvPr id="56326"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73527896-37AF-4E82-8EB4-F3A21F6D6EB7}" type="slidenum">
              <a:rPr lang="en-US" altLang="en-US" sz="1400"/>
              <a:pPr>
                <a:spcBef>
                  <a:spcPct val="0"/>
                </a:spcBef>
                <a:buFontTx/>
                <a:buNone/>
              </a:pPr>
              <a:t>57</a:t>
            </a:fld>
            <a:endParaRPr lang="en-US" altLang="en-US" sz="1400"/>
          </a:p>
        </p:txBody>
      </p:sp>
      <p:sp>
        <p:nvSpPr>
          <p:cNvPr id="57347" name="Rectangle 2"/>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57348" name="Text Box 3"/>
          <p:cNvSpPr txBox="1">
            <a:spLocks noChangeArrowheads="1"/>
          </p:cNvSpPr>
          <p:nvPr/>
        </p:nvSpPr>
        <p:spPr bwMode="auto">
          <a:xfrm>
            <a:off x="685800" y="17526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2400"/>
          </a:p>
        </p:txBody>
      </p:sp>
      <p:sp>
        <p:nvSpPr>
          <p:cNvPr id="57349" name="Rectangle 7"/>
          <p:cNvSpPr>
            <a:spLocks noGrp="1" noChangeArrowheads="1"/>
          </p:cNvSpPr>
          <p:nvPr>
            <p:ph type="title"/>
          </p:nvPr>
        </p:nvSpPr>
        <p:spPr/>
        <p:txBody>
          <a:bodyPr/>
          <a:lstStyle/>
          <a:p>
            <a:pPr eaLnBrk="1" hangingPunct="1"/>
            <a:r>
              <a:rPr lang="en-US" altLang="en-US">
                <a:solidFill>
                  <a:schemeClr val="tx1"/>
                </a:solidFill>
              </a:rPr>
              <a:t>Correct the Error (continued)</a:t>
            </a:r>
          </a:p>
        </p:txBody>
      </p:sp>
      <p:pic>
        <p:nvPicPr>
          <p:cNvPr id="5735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057400"/>
            <a:ext cx="7905750"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7351"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5FF740C1-FF0B-48D8-9A1B-8EA65CE775FC}" type="slidenum">
              <a:rPr lang="en-US" altLang="en-US" sz="1400"/>
              <a:pPr>
                <a:spcBef>
                  <a:spcPct val="0"/>
                </a:spcBef>
                <a:buFontTx/>
                <a:buNone/>
              </a:pPr>
              <a:t>58</a:t>
            </a:fld>
            <a:endParaRPr lang="en-US" altLang="en-US" sz="1400"/>
          </a:p>
        </p:txBody>
      </p:sp>
      <p:sp>
        <p:nvSpPr>
          <p:cNvPr id="58371" name="Rectangle 2"/>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58372" name="Rectangle 5"/>
          <p:cNvSpPr>
            <a:spLocks noGrp="1" noChangeArrowheads="1"/>
          </p:cNvSpPr>
          <p:nvPr>
            <p:ph type="title"/>
          </p:nvPr>
        </p:nvSpPr>
        <p:spPr/>
        <p:txBody>
          <a:bodyPr/>
          <a:lstStyle/>
          <a:p>
            <a:pPr eaLnBrk="1" hangingPunct="1"/>
            <a:r>
              <a:rPr lang="en-US" altLang="en-US">
                <a:solidFill>
                  <a:schemeClr val="tx1"/>
                </a:solidFill>
              </a:rPr>
              <a:t>Correct the Error (continued)</a:t>
            </a:r>
          </a:p>
        </p:txBody>
      </p:sp>
      <p:sp>
        <p:nvSpPr>
          <p:cNvPr id="58373" name="Rectangle 6"/>
          <p:cNvSpPr>
            <a:spLocks noGrp="1" noChangeArrowheads="1"/>
          </p:cNvSpPr>
          <p:nvPr>
            <p:ph type="body" idx="1"/>
          </p:nvPr>
        </p:nvSpPr>
        <p:spPr/>
        <p:txBody>
          <a:bodyPr/>
          <a:lstStyle/>
          <a:p>
            <a:pPr eaLnBrk="1" hangingPunct="1"/>
            <a:r>
              <a:rPr lang="en-US" altLang="en-US"/>
              <a:t>The sender will take the 8-bit character and generate the 4 check bits as described</a:t>
            </a:r>
          </a:p>
          <a:p>
            <a:pPr lvl="1" eaLnBrk="1" hangingPunct="1"/>
            <a:r>
              <a:rPr lang="en-US" altLang="en-US"/>
              <a:t>The 4 check bits are then added to the 8 data bits in the sequence as shown and then transmitted</a:t>
            </a:r>
          </a:p>
          <a:p>
            <a:pPr eaLnBrk="1" hangingPunct="1"/>
            <a:r>
              <a:rPr lang="en-US" altLang="en-US"/>
              <a:t>The receiver will perform the 4 parity checks using the 4 check bits</a:t>
            </a:r>
          </a:p>
          <a:p>
            <a:pPr lvl="1" eaLnBrk="1" hangingPunct="1"/>
            <a:r>
              <a:rPr lang="en-US" altLang="en-US"/>
              <a:t>If no bits flipped during transmission, then there should be no parity errors</a:t>
            </a:r>
          </a:p>
          <a:p>
            <a:pPr eaLnBrk="1" hangingPunct="1"/>
            <a:r>
              <a:rPr lang="en-US" altLang="en-US"/>
              <a:t>What happens if one of the bits flipped during transmission?</a:t>
            </a:r>
          </a:p>
          <a:p>
            <a:pPr eaLnBrk="1" hangingPunct="1"/>
            <a:endParaRPr lang="en-US" altLang="en-US"/>
          </a:p>
        </p:txBody>
      </p:sp>
      <p:sp>
        <p:nvSpPr>
          <p:cNvPr id="58374"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5F28F53-65A4-4795-B635-9ECF5F4AAF70}" type="slidenum">
              <a:rPr lang="en-US" altLang="en-US" sz="1400"/>
              <a:pPr>
                <a:spcBef>
                  <a:spcPct val="0"/>
                </a:spcBef>
                <a:buFontTx/>
                <a:buNone/>
              </a:pPr>
              <a:t>59</a:t>
            </a:fld>
            <a:endParaRPr lang="en-US" altLang="en-US" sz="1400"/>
          </a:p>
        </p:txBody>
      </p:sp>
      <p:sp>
        <p:nvSpPr>
          <p:cNvPr id="59395" name="Rectangle 2"/>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59396" name="Rectangle 5"/>
          <p:cNvSpPr>
            <a:spLocks noGrp="1" noChangeArrowheads="1"/>
          </p:cNvSpPr>
          <p:nvPr>
            <p:ph type="title"/>
          </p:nvPr>
        </p:nvSpPr>
        <p:spPr/>
        <p:txBody>
          <a:bodyPr/>
          <a:lstStyle/>
          <a:p>
            <a:pPr eaLnBrk="1" hangingPunct="1"/>
            <a:r>
              <a:rPr lang="en-US" altLang="en-US">
                <a:solidFill>
                  <a:schemeClr val="tx1"/>
                </a:solidFill>
              </a:rPr>
              <a:t>Correct the Error (continued)</a:t>
            </a:r>
          </a:p>
        </p:txBody>
      </p:sp>
      <p:sp>
        <p:nvSpPr>
          <p:cNvPr id="59397" name="Rectangle 6"/>
          <p:cNvSpPr>
            <a:spLocks noGrp="1" noChangeArrowheads="1"/>
          </p:cNvSpPr>
          <p:nvPr>
            <p:ph type="body" idx="1"/>
          </p:nvPr>
        </p:nvSpPr>
        <p:spPr/>
        <p:txBody>
          <a:bodyPr/>
          <a:lstStyle/>
          <a:p>
            <a:pPr eaLnBrk="1" hangingPunct="1"/>
            <a:r>
              <a:rPr lang="en-US" altLang="en-US" sz="2600"/>
              <a:t>For example, what if bit b9 flips?</a:t>
            </a:r>
          </a:p>
          <a:p>
            <a:pPr lvl="1" eaLnBrk="1" hangingPunct="1"/>
            <a:r>
              <a:rPr lang="en-US" altLang="en-US" sz="2400"/>
              <a:t>The c8 check bit checks bits b12, b11, b10, b9 and c8 (01000)</a:t>
            </a:r>
          </a:p>
          <a:p>
            <a:pPr lvl="2" eaLnBrk="1" hangingPunct="1"/>
            <a:r>
              <a:rPr lang="en-US" altLang="en-US" sz="2200"/>
              <a:t>This would cause a parity error</a:t>
            </a:r>
          </a:p>
          <a:p>
            <a:pPr lvl="1" eaLnBrk="1" hangingPunct="1"/>
            <a:r>
              <a:rPr lang="en-US" altLang="en-US" sz="2400"/>
              <a:t>The c4 check bit checks bits b12, b7, b6, b5 and c4 (00101)</a:t>
            </a:r>
          </a:p>
          <a:p>
            <a:pPr lvl="2" eaLnBrk="1" hangingPunct="1"/>
            <a:r>
              <a:rPr lang="en-US" altLang="en-US" sz="2200"/>
              <a:t>This would not cause a parity error (even number of 1s)</a:t>
            </a:r>
          </a:p>
          <a:p>
            <a:pPr lvl="1" eaLnBrk="1" hangingPunct="1"/>
            <a:r>
              <a:rPr lang="en-US" altLang="en-US" sz="2400"/>
              <a:t>The c2 check bit checks bits b11, b10, b7, b6, b3 and c2 (100111)</a:t>
            </a:r>
          </a:p>
          <a:p>
            <a:pPr lvl="2" eaLnBrk="1" hangingPunct="1"/>
            <a:r>
              <a:rPr lang="en-US" altLang="en-US" sz="2200"/>
              <a:t>This would not cause a parity error</a:t>
            </a:r>
          </a:p>
          <a:p>
            <a:pPr lvl="1" eaLnBrk="1" hangingPunct="1"/>
            <a:endParaRPr lang="en-US" altLang="en-US" sz="2200"/>
          </a:p>
        </p:txBody>
      </p:sp>
      <p:sp>
        <p:nvSpPr>
          <p:cNvPr id="59398"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802A5496-3462-47EC-BE89-194D9B4597B4}" type="slidenum">
              <a:rPr lang="en-US" altLang="en-US" sz="1400"/>
              <a:pPr>
                <a:spcBef>
                  <a:spcPct val="0"/>
                </a:spcBef>
                <a:buFontTx/>
                <a:buNone/>
              </a:pPr>
              <a:t>6</a:t>
            </a:fld>
            <a:endParaRPr lang="en-US" altLang="en-US" sz="1400"/>
          </a:p>
        </p:txBody>
      </p:sp>
      <p:sp>
        <p:nvSpPr>
          <p:cNvPr id="7171" name="Rectangle 3"/>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7172" name="Rectangle 8"/>
          <p:cNvSpPr>
            <a:spLocks noGrp="1" noChangeArrowheads="1"/>
          </p:cNvSpPr>
          <p:nvPr>
            <p:ph type="title"/>
          </p:nvPr>
        </p:nvSpPr>
        <p:spPr/>
        <p:txBody>
          <a:bodyPr/>
          <a:lstStyle/>
          <a:p>
            <a:pPr eaLnBrk="1" hangingPunct="1"/>
            <a:r>
              <a:rPr lang="en-US" altLang="en-US">
                <a:solidFill>
                  <a:schemeClr val="tx1"/>
                </a:solidFill>
              </a:rPr>
              <a:t>White Noise</a:t>
            </a:r>
          </a:p>
        </p:txBody>
      </p:sp>
      <p:sp>
        <p:nvSpPr>
          <p:cNvPr id="7173" name="Rectangle 9"/>
          <p:cNvSpPr>
            <a:spLocks noGrp="1" noChangeArrowheads="1"/>
          </p:cNvSpPr>
          <p:nvPr>
            <p:ph type="body" idx="1"/>
          </p:nvPr>
        </p:nvSpPr>
        <p:spPr>
          <a:xfrm>
            <a:off x="445363" y="1371600"/>
            <a:ext cx="8229600" cy="4645025"/>
          </a:xfrm>
        </p:spPr>
        <p:txBody>
          <a:bodyPr/>
          <a:lstStyle/>
          <a:p>
            <a:pPr eaLnBrk="1" hangingPunct="1"/>
            <a:r>
              <a:rPr lang="en-US" altLang="en-US" dirty="0"/>
              <a:t>Also known as thermal or Gaussian noise</a:t>
            </a:r>
          </a:p>
          <a:p>
            <a:pPr eaLnBrk="1" hangingPunct="1"/>
            <a:r>
              <a:rPr lang="en-US" altLang="en-US" dirty="0"/>
              <a:t>Relatively continuous type of noise and is much like the static you hear when a radio is being tuned between two stations.</a:t>
            </a:r>
          </a:p>
          <a:p>
            <a:pPr eaLnBrk="1" hangingPunct="1"/>
            <a:r>
              <a:rPr lang="en-US" altLang="en-US" dirty="0"/>
              <a:t>Dependent on the temperature of the medium. As the temperature increases, the level of noise increases due to the increased activity of the electrons in the medium.</a:t>
            </a:r>
          </a:p>
          <a:p>
            <a:pPr eaLnBrk="1" hangingPunct="1"/>
            <a:r>
              <a:rPr lang="en-US" altLang="en-US" dirty="0"/>
              <a:t>If white noise gets too strong, it can completely disrupt the signal</a:t>
            </a:r>
          </a:p>
          <a:p>
            <a:pPr eaLnBrk="1" hangingPunct="1"/>
            <a:endParaRPr lang="en-US" altLang="en-US" dirty="0"/>
          </a:p>
        </p:txBody>
      </p:sp>
      <p:sp>
        <p:nvSpPr>
          <p:cNvPr id="7174"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728B213F-8A9F-4C17-B19A-15800A0D8E07}" type="slidenum">
              <a:rPr lang="en-US" altLang="en-US" sz="1400"/>
              <a:pPr>
                <a:spcBef>
                  <a:spcPct val="0"/>
                </a:spcBef>
                <a:buFontTx/>
                <a:buNone/>
              </a:pPr>
              <a:t>60</a:t>
            </a:fld>
            <a:endParaRPr lang="en-US" altLang="en-US" sz="1400"/>
          </a:p>
        </p:txBody>
      </p:sp>
      <p:sp>
        <p:nvSpPr>
          <p:cNvPr id="60419" name="Rectangle 2"/>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60420" name="Rectangle 5"/>
          <p:cNvSpPr>
            <a:spLocks noGrp="1" noChangeArrowheads="1"/>
          </p:cNvSpPr>
          <p:nvPr>
            <p:ph type="title"/>
          </p:nvPr>
        </p:nvSpPr>
        <p:spPr/>
        <p:txBody>
          <a:bodyPr/>
          <a:lstStyle/>
          <a:p>
            <a:pPr eaLnBrk="1" hangingPunct="1"/>
            <a:r>
              <a:rPr lang="en-US" altLang="en-US">
                <a:solidFill>
                  <a:schemeClr val="tx1"/>
                </a:solidFill>
              </a:rPr>
              <a:t>Correct the Error (continued)</a:t>
            </a:r>
          </a:p>
        </p:txBody>
      </p:sp>
      <p:sp>
        <p:nvSpPr>
          <p:cNvPr id="60421" name="Rectangle 6"/>
          <p:cNvSpPr>
            <a:spLocks noGrp="1" noChangeArrowheads="1"/>
          </p:cNvSpPr>
          <p:nvPr>
            <p:ph type="body" idx="1"/>
          </p:nvPr>
        </p:nvSpPr>
        <p:spPr/>
        <p:txBody>
          <a:bodyPr/>
          <a:lstStyle/>
          <a:p>
            <a:pPr eaLnBrk="1" hangingPunct="1"/>
            <a:r>
              <a:rPr lang="en-US" altLang="en-US"/>
              <a:t>For example, what if bit b9 flips? (continued)</a:t>
            </a:r>
            <a:endParaRPr lang="en-US" altLang="en-US" sz="2600"/>
          </a:p>
          <a:p>
            <a:pPr lvl="1" eaLnBrk="1" hangingPunct="1"/>
            <a:r>
              <a:rPr lang="en-US" altLang="en-US"/>
              <a:t>The c1 check bit checks b11, b9, b7, b5, b3 and c1 (100011)</a:t>
            </a:r>
          </a:p>
          <a:p>
            <a:pPr lvl="2" eaLnBrk="1" hangingPunct="1"/>
            <a:r>
              <a:rPr lang="en-US" altLang="en-US"/>
              <a:t>This would cause a parity error</a:t>
            </a:r>
          </a:p>
          <a:p>
            <a:pPr lvl="1" eaLnBrk="1" hangingPunct="1"/>
            <a:r>
              <a:rPr lang="en-US" altLang="en-US"/>
              <a:t>Writing the parity errors in sequence gives us 1001, which is binary for the value 9</a:t>
            </a:r>
          </a:p>
          <a:p>
            <a:pPr lvl="2" eaLnBrk="1" hangingPunct="1"/>
            <a:r>
              <a:rPr lang="en-US" altLang="en-US"/>
              <a:t>Thus, the bit error occurred in the 9th position</a:t>
            </a:r>
          </a:p>
          <a:p>
            <a:pPr eaLnBrk="1" hangingPunct="1"/>
            <a:endParaRPr lang="en-US" altLang="en-US"/>
          </a:p>
        </p:txBody>
      </p:sp>
      <p:sp>
        <p:nvSpPr>
          <p:cNvPr id="60422"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8ED6EF4-55D7-49BF-9736-16D1B35B7B6E}" type="slidenum">
              <a:rPr lang="en-US" altLang="en-US" sz="1400"/>
              <a:pPr>
                <a:spcBef>
                  <a:spcPct val="0"/>
                </a:spcBef>
                <a:buFontTx/>
                <a:buNone/>
              </a:pPr>
              <a:t>61</a:t>
            </a:fld>
            <a:endParaRPr lang="en-US" altLang="en-US" sz="1400"/>
          </a:p>
        </p:txBody>
      </p:sp>
      <p:sp>
        <p:nvSpPr>
          <p:cNvPr id="61443" name="Rectangle 3"/>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61444" name="Rectangle 8"/>
          <p:cNvSpPr>
            <a:spLocks noGrp="1" noChangeArrowheads="1"/>
          </p:cNvSpPr>
          <p:nvPr>
            <p:ph type="title"/>
          </p:nvPr>
        </p:nvSpPr>
        <p:spPr/>
        <p:txBody>
          <a:bodyPr/>
          <a:lstStyle/>
          <a:p>
            <a:pPr eaLnBrk="1" hangingPunct="1"/>
            <a:r>
              <a:rPr lang="en-US" altLang="en-US">
                <a:solidFill>
                  <a:schemeClr val="tx1"/>
                </a:solidFill>
              </a:rPr>
              <a:t>Error Detection In Action</a:t>
            </a:r>
          </a:p>
        </p:txBody>
      </p:sp>
      <p:sp>
        <p:nvSpPr>
          <p:cNvPr id="61445" name="Rectangle 9"/>
          <p:cNvSpPr>
            <a:spLocks noGrp="1" noChangeArrowheads="1"/>
          </p:cNvSpPr>
          <p:nvPr>
            <p:ph type="body" idx="1"/>
          </p:nvPr>
        </p:nvSpPr>
        <p:spPr/>
        <p:txBody>
          <a:bodyPr/>
          <a:lstStyle/>
          <a:p>
            <a:r>
              <a:rPr lang="en-US" altLang="en-US"/>
              <a:t>FEC is used in transmission of radio signals, such as those used in transmission of digital television (Reed-Solomon and Trellis encoding) and 4D-PAM5 (Viterbi and Trellis encoding)</a:t>
            </a:r>
          </a:p>
          <a:p>
            <a:endParaRPr lang="en-US" altLang="en-US"/>
          </a:p>
          <a:p>
            <a:r>
              <a:rPr lang="en-US" altLang="en-US"/>
              <a:t>Some FEC is based on Hamming Codes</a:t>
            </a:r>
          </a:p>
        </p:txBody>
      </p:sp>
      <p:sp>
        <p:nvSpPr>
          <p:cNvPr id="61446"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868B5502-DA82-45B7-A66F-9281731ABA21}" type="slidenum">
              <a:rPr lang="en-US" altLang="en-US" sz="1400"/>
              <a:pPr>
                <a:spcBef>
                  <a:spcPct val="0"/>
                </a:spcBef>
                <a:buFontTx/>
                <a:buNone/>
              </a:pPr>
              <a:t>62</a:t>
            </a:fld>
            <a:endParaRPr lang="en-US" altLang="en-US" sz="1400"/>
          </a:p>
        </p:txBody>
      </p:sp>
      <p:sp>
        <p:nvSpPr>
          <p:cNvPr id="62467" name="Rectangle 2"/>
          <p:cNvSpPr>
            <a:spLocks noGrp="1" noChangeArrowheads="1"/>
          </p:cNvSpPr>
          <p:nvPr>
            <p:ph type="title"/>
          </p:nvPr>
        </p:nvSpPr>
        <p:spPr/>
        <p:txBody>
          <a:bodyPr/>
          <a:lstStyle/>
          <a:p>
            <a:pPr eaLnBrk="1" hangingPunct="1"/>
            <a:r>
              <a:rPr lang="en-US" altLang="en-US"/>
              <a:t>Summary</a:t>
            </a:r>
          </a:p>
        </p:txBody>
      </p:sp>
      <p:sp>
        <p:nvSpPr>
          <p:cNvPr id="62468" name="Rectangle 3"/>
          <p:cNvSpPr>
            <a:spLocks noGrp="1" noChangeArrowheads="1"/>
          </p:cNvSpPr>
          <p:nvPr>
            <p:ph type="body" idx="1"/>
          </p:nvPr>
        </p:nvSpPr>
        <p:spPr/>
        <p:txBody>
          <a:bodyPr/>
          <a:lstStyle/>
          <a:p>
            <a:pPr eaLnBrk="1" hangingPunct="1">
              <a:lnSpc>
                <a:spcPct val="90000"/>
              </a:lnSpc>
            </a:pPr>
            <a:r>
              <a:rPr lang="en-US" altLang="en-US" sz="2600"/>
              <a:t>Noise is always present in computer networks, and if the noise level is too high, errors will be introduced during the transmission of data</a:t>
            </a:r>
            <a:endParaRPr lang="en-US" altLang="en-US" sz="2400"/>
          </a:p>
          <a:p>
            <a:pPr lvl="1" eaLnBrk="1" hangingPunct="1">
              <a:lnSpc>
                <a:spcPct val="90000"/>
              </a:lnSpc>
            </a:pPr>
            <a:r>
              <a:rPr lang="en-US" altLang="en-US" sz="2400"/>
              <a:t>Types of noise include white noise, impulse noise, crosstalk, echo, jitter, and attenuation</a:t>
            </a:r>
            <a:endParaRPr lang="en-US" altLang="en-US" sz="2200"/>
          </a:p>
          <a:p>
            <a:pPr eaLnBrk="1" hangingPunct="1">
              <a:lnSpc>
                <a:spcPct val="90000"/>
              </a:lnSpc>
            </a:pPr>
            <a:r>
              <a:rPr lang="en-US" altLang="en-US" sz="2600"/>
              <a:t>Among the techniques for reducing noise are proper shielding of cables, telephone line conditioning or equalization, using modern digital equipment, using digital repeaters and analog amplifiers, and observing the stated capacities of media</a:t>
            </a:r>
            <a:endParaRPr lang="en-US" altLang="en-US" sz="2400"/>
          </a:p>
          <a:p>
            <a:pPr eaLnBrk="1" hangingPunct="1">
              <a:lnSpc>
                <a:spcPct val="90000"/>
              </a:lnSpc>
            </a:pPr>
            <a:endParaRPr lang="en-US" altLang="en-US"/>
          </a:p>
        </p:txBody>
      </p:sp>
      <p:sp>
        <p:nvSpPr>
          <p:cNvPr id="62469"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A7BCABDE-ADE8-48A8-AD61-9F0B8D219D67}" type="slidenum">
              <a:rPr lang="en-US" altLang="en-US" sz="1400"/>
              <a:pPr>
                <a:spcBef>
                  <a:spcPct val="0"/>
                </a:spcBef>
                <a:buFontTx/>
                <a:buNone/>
              </a:pPr>
              <a:t>63</a:t>
            </a:fld>
            <a:endParaRPr lang="en-US" altLang="en-US" sz="1400"/>
          </a:p>
        </p:txBody>
      </p:sp>
      <p:sp>
        <p:nvSpPr>
          <p:cNvPr id="63491" name="Rectangle 2"/>
          <p:cNvSpPr>
            <a:spLocks noGrp="1" noChangeArrowheads="1"/>
          </p:cNvSpPr>
          <p:nvPr>
            <p:ph type="title"/>
          </p:nvPr>
        </p:nvSpPr>
        <p:spPr/>
        <p:txBody>
          <a:bodyPr/>
          <a:lstStyle/>
          <a:p>
            <a:pPr eaLnBrk="1" hangingPunct="1"/>
            <a:r>
              <a:rPr lang="en-US" altLang="en-US"/>
              <a:t>Summary (continued)</a:t>
            </a:r>
          </a:p>
        </p:txBody>
      </p:sp>
      <p:sp>
        <p:nvSpPr>
          <p:cNvPr id="63492" name="Rectangle 3"/>
          <p:cNvSpPr>
            <a:spLocks noGrp="1" noChangeArrowheads="1"/>
          </p:cNvSpPr>
          <p:nvPr>
            <p:ph type="body" idx="1"/>
          </p:nvPr>
        </p:nvSpPr>
        <p:spPr/>
        <p:txBody>
          <a:bodyPr/>
          <a:lstStyle/>
          <a:p>
            <a:pPr eaLnBrk="1" hangingPunct="1"/>
            <a:r>
              <a:rPr lang="en-US" altLang="en-US"/>
              <a:t>Three basic forms of error detection are parity, arithmetic checksum, and cyclic redundancy checksum</a:t>
            </a:r>
          </a:p>
          <a:p>
            <a:pPr eaLnBrk="1" hangingPunct="1"/>
            <a:r>
              <a:rPr lang="en-US" altLang="en-US"/>
              <a:t>Cyclic redundancy checksum is a superior error-detection scheme with almost 100 percent capability of recognizing corrupted data packets</a:t>
            </a:r>
          </a:p>
          <a:p>
            <a:pPr eaLnBrk="1" hangingPunct="1"/>
            <a:r>
              <a:rPr lang="en-US" altLang="en-US"/>
              <a:t>Once an error has been detected, there are three possible options: do nothing, return an error message, and correct the error</a:t>
            </a:r>
            <a:endParaRPr lang="en-US" altLang="en-US" sz="2400"/>
          </a:p>
          <a:p>
            <a:pPr eaLnBrk="1" hangingPunct="1"/>
            <a:endParaRPr lang="en-US" altLang="en-US" sz="2400"/>
          </a:p>
        </p:txBody>
      </p:sp>
      <p:sp>
        <p:nvSpPr>
          <p:cNvPr id="63493"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Title 8"/>
          <p:cNvSpPr txBox="1">
            <a:spLocks noGrp="1"/>
          </p:cNvSpPr>
          <p:nvPr>
            <p:ph type="title"/>
          </p:nvPr>
        </p:nvSpPr>
        <p:spPr>
          <a:xfrm>
            <a:off x="245377" y="4161559"/>
            <a:ext cx="8563064" cy="1571792"/>
          </a:xfrm>
          <a:prstGeom prst="rect">
            <a:avLst/>
          </a:prstGeom>
        </p:spPr>
        <p:txBody>
          <a:bodyPr/>
          <a:lstStyle/>
          <a:p>
            <a:pPr algn="ctr">
              <a:defRPr>
                <a:solidFill>
                  <a:srgbClr val="FFFFFF"/>
                </a:solidFill>
                <a:latin typeface="Arial Rounded MT Bold"/>
                <a:ea typeface="Arial Rounded MT Bold"/>
                <a:cs typeface="Arial Rounded MT Bold"/>
                <a:sym typeface="Arial Rounded MT Bold"/>
              </a:defRPr>
            </a:pPr>
            <a:r>
              <a:t>kent.edu.au</a:t>
            </a:r>
            <a:br/>
            <a:r>
              <a:t/>
            </a:r>
            <a:br/>
            <a:r>
              <a:rPr sz="1200"/>
              <a:t>Kent Institute Australia Pty. Ltd.</a:t>
            </a:r>
            <a:br>
              <a:rPr sz="1200"/>
            </a:br>
            <a:r>
              <a:rPr sz="1200"/>
              <a:t>ABN 49 003 577 302 </a:t>
            </a:r>
            <a:r>
              <a:rPr sz="1200">
                <a:latin typeface="+mn-lt"/>
                <a:ea typeface="+mn-ea"/>
                <a:cs typeface="+mn-cs"/>
                <a:sym typeface="Calibri"/>
              </a:rPr>
              <a:t>●</a:t>
            </a:r>
            <a:r>
              <a:rPr sz="1200"/>
              <a:t> CRICOS Code: 00161E </a:t>
            </a:r>
            <a:r>
              <a:rPr sz="1200">
                <a:latin typeface="+mn-lt"/>
                <a:ea typeface="+mn-ea"/>
                <a:cs typeface="+mn-cs"/>
                <a:sym typeface="Calibri"/>
              </a:rPr>
              <a:t>●</a:t>
            </a:r>
            <a:r>
              <a:rPr sz="1200"/>
              <a:t> RTO Code: 90458 </a:t>
            </a:r>
            <a:r>
              <a:rPr sz="1200">
                <a:latin typeface="+mn-lt"/>
                <a:ea typeface="+mn-ea"/>
                <a:cs typeface="+mn-cs"/>
                <a:sym typeface="Calibri"/>
              </a:rPr>
              <a:t>●</a:t>
            </a:r>
            <a:r>
              <a:rPr sz="1200"/>
              <a:t> TEQSA Provider Number: PRV12051</a:t>
            </a:r>
          </a:p>
        </p:txBody>
      </p:sp>
      <p:sp>
        <p:nvSpPr>
          <p:cNvPr id="349" name="Slide Number Placeholder 13"/>
          <p:cNvSpPr txBox="1">
            <a:spLocks noGrp="1"/>
          </p:cNvSpPr>
          <p:nvPr>
            <p:ph type="sldNum" sz="quarter" idx="4294967295"/>
          </p:nvPr>
        </p:nvSpPr>
        <p:spPr>
          <a:xfrm>
            <a:off x="6457950" y="5660469"/>
            <a:ext cx="193968" cy="20193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lgn="l"/>
          </a:lstStyle>
          <a:p>
            <a:fld id="{86CB4B4D-7CA3-9044-876B-883B54F8677D}" type="slidenum">
              <a:t>64</a:t>
            </a:fld>
            <a:endParaRPr/>
          </a:p>
        </p:txBody>
      </p:sp>
      <p:pic>
        <p:nvPicPr>
          <p:cNvPr id="350" name="Picture 2" descr="Picture 2"/>
          <p:cNvPicPr>
            <a:picLocks noChangeAspect="1"/>
          </p:cNvPicPr>
          <p:nvPr/>
        </p:nvPicPr>
        <p:blipFill>
          <a:blip r:embed="rId2">
            <a:extLst/>
          </a:blip>
          <a:stretch>
            <a:fillRect/>
          </a:stretch>
        </p:blipFill>
        <p:spPr>
          <a:xfrm>
            <a:off x="0" y="0"/>
            <a:ext cx="9144000" cy="6858000"/>
          </a:xfrm>
          <a:prstGeom prst="rect">
            <a:avLst/>
          </a:prstGeom>
          <a:ln w="12700">
            <a:miter lim="400000"/>
          </a:ln>
        </p:spPr>
      </p:pic>
      <p:sp>
        <p:nvSpPr>
          <p:cNvPr id="5" name="Title 8"/>
          <p:cNvSpPr txBox="1">
            <a:spLocks/>
          </p:cNvSpPr>
          <p:nvPr/>
        </p:nvSpPr>
        <p:spPr bwMode="auto">
          <a:xfrm>
            <a:off x="327170" y="5660469"/>
            <a:ext cx="8816830" cy="18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cs typeface="Arial" charset="0"/>
              </a:defRPr>
            </a:lvl2pPr>
            <a:lvl3pPr algn="ctr" rtl="0" eaLnBrk="0" fontAlgn="base" hangingPunct="0">
              <a:spcBef>
                <a:spcPct val="0"/>
              </a:spcBef>
              <a:spcAft>
                <a:spcPct val="0"/>
              </a:spcAft>
              <a:defRPr sz="3200">
                <a:solidFill>
                  <a:schemeClr val="tx2"/>
                </a:solidFill>
                <a:latin typeface="Arial" charset="0"/>
                <a:cs typeface="Arial" charset="0"/>
              </a:defRPr>
            </a:lvl3pPr>
            <a:lvl4pPr algn="ctr" rtl="0" eaLnBrk="0" fontAlgn="base" hangingPunct="0">
              <a:spcBef>
                <a:spcPct val="0"/>
              </a:spcBef>
              <a:spcAft>
                <a:spcPct val="0"/>
              </a:spcAft>
              <a:defRPr sz="3200">
                <a:solidFill>
                  <a:schemeClr val="tx2"/>
                </a:solidFill>
                <a:latin typeface="Arial" charset="0"/>
                <a:cs typeface="Arial" charset="0"/>
              </a:defRPr>
            </a:lvl4pPr>
            <a:lvl5pPr algn="ctr" rtl="0" eaLnBrk="0" fontAlgn="base" hangingPunct="0">
              <a:spcBef>
                <a:spcPct val="0"/>
              </a:spcBef>
              <a:spcAft>
                <a:spcPct val="0"/>
              </a:spcAft>
              <a:defRPr sz="3200">
                <a:solidFill>
                  <a:schemeClr val="tx2"/>
                </a:solidFill>
                <a:latin typeface="Arial" charset="0"/>
                <a:cs typeface="Arial" charset="0"/>
              </a:defRPr>
            </a:lvl5pPr>
            <a:lvl6pPr marL="457200" algn="ctr" rtl="0" fontAlgn="base">
              <a:spcBef>
                <a:spcPct val="0"/>
              </a:spcBef>
              <a:spcAft>
                <a:spcPct val="0"/>
              </a:spcAft>
              <a:defRPr sz="3200">
                <a:solidFill>
                  <a:schemeClr val="tx2"/>
                </a:solidFill>
                <a:latin typeface="Arial" charset="0"/>
                <a:cs typeface="Arial" charset="0"/>
              </a:defRPr>
            </a:lvl6pPr>
            <a:lvl7pPr marL="914400" algn="ctr" rtl="0" fontAlgn="base">
              <a:spcBef>
                <a:spcPct val="0"/>
              </a:spcBef>
              <a:spcAft>
                <a:spcPct val="0"/>
              </a:spcAft>
              <a:defRPr sz="3200">
                <a:solidFill>
                  <a:schemeClr val="tx2"/>
                </a:solidFill>
                <a:latin typeface="Arial" charset="0"/>
                <a:cs typeface="Arial" charset="0"/>
              </a:defRPr>
            </a:lvl7pPr>
            <a:lvl8pPr marL="1371600" algn="ctr" rtl="0" fontAlgn="base">
              <a:spcBef>
                <a:spcPct val="0"/>
              </a:spcBef>
              <a:spcAft>
                <a:spcPct val="0"/>
              </a:spcAft>
              <a:defRPr sz="3200">
                <a:solidFill>
                  <a:schemeClr val="tx2"/>
                </a:solidFill>
                <a:latin typeface="Arial" charset="0"/>
                <a:cs typeface="Arial" charset="0"/>
              </a:defRPr>
            </a:lvl8pPr>
            <a:lvl9pPr marL="1828800" algn="ctr" rtl="0" fontAlgn="base">
              <a:spcBef>
                <a:spcPct val="0"/>
              </a:spcBef>
              <a:spcAft>
                <a:spcPct val="0"/>
              </a:spcAft>
              <a:defRPr sz="3200">
                <a:solidFill>
                  <a:schemeClr val="tx2"/>
                </a:solidFill>
                <a:latin typeface="Arial" charset="0"/>
                <a:cs typeface="Arial" charset="0"/>
              </a:defRPr>
            </a:lvl9pPr>
          </a:lstStyle>
          <a:p>
            <a:pPr>
              <a:defRPr>
                <a:solidFill>
                  <a:srgbClr val="FFFFFF"/>
                </a:solidFill>
                <a:latin typeface="Arial Rounded MT Bold"/>
                <a:ea typeface="Arial Rounded MT Bold"/>
                <a:cs typeface="Arial Rounded MT Bold"/>
                <a:sym typeface="Arial Rounded MT Bold"/>
              </a:defRPr>
            </a:pPr>
            <a:r>
              <a:rPr lang="en-AU" kern="0" dirty="0" smtClean="0">
                <a:solidFill>
                  <a:srgbClr val="FFFFFF"/>
                </a:solidFill>
                <a:latin typeface="Arial Rounded MT Bold"/>
                <a:ea typeface="Arial Rounded MT Bold"/>
                <a:cs typeface="Arial Rounded MT Bold"/>
                <a:sym typeface="Arial Rounded MT Bold"/>
              </a:rPr>
              <a:t/>
            </a:r>
            <a:br>
              <a:rPr lang="en-AU" kern="0" dirty="0" smtClean="0">
                <a:solidFill>
                  <a:srgbClr val="FFFFFF"/>
                </a:solidFill>
                <a:latin typeface="Arial Rounded MT Bold"/>
                <a:ea typeface="Arial Rounded MT Bold"/>
                <a:cs typeface="Arial Rounded MT Bold"/>
                <a:sym typeface="Arial Rounded MT Bold"/>
              </a:rPr>
            </a:br>
            <a:r>
              <a:rPr lang="en-AU" kern="0" dirty="0" smtClean="0">
                <a:solidFill>
                  <a:srgbClr val="FFFFFF"/>
                </a:solidFill>
                <a:latin typeface="Arial Rounded MT Bold"/>
                <a:ea typeface="Arial Rounded MT Bold"/>
                <a:cs typeface="Arial Rounded MT Bold"/>
                <a:sym typeface="Arial Rounded MT Bold"/>
              </a:rPr>
              <a:t/>
            </a:r>
            <a:br>
              <a:rPr lang="en-AU" kern="0" dirty="0" smtClean="0">
                <a:solidFill>
                  <a:srgbClr val="FFFFFF"/>
                </a:solidFill>
                <a:latin typeface="Arial Rounded MT Bold"/>
                <a:ea typeface="Arial Rounded MT Bold"/>
                <a:cs typeface="Arial Rounded MT Bold"/>
                <a:sym typeface="Arial Rounded MT Bold"/>
              </a:rPr>
            </a:br>
            <a:r>
              <a:rPr lang="en-AU" sz="1600" kern="0" dirty="0" smtClean="0">
                <a:solidFill>
                  <a:srgbClr val="FFFFFF"/>
                </a:solidFill>
                <a:latin typeface="Arial Rounded MT Bold"/>
                <a:ea typeface="Arial Rounded MT Bold"/>
                <a:cs typeface="Arial Rounded MT Bold"/>
                <a:sym typeface="Arial Rounded MT Bold"/>
              </a:rPr>
              <a:t>Kent Institute Australia Pty. Ltd.</a:t>
            </a:r>
            <a:br>
              <a:rPr lang="en-AU" sz="1600" kern="0" dirty="0" smtClean="0">
                <a:solidFill>
                  <a:srgbClr val="FFFFFF"/>
                </a:solidFill>
                <a:latin typeface="Arial Rounded MT Bold"/>
                <a:ea typeface="Arial Rounded MT Bold"/>
                <a:cs typeface="Arial Rounded MT Bold"/>
                <a:sym typeface="Arial Rounded MT Bold"/>
              </a:rPr>
            </a:br>
            <a:r>
              <a:rPr lang="en-AU" sz="1600" kern="0" dirty="0" smtClean="0">
                <a:solidFill>
                  <a:srgbClr val="FFFFFF"/>
                </a:solidFill>
                <a:latin typeface="Arial Rounded MT Bold"/>
                <a:ea typeface="Arial Rounded MT Bold"/>
                <a:cs typeface="Arial Rounded MT Bold"/>
                <a:sym typeface="Arial Rounded MT Bold"/>
              </a:rPr>
              <a:t>ABN 49 003 577 302 </a:t>
            </a:r>
            <a:r>
              <a:rPr lang="en-AU" sz="1600" kern="0" dirty="0" smtClean="0">
                <a:solidFill>
                  <a:srgbClr val="FFFFFF"/>
                </a:solidFill>
                <a:latin typeface="+mn-lt"/>
                <a:ea typeface="+mn-ea"/>
                <a:cs typeface="+mn-cs"/>
                <a:sym typeface="Calibri"/>
              </a:rPr>
              <a:t>●</a:t>
            </a:r>
            <a:r>
              <a:rPr lang="en-AU" sz="1600" kern="0" dirty="0" smtClean="0">
                <a:solidFill>
                  <a:srgbClr val="FFFFFF"/>
                </a:solidFill>
                <a:latin typeface="Arial Rounded MT Bold"/>
                <a:ea typeface="Arial Rounded MT Bold"/>
                <a:cs typeface="Arial Rounded MT Bold"/>
                <a:sym typeface="Arial Rounded MT Bold"/>
              </a:rPr>
              <a:t> CRICOS Code: 00161E </a:t>
            </a:r>
            <a:r>
              <a:rPr lang="en-AU" sz="1600" kern="0" dirty="0" smtClean="0">
                <a:solidFill>
                  <a:srgbClr val="FFFFFF"/>
                </a:solidFill>
                <a:latin typeface="+mn-lt"/>
                <a:ea typeface="+mn-ea"/>
                <a:cs typeface="+mn-cs"/>
                <a:sym typeface="Calibri"/>
              </a:rPr>
              <a:t>●</a:t>
            </a:r>
            <a:r>
              <a:rPr lang="en-AU" sz="1600" kern="0" dirty="0" smtClean="0">
                <a:solidFill>
                  <a:srgbClr val="FFFFFF"/>
                </a:solidFill>
                <a:latin typeface="Arial Rounded MT Bold"/>
                <a:ea typeface="Arial Rounded MT Bold"/>
                <a:cs typeface="Arial Rounded MT Bold"/>
                <a:sym typeface="Arial Rounded MT Bold"/>
              </a:rPr>
              <a:t> RTO Code: 90458 </a:t>
            </a:r>
            <a:r>
              <a:rPr lang="en-AU" sz="1600" kern="0" dirty="0" smtClean="0">
                <a:solidFill>
                  <a:srgbClr val="FFFFFF"/>
                </a:solidFill>
                <a:latin typeface="+mn-lt"/>
                <a:ea typeface="+mn-ea"/>
                <a:cs typeface="+mn-cs"/>
                <a:sym typeface="Calibri"/>
              </a:rPr>
              <a:t>●</a:t>
            </a:r>
            <a:r>
              <a:rPr lang="en-AU" sz="1600" kern="0" dirty="0" smtClean="0">
                <a:solidFill>
                  <a:srgbClr val="FFFFFF"/>
                </a:solidFill>
                <a:latin typeface="Arial Rounded MT Bold"/>
                <a:ea typeface="Arial Rounded MT Bold"/>
                <a:cs typeface="Arial Rounded MT Bold"/>
                <a:sym typeface="Arial Rounded MT Bold"/>
              </a:rPr>
              <a:t> TEQSA Provider Number: PRV12051</a:t>
            </a:r>
            <a:endParaRPr lang="en-AU" sz="1600" kern="0" dirty="0">
              <a:solidFill>
                <a:srgbClr val="FFFFFF"/>
              </a:solidFill>
              <a:latin typeface="Arial Rounded MT Bold"/>
              <a:ea typeface="Arial Rounded MT Bold"/>
              <a:cs typeface="Arial Rounded MT Bold"/>
              <a:sym typeface="Arial Rounded MT Bold"/>
            </a:endParaRPr>
          </a:p>
        </p:txBody>
      </p:sp>
    </p:spTree>
    <p:extLst>
      <p:ext uri="{BB962C8B-B14F-4D97-AF65-F5344CB8AC3E}">
        <p14:creationId xmlns:p14="http://schemas.microsoft.com/office/powerpoint/2010/main" val="33270085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AF403329-F365-4DED-ABE6-EE26A99BF8F8}" type="slidenum">
              <a:rPr lang="en-US" altLang="en-US" sz="1400"/>
              <a:pPr>
                <a:spcBef>
                  <a:spcPct val="0"/>
                </a:spcBef>
                <a:buFontTx/>
                <a:buNone/>
              </a:pPr>
              <a:t>7</a:t>
            </a:fld>
            <a:endParaRPr lang="en-US" altLang="en-US" sz="1400"/>
          </a:p>
        </p:txBody>
      </p:sp>
      <p:sp>
        <p:nvSpPr>
          <p:cNvPr id="8195" name="Rectangle 3"/>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8196" name="Text Box 6"/>
          <p:cNvSpPr txBox="1">
            <a:spLocks noChangeArrowheads="1"/>
          </p:cNvSpPr>
          <p:nvPr/>
        </p:nvSpPr>
        <p:spPr bwMode="auto">
          <a:xfrm>
            <a:off x="685800" y="17526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2400"/>
          </a:p>
        </p:txBody>
      </p:sp>
      <p:sp>
        <p:nvSpPr>
          <p:cNvPr id="8197" name="Rectangle 12"/>
          <p:cNvSpPr>
            <a:spLocks noGrp="1" noChangeArrowheads="1"/>
          </p:cNvSpPr>
          <p:nvPr>
            <p:ph type="title"/>
          </p:nvPr>
        </p:nvSpPr>
        <p:spPr/>
        <p:txBody>
          <a:bodyPr/>
          <a:lstStyle/>
          <a:p>
            <a:pPr eaLnBrk="1" hangingPunct="1"/>
            <a:r>
              <a:rPr lang="en-US" altLang="en-US"/>
              <a:t>White Noise (continued)</a:t>
            </a:r>
          </a:p>
        </p:txBody>
      </p:sp>
      <p:pic>
        <p:nvPicPr>
          <p:cNvPr id="819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524000"/>
            <a:ext cx="6705600" cy="456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8199"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F1150DC-5AC5-4E12-A382-C62A33D16108}" type="slidenum">
              <a:rPr lang="en-US" altLang="en-US" sz="1400"/>
              <a:pPr>
                <a:spcBef>
                  <a:spcPct val="0"/>
                </a:spcBef>
                <a:buFontTx/>
                <a:buNone/>
              </a:pPr>
              <a:t>8</a:t>
            </a:fld>
            <a:endParaRPr lang="en-US" altLang="en-US" sz="1400"/>
          </a:p>
        </p:txBody>
      </p:sp>
      <p:sp>
        <p:nvSpPr>
          <p:cNvPr id="9219" name="Rectangle 3"/>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9220" name="Rectangle 8"/>
          <p:cNvSpPr>
            <a:spLocks noGrp="1" noChangeArrowheads="1"/>
          </p:cNvSpPr>
          <p:nvPr>
            <p:ph type="title"/>
          </p:nvPr>
        </p:nvSpPr>
        <p:spPr/>
        <p:txBody>
          <a:bodyPr/>
          <a:lstStyle/>
          <a:p>
            <a:pPr eaLnBrk="1" hangingPunct="1"/>
            <a:r>
              <a:rPr lang="en-US" altLang="en-US">
                <a:solidFill>
                  <a:schemeClr val="tx1"/>
                </a:solidFill>
              </a:rPr>
              <a:t>Impulse Noise</a:t>
            </a:r>
          </a:p>
        </p:txBody>
      </p:sp>
      <p:sp>
        <p:nvSpPr>
          <p:cNvPr id="9221" name="Rectangle 9"/>
          <p:cNvSpPr>
            <a:spLocks noGrp="1" noChangeArrowheads="1"/>
          </p:cNvSpPr>
          <p:nvPr>
            <p:ph type="body" idx="1"/>
          </p:nvPr>
        </p:nvSpPr>
        <p:spPr/>
        <p:txBody>
          <a:bodyPr/>
          <a:lstStyle/>
          <a:p>
            <a:pPr eaLnBrk="1" hangingPunct="1"/>
            <a:r>
              <a:rPr lang="en-US" altLang="en-US" dirty="0"/>
              <a:t>A noncontinuous noise and one of the most disruptive forms of noise</a:t>
            </a:r>
          </a:p>
          <a:p>
            <a:pPr eaLnBrk="1" hangingPunct="1"/>
            <a:r>
              <a:rPr lang="en-US" altLang="en-US" dirty="0"/>
              <a:t>Typically, the noise is an analog burst of energy.</a:t>
            </a:r>
          </a:p>
          <a:p>
            <a:pPr eaLnBrk="1" hangingPunct="1"/>
            <a:r>
              <a:rPr lang="en-US" altLang="en-US" dirty="0"/>
              <a:t>Difficult to remove from an analog signal because it may be hard to distinguish from the original signal</a:t>
            </a:r>
          </a:p>
          <a:p>
            <a:pPr eaLnBrk="1" hangingPunct="1"/>
            <a:r>
              <a:rPr lang="en-US" altLang="en-US" dirty="0"/>
              <a:t>Impulse noise can damage more bits if the bits are closer together (transmitted at a faster rate)</a:t>
            </a:r>
          </a:p>
          <a:p>
            <a:pPr eaLnBrk="1" hangingPunct="1"/>
            <a:endParaRPr lang="en-US" altLang="en-US" dirty="0"/>
          </a:p>
        </p:txBody>
      </p:sp>
      <p:sp>
        <p:nvSpPr>
          <p:cNvPr id="9222"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5B9DFCA-0DB8-444C-84E5-9942AA77C1AE}" type="slidenum">
              <a:rPr lang="en-US" altLang="en-US" sz="1400"/>
              <a:pPr>
                <a:spcBef>
                  <a:spcPct val="0"/>
                </a:spcBef>
                <a:buFontTx/>
                <a:buNone/>
              </a:pPr>
              <a:t>9</a:t>
            </a:fld>
            <a:endParaRPr lang="en-US" altLang="en-US" sz="1400"/>
          </a:p>
        </p:txBody>
      </p:sp>
      <p:sp>
        <p:nvSpPr>
          <p:cNvPr id="10243" name="Rectangle 3"/>
          <p:cNvSpPr>
            <a:spLocks noChangeArrowheads="1"/>
          </p:cNvSpPr>
          <p:nvPr/>
        </p:nvSpPr>
        <p:spPr bwMode="auto">
          <a:xfrm>
            <a:off x="457200" y="1524000"/>
            <a:ext cx="83058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4000" b="1">
              <a:solidFill>
                <a:srgbClr val="76027C"/>
              </a:solidFill>
            </a:endParaRPr>
          </a:p>
          <a:p>
            <a:pPr eaLnBrk="1" hangingPunct="1">
              <a:spcBef>
                <a:spcPct val="50000"/>
              </a:spcBef>
              <a:buFont typeface="Wingdings" panose="05000000000000000000" pitchFamily="2" charset="2"/>
              <a:buNone/>
            </a:pPr>
            <a:endParaRPr lang="en-US" altLang="en-US" sz="2200" b="1"/>
          </a:p>
        </p:txBody>
      </p:sp>
      <p:sp>
        <p:nvSpPr>
          <p:cNvPr id="10244" name="Text Box 6"/>
          <p:cNvSpPr txBox="1">
            <a:spLocks noChangeArrowheads="1"/>
          </p:cNvSpPr>
          <p:nvPr/>
        </p:nvSpPr>
        <p:spPr bwMode="auto">
          <a:xfrm>
            <a:off x="685800" y="17526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2400"/>
          </a:p>
        </p:txBody>
      </p:sp>
      <p:sp>
        <p:nvSpPr>
          <p:cNvPr id="10245" name="Rectangle 12"/>
          <p:cNvSpPr>
            <a:spLocks noGrp="1" noChangeArrowheads="1"/>
          </p:cNvSpPr>
          <p:nvPr>
            <p:ph type="title"/>
          </p:nvPr>
        </p:nvSpPr>
        <p:spPr/>
        <p:txBody>
          <a:bodyPr/>
          <a:lstStyle/>
          <a:p>
            <a:pPr eaLnBrk="1" hangingPunct="1"/>
            <a:r>
              <a:rPr lang="en-US" altLang="en-US"/>
              <a:t>Impulse Noise (continued)</a:t>
            </a:r>
          </a:p>
        </p:txBody>
      </p:sp>
      <p:pic>
        <p:nvPicPr>
          <p:cNvPr id="1024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552700"/>
            <a:ext cx="8153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0247" name="Footer Placeholder 3"/>
          <p:cNvSpPr>
            <a:spLocks noGrp="1"/>
          </p:cNvSpPr>
          <p:nvPr/>
        </p:nvSpPr>
        <p:spPr bwMode="auto">
          <a:xfrm>
            <a:off x="644525" y="6245225"/>
            <a:ext cx="7620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t>Data Communications and Computer Networks: A Business User's Approach, Eighth Edition</a:t>
            </a:r>
          </a:p>
          <a:p>
            <a:pPr eaLnBrk="1" hangingPunct="1">
              <a:spcBef>
                <a:spcPct val="0"/>
              </a:spcBef>
              <a:buFontTx/>
              <a:buNone/>
            </a:pPr>
            <a:r>
              <a:rPr lang="en-US" altLang="en-US" sz="1000"/>
              <a:t>© 2016. Cengage Learning. All Rights Reserved.</a:t>
            </a:r>
          </a:p>
          <a:p>
            <a:pPr eaLnBrk="1" hangingPunct="1">
              <a:spcBef>
                <a:spcPct val="0"/>
              </a:spcBef>
              <a:buFontTx/>
              <a:buNone/>
            </a:pPr>
            <a:endParaRPr lang="en-US" altLang="en-US" sz="1400">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342900" marR="0" indent="-342900" algn="l" defTabSz="914400" rtl="0" eaLnBrk="1" fontAlgn="base" latinLnBrk="0" hangingPunct="1">
          <a:lnSpc>
            <a:spcPct val="100000"/>
          </a:lnSpc>
          <a:spcBef>
            <a:spcPct val="20000"/>
          </a:spcBef>
          <a:spcAft>
            <a:spcPct val="0"/>
          </a:spcAft>
          <a:buClrTx/>
          <a:buSzTx/>
          <a:buFontTx/>
          <a:buNone/>
          <a:tabLst/>
          <a:defRPr kumimoji="0" lang="en-US" sz="2400" b="0" i="0" u="none" strike="noStrike" cap="none" normalizeH="0" baseline="0" smtClean="0">
            <a:ln>
              <a:noFill/>
            </a:ln>
            <a:solidFill>
              <a:srgbClr val="CC0000"/>
            </a:solidFill>
            <a:effectLst/>
            <a:latin typeface="Technical" pitchFamily="66"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342900" marR="0" indent="-342900" algn="l" defTabSz="914400" rtl="0" eaLnBrk="1" fontAlgn="base" latinLnBrk="0" hangingPunct="1">
          <a:lnSpc>
            <a:spcPct val="100000"/>
          </a:lnSpc>
          <a:spcBef>
            <a:spcPct val="20000"/>
          </a:spcBef>
          <a:spcAft>
            <a:spcPct val="0"/>
          </a:spcAft>
          <a:buClrTx/>
          <a:buSzTx/>
          <a:buFontTx/>
          <a:buNone/>
          <a:tabLst/>
          <a:defRPr kumimoji="0" lang="en-US" sz="2400" b="0" i="0" u="none" strike="noStrike" cap="none" normalizeH="0" baseline="0" smtClean="0">
            <a:ln>
              <a:noFill/>
            </a:ln>
            <a:solidFill>
              <a:srgbClr val="CC0000"/>
            </a:solidFill>
            <a:effectLst/>
            <a:latin typeface="Technical" pitchFamily="66"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705</TotalTime>
  <Words>4316</Words>
  <Application>Microsoft Office PowerPoint</Application>
  <PresentationFormat>On-screen Show (4:3)</PresentationFormat>
  <Paragraphs>611</Paragraphs>
  <Slides>64</Slides>
  <Notes>62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Arial</vt:lpstr>
      <vt:lpstr>Arial Rounded MT Bold</vt:lpstr>
      <vt:lpstr>Calibri</vt:lpstr>
      <vt:lpstr>Technical</vt:lpstr>
      <vt:lpstr>Times New Roman</vt:lpstr>
      <vt:lpstr>Wingdings</vt:lpstr>
      <vt:lpstr>1_Default Design</vt:lpstr>
      <vt:lpstr>PowerPoint Presentation</vt:lpstr>
      <vt:lpstr>Chapter Six</vt:lpstr>
      <vt:lpstr>After reading this chapter,  you should be able to:</vt:lpstr>
      <vt:lpstr>After reading this chapter,  you should be able to (continued):</vt:lpstr>
      <vt:lpstr>Introduction</vt:lpstr>
      <vt:lpstr>White Noise</vt:lpstr>
      <vt:lpstr>White Noise (continued)</vt:lpstr>
      <vt:lpstr>Impulse Noise</vt:lpstr>
      <vt:lpstr>Impulse Noise (continued)</vt:lpstr>
      <vt:lpstr>Impulse Noise (continued)</vt:lpstr>
      <vt:lpstr>Crosstalk</vt:lpstr>
      <vt:lpstr>Crosstalk (continued)</vt:lpstr>
      <vt:lpstr>Echo</vt:lpstr>
      <vt:lpstr>Echo (continued)</vt:lpstr>
      <vt:lpstr>Jitter</vt:lpstr>
      <vt:lpstr>Jitter (continued)</vt:lpstr>
      <vt:lpstr>Attenuation</vt:lpstr>
      <vt:lpstr>Error Prevention</vt:lpstr>
      <vt:lpstr>Error Prevention (continued)</vt:lpstr>
      <vt:lpstr>Error Detection</vt:lpstr>
      <vt:lpstr>Parity Checks</vt:lpstr>
      <vt:lpstr>Parity Checks (continued)</vt:lpstr>
      <vt:lpstr>Parity Checks (continued)</vt:lpstr>
      <vt:lpstr>Parity Checks (continued)</vt:lpstr>
      <vt:lpstr>Parity Checks (continued)</vt:lpstr>
      <vt:lpstr>Parity Checks (continued)</vt:lpstr>
      <vt:lpstr>Parity Checks (continued)</vt:lpstr>
      <vt:lpstr>Parity Checks (continued)</vt:lpstr>
      <vt:lpstr>Arithmetic Checksum</vt:lpstr>
      <vt:lpstr>Arithmetic Checksum</vt:lpstr>
      <vt:lpstr>Arithmetic Checksum</vt:lpstr>
      <vt:lpstr>Cyclic Redundancy Checksum</vt:lpstr>
      <vt:lpstr>Cyclic Redundancy Checksum (continued)</vt:lpstr>
      <vt:lpstr>Cyclic Redundancy Checksum (continued)</vt:lpstr>
      <vt:lpstr>Cyclic Redundancy Checksum (continued)</vt:lpstr>
      <vt:lpstr>Cyclic Redundancy Checksum (continued)</vt:lpstr>
      <vt:lpstr>Error Control</vt:lpstr>
      <vt:lpstr>Do Nothing (Toss the Frame/Packet)</vt:lpstr>
      <vt:lpstr>Return A Message</vt:lpstr>
      <vt:lpstr>Stop-and-Wait Error Control</vt:lpstr>
      <vt:lpstr>Stop-and-Wait Error Control (continued)</vt:lpstr>
      <vt:lpstr>Sliding Window Error Control</vt:lpstr>
      <vt:lpstr>Sliding Window Error Control (continued)</vt:lpstr>
      <vt:lpstr>Sliding Window Error Control (continued)</vt:lpstr>
      <vt:lpstr>Sliding Window Error Control (continued)</vt:lpstr>
      <vt:lpstr>Sliding Window Error Control (continued)</vt:lpstr>
      <vt:lpstr>Sliding Window Error Control (continued)</vt:lpstr>
      <vt:lpstr>Sliding Window Error Control (continued)</vt:lpstr>
      <vt:lpstr>Sliding Window Error Control (continued)</vt:lpstr>
      <vt:lpstr>Sliding Window Error Control (continued)</vt:lpstr>
      <vt:lpstr>Sliding Window Error Control (continued)</vt:lpstr>
      <vt:lpstr>Sliding Window Error Control (continued)</vt:lpstr>
      <vt:lpstr>Sliding Window Error Control (continued)</vt:lpstr>
      <vt:lpstr>Correct the Error</vt:lpstr>
      <vt:lpstr>Correct the Error (continued)</vt:lpstr>
      <vt:lpstr>Correct the Error (continued)</vt:lpstr>
      <vt:lpstr>Correct the Error (continued)</vt:lpstr>
      <vt:lpstr>Correct the Error (continued)</vt:lpstr>
      <vt:lpstr>Correct the Error (continued)</vt:lpstr>
      <vt:lpstr>Correct the Error (continued)</vt:lpstr>
      <vt:lpstr>Error Detection In Action</vt:lpstr>
      <vt:lpstr>Summary</vt:lpstr>
      <vt:lpstr>Summary (continued)</vt:lpstr>
      <vt:lpstr>kent.edu.au  Kent Institute Australia Pty. Ltd. ABN 49 003 577 302 ● CRICOS Code: 00161E ● RTO Code: 90458 ● TEQSA Provider Number: PRV12051</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Errors</dc:title>
  <dc:creator>Course Technology</dc:creator>
  <cp:lastModifiedBy>Rajesh Ampani</cp:lastModifiedBy>
  <cp:revision>189</cp:revision>
  <dcterms:created xsi:type="dcterms:W3CDTF">2000-03-31T17:25:39Z</dcterms:created>
  <dcterms:modified xsi:type="dcterms:W3CDTF">2020-03-16T22:36:30Z</dcterms:modified>
</cp:coreProperties>
</file>