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6" r:id="rId2"/>
    <p:sldId id="304" r:id="rId3"/>
    <p:sldId id="277" r:id="rId4"/>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00" r:id="rId27"/>
    <p:sldId id="301" r:id="rId28"/>
    <p:sldId id="302" r:id="rId29"/>
    <p:sldId id="303" r:id="rId30"/>
    <p:sldId id="273" r:id="rId31"/>
  </p:sldIdLst>
  <p:sldSz cx="12192000" cy="6858000"/>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76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6" autoAdjust="0"/>
    <p:restoredTop sz="94660"/>
  </p:normalViewPr>
  <p:slideViewPr>
    <p:cSldViewPr snapToGrid="0">
      <p:cViewPr varScale="1">
        <p:scale>
          <a:sx n="67" d="100"/>
          <a:sy n="67" d="100"/>
        </p:scale>
        <p:origin x="452" y="44"/>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68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96888"/>
          </a:xfrm>
          <a:prstGeom prst="rect">
            <a:avLst/>
          </a:prstGeom>
        </p:spPr>
        <p:txBody>
          <a:bodyPr vert="horz" lIns="91440" tIns="45720" rIns="91440" bIns="45720" rtlCol="0"/>
          <a:lstStyle>
            <a:lvl1pPr algn="r">
              <a:defRPr sz="1200"/>
            </a:lvl1pPr>
          </a:lstStyle>
          <a:p>
            <a:fld id="{3167B381-2549-48F4-8711-F15467D10553}" type="datetimeFigureOut">
              <a:rPr lang="en-US" smtClean="0"/>
              <a:pPr/>
              <a:t>10/11/2021</a:t>
            </a:fld>
            <a:endParaRPr lang="en-US" dirty="0"/>
          </a:p>
        </p:txBody>
      </p:sp>
      <p:sp>
        <p:nvSpPr>
          <p:cNvPr id="4" name="Footer Placeholder 3"/>
          <p:cNvSpPr>
            <a:spLocks noGrp="1"/>
          </p:cNvSpPr>
          <p:nvPr>
            <p:ph type="ftr" sz="quarter" idx="2"/>
          </p:nvPr>
        </p:nvSpPr>
        <p:spPr>
          <a:xfrm>
            <a:off x="0" y="9447213"/>
            <a:ext cx="2971800" cy="4968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9447213"/>
            <a:ext cx="2971800" cy="496887"/>
          </a:xfrm>
          <a:prstGeom prst="rect">
            <a:avLst/>
          </a:prstGeom>
        </p:spPr>
        <p:txBody>
          <a:bodyPr vert="horz" lIns="91440" tIns="45720" rIns="91440" bIns="45720" rtlCol="0" anchor="b"/>
          <a:lstStyle>
            <a:lvl1pPr algn="r">
              <a:defRPr sz="1200"/>
            </a:lvl1pPr>
          </a:lstStyle>
          <a:p>
            <a:fld id="{DEE88633-BA02-4BE1-B7A4-245090FE7571}" type="slidenum">
              <a:rPr lang="en-US" smtClean="0"/>
              <a:pPr/>
              <a:t>‹#›</a:t>
            </a:fld>
            <a:endParaRPr lang="en-US" dirty="0"/>
          </a:p>
        </p:txBody>
      </p:sp>
    </p:spTree>
    <p:extLst>
      <p:ext uri="{BB962C8B-B14F-4D97-AF65-F5344CB8AC3E}">
        <p14:creationId xmlns:p14="http://schemas.microsoft.com/office/powerpoint/2010/main" val="26364641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8475"/>
          </a:xfrm>
          <a:prstGeom prst="rect">
            <a:avLst/>
          </a:prstGeom>
        </p:spPr>
        <p:txBody>
          <a:bodyPr vert="horz" lIns="91434" tIns="45717" rIns="91434" bIns="45717" rtlCol="0"/>
          <a:lstStyle>
            <a:lvl1pPr algn="l">
              <a:defRPr sz="1200"/>
            </a:lvl1pPr>
          </a:lstStyle>
          <a:p>
            <a:endParaRPr lang="en-AU" dirty="0"/>
          </a:p>
        </p:txBody>
      </p:sp>
      <p:sp>
        <p:nvSpPr>
          <p:cNvPr id="3" name="Date Placeholder 2"/>
          <p:cNvSpPr>
            <a:spLocks noGrp="1"/>
          </p:cNvSpPr>
          <p:nvPr>
            <p:ph type="dt" idx="1"/>
          </p:nvPr>
        </p:nvSpPr>
        <p:spPr>
          <a:xfrm>
            <a:off x="3884613" y="0"/>
            <a:ext cx="2971800" cy="498475"/>
          </a:xfrm>
          <a:prstGeom prst="rect">
            <a:avLst/>
          </a:prstGeom>
        </p:spPr>
        <p:txBody>
          <a:bodyPr vert="horz" lIns="91434" tIns="45717" rIns="91434" bIns="45717" rtlCol="0"/>
          <a:lstStyle>
            <a:lvl1pPr algn="r">
              <a:defRPr sz="1200"/>
            </a:lvl1pPr>
          </a:lstStyle>
          <a:p>
            <a:fld id="{9D3FBAC9-CFCC-4023-89A7-5749D0192C0F}" type="datetimeFigureOut">
              <a:rPr lang="en-AU" smtClean="0"/>
              <a:pPr/>
              <a:t>11/10/2021</a:t>
            </a:fld>
            <a:endParaRPr lang="en-AU" dirty="0"/>
          </a:p>
        </p:txBody>
      </p:sp>
      <p:sp>
        <p:nvSpPr>
          <p:cNvPr id="4" name="Slide Image Placeholder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34" tIns="45717" rIns="91434" bIns="45717" rtlCol="0" anchor="ctr"/>
          <a:lstStyle/>
          <a:p>
            <a:endParaRPr lang="en-AU" dirty="0"/>
          </a:p>
        </p:txBody>
      </p:sp>
      <p:sp>
        <p:nvSpPr>
          <p:cNvPr id="5" name="Notes Placeholder 4"/>
          <p:cNvSpPr>
            <a:spLocks noGrp="1"/>
          </p:cNvSpPr>
          <p:nvPr>
            <p:ph type="body" sz="quarter" idx="3"/>
          </p:nvPr>
        </p:nvSpPr>
        <p:spPr>
          <a:xfrm>
            <a:off x="685800" y="4786314"/>
            <a:ext cx="5486400" cy="3916362"/>
          </a:xfrm>
          <a:prstGeom prst="rect">
            <a:avLst/>
          </a:prstGeom>
        </p:spPr>
        <p:txBody>
          <a:bodyPr vert="horz" lIns="91434" tIns="45717" rIns="91434" bIns="45717"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447214"/>
            <a:ext cx="2971800" cy="498475"/>
          </a:xfrm>
          <a:prstGeom prst="rect">
            <a:avLst/>
          </a:prstGeom>
        </p:spPr>
        <p:txBody>
          <a:bodyPr vert="horz" lIns="91434" tIns="45717" rIns="91434" bIns="45717"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9447214"/>
            <a:ext cx="2971800" cy="498475"/>
          </a:xfrm>
          <a:prstGeom prst="rect">
            <a:avLst/>
          </a:prstGeom>
        </p:spPr>
        <p:txBody>
          <a:bodyPr vert="horz" lIns="91434" tIns="45717" rIns="91434" bIns="45717" rtlCol="0" anchor="b"/>
          <a:lstStyle>
            <a:lvl1pPr algn="r">
              <a:defRPr sz="1200"/>
            </a:lvl1pPr>
          </a:lstStyle>
          <a:p>
            <a:fld id="{A04D994D-9358-4AF5-8166-377E36F359B3}" type="slidenum">
              <a:rPr lang="en-AU" smtClean="0"/>
              <a:pPr/>
              <a:t>‹#›</a:t>
            </a:fld>
            <a:endParaRPr lang="en-AU" dirty="0"/>
          </a:p>
        </p:txBody>
      </p:sp>
    </p:spTree>
    <p:extLst>
      <p:ext uri="{BB962C8B-B14F-4D97-AF65-F5344CB8AC3E}">
        <p14:creationId xmlns:p14="http://schemas.microsoft.com/office/powerpoint/2010/main" val="426523258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1</a:t>
            </a:fld>
            <a:endParaRPr lang="en-AU" dirty="0"/>
          </a:p>
        </p:txBody>
      </p:sp>
    </p:spTree>
    <p:extLst>
      <p:ext uri="{BB962C8B-B14F-4D97-AF65-F5344CB8AC3E}">
        <p14:creationId xmlns:p14="http://schemas.microsoft.com/office/powerpoint/2010/main" val="1803461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p:txBody>
          <a:bodyPr/>
          <a:lstStyle/>
          <a:p>
            <a:pPr>
              <a:defRPr/>
            </a:pPr>
            <a:fld id="{19F53ABD-6A60-42B9-BFED-40EF7C91BC9B}" type="slidenum">
              <a:rPr lang="en-US" smtClean="0"/>
              <a:pPr>
                <a:defRPr/>
              </a:pPr>
              <a:t>12</a:t>
            </a:fld>
            <a:endParaRPr lang="en-US" dirty="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CA" dirty="0"/>
          </a:p>
        </p:txBody>
      </p:sp>
    </p:spTree>
    <p:extLst>
      <p:ext uri="{BB962C8B-B14F-4D97-AF65-F5344CB8AC3E}">
        <p14:creationId xmlns:p14="http://schemas.microsoft.com/office/powerpoint/2010/main" val="1913467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p:txBody>
          <a:bodyPr/>
          <a:lstStyle/>
          <a:p>
            <a:pPr>
              <a:defRPr/>
            </a:pPr>
            <a:fld id="{19F53ABD-6A60-42B9-BFED-40EF7C91BC9B}" type="slidenum">
              <a:rPr lang="en-US" smtClean="0"/>
              <a:pPr>
                <a:defRPr/>
              </a:pPr>
              <a:t>13</a:t>
            </a:fld>
            <a:endParaRPr lang="en-US" dirty="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CA" dirty="0"/>
          </a:p>
        </p:txBody>
      </p:sp>
    </p:spTree>
    <p:extLst>
      <p:ext uri="{BB962C8B-B14F-4D97-AF65-F5344CB8AC3E}">
        <p14:creationId xmlns:p14="http://schemas.microsoft.com/office/powerpoint/2010/main" val="1323646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p:txBody>
          <a:bodyPr/>
          <a:lstStyle/>
          <a:p>
            <a:pPr>
              <a:defRPr/>
            </a:pPr>
            <a:fld id="{19F53ABD-6A60-42B9-BFED-40EF7C91BC9B}" type="slidenum">
              <a:rPr lang="en-US" smtClean="0"/>
              <a:pPr>
                <a:defRPr/>
              </a:pPr>
              <a:t>15</a:t>
            </a:fld>
            <a:endParaRPr lang="en-US" dirty="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CA" dirty="0"/>
          </a:p>
        </p:txBody>
      </p:sp>
    </p:spTree>
    <p:extLst>
      <p:ext uri="{BB962C8B-B14F-4D97-AF65-F5344CB8AC3E}">
        <p14:creationId xmlns:p14="http://schemas.microsoft.com/office/powerpoint/2010/main" val="38947621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p:txBody>
          <a:bodyPr/>
          <a:lstStyle/>
          <a:p>
            <a:pPr>
              <a:defRPr/>
            </a:pPr>
            <a:fld id="{19F53ABD-6A60-42B9-BFED-40EF7C91BC9B}" type="slidenum">
              <a:rPr lang="en-US" smtClean="0"/>
              <a:pPr>
                <a:defRPr/>
              </a:pPr>
              <a:t>16</a:t>
            </a:fld>
            <a:endParaRPr lang="en-US" dirty="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CA" dirty="0"/>
          </a:p>
        </p:txBody>
      </p:sp>
    </p:spTree>
    <p:extLst>
      <p:ext uri="{BB962C8B-B14F-4D97-AF65-F5344CB8AC3E}">
        <p14:creationId xmlns:p14="http://schemas.microsoft.com/office/powerpoint/2010/main" val="16434518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p:txBody>
          <a:bodyPr/>
          <a:lstStyle/>
          <a:p>
            <a:pPr>
              <a:defRPr/>
            </a:pPr>
            <a:fld id="{19F53ABD-6A60-42B9-BFED-40EF7C91BC9B}" type="slidenum">
              <a:rPr lang="en-US" smtClean="0"/>
              <a:pPr>
                <a:defRPr/>
              </a:pPr>
              <a:t>17</a:t>
            </a:fld>
            <a:endParaRPr lang="en-US" dirty="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CA" dirty="0"/>
          </a:p>
        </p:txBody>
      </p:sp>
    </p:spTree>
    <p:extLst>
      <p:ext uri="{BB962C8B-B14F-4D97-AF65-F5344CB8AC3E}">
        <p14:creationId xmlns:p14="http://schemas.microsoft.com/office/powerpoint/2010/main" val="34430435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p:txBody>
          <a:bodyPr/>
          <a:lstStyle/>
          <a:p>
            <a:pPr>
              <a:defRPr/>
            </a:pPr>
            <a:fld id="{19F53ABD-6A60-42B9-BFED-40EF7C91BC9B}" type="slidenum">
              <a:rPr lang="en-US" smtClean="0"/>
              <a:pPr>
                <a:defRPr/>
              </a:pPr>
              <a:t>18</a:t>
            </a:fld>
            <a:endParaRPr lang="en-US" dirty="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CA" dirty="0"/>
          </a:p>
        </p:txBody>
      </p:sp>
    </p:spTree>
    <p:extLst>
      <p:ext uri="{BB962C8B-B14F-4D97-AF65-F5344CB8AC3E}">
        <p14:creationId xmlns:p14="http://schemas.microsoft.com/office/powerpoint/2010/main" val="32925145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p:txBody>
          <a:bodyPr/>
          <a:lstStyle/>
          <a:p>
            <a:pPr>
              <a:defRPr/>
            </a:pPr>
            <a:fld id="{19F53ABD-6A60-42B9-BFED-40EF7C91BC9B}" type="slidenum">
              <a:rPr lang="en-US" smtClean="0"/>
              <a:pPr>
                <a:defRPr/>
              </a:pPr>
              <a:t>19</a:t>
            </a:fld>
            <a:endParaRPr lang="en-US" dirty="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CA" dirty="0"/>
          </a:p>
        </p:txBody>
      </p:sp>
    </p:spTree>
    <p:extLst>
      <p:ext uri="{BB962C8B-B14F-4D97-AF65-F5344CB8AC3E}">
        <p14:creationId xmlns:p14="http://schemas.microsoft.com/office/powerpoint/2010/main" val="40936533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p:txBody>
          <a:bodyPr/>
          <a:lstStyle/>
          <a:p>
            <a:pPr>
              <a:defRPr/>
            </a:pPr>
            <a:fld id="{19F53ABD-6A60-42B9-BFED-40EF7C91BC9B}" type="slidenum">
              <a:rPr lang="en-US" smtClean="0"/>
              <a:pPr>
                <a:defRPr/>
              </a:pPr>
              <a:t>20</a:t>
            </a:fld>
            <a:endParaRPr lang="en-US" dirty="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CA" dirty="0"/>
          </a:p>
        </p:txBody>
      </p:sp>
    </p:spTree>
    <p:extLst>
      <p:ext uri="{BB962C8B-B14F-4D97-AF65-F5344CB8AC3E}">
        <p14:creationId xmlns:p14="http://schemas.microsoft.com/office/powerpoint/2010/main" val="32901459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p:txBody>
          <a:bodyPr/>
          <a:lstStyle/>
          <a:p>
            <a:pPr>
              <a:defRPr/>
            </a:pPr>
            <a:fld id="{19F53ABD-6A60-42B9-BFED-40EF7C91BC9B}" type="slidenum">
              <a:rPr lang="en-US" smtClean="0"/>
              <a:pPr>
                <a:defRPr/>
              </a:pPr>
              <a:t>21</a:t>
            </a:fld>
            <a:endParaRPr lang="en-US" dirty="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CA" dirty="0"/>
          </a:p>
        </p:txBody>
      </p:sp>
    </p:spTree>
    <p:extLst>
      <p:ext uri="{BB962C8B-B14F-4D97-AF65-F5344CB8AC3E}">
        <p14:creationId xmlns:p14="http://schemas.microsoft.com/office/powerpoint/2010/main" val="39028336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p:txBody>
          <a:bodyPr/>
          <a:lstStyle/>
          <a:p>
            <a:pPr>
              <a:defRPr/>
            </a:pPr>
            <a:fld id="{19F53ABD-6A60-42B9-BFED-40EF7C91BC9B}" type="slidenum">
              <a:rPr lang="en-US" smtClean="0"/>
              <a:pPr>
                <a:defRPr/>
              </a:pPr>
              <a:t>22</a:t>
            </a:fld>
            <a:endParaRPr lang="en-US" dirty="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CA" dirty="0"/>
          </a:p>
        </p:txBody>
      </p:sp>
    </p:spTree>
    <p:extLst>
      <p:ext uri="{BB962C8B-B14F-4D97-AF65-F5344CB8AC3E}">
        <p14:creationId xmlns:p14="http://schemas.microsoft.com/office/powerpoint/2010/main" val="957958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862312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p:txBody>
          <a:bodyPr/>
          <a:lstStyle/>
          <a:p>
            <a:pPr>
              <a:defRPr/>
            </a:pPr>
            <a:fld id="{19F53ABD-6A60-42B9-BFED-40EF7C91BC9B}" type="slidenum">
              <a:rPr lang="en-US" smtClean="0"/>
              <a:pPr>
                <a:defRPr/>
              </a:pPr>
              <a:t>23</a:t>
            </a:fld>
            <a:endParaRPr lang="en-US" dirty="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CA" dirty="0"/>
          </a:p>
        </p:txBody>
      </p:sp>
    </p:spTree>
    <p:extLst>
      <p:ext uri="{BB962C8B-B14F-4D97-AF65-F5344CB8AC3E}">
        <p14:creationId xmlns:p14="http://schemas.microsoft.com/office/powerpoint/2010/main" val="21679460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p:txBody>
          <a:bodyPr/>
          <a:lstStyle/>
          <a:p>
            <a:pPr>
              <a:defRPr/>
            </a:pPr>
            <a:fld id="{19F53ABD-6A60-42B9-BFED-40EF7C91BC9B}" type="slidenum">
              <a:rPr lang="en-US" smtClean="0"/>
              <a:pPr>
                <a:defRPr/>
              </a:pPr>
              <a:t>27</a:t>
            </a:fld>
            <a:endParaRPr lang="en-US" dirty="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CA" dirty="0"/>
          </a:p>
        </p:txBody>
      </p:sp>
    </p:spTree>
    <p:extLst>
      <p:ext uri="{BB962C8B-B14F-4D97-AF65-F5344CB8AC3E}">
        <p14:creationId xmlns:p14="http://schemas.microsoft.com/office/powerpoint/2010/main" val="32583804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p:txBody>
          <a:bodyPr/>
          <a:lstStyle/>
          <a:p>
            <a:pPr>
              <a:defRPr/>
            </a:pPr>
            <a:fld id="{19F53ABD-6A60-42B9-BFED-40EF7C91BC9B}" type="slidenum">
              <a:rPr lang="en-US" smtClean="0"/>
              <a:pPr>
                <a:defRPr/>
              </a:pPr>
              <a:t>28</a:t>
            </a:fld>
            <a:endParaRPr lang="en-US" dirty="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CA" dirty="0"/>
          </a:p>
        </p:txBody>
      </p:sp>
    </p:spTree>
    <p:extLst>
      <p:ext uri="{BB962C8B-B14F-4D97-AF65-F5344CB8AC3E}">
        <p14:creationId xmlns:p14="http://schemas.microsoft.com/office/powerpoint/2010/main" val="1761361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30</a:t>
            </a:fld>
            <a:endParaRPr lang="en-AU" dirty="0"/>
          </a:p>
        </p:txBody>
      </p:sp>
    </p:spTree>
    <p:extLst>
      <p:ext uri="{BB962C8B-B14F-4D97-AF65-F5344CB8AC3E}">
        <p14:creationId xmlns:p14="http://schemas.microsoft.com/office/powerpoint/2010/main" val="4258719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p:txBody>
          <a:bodyPr/>
          <a:lstStyle/>
          <a:p>
            <a:pPr>
              <a:defRPr/>
            </a:pPr>
            <a:fld id="{19F53ABD-6A60-42B9-BFED-40EF7C91BC9B}" type="slidenum">
              <a:rPr lang="en-US" smtClean="0"/>
              <a:pPr>
                <a:defRPr/>
              </a:pPr>
              <a:t>4</a:t>
            </a:fld>
            <a:endParaRPr lang="en-US" dirty="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CA" dirty="0"/>
          </a:p>
        </p:txBody>
      </p:sp>
    </p:spTree>
    <p:extLst>
      <p:ext uri="{BB962C8B-B14F-4D97-AF65-F5344CB8AC3E}">
        <p14:creationId xmlns:p14="http://schemas.microsoft.com/office/powerpoint/2010/main" val="3486512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p:txBody>
          <a:bodyPr/>
          <a:lstStyle/>
          <a:p>
            <a:pPr>
              <a:defRPr/>
            </a:pPr>
            <a:fld id="{19F53ABD-6A60-42B9-BFED-40EF7C91BC9B}" type="slidenum">
              <a:rPr lang="en-US" smtClean="0"/>
              <a:pPr>
                <a:defRPr/>
              </a:pPr>
              <a:t>5</a:t>
            </a:fld>
            <a:endParaRPr lang="en-US" dirty="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CA" dirty="0"/>
          </a:p>
        </p:txBody>
      </p:sp>
    </p:spTree>
    <p:extLst>
      <p:ext uri="{BB962C8B-B14F-4D97-AF65-F5344CB8AC3E}">
        <p14:creationId xmlns:p14="http://schemas.microsoft.com/office/powerpoint/2010/main" val="3519299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p:txBody>
          <a:bodyPr/>
          <a:lstStyle/>
          <a:p>
            <a:pPr>
              <a:defRPr/>
            </a:pPr>
            <a:fld id="{19F53ABD-6A60-42B9-BFED-40EF7C91BC9B}" type="slidenum">
              <a:rPr lang="en-US" smtClean="0"/>
              <a:pPr>
                <a:defRPr/>
              </a:pPr>
              <a:t>6</a:t>
            </a:fld>
            <a:endParaRPr lang="en-US" dirty="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CA" dirty="0"/>
          </a:p>
        </p:txBody>
      </p:sp>
    </p:spTree>
    <p:extLst>
      <p:ext uri="{BB962C8B-B14F-4D97-AF65-F5344CB8AC3E}">
        <p14:creationId xmlns:p14="http://schemas.microsoft.com/office/powerpoint/2010/main" val="4118036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p:txBody>
          <a:bodyPr/>
          <a:lstStyle/>
          <a:p>
            <a:pPr>
              <a:defRPr/>
            </a:pPr>
            <a:fld id="{19F53ABD-6A60-42B9-BFED-40EF7C91BC9B}" type="slidenum">
              <a:rPr lang="en-US" smtClean="0"/>
              <a:pPr>
                <a:defRPr/>
              </a:pPr>
              <a:t>8</a:t>
            </a:fld>
            <a:endParaRPr lang="en-US" dirty="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CA" dirty="0"/>
          </a:p>
        </p:txBody>
      </p:sp>
    </p:spTree>
    <p:extLst>
      <p:ext uri="{BB962C8B-B14F-4D97-AF65-F5344CB8AC3E}">
        <p14:creationId xmlns:p14="http://schemas.microsoft.com/office/powerpoint/2010/main" val="894589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p:txBody>
          <a:bodyPr/>
          <a:lstStyle/>
          <a:p>
            <a:pPr>
              <a:defRPr/>
            </a:pPr>
            <a:fld id="{19F53ABD-6A60-42B9-BFED-40EF7C91BC9B}" type="slidenum">
              <a:rPr lang="en-US" smtClean="0"/>
              <a:pPr>
                <a:defRPr/>
              </a:pPr>
              <a:t>9</a:t>
            </a:fld>
            <a:endParaRPr lang="en-US" dirty="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CA" dirty="0"/>
          </a:p>
        </p:txBody>
      </p:sp>
    </p:spTree>
    <p:extLst>
      <p:ext uri="{BB962C8B-B14F-4D97-AF65-F5344CB8AC3E}">
        <p14:creationId xmlns:p14="http://schemas.microsoft.com/office/powerpoint/2010/main" val="3853696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p:txBody>
          <a:bodyPr/>
          <a:lstStyle/>
          <a:p>
            <a:pPr>
              <a:defRPr/>
            </a:pPr>
            <a:fld id="{19F53ABD-6A60-42B9-BFED-40EF7C91BC9B}" type="slidenum">
              <a:rPr lang="en-US" smtClean="0"/>
              <a:pPr>
                <a:defRPr/>
              </a:pPr>
              <a:t>10</a:t>
            </a:fld>
            <a:endParaRPr lang="en-US" dirty="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CA" dirty="0"/>
          </a:p>
        </p:txBody>
      </p:sp>
    </p:spTree>
    <p:extLst>
      <p:ext uri="{BB962C8B-B14F-4D97-AF65-F5344CB8AC3E}">
        <p14:creationId xmlns:p14="http://schemas.microsoft.com/office/powerpoint/2010/main" val="1296489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p:txBody>
          <a:bodyPr/>
          <a:lstStyle/>
          <a:p>
            <a:pPr>
              <a:defRPr/>
            </a:pPr>
            <a:fld id="{19F53ABD-6A60-42B9-BFED-40EF7C91BC9B}" type="slidenum">
              <a:rPr lang="en-US" smtClean="0"/>
              <a:pPr>
                <a:defRPr/>
              </a:pPr>
              <a:t>11</a:t>
            </a:fld>
            <a:endParaRPr lang="en-US" dirty="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CA" dirty="0"/>
          </a:p>
        </p:txBody>
      </p:sp>
    </p:spTree>
    <p:extLst>
      <p:ext uri="{BB962C8B-B14F-4D97-AF65-F5344CB8AC3E}">
        <p14:creationId xmlns:p14="http://schemas.microsoft.com/office/powerpoint/2010/main" val="130355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a:xfrm>
            <a:off x="262550" y="6356350"/>
            <a:ext cx="3318850" cy="365125"/>
          </a:xfrm>
        </p:spPr>
        <p:txBody>
          <a:bodyPr/>
          <a:lstStyle/>
          <a:p>
            <a:r>
              <a:rPr lang="en-AU" dirty="0"/>
              <a:t>Version 2 – 18</a:t>
            </a:r>
            <a:r>
              <a:rPr lang="en-AU" baseline="30000" dirty="0"/>
              <a:t>th</a:t>
            </a:r>
            <a:r>
              <a:rPr lang="en-AU" dirty="0"/>
              <a:t> December 2015</a:t>
            </a:r>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grpSp>
        <p:nvGrpSpPr>
          <p:cNvPr id="7" name="Group 6"/>
          <p:cNvGrpSpPr>
            <a:grpSpLocks/>
          </p:cNvGrpSpPr>
          <p:nvPr userDrawn="1"/>
        </p:nvGrpSpPr>
        <p:grpSpPr bwMode="auto">
          <a:xfrm>
            <a:off x="0" y="1"/>
            <a:ext cx="12192000" cy="359228"/>
            <a:chOff x="0" y="-506"/>
            <a:chExt cx="11906" cy="171"/>
          </a:xfrm>
        </p:grpSpPr>
        <p:grpSp>
          <p:nvGrpSpPr>
            <p:cNvPr id="8" name="Group 7"/>
            <p:cNvGrpSpPr>
              <a:grpSpLocks/>
            </p:cNvGrpSpPr>
            <p:nvPr/>
          </p:nvGrpSpPr>
          <p:grpSpPr bwMode="auto">
            <a:xfrm>
              <a:off x="8929" y="-506"/>
              <a:ext cx="2977" cy="171"/>
              <a:chOff x="8929" y="-506"/>
              <a:chExt cx="2977" cy="171"/>
            </a:xfrm>
          </p:grpSpPr>
          <p:sp>
            <p:nvSpPr>
              <p:cNvPr id="15" name="Freeform 14"/>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5953" y="-506"/>
              <a:ext cx="2977" cy="171"/>
              <a:chOff x="5953" y="-506"/>
              <a:chExt cx="2977" cy="171"/>
            </a:xfrm>
          </p:grpSpPr>
          <p:sp>
            <p:nvSpPr>
              <p:cNvPr id="14" name="Freeform 13"/>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2976" y="-506"/>
              <a:ext cx="2977" cy="171"/>
              <a:chOff x="2976" y="-506"/>
              <a:chExt cx="2977" cy="171"/>
            </a:xfrm>
          </p:grpSpPr>
          <p:sp>
            <p:nvSpPr>
              <p:cNvPr id="13" name="Freeform 12"/>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0" y="-506"/>
              <a:ext cx="2977" cy="171"/>
              <a:chOff x="0" y="-506"/>
              <a:chExt cx="2977" cy="171"/>
            </a:xfrm>
          </p:grpSpPr>
          <p:sp>
            <p:nvSpPr>
              <p:cNvPr id="12" name="Freeform 11"/>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1269200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D9C8793D-DBA7-4A8F-846C-01F1021D9C65}" type="datetime1">
              <a:rPr lang="en-AU" smtClean="0"/>
              <a:t>11/10/2021</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grpSp>
        <p:nvGrpSpPr>
          <p:cNvPr id="7" name="Group 6"/>
          <p:cNvGrpSpPr>
            <a:grpSpLocks/>
          </p:cNvGrpSpPr>
          <p:nvPr userDrawn="1"/>
        </p:nvGrpSpPr>
        <p:grpSpPr bwMode="auto">
          <a:xfrm>
            <a:off x="0" y="1"/>
            <a:ext cx="12192000" cy="359228"/>
            <a:chOff x="0" y="-506"/>
            <a:chExt cx="11906" cy="171"/>
          </a:xfrm>
        </p:grpSpPr>
        <p:grpSp>
          <p:nvGrpSpPr>
            <p:cNvPr id="8" name="Group 7"/>
            <p:cNvGrpSpPr>
              <a:grpSpLocks/>
            </p:cNvGrpSpPr>
            <p:nvPr/>
          </p:nvGrpSpPr>
          <p:grpSpPr bwMode="auto">
            <a:xfrm>
              <a:off x="8929" y="-506"/>
              <a:ext cx="2977" cy="171"/>
              <a:chOff x="8929" y="-506"/>
              <a:chExt cx="2977" cy="171"/>
            </a:xfrm>
          </p:grpSpPr>
          <p:sp>
            <p:nvSpPr>
              <p:cNvPr id="15" name="Freeform 14"/>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5953" y="-506"/>
              <a:ext cx="2977" cy="171"/>
              <a:chOff x="5953" y="-506"/>
              <a:chExt cx="2977" cy="171"/>
            </a:xfrm>
          </p:grpSpPr>
          <p:sp>
            <p:nvSpPr>
              <p:cNvPr id="14" name="Freeform 13"/>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2976" y="-506"/>
              <a:ext cx="2977" cy="171"/>
              <a:chOff x="2976" y="-506"/>
              <a:chExt cx="2977" cy="171"/>
            </a:xfrm>
          </p:grpSpPr>
          <p:sp>
            <p:nvSpPr>
              <p:cNvPr id="13" name="Freeform 12"/>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0" y="-506"/>
              <a:ext cx="2977" cy="171"/>
              <a:chOff x="0" y="-506"/>
              <a:chExt cx="2977" cy="171"/>
            </a:xfrm>
          </p:grpSpPr>
          <p:sp>
            <p:nvSpPr>
              <p:cNvPr id="12" name="Freeform 11"/>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4128166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9CE28F1-FEFC-4EE5-A54C-C5AD95E03F3C}" type="datetime1">
              <a:rPr lang="en-AU" smtClean="0"/>
              <a:t>11/10/2021</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grpSp>
        <p:nvGrpSpPr>
          <p:cNvPr id="7" name="Group 6"/>
          <p:cNvGrpSpPr>
            <a:grpSpLocks/>
          </p:cNvGrpSpPr>
          <p:nvPr userDrawn="1"/>
        </p:nvGrpSpPr>
        <p:grpSpPr bwMode="auto">
          <a:xfrm>
            <a:off x="0" y="1"/>
            <a:ext cx="12192000" cy="359228"/>
            <a:chOff x="0" y="-506"/>
            <a:chExt cx="11906" cy="171"/>
          </a:xfrm>
        </p:grpSpPr>
        <p:grpSp>
          <p:nvGrpSpPr>
            <p:cNvPr id="8" name="Group 7"/>
            <p:cNvGrpSpPr>
              <a:grpSpLocks/>
            </p:cNvGrpSpPr>
            <p:nvPr/>
          </p:nvGrpSpPr>
          <p:grpSpPr bwMode="auto">
            <a:xfrm>
              <a:off x="8929" y="-506"/>
              <a:ext cx="2977" cy="171"/>
              <a:chOff x="8929" y="-506"/>
              <a:chExt cx="2977" cy="171"/>
            </a:xfrm>
          </p:grpSpPr>
          <p:sp>
            <p:nvSpPr>
              <p:cNvPr id="15" name="Freeform 14"/>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5953" y="-506"/>
              <a:ext cx="2977" cy="171"/>
              <a:chOff x="5953" y="-506"/>
              <a:chExt cx="2977" cy="171"/>
            </a:xfrm>
          </p:grpSpPr>
          <p:sp>
            <p:nvSpPr>
              <p:cNvPr id="14" name="Freeform 13"/>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2976" y="-506"/>
              <a:ext cx="2977" cy="171"/>
              <a:chOff x="2976" y="-506"/>
              <a:chExt cx="2977" cy="171"/>
            </a:xfrm>
          </p:grpSpPr>
          <p:sp>
            <p:nvSpPr>
              <p:cNvPr id="13" name="Freeform 12"/>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0" y="-506"/>
              <a:ext cx="2977" cy="171"/>
              <a:chOff x="0" y="-506"/>
              <a:chExt cx="2977" cy="171"/>
            </a:xfrm>
          </p:grpSpPr>
          <p:sp>
            <p:nvSpPr>
              <p:cNvPr id="12" name="Freeform 11"/>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249674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840E0D84-6247-431F-AFCA-113F4EE39346}" type="datetime1">
              <a:rPr lang="en-AU" smtClean="0"/>
              <a:t>11/10/2021</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grpSp>
        <p:nvGrpSpPr>
          <p:cNvPr id="7" name="Group 6"/>
          <p:cNvGrpSpPr>
            <a:grpSpLocks/>
          </p:cNvGrpSpPr>
          <p:nvPr userDrawn="1"/>
        </p:nvGrpSpPr>
        <p:grpSpPr bwMode="auto">
          <a:xfrm>
            <a:off x="0" y="1"/>
            <a:ext cx="12192000" cy="359228"/>
            <a:chOff x="0" y="-506"/>
            <a:chExt cx="11906" cy="171"/>
          </a:xfrm>
        </p:grpSpPr>
        <p:grpSp>
          <p:nvGrpSpPr>
            <p:cNvPr id="8" name="Group 7"/>
            <p:cNvGrpSpPr>
              <a:grpSpLocks/>
            </p:cNvGrpSpPr>
            <p:nvPr/>
          </p:nvGrpSpPr>
          <p:grpSpPr bwMode="auto">
            <a:xfrm>
              <a:off x="8929" y="-506"/>
              <a:ext cx="2977" cy="171"/>
              <a:chOff x="8929" y="-506"/>
              <a:chExt cx="2977" cy="171"/>
            </a:xfrm>
          </p:grpSpPr>
          <p:sp>
            <p:nvSpPr>
              <p:cNvPr id="15" name="Freeform 14"/>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5953" y="-506"/>
              <a:ext cx="2977" cy="171"/>
              <a:chOff x="5953" y="-506"/>
              <a:chExt cx="2977" cy="171"/>
            </a:xfrm>
          </p:grpSpPr>
          <p:sp>
            <p:nvSpPr>
              <p:cNvPr id="14" name="Freeform 13"/>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2976" y="-506"/>
              <a:ext cx="2977" cy="171"/>
              <a:chOff x="2976" y="-506"/>
              <a:chExt cx="2977" cy="171"/>
            </a:xfrm>
          </p:grpSpPr>
          <p:sp>
            <p:nvSpPr>
              <p:cNvPr id="13" name="Freeform 12"/>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0" y="-506"/>
              <a:ext cx="2977" cy="171"/>
              <a:chOff x="0" y="-506"/>
              <a:chExt cx="2977" cy="171"/>
            </a:xfrm>
          </p:grpSpPr>
          <p:sp>
            <p:nvSpPr>
              <p:cNvPr id="12" name="Freeform 11"/>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pic>
        <p:nvPicPr>
          <p:cNvPr id="1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1264248"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7288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9A24A7-E0D0-4BD2-8EBB-7E8FF95D7C57}" type="datetime1">
              <a:rPr lang="en-AU" smtClean="0"/>
              <a:t>11/10/2021</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grpSp>
        <p:nvGrpSpPr>
          <p:cNvPr id="7" name="Group 6"/>
          <p:cNvGrpSpPr>
            <a:grpSpLocks/>
          </p:cNvGrpSpPr>
          <p:nvPr userDrawn="1"/>
        </p:nvGrpSpPr>
        <p:grpSpPr bwMode="auto">
          <a:xfrm>
            <a:off x="0" y="1"/>
            <a:ext cx="12192000" cy="359228"/>
            <a:chOff x="0" y="-506"/>
            <a:chExt cx="11906" cy="171"/>
          </a:xfrm>
        </p:grpSpPr>
        <p:grpSp>
          <p:nvGrpSpPr>
            <p:cNvPr id="8" name="Group 7"/>
            <p:cNvGrpSpPr>
              <a:grpSpLocks/>
            </p:cNvGrpSpPr>
            <p:nvPr/>
          </p:nvGrpSpPr>
          <p:grpSpPr bwMode="auto">
            <a:xfrm>
              <a:off x="8929" y="-506"/>
              <a:ext cx="2977" cy="171"/>
              <a:chOff x="8929" y="-506"/>
              <a:chExt cx="2977" cy="171"/>
            </a:xfrm>
          </p:grpSpPr>
          <p:sp>
            <p:nvSpPr>
              <p:cNvPr id="15" name="Freeform 14"/>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5953" y="-506"/>
              <a:ext cx="2977" cy="171"/>
              <a:chOff x="5953" y="-506"/>
              <a:chExt cx="2977" cy="171"/>
            </a:xfrm>
          </p:grpSpPr>
          <p:sp>
            <p:nvSpPr>
              <p:cNvPr id="14" name="Freeform 13"/>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2976" y="-506"/>
              <a:ext cx="2977" cy="171"/>
              <a:chOff x="2976" y="-506"/>
              <a:chExt cx="2977" cy="171"/>
            </a:xfrm>
          </p:grpSpPr>
          <p:sp>
            <p:nvSpPr>
              <p:cNvPr id="13" name="Freeform 12"/>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0" y="-506"/>
              <a:ext cx="2977" cy="171"/>
              <a:chOff x="0" y="-506"/>
              <a:chExt cx="2977" cy="171"/>
            </a:xfrm>
          </p:grpSpPr>
          <p:sp>
            <p:nvSpPr>
              <p:cNvPr id="12" name="Freeform 11"/>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pic>
        <p:nvPicPr>
          <p:cNvPr id="1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1264248"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3854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69A33247-0532-4294-AAF9-44D3CCAEBDA1}" type="slidenum">
              <a:rPr lang="en-AU" smtClean="0"/>
              <a:pPr/>
              <a:t>‹#›</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endParaRPr lang="en-AU" dirty="0"/>
          </a:p>
        </p:txBody>
      </p:sp>
      <p:grpSp>
        <p:nvGrpSpPr>
          <p:cNvPr id="9" name="Group 8"/>
          <p:cNvGrpSpPr>
            <a:grpSpLocks/>
          </p:cNvGrpSpPr>
          <p:nvPr userDrawn="1"/>
        </p:nvGrpSpPr>
        <p:grpSpPr bwMode="auto">
          <a:xfrm>
            <a:off x="0" y="1"/>
            <a:ext cx="12192000" cy="359228"/>
            <a:chOff x="0" y="-506"/>
            <a:chExt cx="11906" cy="171"/>
          </a:xfrm>
        </p:grpSpPr>
        <p:grpSp>
          <p:nvGrpSpPr>
            <p:cNvPr id="10" name="Group 9"/>
            <p:cNvGrpSpPr>
              <a:grpSpLocks/>
            </p:cNvGrpSpPr>
            <p:nvPr/>
          </p:nvGrpSpPr>
          <p:grpSpPr bwMode="auto">
            <a:xfrm>
              <a:off x="8929" y="-506"/>
              <a:ext cx="2977" cy="171"/>
              <a:chOff x="8929" y="-506"/>
              <a:chExt cx="2977" cy="171"/>
            </a:xfrm>
          </p:grpSpPr>
          <p:sp>
            <p:nvSpPr>
              <p:cNvPr id="17" name="Freeform 16"/>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5953" y="-506"/>
              <a:ext cx="2977" cy="171"/>
              <a:chOff x="5953" y="-506"/>
              <a:chExt cx="2977" cy="171"/>
            </a:xfrm>
          </p:grpSpPr>
          <p:sp>
            <p:nvSpPr>
              <p:cNvPr id="16" name="Freeform 15"/>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2976" y="-506"/>
              <a:ext cx="2977" cy="171"/>
              <a:chOff x="2976" y="-506"/>
              <a:chExt cx="2977" cy="171"/>
            </a:xfrm>
          </p:grpSpPr>
          <p:sp>
            <p:nvSpPr>
              <p:cNvPr id="15" name="Freeform 14"/>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0" y="-506"/>
              <a:ext cx="2977" cy="171"/>
              <a:chOff x="0" y="-506"/>
              <a:chExt cx="2977" cy="171"/>
            </a:xfrm>
          </p:grpSpPr>
          <p:sp>
            <p:nvSpPr>
              <p:cNvPr id="14" name="Freeform 13"/>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pic>
        <p:nvPicPr>
          <p:cNvPr id="1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1264248"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4373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B6FA2929-F721-4DEC-A111-2242BC722A49}" type="datetime1">
              <a:rPr lang="en-AU" smtClean="0"/>
              <a:t>11/10/2021</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69A33247-0532-4294-AAF9-44D3CCAEBDA1}" type="slidenum">
              <a:rPr lang="en-AU" smtClean="0"/>
              <a:pPr/>
              <a:t>‹#›</a:t>
            </a:fld>
            <a:endParaRPr lang="en-AU" dirty="0"/>
          </a:p>
        </p:txBody>
      </p:sp>
      <p:grpSp>
        <p:nvGrpSpPr>
          <p:cNvPr id="10" name="Group 9"/>
          <p:cNvGrpSpPr>
            <a:grpSpLocks/>
          </p:cNvGrpSpPr>
          <p:nvPr userDrawn="1"/>
        </p:nvGrpSpPr>
        <p:grpSpPr bwMode="auto">
          <a:xfrm>
            <a:off x="0" y="1"/>
            <a:ext cx="12192000" cy="359228"/>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18" name="Freeform 17"/>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7" name="Freeform 16"/>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6" name="Freeform 15"/>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5" name="Freeform 14"/>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pic>
        <p:nvPicPr>
          <p:cNvPr id="19"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1264248"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3099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DBF91B49-4D56-4BC2-B95B-69098DE600CD}" type="datetime1">
              <a:rPr lang="en-AU" smtClean="0"/>
              <a:t>11/10/2021</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338084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889B46-1CF9-4EE7-8FB6-DC61E422AE3F}" type="datetime1">
              <a:rPr lang="en-AU" smtClean="0"/>
              <a:t>11/10/2021</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69A33247-0532-4294-AAF9-44D3CCAEBDA1}" type="slidenum">
              <a:rPr lang="en-AU" smtClean="0"/>
              <a:pPr/>
              <a:t>‹#›</a:t>
            </a:fld>
            <a:endParaRPr lang="en-AU" dirty="0"/>
          </a:p>
        </p:txBody>
      </p:sp>
      <p:grpSp>
        <p:nvGrpSpPr>
          <p:cNvPr id="5" name="Group 4"/>
          <p:cNvGrpSpPr>
            <a:grpSpLocks/>
          </p:cNvGrpSpPr>
          <p:nvPr userDrawn="1"/>
        </p:nvGrpSpPr>
        <p:grpSpPr bwMode="auto">
          <a:xfrm>
            <a:off x="0" y="1"/>
            <a:ext cx="12192000" cy="359228"/>
            <a:chOff x="0" y="-506"/>
            <a:chExt cx="11906" cy="171"/>
          </a:xfrm>
        </p:grpSpPr>
        <p:grpSp>
          <p:nvGrpSpPr>
            <p:cNvPr id="6" name="Group 5"/>
            <p:cNvGrpSpPr>
              <a:grpSpLocks/>
            </p:cNvGrpSpPr>
            <p:nvPr/>
          </p:nvGrpSpPr>
          <p:grpSpPr bwMode="auto">
            <a:xfrm>
              <a:off x="8929" y="-506"/>
              <a:ext cx="2977" cy="171"/>
              <a:chOff x="8929" y="-506"/>
              <a:chExt cx="2977" cy="171"/>
            </a:xfrm>
          </p:grpSpPr>
          <p:sp>
            <p:nvSpPr>
              <p:cNvPr id="13" name="Freeform 12"/>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7" name="Group 6"/>
            <p:cNvGrpSpPr>
              <a:grpSpLocks/>
            </p:cNvGrpSpPr>
            <p:nvPr/>
          </p:nvGrpSpPr>
          <p:grpSpPr bwMode="auto">
            <a:xfrm>
              <a:off x="5953" y="-506"/>
              <a:ext cx="2977" cy="171"/>
              <a:chOff x="5953" y="-506"/>
              <a:chExt cx="2977" cy="171"/>
            </a:xfrm>
          </p:grpSpPr>
          <p:sp>
            <p:nvSpPr>
              <p:cNvPr id="12" name="Freeform 11"/>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2976" y="-506"/>
              <a:ext cx="2977" cy="171"/>
              <a:chOff x="2976" y="-506"/>
              <a:chExt cx="2977" cy="171"/>
            </a:xfrm>
          </p:grpSpPr>
          <p:sp>
            <p:nvSpPr>
              <p:cNvPr id="11" name="Freeform 10"/>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0" y="-506"/>
              <a:ext cx="2977" cy="171"/>
              <a:chOff x="0" y="-506"/>
              <a:chExt cx="2977" cy="171"/>
            </a:xfrm>
          </p:grpSpPr>
          <p:sp>
            <p:nvSpPr>
              <p:cNvPr id="10" name="Freeform 9"/>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663546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B667BA-8757-48F2-AF1C-31C9B01669C7}" type="datetime1">
              <a:rPr lang="en-AU" smtClean="0"/>
              <a:t>11/10/2021</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9A33247-0532-4294-AAF9-44D3CCAEBDA1}" type="slidenum">
              <a:rPr lang="en-AU" smtClean="0"/>
              <a:pPr/>
              <a:t>‹#›</a:t>
            </a:fld>
            <a:endParaRPr lang="en-AU" dirty="0"/>
          </a:p>
        </p:txBody>
      </p:sp>
      <p:grpSp>
        <p:nvGrpSpPr>
          <p:cNvPr id="8" name="Group 7"/>
          <p:cNvGrpSpPr>
            <a:grpSpLocks/>
          </p:cNvGrpSpPr>
          <p:nvPr userDrawn="1"/>
        </p:nvGrpSpPr>
        <p:grpSpPr bwMode="auto">
          <a:xfrm>
            <a:off x="0" y="1"/>
            <a:ext cx="12192000" cy="359228"/>
            <a:chOff x="0" y="-506"/>
            <a:chExt cx="11906" cy="171"/>
          </a:xfrm>
        </p:grpSpPr>
        <p:grpSp>
          <p:nvGrpSpPr>
            <p:cNvPr id="9" name="Group 8"/>
            <p:cNvGrpSpPr>
              <a:grpSpLocks/>
            </p:cNvGrpSpPr>
            <p:nvPr/>
          </p:nvGrpSpPr>
          <p:grpSpPr bwMode="auto">
            <a:xfrm>
              <a:off x="8929" y="-506"/>
              <a:ext cx="2977" cy="171"/>
              <a:chOff x="8929" y="-506"/>
              <a:chExt cx="2977" cy="171"/>
            </a:xfrm>
          </p:grpSpPr>
          <p:sp>
            <p:nvSpPr>
              <p:cNvPr id="16" name="Freeform 15"/>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5953" y="-506"/>
              <a:ext cx="2977" cy="171"/>
              <a:chOff x="5953" y="-506"/>
              <a:chExt cx="2977" cy="171"/>
            </a:xfrm>
          </p:grpSpPr>
          <p:sp>
            <p:nvSpPr>
              <p:cNvPr id="15" name="Freeform 14"/>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2976" y="-506"/>
              <a:ext cx="2977" cy="171"/>
              <a:chOff x="2976" y="-506"/>
              <a:chExt cx="2977" cy="171"/>
            </a:xfrm>
          </p:grpSpPr>
          <p:sp>
            <p:nvSpPr>
              <p:cNvPr id="14" name="Freeform 13"/>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0" y="-506"/>
              <a:ext cx="2977" cy="171"/>
              <a:chOff x="0" y="-506"/>
              <a:chExt cx="2977" cy="171"/>
            </a:xfrm>
          </p:grpSpPr>
          <p:sp>
            <p:nvSpPr>
              <p:cNvPr id="13" name="Freeform 12"/>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958137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AU"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22260A-25C5-4CED-A8EB-9804556707CD}" type="datetime1">
              <a:rPr lang="en-AU" smtClean="0"/>
              <a:t>11/10/2021</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9A33247-0532-4294-AAF9-44D3CCAEBDA1}" type="slidenum">
              <a:rPr lang="en-AU" smtClean="0"/>
              <a:pPr/>
              <a:t>‹#›</a:t>
            </a:fld>
            <a:endParaRPr lang="en-AU" dirty="0"/>
          </a:p>
        </p:txBody>
      </p:sp>
      <p:grpSp>
        <p:nvGrpSpPr>
          <p:cNvPr id="8" name="Group 7"/>
          <p:cNvGrpSpPr>
            <a:grpSpLocks/>
          </p:cNvGrpSpPr>
          <p:nvPr userDrawn="1"/>
        </p:nvGrpSpPr>
        <p:grpSpPr bwMode="auto">
          <a:xfrm>
            <a:off x="0" y="1"/>
            <a:ext cx="12192000" cy="359228"/>
            <a:chOff x="0" y="-506"/>
            <a:chExt cx="11906" cy="171"/>
          </a:xfrm>
        </p:grpSpPr>
        <p:grpSp>
          <p:nvGrpSpPr>
            <p:cNvPr id="9" name="Group 8"/>
            <p:cNvGrpSpPr>
              <a:grpSpLocks/>
            </p:cNvGrpSpPr>
            <p:nvPr/>
          </p:nvGrpSpPr>
          <p:grpSpPr bwMode="auto">
            <a:xfrm>
              <a:off x="8929" y="-506"/>
              <a:ext cx="2977" cy="171"/>
              <a:chOff x="8929" y="-506"/>
              <a:chExt cx="2977" cy="171"/>
            </a:xfrm>
          </p:grpSpPr>
          <p:sp>
            <p:nvSpPr>
              <p:cNvPr id="16" name="Freeform 15"/>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5953" y="-506"/>
              <a:ext cx="2977" cy="171"/>
              <a:chOff x="5953" y="-506"/>
              <a:chExt cx="2977" cy="171"/>
            </a:xfrm>
          </p:grpSpPr>
          <p:sp>
            <p:nvSpPr>
              <p:cNvPr id="15" name="Freeform 14"/>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2976" y="-506"/>
              <a:ext cx="2977" cy="171"/>
              <a:chOff x="2976" y="-506"/>
              <a:chExt cx="2977" cy="171"/>
            </a:xfrm>
          </p:grpSpPr>
          <p:sp>
            <p:nvSpPr>
              <p:cNvPr id="14" name="Freeform 13"/>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0" y="-506"/>
              <a:ext cx="2977" cy="171"/>
              <a:chOff x="0" y="-506"/>
              <a:chExt cx="2977" cy="171"/>
            </a:xfrm>
          </p:grpSpPr>
          <p:sp>
            <p:nvSpPr>
              <p:cNvPr id="13" name="Freeform 12"/>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3244652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1CD844-23EE-4977-BC46-B90A110D249C}" type="datetime1">
              <a:rPr lang="en-AU" smtClean="0"/>
              <a:t>11/10/2021</a:t>
            </a:fld>
            <a:endParaRPr lang="en-AU"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3233132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p:cNvGrpSpPr>
          <p:nvPr/>
        </p:nvGrpSpPr>
        <p:grpSpPr bwMode="auto">
          <a:xfrm>
            <a:off x="0" y="1"/>
            <a:ext cx="12192000" cy="359228"/>
            <a:chOff x="0" y="-506"/>
            <a:chExt cx="11906" cy="171"/>
          </a:xfrm>
        </p:grpSpPr>
        <p:grpSp>
          <p:nvGrpSpPr>
            <p:cNvPr id="6" name="Group 5"/>
            <p:cNvGrpSpPr>
              <a:grpSpLocks/>
            </p:cNvGrpSpPr>
            <p:nvPr/>
          </p:nvGrpSpPr>
          <p:grpSpPr bwMode="auto">
            <a:xfrm>
              <a:off x="8929" y="-506"/>
              <a:ext cx="2977" cy="171"/>
              <a:chOff x="8929" y="-506"/>
              <a:chExt cx="2977" cy="171"/>
            </a:xfrm>
          </p:grpSpPr>
          <p:sp>
            <p:nvSpPr>
              <p:cNvPr id="13" name="Freeform 12"/>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7" name="Group 6"/>
            <p:cNvGrpSpPr>
              <a:grpSpLocks/>
            </p:cNvGrpSpPr>
            <p:nvPr/>
          </p:nvGrpSpPr>
          <p:grpSpPr bwMode="auto">
            <a:xfrm>
              <a:off x="5953" y="-506"/>
              <a:ext cx="2977" cy="171"/>
              <a:chOff x="5953" y="-506"/>
              <a:chExt cx="2977" cy="171"/>
            </a:xfrm>
          </p:grpSpPr>
          <p:sp>
            <p:nvSpPr>
              <p:cNvPr id="12" name="Freeform 11"/>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2976" y="-506"/>
              <a:ext cx="2977" cy="171"/>
              <a:chOff x="2976" y="-506"/>
              <a:chExt cx="2977" cy="171"/>
            </a:xfrm>
          </p:grpSpPr>
          <p:sp>
            <p:nvSpPr>
              <p:cNvPr id="11" name="Freeform 10"/>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0" y="-506"/>
              <a:ext cx="2977" cy="171"/>
              <a:chOff x="0" y="-506"/>
              <a:chExt cx="2977" cy="171"/>
            </a:xfrm>
          </p:grpSpPr>
          <p:sp>
            <p:nvSpPr>
              <p:cNvPr id="10" name="Freeform 9"/>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
        <p:nvSpPr>
          <p:cNvPr id="14" name="TextBox 13"/>
          <p:cNvSpPr txBox="1"/>
          <p:nvPr/>
        </p:nvSpPr>
        <p:spPr>
          <a:xfrm>
            <a:off x="3141175" y="4676306"/>
            <a:ext cx="6096000" cy="769441"/>
          </a:xfrm>
          <a:prstGeom prst="rect">
            <a:avLst/>
          </a:prstGeom>
          <a:noFill/>
        </p:spPr>
        <p:txBody>
          <a:bodyPr wrap="square" rtlCol="0">
            <a:spAutoFit/>
          </a:bodyPr>
          <a:lstStyle/>
          <a:p>
            <a:pPr algn="ctr"/>
            <a:r>
              <a:rPr lang="en-AU" sz="2200" b="1" dirty="0">
                <a:latin typeface="Calibri" pitchFamily="34" charset="0"/>
                <a:cs typeface="Arial" pitchFamily="34" charset="0"/>
              </a:rPr>
              <a:t>Object Oriented Design and Programming</a:t>
            </a:r>
          </a:p>
          <a:p>
            <a:pPr algn="ctr"/>
            <a:r>
              <a:rPr lang="en-AU" sz="2200" b="1">
                <a:latin typeface="Calibri" pitchFamily="34" charset="0"/>
                <a:cs typeface="Arial" pitchFamily="34" charset="0"/>
              </a:rPr>
              <a:t>Week 10</a:t>
            </a:r>
            <a:endParaRPr lang="en-AU" sz="2200" b="1" dirty="0">
              <a:latin typeface="Calibri" pitchFamily="34" charset="0"/>
              <a:cs typeface="Arial" pitchFamily="34" charset="0"/>
            </a:endParaRPr>
          </a:p>
        </p:txBody>
      </p:sp>
      <p:pic>
        <p:nvPicPr>
          <p:cNvPr id="1026" name="Picture 2" descr="C:\Users\Trent\Documents\M&amp;R\Kent Master Logos\KENT LOGO 2015 v2\RGB\JPG\RGB-WHITE-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488" y="1067420"/>
            <a:ext cx="5982532" cy="3603691"/>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a:xfrm>
            <a:off x="8077200" y="5929745"/>
            <a:ext cx="3816927" cy="761567"/>
          </a:xfrm>
        </p:spPr>
        <p:txBody>
          <a:bodyPr/>
          <a:lstStyle/>
          <a:p>
            <a:pPr algn="r"/>
            <a:r>
              <a:rPr lang="en-AU" b="1" dirty="0"/>
              <a:t>Kent Institute Australia Pty. Ltd</a:t>
            </a:r>
            <a:r>
              <a:rPr lang="en-AU" dirty="0"/>
              <a:t>.</a:t>
            </a:r>
          </a:p>
          <a:p>
            <a:pPr algn="r"/>
            <a:r>
              <a:rPr lang="en-AU" dirty="0"/>
              <a:t>ABN 49 003 577 302  CRICOS Code: 00161E</a:t>
            </a:r>
            <a:br>
              <a:rPr lang="en-AU" dirty="0"/>
            </a:br>
            <a:r>
              <a:rPr lang="en-AU" dirty="0"/>
              <a:t>RTO Code: 90458  TEQSA Provider Number: PRV12051</a:t>
            </a:r>
          </a:p>
        </p:txBody>
      </p:sp>
      <p:sp>
        <p:nvSpPr>
          <p:cNvPr id="15" name="Date Placeholder 1"/>
          <p:cNvSpPr txBox="1">
            <a:spLocks/>
          </p:cNvSpPr>
          <p:nvPr/>
        </p:nvSpPr>
        <p:spPr>
          <a:xfrm>
            <a:off x="414950" y="6508750"/>
            <a:ext cx="331885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a:t>Version 2 – 18</a:t>
            </a:r>
            <a:r>
              <a:rPr lang="en-AU" baseline="30000"/>
              <a:t>th</a:t>
            </a:r>
            <a:r>
              <a:rPr lang="en-AU"/>
              <a:t> December 2015</a:t>
            </a:r>
            <a:endParaRPr lang="en-AU" dirty="0"/>
          </a:p>
        </p:txBody>
      </p:sp>
    </p:spTree>
    <p:extLst>
      <p:ext uri="{BB962C8B-B14F-4D97-AF65-F5344CB8AC3E}">
        <p14:creationId xmlns:p14="http://schemas.microsoft.com/office/powerpoint/2010/main" val="3247258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a:t>Inheritance</a:t>
            </a:r>
          </a:p>
        </p:txBody>
      </p:sp>
      <p:sp>
        <p:nvSpPr>
          <p:cNvPr id="5" name="Slide Number Placeholder 4"/>
          <p:cNvSpPr>
            <a:spLocks noGrp="1"/>
          </p:cNvSpPr>
          <p:nvPr>
            <p:ph type="sldNum" sz="quarter" idx="10"/>
          </p:nvPr>
        </p:nvSpPr>
        <p:spPr/>
        <p:txBody>
          <a:bodyPr/>
          <a:lstStyle/>
          <a:p>
            <a:pPr>
              <a:defRPr/>
            </a:pPr>
            <a:fld id="{20E4EE77-6894-4CDC-8ADF-1ABB424DE40D}" type="slidenum">
              <a:rPr lang="en-US"/>
              <a:pPr>
                <a:defRPr/>
              </a:pPr>
              <a:t>10</a:t>
            </a:fld>
            <a:endParaRPr lang="en-US" dirty="0"/>
          </a:p>
        </p:txBody>
      </p:sp>
      <p:sp>
        <p:nvSpPr>
          <p:cNvPr id="8" name="Content Placeholder 8"/>
          <p:cNvSpPr>
            <a:spLocks noGrp="1"/>
          </p:cNvSpPr>
          <p:nvPr>
            <p:ph idx="1"/>
          </p:nvPr>
        </p:nvSpPr>
        <p:spPr>
          <a:xfrm>
            <a:off x="2057400" y="1676400"/>
            <a:ext cx="8077200" cy="4572000"/>
          </a:xfrm>
        </p:spPr>
        <p:txBody>
          <a:bodyPr/>
          <a:lstStyle/>
          <a:p>
            <a:r>
              <a:rPr lang="en-AU" dirty="0"/>
              <a:t>When you inherit from an existing class, you can reuse methods and fields of the parent class. Moreover, you can add new methods and fields in your current class also.</a:t>
            </a:r>
          </a:p>
          <a:p>
            <a:r>
              <a:rPr lang="en-AU" dirty="0"/>
              <a:t>Inheritance represents the </a:t>
            </a:r>
            <a:r>
              <a:rPr lang="en-AU" b="1" dirty="0"/>
              <a:t>IS-A relationship</a:t>
            </a:r>
            <a:r>
              <a:rPr lang="en-AU" dirty="0"/>
              <a:t> which is also known as a </a:t>
            </a:r>
            <a:r>
              <a:rPr lang="en-AU" i="1" dirty="0"/>
              <a:t>parent-child</a:t>
            </a:r>
            <a:r>
              <a:rPr lang="en-AU" dirty="0"/>
              <a:t> relationship</a:t>
            </a:r>
          </a:p>
          <a:p>
            <a:pPr marL="457200" lvl="1" indent="0">
              <a:buNone/>
            </a:pPr>
            <a:endParaRPr lang="en-US" dirty="0"/>
          </a:p>
        </p:txBody>
      </p:sp>
    </p:spTree>
    <p:extLst>
      <p:ext uri="{BB962C8B-B14F-4D97-AF65-F5344CB8AC3E}">
        <p14:creationId xmlns:p14="http://schemas.microsoft.com/office/powerpoint/2010/main" val="4101864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a:t>Inheritance</a:t>
            </a:r>
          </a:p>
        </p:txBody>
      </p:sp>
      <p:sp>
        <p:nvSpPr>
          <p:cNvPr id="5" name="Slide Number Placeholder 4"/>
          <p:cNvSpPr>
            <a:spLocks noGrp="1"/>
          </p:cNvSpPr>
          <p:nvPr>
            <p:ph type="sldNum" sz="quarter" idx="10"/>
          </p:nvPr>
        </p:nvSpPr>
        <p:spPr/>
        <p:txBody>
          <a:bodyPr/>
          <a:lstStyle/>
          <a:p>
            <a:pPr>
              <a:defRPr/>
            </a:pPr>
            <a:fld id="{20E4EE77-6894-4CDC-8ADF-1ABB424DE40D}" type="slidenum">
              <a:rPr lang="en-US"/>
              <a:pPr>
                <a:defRPr/>
              </a:pPr>
              <a:t>11</a:t>
            </a:fld>
            <a:endParaRPr lang="en-US" dirty="0"/>
          </a:p>
        </p:txBody>
      </p:sp>
      <p:sp>
        <p:nvSpPr>
          <p:cNvPr id="8" name="Content Placeholder 8"/>
          <p:cNvSpPr>
            <a:spLocks noGrp="1"/>
          </p:cNvSpPr>
          <p:nvPr>
            <p:ph idx="1"/>
          </p:nvPr>
        </p:nvSpPr>
        <p:spPr>
          <a:xfrm>
            <a:off x="2057400" y="1524000"/>
            <a:ext cx="8077200" cy="4724400"/>
          </a:xfrm>
        </p:spPr>
        <p:txBody>
          <a:bodyPr/>
          <a:lstStyle/>
          <a:p>
            <a:r>
              <a:rPr lang="en-AU" b="1" dirty="0"/>
              <a:t>Sub Class/Child Class:</a:t>
            </a:r>
            <a:r>
              <a:rPr lang="en-AU" dirty="0"/>
              <a:t> Subclass is a class which inherits the other class. It is also called a derived class, extended class, or child class. </a:t>
            </a:r>
          </a:p>
          <a:p>
            <a:r>
              <a:rPr lang="en-AU" b="1" dirty="0"/>
              <a:t>Super Class/Parent Class:</a:t>
            </a:r>
            <a:r>
              <a:rPr lang="en-AU" dirty="0"/>
              <a:t> Superclass is the class from where a subclass inherits the features. It is also called a base class or a parent class.</a:t>
            </a:r>
          </a:p>
          <a:p>
            <a:r>
              <a:rPr lang="en-AU" dirty="0"/>
              <a:t>The </a:t>
            </a:r>
            <a:r>
              <a:rPr lang="en-AU" b="1" dirty="0"/>
              <a:t>extends keyword</a:t>
            </a:r>
            <a:r>
              <a:rPr lang="en-AU" dirty="0"/>
              <a:t> indicates that you are making a new class that derives from an existing class. The meaning of "extends" is to increase the functionality.</a:t>
            </a:r>
          </a:p>
          <a:p>
            <a:pPr marL="457200" lvl="1" indent="0">
              <a:buNone/>
            </a:pPr>
            <a:endParaRPr lang="en-US" dirty="0"/>
          </a:p>
        </p:txBody>
      </p:sp>
    </p:spTree>
    <p:extLst>
      <p:ext uri="{BB962C8B-B14F-4D97-AF65-F5344CB8AC3E}">
        <p14:creationId xmlns:p14="http://schemas.microsoft.com/office/powerpoint/2010/main" val="3941015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a:t>Inheritance Example</a:t>
            </a:r>
          </a:p>
        </p:txBody>
      </p:sp>
      <p:sp>
        <p:nvSpPr>
          <p:cNvPr id="5" name="Slide Number Placeholder 4"/>
          <p:cNvSpPr>
            <a:spLocks noGrp="1"/>
          </p:cNvSpPr>
          <p:nvPr>
            <p:ph type="sldNum" sz="quarter" idx="10"/>
          </p:nvPr>
        </p:nvSpPr>
        <p:spPr/>
        <p:txBody>
          <a:bodyPr/>
          <a:lstStyle/>
          <a:p>
            <a:pPr>
              <a:defRPr/>
            </a:pPr>
            <a:fld id="{20E4EE77-6894-4CDC-8ADF-1ABB424DE40D}" type="slidenum">
              <a:rPr lang="en-US"/>
              <a:pPr>
                <a:defRPr/>
              </a:pPr>
              <a:t>12</a:t>
            </a:fld>
            <a:endParaRPr lang="en-US" dirty="0"/>
          </a:p>
        </p:txBody>
      </p:sp>
      <p:pic>
        <p:nvPicPr>
          <p:cNvPr id="2" name="Content Placeholder 1"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38601" y="2819400"/>
            <a:ext cx="3600953" cy="3332760"/>
          </a:xfrm>
        </p:spPr>
      </p:pic>
      <p:sp>
        <p:nvSpPr>
          <p:cNvPr id="3" name="TextBox 2"/>
          <p:cNvSpPr txBox="1"/>
          <p:nvPr/>
        </p:nvSpPr>
        <p:spPr>
          <a:xfrm>
            <a:off x="2209800" y="1524000"/>
            <a:ext cx="7467600" cy="923330"/>
          </a:xfrm>
          <a:prstGeom prst="rect">
            <a:avLst/>
          </a:prstGeom>
          <a:noFill/>
        </p:spPr>
        <p:txBody>
          <a:bodyPr wrap="square" rtlCol="0">
            <a:spAutoFit/>
          </a:bodyPr>
          <a:lstStyle/>
          <a:p>
            <a:r>
              <a:rPr lang="en-AU" dirty="0"/>
              <a:t>Programmer is the subclass and Employee is the superclass. The relationship between the two classes is </a:t>
            </a:r>
            <a:r>
              <a:rPr lang="en-AU" b="1" dirty="0"/>
              <a:t>Programmer IS-A Employee</a:t>
            </a:r>
            <a:r>
              <a:rPr lang="en-AU" dirty="0"/>
              <a:t>. It means that Programmer is a type of Employee. </a:t>
            </a:r>
          </a:p>
        </p:txBody>
      </p:sp>
    </p:spTree>
    <p:extLst>
      <p:ext uri="{BB962C8B-B14F-4D97-AF65-F5344CB8AC3E}">
        <p14:creationId xmlns:p14="http://schemas.microsoft.com/office/powerpoint/2010/main" val="1135782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a:t>Inheritance</a:t>
            </a:r>
          </a:p>
        </p:txBody>
      </p:sp>
      <p:sp>
        <p:nvSpPr>
          <p:cNvPr id="5" name="Slide Number Placeholder 4"/>
          <p:cNvSpPr>
            <a:spLocks noGrp="1"/>
          </p:cNvSpPr>
          <p:nvPr>
            <p:ph type="sldNum" sz="quarter" idx="10"/>
          </p:nvPr>
        </p:nvSpPr>
        <p:spPr/>
        <p:txBody>
          <a:bodyPr/>
          <a:lstStyle/>
          <a:p>
            <a:pPr>
              <a:defRPr/>
            </a:pPr>
            <a:fld id="{20E4EE77-6894-4CDC-8ADF-1ABB424DE40D}" type="slidenum">
              <a:rPr lang="en-US"/>
              <a:pPr>
                <a:defRPr/>
              </a:pPr>
              <a:t>13</a:t>
            </a:fld>
            <a:endParaRPr lang="en-US" dirty="0"/>
          </a:p>
        </p:txBody>
      </p:sp>
      <p:sp>
        <p:nvSpPr>
          <p:cNvPr id="3" name="Content Placeholder 2"/>
          <p:cNvSpPr>
            <a:spLocks noGrp="1"/>
          </p:cNvSpPr>
          <p:nvPr>
            <p:ph idx="1"/>
          </p:nvPr>
        </p:nvSpPr>
        <p:spPr>
          <a:xfrm>
            <a:off x="1981200" y="1371600"/>
            <a:ext cx="8229600" cy="4984750"/>
          </a:xfrm>
        </p:spPr>
        <p:txBody>
          <a:bodyPr/>
          <a:lstStyle/>
          <a:p>
            <a:r>
              <a:rPr lang="en-AU" dirty="0"/>
              <a:t>On the basis of class, there can be three types of inheritance in java: single, multilevel and hierarchical.</a:t>
            </a:r>
          </a:p>
          <a:p>
            <a:pPr marL="0" indent="0">
              <a:buNone/>
            </a:pPr>
            <a:endParaRPr lang="en-AU" dirty="0"/>
          </a:p>
          <a:p>
            <a:endParaRPr lang="en-AU"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8969" y="2743200"/>
            <a:ext cx="7214062" cy="3452232"/>
          </a:xfrm>
          <a:prstGeom prst="rect">
            <a:avLst/>
          </a:prstGeom>
        </p:spPr>
      </p:pic>
    </p:spTree>
    <p:extLst>
      <p:ext uri="{BB962C8B-B14F-4D97-AF65-F5344CB8AC3E}">
        <p14:creationId xmlns:p14="http://schemas.microsoft.com/office/powerpoint/2010/main" val="3686336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endParaRPr lang="en-AU" dirty="0"/>
          </a:p>
        </p:txBody>
      </p:sp>
      <p:sp>
        <p:nvSpPr>
          <p:cNvPr id="3" name="Content Placeholder 2"/>
          <p:cNvSpPr>
            <a:spLocks noGrp="1"/>
          </p:cNvSpPr>
          <p:nvPr>
            <p:ph idx="1"/>
          </p:nvPr>
        </p:nvSpPr>
        <p:spPr/>
        <p:txBody>
          <a:bodyPr/>
          <a:lstStyle/>
          <a:p>
            <a:r>
              <a:rPr lang="en-AU" b="1" dirty="0"/>
              <a:t>Super keyword</a:t>
            </a:r>
          </a:p>
          <a:p>
            <a:pPr lvl="1"/>
            <a:r>
              <a:rPr lang="en-AU" dirty="0"/>
              <a:t>The super keyword refers to the objects of immediate parent class.</a:t>
            </a:r>
          </a:p>
          <a:p>
            <a:pPr lvl="1"/>
            <a:r>
              <a:rPr lang="en-AU" dirty="0"/>
              <a:t>Used to access the data members of parent class when both parent and child class have member with same name. </a:t>
            </a:r>
            <a:r>
              <a:rPr lang="en-AU" b="1" dirty="0" err="1">
                <a:solidFill>
                  <a:srgbClr val="FF0000"/>
                </a:solidFill>
              </a:rPr>
              <a:t>super.variablename</a:t>
            </a:r>
            <a:endParaRPr lang="en-AU" b="1" dirty="0">
              <a:solidFill>
                <a:srgbClr val="FF0000"/>
              </a:solidFill>
            </a:endParaRPr>
          </a:p>
          <a:p>
            <a:pPr lvl="1"/>
            <a:r>
              <a:rPr lang="en-AU" dirty="0"/>
              <a:t>Used to explicitly call the no-</a:t>
            </a:r>
            <a:r>
              <a:rPr lang="en-AU" dirty="0" err="1"/>
              <a:t>arg</a:t>
            </a:r>
            <a:r>
              <a:rPr lang="en-AU" dirty="0"/>
              <a:t> and parameterized constructor of parent class. </a:t>
            </a:r>
            <a:r>
              <a:rPr lang="en-AU" b="1" dirty="0">
                <a:solidFill>
                  <a:srgbClr val="FF0000"/>
                </a:solidFill>
              </a:rPr>
              <a:t>super() and super(</a:t>
            </a:r>
            <a:r>
              <a:rPr lang="en-AU" b="1" dirty="0" err="1">
                <a:solidFill>
                  <a:srgbClr val="FF0000"/>
                </a:solidFill>
              </a:rPr>
              <a:t>parameterlist</a:t>
            </a:r>
            <a:r>
              <a:rPr lang="en-AU" b="1" dirty="0">
                <a:solidFill>
                  <a:srgbClr val="FF0000"/>
                </a:solidFill>
              </a:rPr>
              <a:t>)</a:t>
            </a:r>
          </a:p>
          <a:p>
            <a:pPr lvl="1"/>
            <a:r>
              <a:rPr lang="en-AU" dirty="0"/>
              <a:t>Used to access the method of parent class when child class has overridden that method. </a:t>
            </a:r>
            <a:r>
              <a:rPr lang="en-AU" b="1" dirty="0" err="1">
                <a:solidFill>
                  <a:srgbClr val="FF0000"/>
                </a:solidFill>
              </a:rPr>
              <a:t>super.method</a:t>
            </a:r>
            <a:r>
              <a:rPr lang="en-AU" b="1" dirty="0">
                <a:solidFill>
                  <a:srgbClr val="FF0000"/>
                </a:solidFill>
              </a:rPr>
              <a:t>()</a:t>
            </a:r>
          </a:p>
          <a:p>
            <a:endParaRPr lang="en-AU" b="1" dirty="0"/>
          </a:p>
        </p:txBody>
      </p:sp>
      <p:sp>
        <p:nvSpPr>
          <p:cNvPr id="4" name="Slide Number Placeholder 3"/>
          <p:cNvSpPr>
            <a:spLocks noGrp="1"/>
          </p:cNvSpPr>
          <p:nvPr>
            <p:ph type="sldNum" sz="quarter" idx="10"/>
          </p:nvPr>
        </p:nvSpPr>
        <p:spPr/>
        <p:txBody>
          <a:bodyPr/>
          <a:lstStyle/>
          <a:p>
            <a:pPr>
              <a:defRPr/>
            </a:pPr>
            <a:fld id="{3F00AF05-15F3-48AB-A909-437515DB97CC}" type="slidenum">
              <a:rPr lang="en-US" smtClean="0"/>
              <a:pPr>
                <a:defRPr/>
              </a:pPr>
              <a:t>14</a:t>
            </a:fld>
            <a:endParaRPr lang="en-US" dirty="0"/>
          </a:p>
        </p:txBody>
      </p:sp>
    </p:spTree>
    <p:extLst>
      <p:ext uri="{BB962C8B-B14F-4D97-AF65-F5344CB8AC3E}">
        <p14:creationId xmlns:p14="http://schemas.microsoft.com/office/powerpoint/2010/main" val="1117422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a:t>Inheritance</a:t>
            </a:r>
          </a:p>
        </p:txBody>
      </p:sp>
      <p:sp>
        <p:nvSpPr>
          <p:cNvPr id="5" name="Slide Number Placeholder 4"/>
          <p:cNvSpPr>
            <a:spLocks noGrp="1"/>
          </p:cNvSpPr>
          <p:nvPr>
            <p:ph type="sldNum" sz="quarter" idx="10"/>
          </p:nvPr>
        </p:nvSpPr>
        <p:spPr/>
        <p:txBody>
          <a:bodyPr/>
          <a:lstStyle/>
          <a:p>
            <a:pPr>
              <a:defRPr/>
            </a:pPr>
            <a:fld id="{20E4EE77-6894-4CDC-8ADF-1ABB424DE40D}" type="slidenum">
              <a:rPr lang="en-US"/>
              <a:pPr>
                <a:defRPr/>
              </a:pPr>
              <a:t>15</a:t>
            </a:fld>
            <a:endParaRPr lang="en-US" dirty="0"/>
          </a:p>
        </p:txBody>
      </p:sp>
      <p:sp>
        <p:nvSpPr>
          <p:cNvPr id="8" name="Content Placeholder 8"/>
          <p:cNvSpPr>
            <a:spLocks noGrp="1"/>
          </p:cNvSpPr>
          <p:nvPr>
            <p:ph idx="1"/>
          </p:nvPr>
        </p:nvSpPr>
        <p:spPr>
          <a:xfrm>
            <a:off x="2057400" y="1676400"/>
            <a:ext cx="8077200" cy="4572000"/>
          </a:xfrm>
        </p:spPr>
        <p:txBody>
          <a:bodyPr/>
          <a:lstStyle/>
          <a:p>
            <a:r>
              <a:rPr lang="en-AU" b="1" dirty="0"/>
              <a:t>Why use inheritance in java?</a:t>
            </a:r>
          </a:p>
          <a:p>
            <a:pPr lvl="1"/>
            <a:r>
              <a:rPr lang="en-AU" dirty="0"/>
              <a:t>For Method Overriding.</a:t>
            </a:r>
          </a:p>
          <a:p>
            <a:pPr lvl="1"/>
            <a:r>
              <a:rPr lang="en-AU" dirty="0"/>
              <a:t>For Code Reusability.</a:t>
            </a:r>
            <a:endParaRPr lang="en-US" dirty="0"/>
          </a:p>
        </p:txBody>
      </p:sp>
    </p:spTree>
    <p:extLst>
      <p:ext uri="{BB962C8B-B14F-4D97-AF65-F5344CB8AC3E}">
        <p14:creationId xmlns:p14="http://schemas.microsoft.com/office/powerpoint/2010/main" val="3796963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a:t>Method Overriding </a:t>
            </a:r>
          </a:p>
        </p:txBody>
      </p:sp>
      <p:sp>
        <p:nvSpPr>
          <p:cNvPr id="5" name="Slide Number Placeholder 4"/>
          <p:cNvSpPr>
            <a:spLocks noGrp="1"/>
          </p:cNvSpPr>
          <p:nvPr>
            <p:ph type="sldNum" sz="quarter" idx="10"/>
          </p:nvPr>
        </p:nvSpPr>
        <p:spPr/>
        <p:txBody>
          <a:bodyPr/>
          <a:lstStyle/>
          <a:p>
            <a:pPr>
              <a:defRPr/>
            </a:pPr>
            <a:fld id="{20E4EE77-6894-4CDC-8ADF-1ABB424DE40D}" type="slidenum">
              <a:rPr lang="en-US"/>
              <a:pPr>
                <a:defRPr/>
              </a:pPr>
              <a:t>16</a:t>
            </a:fld>
            <a:endParaRPr lang="en-US" dirty="0"/>
          </a:p>
        </p:txBody>
      </p:sp>
      <p:sp>
        <p:nvSpPr>
          <p:cNvPr id="8" name="Content Placeholder 8"/>
          <p:cNvSpPr>
            <a:spLocks noGrp="1"/>
          </p:cNvSpPr>
          <p:nvPr>
            <p:ph idx="1"/>
          </p:nvPr>
        </p:nvSpPr>
        <p:spPr>
          <a:xfrm>
            <a:off x="2057400" y="1676400"/>
            <a:ext cx="8077200" cy="4572000"/>
          </a:xfrm>
        </p:spPr>
        <p:txBody>
          <a:bodyPr/>
          <a:lstStyle/>
          <a:p>
            <a:r>
              <a:rPr lang="en-AU" dirty="0"/>
              <a:t>If subclass (child class) has the same method as declared in the parent class, it is known as </a:t>
            </a:r>
            <a:r>
              <a:rPr lang="en-AU" b="1" dirty="0"/>
              <a:t>method overriding in Java</a:t>
            </a:r>
            <a:r>
              <a:rPr lang="en-AU" dirty="0"/>
              <a:t>. </a:t>
            </a:r>
          </a:p>
          <a:p>
            <a:r>
              <a:rPr lang="en-AU" dirty="0"/>
              <a:t>In other words, If a subclass provides the specific implementation of the method that has been declared by one of its parent class, it is known as method overriding.</a:t>
            </a:r>
          </a:p>
          <a:p>
            <a:pPr marL="457200" lvl="1" indent="0">
              <a:buNone/>
            </a:pPr>
            <a:endParaRPr lang="en-US" dirty="0"/>
          </a:p>
        </p:txBody>
      </p:sp>
    </p:spTree>
    <p:extLst>
      <p:ext uri="{BB962C8B-B14F-4D97-AF65-F5344CB8AC3E}">
        <p14:creationId xmlns:p14="http://schemas.microsoft.com/office/powerpoint/2010/main" val="189916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a:t>Method Overriding </a:t>
            </a:r>
          </a:p>
        </p:txBody>
      </p:sp>
      <p:sp>
        <p:nvSpPr>
          <p:cNvPr id="5" name="Slide Number Placeholder 4"/>
          <p:cNvSpPr>
            <a:spLocks noGrp="1"/>
          </p:cNvSpPr>
          <p:nvPr>
            <p:ph type="sldNum" sz="quarter" idx="10"/>
          </p:nvPr>
        </p:nvSpPr>
        <p:spPr/>
        <p:txBody>
          <a:bodyPr/>
          <a:lstStyle/>
          <a:p>
            <a:pPr>
              <a:defRPr/>
            </a:pPr>
            <a:fld id="{20E4EE77-6894-4CDC-8ADF-1ABB424DE40D}" type="slidenum">
              <a:rPr lang="en-US"/>
              <a:pPr>
                <a:defRPr/>
              </a:pPr>
              <a:t>17</a:t>
            </a:fld>
            <a:endParaRPr lang="en-US" dirty="0"/>
          </a:p>
        </p:txBody>
      </p:sp>
      <p:sp>
        <p:nvSpPr>
          <p:cNvPr id="8" name="Content Placeholder 8"/>
          <p:cNvSpPr>
            <a:spLocks noGrp="1"/>
          </p:cNvSpPr>
          <p:nvPr>
            <p:ph idx="1"/>
          </p:nvPr>
        </p:nvSpPr>
        <p:spPr>
          <a:xfrm>
            <a:off x="2057400" y="1676400"/>
            <a:ext cx="8077200" cy="4572000"/>
          </a:xfrm>
        </p:spPr>
        <p:txBody>
          <a:bodyPr/>
          <a:lstStyle/>
          <a:p>
            <a:r>
              <a:rPr lang="en-AU" b="1" dirty="0"/>
              <a:t>Rules for Java Method Overriding</a:t>
            </a:r>
          </a:p>
          <a:p>
            <a:pPr lvl="1"/>
            <a:r>
              <a:rPr lang="en-AU" dirty="0"/>
              <a:t>The method must have the same name as in the parent class</a:t>
            </a:r>
          </a:p>
          <a:p>
            <a:pPr lvl="1"/>
            <a:r>
              <a:rPr lang="en-AU" dirty="0"/>
              <a:t>The method must have the same parameter as in the parent class.</a:t>
            </a:r>
          </a:p>
          <a:p>
            <a:pPr lvl="1"/>
            <a:r>
              <a:rPr lang="en-AU" dirty="0"/>
              <a:t>There must be an IS-A relationship (inheritance).</a:t>
            </a:r>
          </a:p>
          <a:p>
            <a:pPr marL="457200" lvl="1" indent="0">
              <a:buNone/>
            </a:pPr>
            <a:endParaRPr lang="en-US" dirty="0"/>
          </a:p>
        </p:txBody>
      </p:sp>
    </p:spTree>
    <p:extLst>
      <p:ext uri="{BB962C8B-B14F-4D97-AF65-F5344CB8AC3E}">
        <p14:creationId xmlns:p14="http://schemas.microsoft.com/office/powerpoint/2010/main" val="958120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a:t>Method Overriding </a:t>
            </a:r>
          </a:p>
        </p:txBody>
      </p:sp>
      <p:sp>
        <p:nvSpPr>
          <p:cNvPr id="5" name="Slide Number Placeholder 4"/>
          <p:cNvSpPr>
            <a:spLocks noGrp="1"/>
          </p:cNvSpPr>
          <p:nvPr>
            <p:ph type="sldNum" sz="quarter" idx="10"/>
          </p:nvPr>
        </p:nvSpPr>
        <p:spPr/>
        <p:txBody>
          <a:bodyPr/>
          <a:lstStyle/>
          <a:p>
            <a:pPr>
              <a:defRPr/>
            </a:pPr>
            <a:fld id="{20E4EE77-6894-4CDC-8ADF-1ABB424DE40D}" type="slidenum">
              <a:rPr lang="en-US"/>
              <a:pPr>
                <a:defRPr/>
              </a:pPr>
              <a:t>18</a:t>
            </a:fld>
            <a:endParaRPr lang="en-US" dirty="0"/>
          </a:p>
        </p:txBody>
      </p:sp>
      <p:pic>
        <p:nvPicPr>
          <p:cNvPr id="2" name="Content Placeholder 1"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48001" y="1417639"/>
            <a:ext cx="5696745" cy="43630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5982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a:t>Method Overriding</a:t>
            </a:r>
          </a:p>
        </p:txBody>
      </p:sp>
      <p:sp>
        <p:nvSpPr>
          <p:cNvPr id="5" name="Slide Number Placeholder 4"/>
          <p:cNvSpPr>
            <a:spLocks noGrp="1"/>
          </p:cNvSpPr>
          <p:nvPr>
            <p:ph type="sldNum" sz="quarter" idx="10"/>
          </p:nvPr>
        </p:nvSpPr>
        <p:spPr/>
        <p:txBody>
          <a:bodyPr/>
          <a:lstStyle/>
          <a:p>
            <a:pPr>
              <a:defRPr/>
            </a:pPr>
            <a:fld id="{20E4EE77-6894-4CDC-8ADF-1ABB424DE40D}" type="slidenum">
              <a:rPr lang="en-US"/>
              <a:pPr>
                <a:defRPr/>
              </a:pPr>
              <a:t>19</a:t>
            </a:fld>
            <a:endParaRPr lang="en-US" dirty="0"/>
          </a:p>
        </p:txBody>
      </p:sp>
      <p:sp>
        <p:nvSpPr>
          <p:cNvPr id="8" name="Content Placeholder 8"/>
          <p:cNvSpPr>
            <a:spLocks noGrp="1"/>
          </p:cNvSpPr>
          <p:nvPr>
            <p:ph idx="1"/>
          </p:nvPr>
        </p:nvSpPr>
        <p:spPr>
          <a:xfrm>
            <a:off x="2057400" y="1417638"/>
            <a:ext cx="8077200" cy="4830762"/>
          </a:xfrm>
        </p:spPr>
        <p:txBody>
          <a:bodyPr/>
          <a:lstStyle/>
          <a:p>
            <a:pPr marL="514350" indent="-457200"/>
            <a:r>
              <a:rPr lang="en-US" dirty="0" err="1"/>
              <a:t>toString</a:t>
            </a:r>
            <a:r>
              <a:rPr lang="en-US" dirty="0"/>
              <a:t>() method</a:t>
            </a:r>
          </a:p>
          <a:p>
            <a:pPr marL="914400" lvl="1" indent="-457200"/>
            <a:r>
              <a:rPr lang="en-AU" dirty="0"/>
              <a:t>Every class in Java is a child of the </a:t>
            </a:r>
            <a:r>
              <a:rPr lang="en-AU" i="1" dirty="0"/>
              <a:t>Object</a:t>
            </a:r>
            <a:r>
              <a:rPr lang="en-AU" dirty="0"/>
              <a:t> class either directly or indirectly. And since the </a:t>
            </a:r>
            <a:r>
              <a:rPr lang="en-AU" i="1" dirty="0"/>
              <a:t>Object</a:t>
            </a:r>
            <a:r>
              <a:rPr lang="en-AU" dirty="0"/>
              <a:t> class contains a </a:t>
            </a:r>
            <a:r>
              <a:rPr lang="en-AU" i="1" dirty="0" err="1"/>
              <a:t>toString</a:t>
            </a:r>
            <a:r>
              <a:rPr lang="en-AU" i="1" dirty="0"/>
              <a:t>() </a:t>
            </a:r>
            <a:r>
              <a:rPr lang="en-AU" dirty="0"/>
              <a:t>method, we can call </a:t>
            </a:r>
            <a:r>
              <a:rPr lang="en-AU" i="1" dirty="0" err="1"/>
              <a:t>toString</a:t>
            </a:r>
            <a:r>
              <a:rPr lang="en-AU" i="1" dirty="0"/>
              <a:t>()</a:t>
            </a:r>
            <a:r>
              <a:rPr lang="en-AU" dirty="0"/>
              <a:t> on any instance and get its string representation.</a:t>
            </a:r>
          </a:p>
          <a:p>
            <a:pPr marL="914400" lvl="1" indent="-457200"/>
            <a:r>
              <a:rPr lang="en-AU" dirty="0"/>
              <a:t>So we are overriding the </a:t>
            </a:r>
            <a:r>
              <a:rPr lang="en-AU" dirty="0" err="1"/>
              <a:t>toString</a:t>
            </a:r>
            <a:r>
              <a:rPr lang="en-AU" dirty="0"/>
              <a:t>() method of object class.</a:t>
            </a:r>
          </a:p>
          <a:p>
            <a:pPr marL="914400" lvl="1" indent="-457200"/>
            <a:r>
              <a:rPr lang="en-AU" dirty="0"/>
              <a:t>If you print any object, java compiler internally invokes the </a:t>
            </a:r>
            <a:r>
              <a:rPr lang="en-AU" dirty="0" err="1"/>
              <a:t>toString</a:t>
            </a:r>
            <a:r>
              <a:rPr lang="en-AU" dirty="0"/>
              <a:t>() method on the object. So overriding the </a:t>
            </a:r>
            <a:r>
              <a:rPr lang="en-AU" dirty="0" err="1"/>
              <a:t>toString</a:t>
            </a:r>
            <a:r>
              <a:rPr lang="en-AU" dirty="0"/>
              <a:t>() method, returns the desired output, it can be the state of an object etc. depends on your implementation.</a:t>
            </a:r>
            <a:endParaRPr lang="en-US" dirty="0"/>
          </a:p>
          <a:p>
            <a:pPr marL="57150" indent="0">
              <a:buNone/>
            </a:pPr>
            <a:endParaRPr lang="en-US" dirty="0"/>
          </a:p>
        </p:txBody>
      </p:sp>
    </p:spTree>
    <p:extLst>
      <p:ext uri="{BB962C8B-B14F-4D97-AF65-F5344CB8AC3E}">
        <p14:creationId xmlns:p14="http://schemas.microsoft.com/office/powerpoint/2010/main" val="1740808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560" y="444617"/>
            <a:ext cx="11266414" cy="671119"/>
          </a:xfrm>
        </p:spPr>
        <p:txBody>
          <a:bodyPr>
            <a:normAutofit/>
          </a:bodyPr>
          <a:lstStyle/>
          <a:p>
            <a:r>
              <a:rPr lang="en-AU" sz="3200" b="1" dirty="0">
                <a:solidFill>
                  <a:srgbClr val="0B76BC"/>
                </a:solidFill>
                <a:latin typeface="+mn-lt"/>
              </a:rPr>
              <a:t>SLIDE TITLE</a:t>
            </a:r>
          </a:p>
        </p:txBody>
      </p:sp>
      <p:sp>
        <p:nvSpPr>
          <p:cNvPr id="3" name="Content Placeholder 2"/>
          <p:cNvSpPr>
            <a:spLocks noGrp="1"/>
          </p:cNvSpPr>
          <p:nvPr>
            <p:ph sz="half" idx="1"/>
          </p:nvPr>
        </p:nvSpPr>
        <p:spPr>
          <a:xfrm>
            <a:off x="419450" y="1300294"/>
            <a:ext cx="5600350" cy="4876669"/>
          </a:xfrm>
        </p:spPr>
        <p:txBody>
          <a:bodyPr/>
          <a:lstStyle/>
          <a:p>
            <a:pPr marL="0" indent="0">
              <a:buNone/>
            </a:pPr>
            <a:r>
              <a:rPr lang="en-AU" dirty="0"/>
              <a:t>Farrell, J. (2017) Programming Logic and Design, Comprehensive (9th ed.) Cengage Learning </a:t>
            </a:r>
          </a:p>
          <a:p>
            <a:pPr marL="0" indent="0">
              <a:buNone/>
            </a:pPr>
            <a:endParaRPr lang="en-AU" dirty="0">
              <a:solidFill>
                <a:srgbClr val="0B76BC"/>
              </a:solidFill>
            </a:endParaRPr>
          </a:p>
        </p:txBody>
      </p:sp>
      <p:pic>
        <p:nvPicPr>
          <p:cNvPr id="15" name="Content Placeholder 14"/>
          <p:cNvPicPr>
            <a:picLocks noGrp="1" noChangeAspect="1"/>
          </p:cNvPicPr>
          <p:nvPr>
            <p:ph sz="half" idx="2"/>
          </p:nvPr>
        </p:nvPicPr>
        <p:blipFill>
          <a:blip r:embed="rId3"/>
          <a:stretch>
            <a:fillRect/>
          </a:stretch>
        </p:blipFill>
        <p:spPr>
          <a:xfrm>
            <a:off x="7032567" y="1055716"/>
            <a:ext cx="3635177" cy="4544127"/>
          </a:xfrm>
          <a:prstGeom prst="rect">
            <a:avLst/>
          </a:prstGeom>
        </p:spPr>
      </p:pic>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black"/>
                  </a:solidFill>
                  <a:effectLst/>
                  <a:uLnTx/>
                  <a:uFillTx/>
                  <a:latin typeface="Calibri"/>
                  <a:ea typeface="+mn-ea"/>
                  <a:cs typeface="+mn-cs"/>
                </a:endParaRPr>
              </a:p>
            </p:txBody>
          </p:sp>
        </p:grpSp>
      </p:grpSp>
    </p:spTree>
    <p:extLst>
      <p:ext uri="{BB962C8B-B14F-4D97-AF65-F5344CB8AC3E}">
        <p14:creationId xmlns:p14="http://schemas.microsoft.com/office/powerpoint/2010/main" val="649358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a:t>Method Overriding</a:t>
            </a:r>
          </a:p>
        </p:txBody>
      </p:sp>
      <p:sp>
        <p:nvSpPr>
          <p:cNvPr id="5" name="Slide Number Placeholder 4"/>
          <p:cNvSpPr>
            <a:spLocks noGrp="1"/>
          </p:cNvSpPr>
          <p:nvPr>
            <p:ph type="sldNum" sz="quarter" idx="10"/>
          </p:nvPr>
        </p:nvSpPr>
        <p:spPr/>
        <p:txBody>
          <a:bodyPr/>
          <a:lstStyle/>
          <a:p>
            <a:pPr>
              <a:defRPr/>
            </a:pPr>
            <a:fld id="{20E4EE77-6894-4CDC-8ADF-1ABB424DE40D}" type="slidenum">
              <a:rPr lang="en-US"/>
              <a:pPr>
                <a:defRPr/>
              </a:pPr>
              <a:t>20</a:t>
            </a:fld>
            <a:endParaRPr lang="en-US" dirty="0"/>
          </a:p>
        </p:txBody>
      </p:sp>
      <p:sp>
        <p:nvSpPr>
          <p:cNvPr id="8" name="Content Placeholder 8"/>
          <p:cNvSpPr>
            <a:spLocks noGrp="1"/>
          </p:cNvSpPr>
          <p:nvPr>
            <p:ph idx="1"/>
          </p:nvPr>
        </p:nvSpPr>
        <p:spPr>
          <a:xfrm>
            <a:off x="2057400" y="1295400"/>
            <a:ext cx="8077200" cy="4953000"/>
          </a:xfrm>
        </p:spPr>
        <p:txBody>
          <a:bodyPr/>
          <a:lstStyle/>
          <a:p>
            <a:pPr marL="514350" indent="-457200"/>
            <a:r>
              <a:rPr lang="en-US" dirty="0" err="1"/>
              <a:t>toString</a:t>
            </a:r>
            <a:r>
              <a:rPr lang="en-US" dirty="0"/>
              <a:t>() method</a:t>
            </a:r>
          </a:p>
          <a:p>
            <a:pPr marL="57150" indent="0">
              <a:buNone/>
            </a:pPr>
            <a:endParaRPr lang="en-US"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1777529"/>
            <a:ext cx="5234420" cy="4524847"/>
          </a:xfrm>
          <a:prstGeom prst="rect">
            <a:avLst/>
          </a:prstGeom>
        </p:spPr>
      </p:pic>
    </p:spTree>
    <p:extLst>
      <p:ext uri="{BB962C8B-B14F-4D97-AF65-F5344CB8AC3E}">
        <p14:creationId xmlns:p14="http://schemas.microsoft.com/office/powerpoint/2010/main" val="623098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a:t>Polymorphism</a:t>
            </a:r>
          </a:p>
        </p:txBody>
      </p:sp>
      <p:sp>
        <p:nvSpPr>
          <p:cNvPr id="5" name="Slide Number Placeholder 4"/>
          <p:cNvSpPr>
            <a:spLocks noGrp="1"/>
          </p:cNvSpPr>
          <p:nvPr>
            <p:ph type="sldNum" sz="quarter" idx="10"/>
          </p:nvPr>
        </p:nvSpPr>
        <p:spPr/>
        <p:txBody>
          <a:bodyPr/>
          <a:lstStyle/>
          <a:p>
            <a:pPr>
              <a:defRPr/>
            </a:pPr>
            <a:fld id="{20E4EE77-6894-4CDC-8ADF-1ABB424DE40D}" type="slidenum">
              <a:rPr lang="en-US"/>
              <a:pPr>
                <a:defRPr/>
              </a:pPr>
              <a:t>21</a:t>
            </a:fld>
            <a:endParaRPr lang="en-US" dirty="0"/>
          </a:p>
        </p:txBody>
      </p:sp>
      <p:sp>
        <p:nvSpPr>
          <p:cNvPr id="8" name="Content Placeholder 8"/>
          <p:cNvSpPr>
            <a:spLocks noGrp="1"/>
          </p:cNvSpPr>
          <p:nvPr>
            <p:ph idx="1"/>
          </p:nvPr>
        </p:nvSpPr>
        <p:spPr>
          <a:xfrm>
            <a:off x="2057400" y="1524000"/>
            <a:ext cx="8077200" cy="4724400"/>
          </a:xfrm>
        </p:spPr>
        <p:txBody>
          <a:bodyPr/>
          <a:lstStyle/>
          <a:p>
            <a:pPr marL="514350" indent="-457200"/>
            <a:r>
              <a:rPr lang="en-US" b="1" dirty="0"/>
              <a:t>Polymorphism in Java</a:t>
            </a:r>
            <a:r>
              <a:rPr lang="en-US" dirty="0"/>
              <a:t> is a concept by which we can perform a </a:t>
            </a:r>
            <a:r>
              <a:rPr lang="en-US" i="1" dirty="0"/>
              <a:t>single action in different ways</a:t>
            </a:r>
            <a:r>
              <a:rPr lang="en-US" dirty="0"/>
              <a:t>.</a:t>
            </a:r>
          </a:p>
          <a:p>
            <a:pPr marL="514350" indent="-457200"/>
            <a:r>
              <a:rPr lang="en-US" dirty="0"/>
              <a:t>Polymorphism is derived from 2 Greek words: poly and morphs. The word "poly" means many and "morphs" means forms. </a:t>
            </a:r>
          </a:p>
          <a:p>
            <a:pPr marL="514350" indent="-457200"/>
            <a:r>
              <a:rPr lang="en-US" dirty="0"/>
              <a:t>So polymorphism means many forms.</a:t>
            </a:r>
          </a:p>
          <a:p>
            <a:pPr marL="514350" indent="-457200"/>
            <a:r>
              <a:rPr lang="en-AU" dirty="0"/>
              <a:t>Polymorphism is the capability of a method to do different things based on the object that it is acting upon.</a:t>
            </a:r>
            <a:endParaRPr lang="en-US" dirty="0"/>
          </a:p>
        </p:txBody>
      </p:sp>
    </p:spTree>
    <p:extLst>
      <p:ext uri="{BB962C8B-B14F-4D97-AF65-F5344CB8AC3E}">
        <p14:creationId xmlns:p14="http://schemas.microsoft.com/office/powerpoint/2010/main" val="1494925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a:t>Polymorphism</a:t>
            </a:r>
          </a:p>
        </p:txBody>
      </p:sp>
      <p:sp>
        <p:nvSpPr>
          <p:cNvPr id="5" name="Slide Number Placeholder 4"/>
          <p:cNvSpPr>
            <a:spLocks noGrp="1"/>
          </p:cNvSpPr>
          <p:nvPr>
            <p:ph type="sldNum" sz="quarter" idx="10"/>
          </p:nvPr>
        </p:nvSpPr>
        <p:spPr/>
        <p:txBody>
          <a:bodyPr/>
          <a:lstStyle/>
          <a:p>
            <a:pPr>
              <a:defRPr/>
            </a:pPr>
            <a:fld id="{20E4EE77-6894-4CDC-8ADF-1ABB424DE40D}" type="slidenum">
              <a:rPr lang="en-US"/>
              <a:pPr>
                <a:defRPr/>
              </a:pPr>
              <a:t>22</a:t>
            </a:fld>
            <a:endParaRPr lang="en-US" dirty="0"/>
          </a:p>
        </p:txBody>
      </p:sp>
      <p:sp>
        <p:nvSpPr>
          <p:cNvPr id="8" name="Content Placeholder 8"/>
          <p:cNvSpPr>
            <a:spLocks noGrp="1"/>
          </p:cNvSpPr>
          <p:nvPr>
            <p:ph idx="1"/>
          </p:nvPr>
        </p:nvSpPr>
        <p:spPr>
          <a:xfrm>
            <a:off x="2057400" y="1524000"/>
            <a:ext cx="8077200" cy="4724400"/>
          </a:xfrm>
        </p:spPr>
        <p:txBody>
          <a:bodyPr/>
          <a:lstStyle/>
          <a:p>
            <a:pPr marL="514350" indent="-457200"/>
            <a:r>
              <a:rPr lang="en-US" dirty="0"/>
              <a:t>There are two types of polymorphism in Java:</a:t>
            </a:r>
          </a:p>
          <a:p>
            <a:pPr marL="914400" lvl="1" indent="-457200"/>
            <a:r>
              <a:rPr lang="en-US" dirty="0"/>
              <a:t>Runtime polymorphism</a:t>
            </a:r>
          </a:p>
          <a:p>
            <a:pPr marL="914400" lvl="1" indent="-457200"/>
            <a:r>
              <a:rPr lang="en-US" dirty="0"/>
              <a:t>Compile-time polymorphism</a:t>
            </a:r>
          </a:p>
          <a:p>
            <a:pPr marL="514350" indent="-457200"/>
            <a:endParaRPr lang="en-US" dirty="0"/>
          </a:p>
        </p:txBody>
      </p:sp>
    </p:spTree>
    <p:extLst>
      <p:ext uri="{BB962C8B-B14F-4D97-AF65-F5344CB8AC3E}">
        <p14:creationId xmlns:p14="http://schemas.microsoft.com/office/powerpoint/2010/main" val="1109269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a:t>Runtime Polymorphism</a:t>
            </a:r>
          </a:p>
        </p:txBody>
      </p:sp>
      <p:sp>
        <p:nvSpPr>
          <p:cNvPr id="5" name="Slide Number Placeholder 4"/>
          <p:cNvSpPr>
            <a:spLocks noGrp="1"/>
          </p:cNvSpPr>
          <p:nvPr>
            <p:ph type="sldNum" sz="quarter" idx="10"/>
          </p:nvPr>
        </p:nvSpPr>
        <p:spPr/>
        <p:txBody>
          <a:bodyPr/>
          <a:lstStyle/>
          <a:p>
            <a:pPr>
              <a:defRPr/>
            </a:pPr>
            <a:fld id="{20E4EE77-6894-4CDC-8ADF-1ABB424DE40D}" type="slidenum">
              <a:rPr lang="en-US"/>
              <a:pPr>
                <a:defRPr/>
              </a:pPr>
              <a:t>23</a:t>
            </a:fld>
            <a:endParaRPr lang="en-US" dirty="0"/>
          </a:p>
        </p:txBody>
      </p:sp>
      <p:sp>
        <p:nvSpPr>
          <p:cNvPr id="8" name="Content Placeholder 8"/>
          <p:cNvSpPr>
            <a:spLocks noGrp="1"/>
          </p:cNvSpPr>
          <p:nvPr>
            <p:ph idx="1"/>
          </p:nvPr>
        </p:nvSpPr>
        <p:spPr>
          <a:xfrm>
            <a:off x="2057400" y="1676400"/>
            <a:ext cx="8077200" cy="4419600"/>
          </a:xfrm>
        </p:spPr>
        <p:txBody>
          <a:bodyPr/>
          <a:lstStyle/>
          <a:p>
            <a:pPr marL="514350" indent="-457200"/>
            <a:r>
              <a:rPr lang="en-US" b="1" dirty="0"/>
              <a:t>Runtime polymorphism</a:t>
            </a:r>
            <a:r>
              <a:rPr lang="en-US" dirty="0"/>
              <a:t> is a process in which a call to an overridden method is resolved at runtime rather than compile-time.</a:t>
            </a:r>
          </a:p>
          <a:p>
            <a:pPr marL="514350" indent="-457200"/>
            <a:r>
              <a:rPr lang="en-US" dirty="0"/>
              <a:t>In this process, an overridden method is called through the reference variable of a superclass. </a:t>
            </a:r>
            <a:r>
              <a:rPr lang="en-US" sz="1600" dirty="0">
                <a:solidFill>
                  <a:srgbClr val="FF0000"/>
                </a:solidFill>
              </a:rPr>
              <a:t>Already done in previous slides.</a:t>
            </a:r>
          </a:p>
          <a:p>
            <a:pPr marL="514350" indent="-457200"/>
            <a:r>
              <a:rPr lang="en-US" dirty="0"/>
              <a:t>The determination of the method to be called is based on the object being referred to by the reference variable. </a:t>
            </a:r>
          </a:p>
        </p:txBody>
      </p:sp>
    </p:spTree>
    <p:extLst>
      <p:ext uri="{BB962C8B-B14F-4D97-AF65-F5344CB8AC3E}">
        <p14:creationId xmlns:p14="http://schemas.microsoft.com/office/powerpoint/2010/main" val="41256463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Runtime Polymorphism</a:t>
            </a:r>
            <a:endParaRPr lang="en-AU"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0" y="1600201"/>
            <a:ext cx="4724400" cy="3645627"/>
          </a:xfrm>
        </p:spPr>
      </p:pic>
      <p:sp>
        <p:nvSpPr>
          <p:cNvPr id="4" name="Slide Number Placeholder 3"/>
          <p:cNvSpPr>
            <a:spLocks noGrp="1"/>
          </p:cNvSpPr>
          <p:nvPr>
            <p:ph type="sldNum" sz="quarter" idx="10"/>
          </p:nvPr>
        </p:nvSpPr>
        <p:spPr/>
        <p:txBody>
          <a:bodyPr/>
          <a:lstStyle/>
          <a:p>
            <a:pPr>
              <a:defRPr/>
            </a:pPr>
            <a:fld id="{3F00AF05-15F3-48AB-A909-437515DB97CC}" type="slidenum">
              <a:rPr lang="en-US" smtClean="0"/>
              <a:pPr>
                <a:defRPr/>
              </a:pPr>
              <a:t>24</a:t>
            </a:fld>
            <a:endParaRPr lang="en-US" dirty="0"/>
          </a:p>
        </p:txBody>
      </p:sp>
      <p:sp>
        <p:nvSpPr>
          <p:cNvPr id="7" name="TextBox 6"/>
          <p:cNvSpPr txBox="1"/>
          <p:nvPr/>
        </p:nvSpPr>
        <p:spPr>
          <a:xfrm>
            <a:off x="2057400" y="1219201"/>
            <a:ext cx="3352800" cy="4247317"/>
          </a:xfrm>
          <a:prstGeom prst="rect">
            <a:avLst/>
          </a:prstGeom>
          <a:noFill/>
        </p:spPr>
        <p:txBody>
          <a:bodyPr wrap="square" rtlCol="0">
            <a:spAutoFit/>
          </a:bodyPr>
          <a:lstStyle/>
          <a:p>
            <a:pPr marL="342900" indent="-342900">
              <a:buFont typeface="Arial" panose="020B0604020202020204" pitchFamily="34" charset="0"/>
              <a:buChar char="•"/>
            </a:pPr>
            <a:r>
              <a:rPr lang="en-US" dirty="0"/>
              <a:t>Splendor class extends Bike class.</a:t>
            </a:r>
          </a:p>
          <a:p>
            <a:pPr marL="342900" indent="-342900">
              <a:buFont typeface="Arial" panose="020B0604020202020204" pitchFamily="34" charset="0"/>
              <a:buChar char="•"/>
            </a:pPr>
            <a:r>
              <a:rPr lang="en-US" dirty="0"/>
              <a:t>We are calling the run method by the reference variable of Parent class.</a:t>
            </a:r>
          </a:p>
          <a:p>
            <a:pPr marL="342900" indent="-342900">
              <a:buFont typeface="Arial" panose="020B0604020202020204" pitchFamily="34" charset="0"/>
              <a:buChar char="•"/>
            </a:pPr>
            <a:r>
              <a:rPr lang="en-US" dirty="0"/>
              <a:t>Since it refers to the subclass object and subclass method overrides the Parent class method, the subclass method is invoked at runtime.</a:t>
            </a:r>
          </a:p>
          <a:p>
            <a:pPr marL="342900" indent="-342900">
              <a:buFont typeface="Arial" panose="020B0604020202020204" pitchFamily="34" charset="0"/>
              <a:buChar char="•"/>
            </a:pPr>
            <a:r>
              <a:rPr lang="en-US" dirty="0"/>
              <a:t>Since method invocation is determined by the JVM not compiler, it is known as runtime polymorphism.) method.</a:t>
            </a:r>
            <a:endParaRPr lang="en-AU" dirty="0">
              <a:ln>
                <a:solidFill>
                  <a:schemeClr val="tx1"/>
                </a:solidFill>
              </a:ln>
              <a:solidFill>
                <a:sysClr val="windowText" lastClr="000000"/>
              </a:solidFill>
            </a:endParaRPr>
          </a:p>
        </p:txBody>
      </p:sp>
    </p:spTree>
    <p:extLst>
      <p:ext uri="{BB962C8B-B14F-4D97-AF65-F5344CB8AC3E}">
        <p14:creationId xmlns:p14="http://schemas.microsoft.com/office/powerpoint/2010/main" val="4223974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a:t>
            </a:r>
            <a:endParaRPr lang="en-AU" dirty="0"/>
          </a:p>
        </p:txBody>
      </p:sp>
      <p:sp>
        <p:nvSpPr>
          <p:cNvPr id="4" name="Slide Number Placeholder 3"/>
          <p:cNvSpPr>
            <a:spLocks noGrp="1"/>
          </p:cNvSpPr>
          <p:nvPr>
            <p:ph type="sldNum" sz="quarter" idx="10"/>
          </p:nvPr>
        </p:nvSpPr>
        <p:spPr/>
        <p:txBody>
          <a:bodyPr/>
          <a:lstStyle/>
          <a:p>
            <a:pPr>
              <a:defRPr/>
            </a:pPr>
            <a:fld id="{3F00AF05-15F3-48AB-A909-437515DB97CC}" type="slidenum">
              <a:rPr lang="en-US" smtClean="0"/>
              <a:pPr>
                <a:defRPr/>
              </a:pPr>
              <a:t>25</a:t>
            </a:fld>
            <a:endParaRPr lang="en-US" dirty="0"/>
          </a:p>
        </p:txBody>
      </p:sp>
      <p:pic>
        <p:nvPicPr>
          <p:cNvPr id="9" name="Content Placeholder 8"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8954" y="1600201"/>
            <a:ext cx="6894092" cy="4525963"/>
          </a:xfrm>
        </p:spPr>
      </p:pic>
    </p:spTree>
    <p:extLst>
      <p:ext uri="{BB962C8B-B14F-4D97-AF65-F5344CB8AC3E}">
        <p14:creationId xmlns:p14="http://schemas.microsoft.com/office/powerpoint/2010/main" val="14195101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 </a:t>
            </a:r>
            <a:r>
              <a:rPr lang="en-US" sz="1400" dirty="0"/>
              <a:t>(continued)</a:t>
            </a:r>
            <a:endParaRPr lang="en-AU" sz="1400" dirty="0"/>
          </a:p>
        </p:txBody>
      </p:sp>
      <p:sp>
        <p:nvSpPr>
          <p:cNvPr id="4" name="Slide Number Placeholder 3"/>
          <p:cNvSpPr>
            <a:spLocks noGrp="1"/>
          </p:cNvSpPr>
          <p:nvPr>
            <p:ph type="sldNum" sz="quarter" idx="10"/>
          </p:nvPr>
        </p:nvSpPr>
        <p:spPr/>
        <p:txBody>
          <a:bodyPr/>
          <a:lstStyle/>
          <a:p>
            <a:pPr>
              <a:defRPr/>
            </a:pPr>
            <a:fld id="{3F00AF05-15F3-48AB-A909-437515DB97CC}" type="slidenum">
              <a:rPr lang="en-US" smtClean="0"/>
              <a:pPr>
                <a:defRPr/>
              </a:pPr>
              <a:t>26</a:t>
            </a:fld>
            <a:endParaRPr lang="en-US" dirty="0"/>
          </a:p>
        </p:txBody>
      </p:sp>
      <p:pic>
        <p:nvPicPr>
          <p:cNvPr id="8" name="Content Placeholder 7"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801" y="1219201"/>
            <a:ext cx="5811061" cy="3334215"/>
          </a:xfrm>
        </p:spPr>
      </p:pic>
      <p:pic>
        <p:nvPicPr>
          <p:cNvPr id="9" name="Picture 8"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1" y="2514601"/>
            <a:ext cx="2876951" cy="1590897"/>
          </a:xfrm>
          <a:prstGeom prst="rect">
            <a:avLst/>
          </a:prstGeom>
        </p:spPr>
      </p:pic>
    </p:spTree>
    <p:extLst>
      <p:ext uri="{BB962C8B-B14F-4D97-AF65-F5344CB8AC3E}">
        <p14:creationId xmlns:p14="http://schemas.microsoft.com/office/powerpoint/2010/main" val="25939377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a:t>Compile Time Polymorphism</a:t>
            </a:r>
          </a:p>
        </p:txBody>
      </p:sp>
      <p:sp>
        <p:nvSpPr>
          <p:cNvPr id="5" name="Slide Number Placeholder 4"/>
          <p:cNvSpPr>
            <a:spLocks noGrp="1"/>
          </p:cNvSpPr>
          <p:nvPr>
            <p:ph type="sldNum" sz="quarter" idx="10"/>
          </p:nvPr>
        </p:nvSpPr>
        <p:spPr/>
        <p:txBody>
          <a:bodyPr/>
          <a:lstStyle/>
          <a:p>
            <a:pPr>
              <a:defRPr/>
            </a:pPr>
            <a:fld id="{20E4EE77-6894-4CDC-8ADF-1ABB424DE40D}" type="slidenum">
              <a:rPr lang="en-US"/>
              <a:pPr>
                <a:defRPr/>
              </a:pPr>
              <a:t>27</a:t>
            </a:fld>
            <a:endParaRPr lang="en-US" dirty="0"/>
          </a:p>
        </p:txBody>
      </p:sp>
      <p:sp>
        <p:nvSpPr>
          <p:cNvPr id="8" name="Content Placeholder 8"/>
          <p:cNvSpPr>
            <a:spLocks noGrp="1"/>
          </p:cNvSpPr>
          <p:nvPr>
            <p:ph idx="1"/>
          </p:nvPr>
        </p:nvSpPr>
        <p:spPr>
          <a:xfrm>
            <a:off x="2057400" y="1676400"/>
            <a:ext cx="8077200" cy="4408516"/>
          </a:xfrm>
        </p:spPr>
        <p:txBody>
          <a:bodyPr/>
          <a:lstStyle/>
          <a:p>
            <a:pPr marL="514350" indent="-457200"/>
            <a:r>
              <a:rPr lang="en-AU" dirty="0"/>
              <a:t>Method overloading is an example of compile time polymorphism.</a:t>
            </a:r>
          </a:p>
          <a:p>
            <a:pPr marL="914400" lvl="1" indent="-457200"/>
            <a:r>
              <a:rPr lang="en-AU" b="1" dirty="0"/>
              <a:t>Method Overloading</a:t>
            </a:r>
            <a:r>
              <a:rPr lang="en-AU" dirty="0"/>
              <a:t>: This allows us to have more than one method having the same name, if the parameters of methods are different in number, sequence and data types of parameters.</a:t>
            </a:r>
            <a:endParaRPr lang="en-US" dirty="0"/>
          </a:p>
        </p:txBody>
      </p:sp>
    </p:spTree>
    <p:extLst>
      <p:ext uri="{BB962C8B-B14F-4D97-AF65-F5344CB8AC3E}">
        <p14:creationId xmlns:p14="http://schemas.microsoft.com/office/powerpoint/2010/main" val="39790415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a:t>Method Overloading</a:t>
            </a:r>
          </a:p>
        </p:txBody>
      </p:sp>
      <p:sp>
        <p:nvSpPr>
          <p:cNvPr id="5" name="Slide Number Placeholder 4"/>
          <p:cNvSpPr>
            <a:spLocks noGrp="1"/>
          </p:cNvSpPr>
          <p:nvPr>
            <p:ph type="sldNum" sz="quarter" idx="10"/>
          </p:nvPr>
        </p:nvSpPr>
        <p:spPr/>
        <p:txBody>
          <a:bodyPr/>
          <a:lstStyle/>
          <a:p>
            <a:pPr>
              <a:defRPr/>
            </a:pPr>
            <a:fld id="{20E4EE77-6894-4CDC-8ADF-1ABB424DE40D}" type="slidenum">
              <a:rPr lang="en-US"/>
              <a:pPr>
                <a:defRPr/>
              </a:pPr>
              <a:t>28</a:t>
            </a:fld>
            <a:endParaRPr lang="en-US" dirty="0"/>
          </a:p>
        </p:txBody>
      </p:sp>
      <p:pic>
        <p:nvPicPr>
          <p:cNvPr id="2" name="Content Placeholder 1"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38401" y="1524000"/>
            <a:ext cx="6262779" cy="44084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982461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Summary</a:t>
            </a:r>
          </a:p>
        </p:txBody>
      </p:sp>
      <p:sp>
        <p:nvSpPr>
          <p:cNvPr id="3" name="Content Placeholder 2"/>
          <p:cNvSpPr>
            <a:spLocks noGrp="1"/>
          </p:cNvSpPr>
          <p:nvPr>
            <p:ph idx="1"/>
          </p:nvPr>
        </p:nvSpPr>
        <p:spPr/>
        <p:txBody>
          <a:bodyPr/>
          <a:lstStyle/>
          <a:p>
            <a:r>
              <a:rPr lang="en-AU" dirty="0"/>
              <a:t>Encapsulation, inheritance and polymorphism are three main principles of Object Oriented Programming.</a:t>
            </a:r>
          </a:p>
          <a:p>
            <a:r>
              <a:rPr lang="en-AU" dirty="0"/>
              <a:t>There are different types of inheritance.</a:t>
            </a:r>
          </a:p>
          <a:p>
            <a:r>
              <a:rPr lang="en-AU" dirty="0"/>
              <a:t>Method overloading and method overriding are types </a:t>
            </a:r>
            <a:r>
              <a:rPr lang="en-AU"/>
              <a:t>of polymorphism.</a:t>
            </a:r>
          </a:p>
          <a:p>
            <a:endParaRPr lang="en-AU" dirty="0"/>
          </a:p>
        </p:txBody>
      </p:sp>
      <p:sp>
        <p:nvSpPr>
          <p:cNvPr id="4" name="Slide Number Placeholder 3"/>
          <p:cNvSpPr>
            <a:spLocks noGrp="1"/>
          </p:cNvSpPr>
          <p:nvPr>
            <p:ph type="sldNum" sz="quarter" idx="10"/>
          </p:nvPr>
        </p:nvSpPr>
        <p:spPr/>
        <p:txBody>
          <a:bodyPr/>
          <a:lstStyle/>
          <a:p>
            <a:pPr>
              <a:defRPr/>
            </a:pPr>
            <a:fld id="{3F00AF05-15F3-48AB-A909-437515DB97CC}" type="slidenum">
              <a:rPr lang="en-US" smtClean="0"/>
              <a:pPr>
                <a:defRPr/>
              </a:pPr>
              <a:t>29</a:t>
            </a:fld>
            <a:endParaRPr lang="en-US" dirty="0"/>
          </a:p>
        </p:txBody>
      </p:sp>
    </p:spTree>
    <p:extLst>
      <p:ext uri="{BB962C8B-B14F-4D97-AF65-F5344CB8AC3E}">
        <p14:creationId xmlns:p14="http://schemas.microsoft.com/office/powerpoint/2010/main" val="693614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986" y="608807"/>
            <a:ext cx="8229600" cy="1143000"/>
          </a:xfrm>
        </p:spPr>
        <p:txBody>
          <a:bodyPr>
            <a:normAutofit fontScale="90000"/>
          </a:bodyPr>
          <a:lstStyle/>
          <a:p>
            <a:r>
              <a:rPr lang="en-US" b="1" dirty="0"/>
              <a:t>Programming Logic and Design</a:t>
            </a:r>
            <a:br>
              <a:rPr lang="en-US" b="1" dirty="0"/>
            </a:br>
            <a:r>
              <a:rPr lang="en-US" b="1" i="1" dirty="0"/>
              <a:t>Ninth Edition</a:t>
            </a:r>
            <a:endParaRPr lang="en-US" b="1" dirty="0"/>
          </a:p>
        </p:txBody>
      </p:sp>
      <p:sp>
        <p:nvSpPr>
          <p:cNvPr id="3" name="Content Placeholder 2"/>
          <p:cNvSpPr>
            <a:spLocks noGrp="1"/>
          </p:cNvSpPr>
          <p:nvPr>
            <p:ph idx="1"/>
          </p:nvPr>
        </p:nvSpPr>
        <p:spPr>
          <a:xfrm>
            <a:off x="1981200" y="2438401"/>
            <a:ext cx="8229600" cy="3687763"/>
          </a:xfrm>
        </p:spPr>
        <p:txBody>
          <a:bodyPr/>
          <a:lstStyle/>
          <a:p>
            <a:pPr algn="ctr">
              <a:lnSpc>
                <a:spcPct val="90000"/>
              </a:lnSpc>
              <a:buNone/>
              <a:defRPr/>
            </a:pPr>
            <a:r>
              <a:rPr lang="en-AU" sz="3200" dirty="0"/>
              <a:t>Principles of Object Oriented Design and programming – Encapsulation, Polymorphism and Inheritance</a:t>
            </a:r>
            <a:endParaRPr lang="en-US" sz="3200" dirty="0"/>
          </a:p>
          <a:p>
            <a:pPr algn="ctr" eaLnBrk="1" hangingPunct="1">
              <a:lnSpc>
                <a:spcPct val="90000"/>
              </a:lnSpc>
              <a:buFont typeface="Arial" pitchFamily="34" charset="0"/>
              <a:buNone/>
              <a:defRPr/>
            </a:pPr>
            <a:endParaRPr lang="en-US" sz="3200" i="1" dirty="0"/>
          </a:p>
        </p:txBody>
      </p:sp>
      <p:sp>
        <p:nvSpPr>
          <p:cNvPr id="4" name="Slide Number Placeholder 3"/>
          <p:cNvSpPr>
            <a:spLocks noGrp="1"/>
          </p:cNvSpPr>
          <p:nvPr>
            <p:ph type="sldNum" sz="quarter" idx="10"/>
          </p:nvPr>
        </p:nvSpPr>
        <p:spPr/>
        <p:txBody>
          <a:bodyPr/>
          <a:lstStyle/>
          <a:p>
            <a:pPr>
              <a:defRPr/>
            </a:pPr>
            <a:fld id="{0F66439E-C25C-4026-841B-CBBDFA57E0D0}" type="slidenum">
              <a:rPr lang="en-US">
                <a:solidFill>
                  <a:srgbClr val="F79646">
                    <a:lumMod val="75000"/>
                  </a:srgbClr>
                </a:solidFill>
              </a:rPr>
              <a:pPr>
                <a:defRPr/>
              </a:pPr>
              <a:t>3</a:t>
            </a:fld>
            <a:endParaRPr lang="en-US" dirty="0">
              <a:solidFill>
                <a:srgbClr val="F79646">
                  <a:lumMod val="75000"/>
                </a:srgbClr>
              </a:solidFill>
            </a:endParaRPr>
          </a:p>
        </p:txBody>
      </p:sp>
    </p:spTree>
    <p:extLst>
      <p:ext uri="{BB962C8B-B14F-4D97-AF65-F5344CB8AC3E}">
        <p14:creationId xmlns:p14="http://schemas.microsoft.com/office/powerpoint/2010/main" val="21392394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B76BC"/>
        </a:soli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327171" y="4405746"/>
            <a:ext cx="11417416" cy="2095722"/>
          </a:xfrm>
        </p:spPr>
        <p:txBody>
          <a:bodyPr anchor="ctr">
            <a:normAutofit/>
          </a:bodyPr>
          <a:lstStyle/>
          <a:p>
            <a:pPr algn="ctr"/>
            <a:r>
              <a:rPr lang="en-AU" dirty="0">
                <a:solidFill>
                  <a:schemeClr val="bg1"/>
                </a:solidFill>
                <a:latin typeface="Arial Rounded MT Bold" panose="020F0704030504030204" pitchFamily="34" charset="0"/>
              </a:rPr>
              <a:t>kent.edu.au</a:t>
            </a:r>
            <a:br>
              <a:rPr lang="en-AU" sz="1600" dirty="0">
                <a:solidFill>
                  <a:schemeClr val="bg1"/>
                </a:solidFill>
                <a:latin typeface="Arial Rounded MT Bold" panose="020F0704030504030204" pitchFamily="34" charset="0"/>
              </a:rPr>
            </a:br>
            <a:br>
              <a:rPr lang="en-AU" sz="1600" dirty="0">
                <a:solidFill>
                  <a:schemeClr val="bg1"/>
                </a:solidFill>
                <a:latin typeface="Arial Rounded MT Bold" panose="020F0704030504030204" pitchFamily="34" charset="0"/>
              </a:rPr>
            </a:br>
            <a:r>
              <a:rPr lang="en-AU" sz="1600" dirty="0">
                <a:solidFill>
                  <a:schemeClr val="bg1"/>
                </a:solidFill>
                <a:latin typeface="Arial Rounded MT Bold" panose="020F0704030504030204" pitchFamily="34" charset="0"/>
              </a:rPr>
              <a:t>Kent Institute Australia Pty. Ltd.</a:t>
            </a:r>
            <a:br>
              <a:rPr lang="en-AU" sz="1600" dirty="0">
                <a:solidFill>
                  <a:schemeClr val="bg1"/>
                </a:solidFill>
                <a:latin typeface="Arial Rounded MT Bold" panose="020F0704030504030204" pitchFamily="34" charset="0"/>
              </a:rPr>
            </a:br>
            <a:r>
              <a:rPr lang="en-AU" sz="1600" dirty="0">
                <a:solidFill>
                  <a:schemeClr val="bg1"/>
                </a:solidFill>
                <a:latin typeface="Arial Rounded MT Bold" panose="020F0704030504030204" pitchFamily="34" charset="0"/>
              </a:rPr>
              <a:t>ABN 49 003 577 302 </a:t>
            </a:r>
            <a:r>
              <a:rPr lang="en-AU" sz="1600" dirty="0">
                <a:solidFill>
                  <a:schemeClr val="bg1"/>
                </a:solidFill>
                <a:latin typeface="Calibri"/>
              </a:rPr>
              <a:t>●</a:t>
            </a:r>
            <a:r>
              <a:rPr lang="en-AU" sz="1600" dirty="0">
                <a:solidFill>
                  <a:schemeClr val="bg1"/>
                </a:solidFill>
                <a:latin typeface="Arial Rounded MT Bold" panose="020F0704030504030204" pitchFamily="34" charset="0"/>
              </a:rPr>
              <a:t> CRICOS Code: 00161E </a:t>
            </a:r>
            <a:r>
              <a:rPr lang="en-AU" sz="1600" dirty="0">
                <a:solidFill>
                  <a:schemeClr val="bg1"/>
                </a:solidFill>
                <a:latin typeface="Calibri"/>
              </a:rPr>
              <a:t>●</a:t>
            </a:r>
            <a:r>
              <a:rPr lang="en-AU" sz="1600" dirty="0">
                <a:solidFill>
                  <a:schemeClr val="bg1"/>
                </a:solidFill>
                <a:latin typeface="Arial Rounded MT Bold" panose="020F0704030504030204" pitchFamily="34" charset="0"/>
              </a:rPr>
              <a:t> RTO Code: 90458 </a:t>
            </a:r>
            <a:r>
              <a:rPr lang="en-AU" sz="1600" dirty="0">
                <a:solidFill>
                  <a:schemeClr val="bg1"/>
                </a:solidFill>
                <a:latin typeface="Calibri"/>
              </a:rPr>
              <a:t>●</a:t>
            </a:r>
            <a:r>
              <a:rPr lang="en-AU" sz="1600" dirty="0">
                <a:solidFill>
                  <a:schemeClr val="bg1"/>
                </a:solidFill>
                <a:latin typeface="Arial Rounded MT Bold" panose="020F0704030504030204" pitchFamily="34" charset="0"/>
              </a:rPr>
              <a:t> TEQSA Provider Number: PRV12051</a:t>
            </a:r>
          </a:p>
        </p:txBody>
      </p:sp>
      <p:sp>
        <p:nvSpPr>
          <p:cNvPr id="14" name="Slide Number Placeholder 13"/>
          <p:cNvSpPr>
            <a:spLocks noGrp="1"/>
          </p:cNvSpPr>
          <p:nvPr>
            <p:ph type="sldNum" sz="quarter" idx="12"/>
          </p:nvPr>
        </p:nvSpPr>
        <p:spPr/>
        <p:txBody>
          <a:bodyPr/>
          <a:lstStyle/>
          <a:p>
            <a:pPr algn="l"/>
            <a:fld id="{69A33247-0532-4294-AAF9-44D3CCAEBDA1}" type="slidenum">
              <a:rPr lang="en-AU" smtClean="0"/>
              <a:pPr algn="l"/>
              <a:t>30</a:t>
            </a:fld>
            <a:r>
              <a:rPr lang="en-AU" dirty="0"/>
              <a:t>  </a:t>
            </a:r>
          </a:p>
        </p:txBody>
      </p:sp>
      <p:sp>
        <p:nvSpPr>
          <p:cNvPr id="18" name="Content Placeholder 24"/>
          <p:cNvSpPr txBox="1">
            <a:spLocks/>
          </p:cNvSpPr>
          <p:nvPr/>
        </p:nvSpPr>
        <p:spPr>
          <a:xfrm>
            <a:off x="6248400" y="1978025"/>
            <a:ext cx="5181600" cy="4351338"/>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AU" sz="2200" b="0" i="0" u="none" strike="noStrike" kern="1200" cap="none" spc="0" normalizeH="0" baseline="0" noProof="0" dirty="0">
              <a:ln>
                <a:noFill/>
              </a:ln>
              <a:solidFill>
                <a:schemeClr val="tx1"/>
              </a:solidFill>
              <a:effectLst/>
              <a:uLnTx/>
              <a:uFillTx/>
              <a:latin typeface="Calibri" pitchFamily="34" charset="0"/>
              <a:ea typeface="+mn-ea"/>
              <a:cs typeface="+mn-cs"/>
            </a:endParaRPr>
          </a:p>
        </p:txBody>
      </p:sp>
      <p:pic>
        <p:nvPicPr>
          <p:cNvPr id="3074" name="Picture 2" descr="C:\Users\Trent\Documents\M&amp;R\Kent Master Logos\KENT LOGO 2015 v2\RGB\JPG\RGB-DarkBLUE-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5780" y="874229"/>
            <a:ext cx="5569527" cy="3354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9522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a:t>Encapsulation</a:t>
            </a:r>
          </a:p>
        </p:txBody>
      </p:sp>
      <p:sp>
        <p:nvSpPr>
          <p:cNvPr id="5" name="Slide Number Placeholder 4"/>
          <p:cNvSpPr>
            <a:spLocks noGrp="1"/>
          </p:cNvSpPr>
          <p:nvPr>
            <p:ph type="sldNum" sz="quarter" idx="10"/>
          </p:nvPr>
        </p:nvSpPr>
        <p:spPr/>
        <p:txBody>
          <a:bodyPr/>
          <a:lstStyle/>
          <a:p>
            <a:pPr>
              <a:defRPr/>
            </a:pPr>
            <a:fld id="{20E4EE77-6894-4CDC-8ADF-1ABB424DE40D}" type="slidenum">
              <a:rPr lang="en-US"/>
              <a:pPr>
                <a:defRPr/>
              </a:pPr>
              <a:t>4</a:t>
            </a:fld>
            <a:endParaRPr lang="en-US" dirty="0"/>
          </a:p>
        </p:txBody>
      </p:sp>
      <p:sp>
        <p:nvSpPr>
          <p:cNvPr id="8" name="Content Placeholder 8"/>
          <p:cNvSpPr>
            <a:spLocks noGrp="1"/>
          </p:cNvSpPr>
          <p:nvPr>
            <p:ph idx="1"/>
          </p:nvPr>
        </p:nvSpPr>
        <p:spPr>
          <a:xfrm>
            <a:off x="2057400" y="1676400"/>
            <a:ext cx="8077200" cy="4572000"/>
          </a:xfrm>
        </p:spPr>
        <p:txBody>
          <a:bodyPr/>
          <a:lstStyle/>
          <a:p>
            <a:pPr marL="514350" indent="-457200"/>
            <a:r>
              <a:rPr lang="en-AU" b="1" dirty="0"/>
              <a:t>Encapsulation in Java</a:t>
            </a:r>
            <a:r>
              <a:rPr lang="en-AU" dirty="0"/>
              <a:t> is a </a:t>
            </a:r>
            <a:r>
              <a:rPr lang="en-AU" i="1" dirty="0"/>
              <a:t>process of wrapping code and data together into a single unit.</a:t>
            </a:r>
          </a:p>
          <a:p>
            <a:pPr marL="514350" indent="-457200"/>
            <a:r>
              <a:rPr lang="en-AU" dirty="0"/>
              <a:t>We can create a fully encapsulated class in Java by making all the data members of the class private. Now we can use setter and getter methods to set and get the data in it.</a:t>
            </a:r>
          </a:p>
          <a:p>
            <a:pPr marL="514350" indent="-457200"/>
            <a:r>
              <a:rPr lang="en-AU" dirty="0"/>
              <a:t>For example, a capsule which is mixed of several medicines.</a:t>
            </a:r>
            <a:endParaRPr lang="en-US" dirty="0"/>
          </a:p>
        </p:txBody>
      </p:sp>
    </p:spTree>
    <p:extLst>
      <p:ext uri="{BB962C8B-B14F-4D97-AF65-F5344CB8AC3E}">
        <p14:creationId xmlns:p14="http://schemas.microsoft.com/office/powerpoint/2010/main" val="3745170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a:t>Encapsulation</a:t>
            </a:r>
          </a:p>
        </p:txBody>
      </p:sp>
      <p:sp>
        <p:nvSpPr>
          <p:cNvPr id="5" name="Slide Number Placeholder 4"/>
          <p:cNvSpPr>
            <a:spLocks noGrp="1"/>
          </p:cNvSpPr>
          <p:nvPr>
            <p:ph type="sldNum" sz="quarter" idx="10"/>
          </p:nvPr>
        </p:nvSpPr>
        <p:spPr/>
        <p:txBody>
          <a:bodyPr/>
          <a:lstStyle/>
          <a:p>
            <a:pPr>
              <a:defRPr/>
            </a:pPr>
            <a:fld id="{20E4EE77-6894-4CDC-8ADF-1ABB424DE40D}" type="slidenum">
              <a:rPr lang="en-US"/>
              <a:pPr>
                <a:defRPr/>
              </a:pPr>
              <a:t>5</a:t>
            </a:fld>
            <a:endParaRPr lang="en-US" dirty="0"/>
          </a:p>
        </p:txBody>
      </p:sp>
      <p:sp>
        <p:nvSpPr>
          <p:cNvPr id="8" name="Content Placeholder 8"/>
          <p:cNvSpPr>
            <a:spLocks noGrp="1"/>
          </p:cNvSpPr>
          <p:nvPr>
            <p:ph idx="1"/>
          </p:nvPr>
        </p:nvSpPr>
        <p:spPr>
          <a:xfrm>
            <a:off x="1981200" y="1431493"/>
            <a:ext cx="8077200" cy="4572000"/>
          </a:xfrm>
        </p:spPr>
        <p:txBody>
          <a:bodyPr/>
          <a:lstStyle/>
          <a:p>
            <a:r>
              <a:rPr lang="en-AU" dirty="0"/>
              <a:t>By providing only a setter or getter method, you can make the class </a:t>
            </a:r>
            <a:r>
              <a:rPr lang="en-AU" b="1" dirty="0"/>
              <a:t>read-only or write-only</a:t>
            </a:r>
            <a:r>
              <a:rPr lang="en-AU" dirty="0"/>
              <a:t>. In other words, you can skip the getter or setter methods.</a:t>
            </a:r>
          </a:p>
          <a:p>
            <a:r>
              <a:rPr lang="en-AU" dirty="0"/>
              <a:t>It provides you the </a:t>
            </a:r>
            <a:r>
              <a:rPr lang="en-AU" b="1" dirty="0"/>
              <a:t>control over the data</a:t>
            </a:r>
            <a:r>
              <a:rPr lang="en-AU" dirty="0"/>
              <a:t>. Suppose you want to set the value of id which should be greater than 100 only, you can write the logic inside the setter method. You can write the logic not to store the negative numbers in the setter methods.</a:t>
            </a:r>
          </a:p>
          <a:p>
            <a:pPr marL="457200" lvl="1" indent="0">
              <a:buNone/>
            </a:pPr>
            <a:endParaRPr lang="en-US" dirty="0"/>
          </a:p>
        </p:txBody>
      </p:sp>
    </p:spTree>
    <p:extLst>
      <p:ext uri="{BB962C8B-B14F-4D97-AF65-F5344CB8AC3E}">
        <p14:creationId xmlns:p14="http://schemas.microsoft.com/office/powerpoint/2010/main" val="4149155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a:t>Encapsulation</a:t>
            </a:r>
          </a:p>
        </p:txBody>
      </p:sp>
      <p:sp>
        <p:nvSpPr>
          <p:cNvPr id="5" name="Slide Number Placeholder 4"/>
          <p:cNvSpPr>
            <a:spLocks noGrp="1"/>
          </p:cNvSpPr>
          <p:nvPr>
            <p:ph type="sldNum" sz="quarter" idx="10"/>
          </p:nvPr>
        </p:nvSpPr>
        <p:spPr/>
        <p:txBody>
          <a:bodyPr/>
          <a:lstStyle/>
          <a:p>
            <a:pPr>
              <a:defRPr/>
            </a:pPr>
            <a:fld id="{20E4EE77-6894-4CDC-8ADF-1ABB424DE40D}" type="slidenum">
              <a:rPr lang="en-US"/>
              <a:pPr>
                <a:defRPr/>
              </a:pPr>
              <a:t>6</a:t>
            </a:fld>
            <a:endParaRPr lang="en-US" dirty="0"/>
          </a:p>
        </p:txBody>
      </p:sp>
      <p:sp>
        <p:nvSpPr>
          <p:cNvPr id="8" name="Content Placeholder 8"/>
          <p:cNvSpPr>
            <a:spLocks noGrp="1"/>
          </p:cNvSpPr>
          <p:nvPr>
            <p:ph idx="1"/>
          </p:nvPr>
        </p:nvSpPr>
        <p:spPr>
          <a:xfrm>
            <a:off x="2057400" y="1676400"/>
            <a:ext cx="8077200" cy="4572000"/>
          </a:xfrm>
        </p:spPr>
        <p:txBody>
          <a:bodyPr/>
          <a:lstStyle/>
          <a:p>
            <a:r>
              <a:rPr lang="en-AU" dirty="0"/>
              <a:t>It is a way to achieve </a:t>
            </a:r>
            <a:r>
              <a:rPr lang="en-AU" b="1" dirty="0"/>
              <a:t>data hiding</a:t>
            </a:r>
            <a:r>
              <a:rPr lang="en-AU" dirty="0"/>
              <a:t> in Java because other class will not be able to access the data through the private data members.</a:t>
            </a:r>
          </a:p>
          <a:p>
            <a:r>
              <a:rPr lang="en-AU" dirty="0"/>
              <a:t>The encapsulate class is </a:t>
            </a:r>
            <a:r>
              <a:rPr lang="en-AU" b="1" dirty="0"/>
              <a:t>easy to test</a:t>
            </a:r>
            <a:r>
              <a:rPr lang="en-AU" dirty="0"/>
              <a:t>. So, it is better for unit testing.</a:t>
            </a:r>
          </a:p>
          <a:p>
            <a:r>
              <a:rPr lang="en-AU" dirty="0"/>
              <a:t>The standard IDE's are providing the facility to generate the getters and setters. So, it is </a:t>
            </a:r>
            <a:r>
              <a:rPr lang="en-AU" b="1" dirty="0"/>
              <a:t>easy and fast to create an encapsulated class</a:t>
            </a:r>
            <a:r>
              <a:rPr lang="en-AU" dirty="0"/>
              <a:t> in Java.</a:t>
            </a:r>
          </a:p>
          <a:p>
            <a:pPr marL="457200" lvl="1" indent="0">
              <a:buNone/>
            </a:pPr>
            <a:endParaRPr lang="en-US" dirty="0"/>
          </a:p>
        </p:txBody>
      </p:sp>
    </p:spTree>
    <p:extLst>
      <p:ext uri="{BB962C8B-B14F-4D97-AF65-F5344CB8AC3E}">
        <p14:creationId xmlns:p14="http://schemas.microsoft.com/office/powerpoint/2010/main" val="3234240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Encapsulation Example</a:t>
            </a:r>
          </a:p>
        </p:txBody>
      </p:sp>
      <p:pic>
        <p:nvPicPr>
          <p:cNvPr id="6" name="Content Placeholder 5" descr="Screen Clipping"/>
          <p:cNvPicPr>
            <a:picLocks noGrp="1" noChangeAspect="1"/>
          </p:cNvPicPr>
          <p:nvPr>
            <p:ph idx="1"/>
          </p:nvPr>
        </p:nvPicPr>
        <p:blipFill rotWithShape="1">
          <a:blip r:embed="rId2">
            <a:extLst>
              <a:ext uri="{28A0092B-C50C-407E-A947-70E740481C1C}">
                <a14:useLocalDpi xmlns:a14="http://schemas.microsoft.com/office/drawing/2010/main" val="0"/>
              </a:ext>
            </a:extLst>
          </a:blip>
          <a:srcRect t="20870"/>
          <a:stretch/>
        </p:blipFill>
        <p:spPr>
          <a:xfrm>
            <a:off x="2286001" y="1600201"/>
            <a:ext cx="5613309" cy="35814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Slide Number Placeholder 3"/>
          <p:cNvSpPr>
            <a:spLocks noGrp="1"/>
          </p:cNvSpPr>
          <p:nvPr>
            <p:ph type="sldNum" sz="quarter" idx="10"/>
          </p:nvPr>
        </p:nvSpPr>
        <p:spPr/>
        <p:txBody>
          <a:bodyPr/>
          <a:lstStyle/>
          <a:p>
            <a:pPr>
              <a:defRPr/>
            </a:pPr>
            <a:fld id="{3F00AF05-15F3-48AB-A909-437515DB97CC}" type="slidenum">
              <a:rPr lang="en-US" smtClean="0"/>
              <a:pPr>
                <a:defRPr/>
              </a:pPr>
              <a:t>7</a:t>
            </a:fld>
            <a:endParaRPr lang="en-US" dirty="0"/>
          </a:p>
        </p:txBody>
      </p:sp>
      <p:sp>
        <p:nvSpPr>
          <p:cNvPr id="5" name="Footer Placeholder 4"/>
          <p:cNvSpPr>
            <a:spLocks noGrp="1"/>
          </p:cNvSpPr>
          <p:nvPr>
            <p:ph type="ftr" sz="quarter" idx="11"/>
          </p:nvPr>
        </p:nvSpPr>
        <p:spPr/>
        <p:txBody>
          <a:bodyPr/>
          <a:lstStyle/>
          <a:p>
            <a:pPr>
              <a:defRPr/>
            </a:pPr>
            <a:r>
              <a:rPr lang="en-US"/>
              <a:t>Programming Logic and Design, Ninth Edition</a:t>
            </a:r>
            <a:endParaRPr lang="en-US" dirty="0"/>
          </a:p>
        </p:txBody>
      </p:sp>
    </p:spTree>
    <p:extLst>
      <p:ext uri="{BB962C8B-B14F-4D97-AF65-F5344CB8AC3E}">
        <p14:creationId xmlns:p14="http://schemas.microsoft.com/office/powerpoint/2010/main" val="3525209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AU" dirty="0"/>
              <a:t>Encapsulation Example</a:t>
            </a:r>
            <a:endParaRPr lang="en-US" dirty="0"/>
          </a:p>
        </p:txBody>
      </p:sp>
      <p:sp>
        <p:nvSpPr>
          <p:cNvPr id="5" name="Slide Number Placeholder 4"/>
          <p:cNvSpPr>
            <a:spLocks noGrp="1"/>
          </p:cNvSpPr>
          <p:nvPr>
            <p:ph type="sldNum" sz="quarter" idx="10"/>
          </p:nvPr>
        </p:nvSpPr>
        <p:spPr/>
        <p:txBody>
          <a:bodyPr/>
          <a:lstStyle/>
          <a:p>
            <a:pPr>
              <a:defRPr/>
            </a:pPr>
            <a:fld id="{20E4EE77-6894-4CDC-8ADF-1ABB424DE40D}" type="slidenum">
              <a:rPr lang="en-US"/>
              <a:pPr>
                <a:defRPr/>
              </a:pPr>
              <a:t>8</a:t>
            </a:fld>
            <a:endParaRPr lang="en-US" dirty="0"/>
          </a:p>
        </p:txBody>
      </p:sp>
      <p:pic>
        <p:nvPicPr>
          <p:cNvPr id="2" name="Content Placeholder 1" descr="Screen Clipping"/>
          <p:cNvPicPr>
            <a:picLocks noGrp="1" noChangeAspect="1"/>
          </p:cNvPicPr>
          <p:nvPr>
            <p:ph idx="1"/>
          </p:nvPr>
        </p:nvPicPr>
        <p:blipFill rotWithShape="1">
          <a:blip r:embed="rId3">
            <a:extLst>
              <a:ext uri="{28A0092B-C50C-407E-A947-70E740481C1C}">
                <a14:useLocalDpi xmlns:a14="http://schemas.microsoft.com/office/drawing/2010/main" val="0"/>
              </a:ext>
            </a:extLst>
          </a:blip>
          <a:srcRect t="21433"/>
          <a:stretch/>
        </p:blipFill>
        <p:spPr>
          <a:xfrm>
            <a:off x="3505201" y="1752600"/>
            <a:ext cx="4486901" cy="29339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81434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a:t>Inheritance</a:t>
            </a:r>
          </a:p>
        </p:txBody>
      </p:sp>
      <p:sp>
        <p:nvSpPr>
          <p:cNvPr id="5" name="Slide Number Placeholder 4"/>
          <p:cNvSpPr>
            <a:spLocks noGrp="1"/>
          </p:cNvSpPr>
          <p:nvPr>
            <p:ph type="sldNum" sz="quarter" idx="10"/>
          </p:nvPr>
        </p:nvSpPr>
        <p:spPr/>
        <p:txBody>
          <a:bodyPr/>
          <a:lstStyle/>
          <a:p>
            <a:pPr>
              <a:defRPr/>
            </a:pPr>
            <a:fld id="{20E4EE77-6894-4CDC-8ADF-1ABB424DE40D}" type="slidenum">
              <a:rPr lang="en-US"/>
              <a:pPr>
                <a:defRPr/>
              </a:pPr>
              <a:t>9</a:t>
            </a:fld>
            <a:endParaRPr lang="en-US" dirty="0"/>
          </a:p>
        </p:txBody>
      </p:sp>
      <p:sp>
        <p:nvSpPr>
          <p:cNvPr id="8" name="Content Placeholder 8"/>
          <p:cNvSpPr>
            <a:spLocks noGrp="1"/>
          </p:cNvSpPr>
          <p:nvPr>
            <p:ph idx="1"/>
          </p:nvPr>
        </p:nvSpPr>
        <p:spPr>
          <a:xfrm>
            <a:off x="2057400" y="1414867"/>
            <a:ext cx="8077200" cy="4572000"/>
          </a:xfrm>
        </p:spPr>
        <p:txBody>
          <a:bodyPr/>
          <a:lstStyle/>
          <a:p>
            <a:r>
              <a:rPr lang="en-AU" b="1" dirty="0"/>
              <a:t>Inheritance in Java</a:t>
            </a:r>
            <a:r>
              <a:rPr lang="en-AU" dirty="0"/>
              <a:t> is a mechanism in which one object acquires all the properties and behaviours of a parent object. </a:t>
            </a:r>
          </a:p>
          <a:p>
            <a:r>
              <a:rPr lang="en-AU" dirty="0"/>
              <a:t>It is an important part of OOPs (Object Oriented programming system).</a:t>
            </a:r>
          </a:p>
          <a:p>
            <a:r>
              <a:rPr lang="en-AU" dirty="0"/>
              <a:t>The idea behind inheritance in Java is that you can create new classes that are built upon existing classes. </a:t>
            </a:r>
          </a:p>
          <a:p>
            <a:pPr marL="457200" lvl="1" indent="0">
              <a:buNone/>
            </a:pPr>
            <a:endParaRPr lang="en-US" dirty="0"/>
          </a:p>
        </p:txBody>
      </p:sp>
    </p:spTree>
    <p:extLst>
      <p:ext uri="{BB962C8B-B14F-4D97-AF65-F5344CB8AC3E}">
        <p14:creationId xmlns:p14="http://schemas.microsoft.com/office/powerpoint/2010/main" val="1215238816"/>
      </p:ext>
    </p:extLst>
  </p:cSld>
  <p:clrMapOvr>
    <a:masterClrMapping/>
  </p:clrMapOvr>
</p:sld>
</file>

<file path=ppt/theme/theme1.xml><?xml version="1.0" encoding="utf-8"?>
<a:theme xmlns:a="http://schemas.openxmlformats.org/drawingml/2006/main" name="Kent Powerpoint Template (fi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Kent Powerpoint Template (final)</Template>
  <TotalTime>457</TotalTime>
  <Words>1267</Words>
  <Application>Microsoft Office PowerPoint</Application>
  <PresentationFormat>Widescreen</PresentationFormat>
  <Paragraphs>145</Paragraphs>
  <Slides>30</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Arial Rounded MT Bold</vt:lpstr>
      <vt:lpstr>Calibri</vt:lpstr>
      <vt:lpstr>Calibri Light</vt:lpstr>
      <vt:lpstr>Kent Powerpoint Template (final)</vt:lpstr>
      <vt:lpstr>PowerPoint Presentation</vt:lpstr>
      <vt:lpstr>SLIDE TITLE</vt:lpstr>
      <vt:lpstr>Programming Logic and Design Ninth Edition</vt:lpstr>
      <vt:lpstr>Encapsulation</vt:lpstr>
      <vt:lpstr>Encapsulation</vt:lpstr>
      <vt:lpstr>Encapsulation</vt:lpstr>
      <vt:lpstr>Encapsulation Example</vt:lpstr>
      <vt:lpstr>Encapsulation Example</vt:lpstr>
      <vt:lpstr>Inheritance</vt:lpstr>
      <vt:lpstr>Inheritance</vt:lpstr>
      <vt:lpstr>Inheritance</vt:lpstr>
      <vt:lpstr>Inheritance Example</vt:lpstr>
      <vt:lpstr>Inheritance</vt:lpstr>
      <vt:lpstr>Inheritance</vt:lpstr>
      <vt:lpstr>Inheritance</vt:lpstr>
      <vt:lpstr>Method Overriding </vt:lpstr>
      <vt:lpstr>Method Overriding </vt:lpstr>
      <vt:lpstr>Method Overriding </vt:lpstr>
      <vt:lpstr>Method Overriding</vt:lpstr>
      <vt:lpstr>Method Overriding</vt:lpstr>
      <vt:lpstr>Polymorphism</vt:lpstr>
      <vt:lpstr>Polymorphism</vt:lpstr>
      <vt:lpstr>Runtime Polymorphism</vt:lpstr>
      <vt:lpstr>Runtime Polymorphism</vt:lpstr>
      <vt:lpstr>Another example</vt:lpstr>
      <vt:lpstr>Another Example (continued)</vt:lpstr>
      <vt:lpstr>Compile Time Polymorphism</vt:lpstr>
      <vt:lpstr>Method Overloading</vt:lpstr>
      <vt:lpstr>Summary</vt:lpstr>
      <vt:lpstr>kent.edu.au  Kent Institute Australia Pty. Ltd. ABN 49 003 577 302 ● CRICOS Code: 00161E ● RTO Code: 90458 ● TEQSA Provider Number: PRV12051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Kent Institute Australia</dc:creator>
  <cp:lastModifiedBy>Hanspreet Kaur</cp:lastModifiedBy>
  <cp:revision>77</cp:revision>
  <cp:lastPrinted>2014-02-24T09:06:00Z</cp:lastPrinted>
  <dcterms:created xsi:type="dcterms:W3CDTF">2014-05-07T06:36:05Z</dcterms:created>
  <dcterms:modified xsi:type="dcterms:W3CDTF">2021-10-11T03:36:40Z</dcterms:modified>
</cp:coreProperties>
</file>