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grayscl/>
            <a:alphaModFix amt="70000"/>
          </a:blip>
          <a:stretch>
            <a:fillRect/>
          </a:stretch>
        </p:blipFill>
        <p:spPr>
          <a:xfrm>
            <a:off x="8120520" y="26591"/>
            <a:ext cx="1023480" cy="4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8AAF-5CE9-0542-9935-870E0118273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D582-2DAB-1641-9B18-04B238719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hyperlink" Target="mailto:deshpandeshyla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mailto:deshpandeshyla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14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87"/>
                    </a14:imgEffect>
                    <a14:imgEffect>
                      <a14:saturation sat="126000"/>
                    </a14:imgEffect>
                    <a14:imgEffect>
                      <a14:brightnessContrast bright="2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566" y="-25151"/>
            <a:ext cx="904147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95" y="54879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Real Time Streaming Pipeline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95" y="2020192"/>
            <a:ext cx="5130127" cy="58823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Flexible Scalable Solution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069" y="3995636"/>
            <a:ext cx="3777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Shylaja</a:t>
            </a:r>
            <a:r>
              <a:rPr lang="en-US" sz="2400" dirty="0" smtClean="0"/>
              <a:t> </a:t>
            </a:r>
            <a:r>
              <a:rPr lang="en-US" sz="2400" dirty="0" err="1" smtClean="0"/>
              <a:t>Deshpande</a:t>
            </a:r>
            <a:endParaRPr lang="en-US" sz="24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Data Engineer</a:t>
            </a:r>
          </a:p>
          <a:p>
            <a:endParaRPr lang="en-US" sz="2400" dirty="0"/>
          </a:p>
          <a:p>
            <a:r>
              <a:rPr lang="en-US" sz="2400" dirty="0" smtClean="0">
                <a:hlinkClick r:id="rId4"/>
              </a:rPr>
              <a:t>deshpandeshyla@gmail.com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791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About Me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Engineer with 15+ years of experience.</a:t>
            </a:r>
          </a:p>
          <a:p>
            <a:r>
              <a:rPr lang="en-US" dirty="0" smtClean="0"/>
              <a:t>Experience in Database, web application development, Data warehousing, Data pipelines</a:t>
            </a:r>
          </a:p>
          <a:p>
            <a:r>
              <a:rPr lang="en-US" dirty="0" smtClean="0"/>
              <a:t>Worked in </a:t>
            </a:r>
            <a:r>
              <a:rPr lang="en-US" dirty="0" err="1" smtClean="0"/>
              <a:t>WellsFargo</a:t>
            </a:r>
            <a:r>
              <a:rPr lang="en-US" dirty="0" smtClean="0"/>
              <a:t>, </a:t>
            </a:r>
            <a:r>
              <a:rPr lang="en-US" dirty="0" err="1" smtClean="0"/>
              <a:t>WesternUnion</a:t>
            </a:r>
            <a:r>
              <a:rPr lang="en-US" dirty="0" smtClean="0"/>
              <a:t>, </a:t>
            </a:r>
            <a:r>
              <a:rPr lang="en-US" dirty="0" smtClean="0"/>
              <a:t>Alameda County, </a:t>
            </a:r>
            <a:r>
              <a:rPr lang="en-US" dirty="0" err="1" smtClean="0"/>
              <a:t>Zinio</a:t>
            </a:r>
            <a:r>
              <a:rPr lang="en-US" dirty="0" smtClean="0"/>
              <a:t>, </a:t>
            </a:r>
            <a:r>
              <a:rPr lang="en-US" dirty="0" smtClean="0"/>
              <a:t>CWCI</a:t>
            </a:r>
            <a:r>
              <a:rPr lang="is-IS" smtClean="0"/>
              <a:t>…</a:t>
            </a:r>
            <a:endParaRPr lang="en-US" dirty="0" smtClean="0"/>
          </a:p>
          <a:p>
            <a:r>
              <a:rPr lang="en-US" dirty="0" smtClean="0"/>
              <a:t>Passionate about Big Data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2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2839228" y="1559678"/>
            <a:ext cx="2957106" cy="2112173"/>
          </a:xfrm>
          <a:prstGeom prst="cloud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C0504D"/>
                </a:solidFill>
              </a:rPr>
              <a:t>USA.gov</a:t>
            </a:r>
            <a:r>
              <a:rPr lang="en-US" b="1" dirty="0" smtClean="0">
                <a:solidFill>
                  <a:srgbClr val="C0504D"/>
                </a:solidFill>
              </a:rPr>
              <a:t>?</a:t>
            </a:r>
            <a:endParaRPr lang="en-US" b="1" dirty="0">
              <a:solidFill>
                <a:srgbClr val="C0504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14" y="2291157"/>
            <a:ext cx="1322565" cy="45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3" y="4298849"/>
            <a:ext cx="1765300" cy="2095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87118" y="4060002"/>
            <a:ext cx="182298" cy="182298"/>
          </a:xfrm>
          <a:prstGeom prst="ellipse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81622" y="3594658"/>
            <a:ext cx="436611" cy="2842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18233" y="3118317"/>
            <a:ext cx="426200" cy="2842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7791" y="3866213"/>
            <a:ext cx="148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is using?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623872">
            <a:off x="5796334" y="293365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Services Are Mostly Used?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265642">
            <a:off x="5909495" y="1921825"/>
            <a:ext cx="22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are the users?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598413">
            <a:off x="4897815" y="3875336"/>
            <a:ext cx="239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most popular?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1394017">
            <a:off x="4903623" y="1048306"/>
            <a:ext cx="257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is referring </a:t>
            </a:r>
            <a:r>
              <a:rPr lang="en-US" dirty="0" err="1" smtClean="0"/>
              <a:t>usa.gov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4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971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Streaming Data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609"/>
            <a:ext cx="8229600" cy="600395"/>
          </a:xfrm>
        </p:spPr>
        <p:txBody>
          <a:bodyPr/>
          <a:lstStyle/>
          <a:p>
            <a:r>
              <a:rPr lang="en-US" dirty="0" err="1" smtClean="0"/>
              <a:t>Usa.gov</a:t>
            </a:r>
            <a:r>
              <a:rPr lang="en-US" dirty="0" smtClean="0"/>
              <a:t> provides streaming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679"/>
            <a:ext cx="9144000" cy="1499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3" y="3481793"/>
            <a:ext cx="6311441" cy="3195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4003" y="4702988"/>
            <a:ext cx="219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 Schema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9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89" y="111163"/>
            <a:ext cx="8229600" cy="73134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504D"/>
                </a:solidFill>
              </a:rPr>
              <a:t>Output</a:t>
            </a:r>
            <a:endParaRPr lang="en-US" b="1" dirty="0">
              <a:solidFill>
                <a:srgbClr val="C0504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42512"/>
            <a:ext cx="7552790" cy="5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5" y="2754428"/>
            <a:ext cx="468955" cy="731568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75" y="2856641"/>
            <a:ext cx="468955" cy="731568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26346"/>
            <a:ext cx="8229600" cy="82993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504D"/>
                </a:solidFill>
              </a:rPr>
              <a:t>Architecture</a:t>
            </a:r>
            <a:endParaRPr lang="en-US" b="1" dirty="0">
              <a:solidFill>
                <a:srgbClr val="C0504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" y="1417638"/>
            <a:ext cx="1090552" cy="756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55" y="2971419"/>
            <a:ext cx="468955" cy="731568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cxnSp>
        <p:nvCxnSpPr>
          <p:cNvPr id="18" name="Elbow Connector 17"/>
          <p:cNvCxnSpPr>
            <a:stCxn id="8" idx="2"/>
            <a:endCxn id="11" idx="1"/>
          </p:cNvCxnSpPr>
          <p:nvPr/>
        </p:nvCxnSpPr>
        <p:spPr>
          <a:xfrm rot="16200000" flipH="1">
            <a:off x="450579" y="2284027"/>
            <a:ext cx="1162994" cy="943357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85" y="3134826"/>
            <a:ext cx="448231" cy="4407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25241" y="3727705"/>
            <a:ext cx="499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Kafka</a:t>
            </a:r>
            <a:endParaRPr lang="en-US" sz="1100" dirty="0"/>
          </a:p>
        </p:txBody>
      </p:sp>
      <p:cxnSp>
        <p:nvCxnSpPr>
          <p:cNvPr id="29" name="Straight Arrow Connector 28"/>
          <p:cNvCxnSpPr>
            <a:endCxn id="37" idx="1"/>
          </p:cNvCxnSpPr>
          <p:nvPr/>
        </p:nvCxnSpPr>
        <p:spPr>
          <a:xfrm>
            <a:off x="1762878" y="3337202"/>
            <a:ext cx="1604346" cy="683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245" y="3162519"/>
            <a:ext cx="432856" cy="4256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42476" y="3601323"/>
            <a:ext cx="79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Stream</a:t>
            </a:r>
          </a:p>
          <a:p>
            <a:r>
              <a:rPr lang="en-US" sz="1100" dirty="0" smtClean="0"/>
              <a:t>Processing</a:t>
            </a:r>
            <a:endParaRPr lang="en-US" sz="11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45282" y="2921176"/>
            <a:ext cx="886019" cy="869836"/>
            <a:chOff x="5579128" y="2697301"/>
            <a:chExt cx="1073803" cy="105419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9128" y="2697301"/>
              <a:ext cx="1073803" cy="105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1483" y="2985317"/>
              <a:ext cx="492120" cy="492120"/>
            </a:xfrm>
            <a:prstGeom prst="rect">
              <a:avLst/>
            </a:prstGeom>
          </p:spPr>
        </p:pic>
      </p:grpSp>
      <p:cxnSp>
        <p:nvCxnSpPr>
          <p:cNvPr id="42" name="Straight Arrow Connector 41"/>
          <p:cNvCxnSpPr>
            <a:stCxn id="37" idx="3"/>
            <a:endCxn id="39" idx="1"/>
          </p:cNvCxnSpPr>
          <p:nvPr/>
        </p:nvCxnSpPr>
        <p:spPr>
          <a:xfrm>
            <a:off x="4111506" y="3344038"/>
            <a:ext cx="1133776" cy="1205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09" y="3157977"/>
            <a:ext cx="463052" cy="45533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250" y="3178998"/>
            <a:ext cx="744282" cy="3876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Straight Arrow Connector 48"/>
          <p:cNvCxnSpPr>
            <a:stCxn id="48" idx="1"/>
            <a:endCxn id="39" idx="3"/>
          </p:cNvCxnSpPr>
          <p:nvPr/>
        </p:nvCxnSpPr>
        <p:spPr>
          <a:xfrm flipH="1" flipV="1">
            <a:off x="6131301" y="3356094"/>
            <a:ext cx="493949" cy="1672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7590" y="4372849"/>
            <a:ext cx="1119210" cy="69106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7" name="Elbow Connector 56"/>
          <p:cNvCxnSpPr>
            <a:stCxn id="55" idx="0"/>
            <a:endCxn id="48" idx="3"/>
          </p:cNvCxnSpPr>
          <p:nvPr/>
        </p:nvCxnSpPr>
        <p:spPr>
          <a:xfrm rot="16200000" flipV="1">
            <a:off x="7248351" y="3494004"/>
            <a:ext cx="1000027" cy="75766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32397" y="5103749"/>
            <a:ext cx="1532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Real Time Dashboard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351714" y="3736442"/>
            <a:ext cx="747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Real Time</a:t>
            </a:r>
          </a:p>
          <a:p>
            <a:r>
              <a:rPr lang="en-US" sz="1100" dirty="0" smtClean="0"/>
              <a:t>Updates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675790" y="3577253"/>
            <a:ext cx="902811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Thrift Server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24030" y="3961066"/>
            <a:ext cx="806331" cy="2462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Spark ODBC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42842" y="1221717"/>
            <a:ext cx="609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Internet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191272" y="2426944"/>
            <a:ext cx="8773663" cy="293841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94229" y="2426944"/>
            <a:ext cx="114383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Cloud/</a:t>
            </a:r>
            <a:r>
              <a:rPr lang="en-US" sz="1200" b="1" dirty="0" err="1" smtClean="0"/>
              <a:t>OnPrem</a:t>
            </a:r>
            <a:endParaRPr lang="en-US" sz="12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224" y="3150214"/>
            <a:ext cx="744282" cy="38764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3316" y="5718348"/>
            <a:ext cx="766386" cy="766386"/>
          </a:xfrm>
          <a:prstGeom prst="rect">
            <a:avLst/>
          </a:prstGeom>
        </p:spPr>
      </p:pic>
      <p:cxnSp>
        <p:nvCxnSpPr>
          <p:cNvPr id="83" name="Elbow Connector 82"/>
          <p:cNvCxnSpPr>
            <a:stCxn id="82" idx="3"/>
            <a:endCxn id="55" idx="2"/>
          </p:cNvCxnSpPr>
          <p:nvPr/>
        </p:nvCxnSpPr>
        <p:spPr>
          <a:xfrm flipV="1">
            <a:off x="7229702" y="5063917"/>
            <a:ext cx="897493" cy="1037624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9042" y="5846845"/>
            <a:ext cx="1461118" cy="938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Apache Kafka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Apache Spark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Apache Cassandra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Apache Thrift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1750305" y="5846845"/>
            <a:ext cx="1205223" cy="938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err="1"/>
              <a:t>Simba</a:t>
            </a:r>
            <a:r>
              <a:rPr lang="en-US" sz="1100" dirty="0"/>
              <a:t> ODBC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/>
              <a:t>Scala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Tableau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99042" y="5490088"/>
            <a:ext cx="1179567" cy="369332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080537" y="2426766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Spark-C* Connector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5079651" y="2602991"/>
            <a:ext cx="653816" cy="69068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5900821" y="2602991"/>
            <a:ext cx="562496" cy="69068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-137036" y="2543390"/>
            <a:ext cx="1190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Real Time Stream</a:t>
            </a:r>
            <a:endParaRPr lang="en-US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082" y="1561817"/>
            <a:ext cx="1029548" cy="3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Use Cases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571853"/>
            <a:ext cx="7690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Which part of the world actively using?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When it is most active?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Demographics of the region.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Targeted ads on referring source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Popular referring URL</a:t>
            </a:r>
          </a:p>
          <a:p>
            <a:pPr marL="285750" indent="-285750">
              <a:buFont typeface="Arial"/>
              <a:buChar char="•"/>
            </a:pPr>
            <a:endParaRPr lang="en-US" sz="3200" dirty="0" smtClean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805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30"/>
            <a:ext cx="8229600" cy="4787815"/>
          </a:xfrm>
        </p:spPr>
        <p:txBody>
          <a:bodyPr/>
          <a:lstStyle/>
          <a:p>
            <a:r>
              <a:rPr lang="en-US" dirty="0" smtClean="0"/>
              <a:t>Streaming Source</a:t>
            </a:r>
          </a:p>
          <a:p>
            <a:pPr marL="857250" lvl="1" indent="-457200"/>
            <a:r>
              <a:rPr lang="en-US" dirty="0" smtClean="0"/>
              <a:t>Developer.usa.gov1/1usagov</a:t>
            </a:r>
          </a:p>
          <a:p>
            <a:pPr marL="457200" indent="-457200"/>
            <a:r>
              <a:rPr lang="en-US" dirty="0" smtClean="0"/>
              <a:t>Tech Stack</a:t>
            </a:r>
          </a:p>
          <a:p>
            <a:pPr marL="857250" lvl="1" indent="-457200"/>
            <a:r>
              <a:rPr lang="en-US" dirty="0" smtClean="0"/>
              <a:t>Apache Kafka</a:t>
            </a:r>
          </a:p>
          <a:p>
            <a:pPr marL="857250" lvl="1" indent="-457200"/>
            <a:r>
              <a:rPr lang="en-US" dirty="0" smtClean="0"/>
              <a:t>Apache Spark</a:t>
            </a:r>
          </a:p>
          <a:p>
            <a:pPr marL="857250" lvl="1" indent="-457200"/>
            <a:r>
              <a:rPr lang="en-US" dirty="0" smtClean="0"/>
              <a:t>Apache Cassandra</a:t>
            </a:r>
          </a:p>
          <a:p>
            <a:pPr marL="857250" lvl="1" indent="-457200"/>
            <a:r>
              <a:rPr lang="en-US" dirty="0" smtClean="0"/>
              <a:t>Tableau</a:t>
            </a:r>
          </a:p>
          <a:p>
            <a:pPr marL="857250" lvl="1" indent="-45720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Sources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35" y="2826848"/>
            <a:ext cx="2816440" cy="3134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06" y="203949"/>
            <a:ext cx="3271203" cy="2453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8422" y="4174924"/>
            <a:ext cx="36245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Shylaja</a:t>
            </a:r>
            <a:r>
              <a:rPr lang="en-US" dirty="0"/>
              <a:t> </a:t>
            </a:r>
            <a:r>
              <a:rPr lang="en-US" dirty="0" err="1"/>
              <a:t>Deshpande</a:t>
            </a:r>
            <a:endParaRPr lang="en-US" dirty="0"/>
          </a:p>
          <a:p>
            <a:r>
              <a:rPr lang="en-US" sz="1600" dirty="0"/>
              <a:t> Data Engineer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deshpandeshyla@gmail.com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4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187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Real Time Streaming Pipeline</vt:lpstr>
      <vt:lpstr>About Me</vt:lpstr>
      <vt:lpstr>USA.gov?</vt:lpstr>
      <vt:lpstr>Streaming Data</vt:lpstr>
      <vt:lpstr>Output</vt:lpstr>
      <vt:lpstr>Architecture</vt:lpstr>
      <vt:lpstr>Use Cases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Streaming Pipeline</dc:title>
  <dc:creator>san</dc:creator>
  <cp:lastModifiedBy>Padma</cp:lastModifiedBy>
  <cp:revision>89</cp:revision>
  <dcterms:created xsi:type="dcterms:W3CDTF">2016-07-01T01:20:37Z</dcterms:created>
  <dcterms:modified xsi:type="dcterms:W3CDTF">2016-07-05T06:10:29Z</dcterms:modified>
</cp:coreProperties>
</file>