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C999-5E86-4ACB-B389-279B7148D0B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1880-AFD1-4BDB-A1E6-FC421BF5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2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C999-5E86-4ACB-B389-279B7148D0B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1880-AFD1-4BDB-A1E6-FC421BF5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20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C999-5E86-4ACB-B389-279B7148D0B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1880-AFD1-4BDB-A1E6-FC421BF5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C999-5E86-4ACB-B389-279B7148D0B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1880-AFD1-4BDB-A1E6-FC421BF5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1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C999-5E86-4ACB-B389-279B7148D0B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1880-AFD1-4BDB-A1E6-FC421BF5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47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C999-5E86-4ACB-B389-279B7148D0B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1880-AFD1-4BDB-A1E6-FC421BF5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1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C999-5E86-4ACB-B389-279B7148D0B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1880-AFD1-4BDB-A1E6-FC421BF5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3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C999-5E86-4ACB-B389-279B7148D0B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1880-AFD1-4BDB-A1E6-FC421BF5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8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C999-5E86-4ACB-B389-279B7148D0B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1880-AFD1-4BDB-A1E6-FC421BF5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92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C999-5E86-4ACB-B389-279B7148D0B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1880-AFD1-4BDB-A1E6-FC421BF5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94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C999-5E86-4ACB-B389-279B7148D0B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41880-AFD1-4BDB-A1E6-FC421BF5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5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AC999-5E86-4ACB-B389-279B7148D0B2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41880-AFD1-4BDB-A1E6-FC421BF5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9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447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COMPLETARE 1</a:t>
            </a:r>
            <a:r>
              <a:rPr lang="ro-RO" dirty="0"/>
              <a:t> - Măsurări Numerice cu Senzori Termici. Senzori Inteligenți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4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838" y="457200"/>
            <a:ext cx="5486762" cy="625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02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09819"/>
            <a:ext cx="6400800" cy="59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0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705" y="842142"/>
            <a:ext cx="6436895" cy="548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84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7"/>
          <a:stretch/>
        </p:blipFill>
        <p:spPr>
          <a:xfrm>
            <a:off x="1828800" y="304800"/>
            <a:ext cx="5467751" cy="63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166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838200"/>
            <a:ext cx="6786379" cy="574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88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90600"/>
            <a:ext cx="6439299" cy="505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02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2097">
            <a:off x="1403544" y="1152412"/>
            <a:ext cx="6525262" cy="481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149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"/>
          <a:stretch/>
        </p:blipFill>
        <p:spPr>
          <a:xfrm rot="21444287">
            <a:off x="1434641" y="989316"/>
            <a:ext cx="6303926" cy="551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108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43000"/>
            <a:ext cx="6629400" cy="467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90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11</Words>
  <Application>Microsoft Office PowerPoint</Application>
  <PresentationFormat>Expunere pe ecran (4:3)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2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COMPLETARE 1 - Măsurări Numerice cu Senzori Termici. Senzori Inteligenți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COMPLETARE 1</dc:title>
  <dc:creator>Windows User</dc:creator>
  <cp:lastModifiedBy>Radu Ioan Munteanu</cp:lastModifiedBy>
  <cp:revision>8</cp:revision>
  <dcterms:created xsi:type="dcterms:W3CDTF">2022-01-03T10:46:39Z</dcterms:created>
  <dcterms:modified xsi:type="dcterms:W3CDTF">2022-01-07T13:43:12Z</dcterms:modified>
</cp:coreProperties>
</file>