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02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5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4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3497-39D4-4CDE-9750-BCD5D70F64C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DE3482-648E-47F2-895E-7686D75A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9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796" y="3706966"/>
            <a:ext cx="5366868" cy="1132481"/>
          </a:xfrm>
        </p:spPr>
        <p:txBody>
          <a:bodyPr/>
          <a:lstStyle/>
          <a:p>
            <a:r>
              <a:rPr lang="en-US" sz="8000" dirty="0" smtClean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REAL HACK</a:t>
            </a:r>
            <a:endParaRPr lang="en-US" sz="8000" dirty="0">
              <a:ln w="0"/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83" y="723213"/>
            <a:ext cx="6252881" cy="266921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Hierarchical UI to view LAND PLOTS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endParaRPr lang="en-US" sz="18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Aslam</a:t>
            </a:r>
            <a:r>
              <a:rPr lang="en-US" sz="18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abbas</a:t>
            </a:r>
            <a:endParaRPr lang="en-US" sz="18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bg1"/>
                </a:solidFill>
                <a:latin typeface="Candara" panose="020E0502030303020204" pitchFamily="34" charset="0"/>
              </a:rPr>
              <a:t>Sebastian Thomas</a:t>
            </a:r>
          </a:p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Shyjal</a:t>
            </a:r>
            <a:r>
              <a:rPr lang="en-US" sz="18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raazi</a:t>
            </a:r>
            <a:endParaRPr lang="en-US" sz="18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bg1"/>
                </a:solidFill>
                <a:latin typeface="Candara" panose="020E0502030303020204" pitchFamily="34" charset="0"/>
              </a:rPr>
              <a:t>Ibrahim M T</a:t>
            </a:r>
            <a:endParaRPr lang="en-US" sz="1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0134" y="267970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THANK YOU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Objective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4" y="2973389"/>
            <a:ext cx="5571066" cy="1916111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Helping users find plots faster and easier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Get complete information regarding the plot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Plot the land with help of GPS in mobile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UI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3022600" y="2298700"/>
            <a:ext cx="4051300" cy="349250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UI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3022600" y="2298700"/>
            <a:ext cx="4051300" cy="3492500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984500" y="4068379"/>
            <a:ext cx="2057400" cy="177362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054600" y="4070351"/>
            <a:ext cx="2057400" cy="177362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013200" y="2286000"/>
            <a:ext cx="2057400" cy="177362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V="1">
            <a:off x="4025900" y="4053708"/>
            <a:ext cx="2057400" cy="177362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UI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3022600" y="2298700"/>
            <a:ext cx="4051300" cy="3492500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984500" y="4068379"/>
            <a:ext cx="2057400" cy="177362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054600" y="4070351"/>
            <a:ext cx="2057400" cy="177362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013200" y="2286000"/>
            <a:ext cx="2057400" cy="177362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V="1">
            <a:off x="4025900" y="4053708"/>
            <a:ext cx="2057400" cy="1773621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UI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flipV="1">
            <a:off x="3275265" y="2527299"/>
            <a:ext cx="3400805" cy="293172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89400" y="2870200"/>
            <a:ext cx="266700" cy="279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1935" y="3149600"/>
            <a:ext cx="569768" cy="5969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05899" y="3694712"/>
            <a:ext cx="926036" cy="97013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View Plot  information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199861"/>
              </p:ext>
            </p:extLst>
          </p:nvPr>
        </p:nvGraphicFramePr>
        <p:xfrm>
          <a:off x="677863" y="2160588"/>
          <a:ext cx="85963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Data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Advantage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Plot shape and size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Buyer can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know if the shape is ideal for their purpose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Water level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Compare with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other plots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Disaster History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“same as above”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Safety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“same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as above”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Future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Investors require this info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Amenities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available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Availability of necessary amenities can reduce future costs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0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Android App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834" y="2719389"/>
            <a:ext cx="8596668" cy="1573211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Using GPS , mark the boundaries of the plot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Also capture images and upload them to site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Seller can add further details in the Web App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Android App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437072"/>
            <a:ext cx="2943473" cy="52328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43" y="1437072"/>
            <a:ext cx="2939257" cy="5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136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Trebuchet MS</vt:lpstr>
      <vt:lpstr>Wingdings 3</vt:lpstr>
      <vt:lpstr>Facet</vt:lpstr>
      <vt:lpstr>REAL HACK</vt:lpstr>
      <vt:lpstr>Objective</vt:lpstr>
      <vt:lpstr>Hierarchical UI</vt:lpstr>
      <vt:lpstr>Hierarchical UI</vt:lpstr>
      <vt:lpstr>Hierarchical UI</vt:lpstr>
      <vt:lpstr>Hierarchical UI</vt:lpstr>
      <vt:lpstr>View Plot  information</vt:lpstr>
      <vt:lpstr>Android App</vt:lpstr>
      <vt:lpstr>Android App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HACK</dc:title>
  <dc:creator>Administrator</dc:creator>
  <cp:lastModifiedBy>Administrator</cp:lastModifiedBy>
  <cp:revision>12</cp:revision>
  <dcterms:created xsi:type="dcterms:W3CDTF">2015-04-25T06:59:20Z</dcterms:created>
  <dcterms:modified xsi:type="dcterms:W3CDTF">2015-04-26T06:31:41Z</dcterms:modified>
</cp:coreProperties>
</file>