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A626B-0E09-49A8-AB9B-7FF01B1C6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9EA766-E835-4746-8AA4-7CDAD2DC2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7D1A1-8BB3-42E7-9BF3-71CF7DBA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9A95-1E05-4BF4-B7BE-3145139587BB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75301A-4E77-45B7-A9E1-5F778B8F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B45DF5-126C-4FDC-BE51-14D83E46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341-DEA0-4399-B1FC-6144E85B2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47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26A46-E2A8-4665-B11B-CD3DC87A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56BAE0-6814-41F5-B7D6-2D6D1ADD2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A4D8AF-E3C4-486D-954A-3080434D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9A95-1E05-4BF4-B7BE-3145139587BB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55592-4D49-4060-8DBD-A6F7765D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C88069-D8C8-49F7-8EFA-D49DEFC2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341-DEA0-4399-B1FC-6144E85B2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63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050D26-A12D-4DD2-8812-6C3A19570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F0F1C6-BF83-4AED-8B09-CCF8EEF3A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4662A2-4CD1-4EEA-AFFF-7C36583A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9A95-1E05-4BF4-B7BE-3145139587BB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5BB376-D4B2-42C9-B287-58FFAA83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A956D-819A-445B-BD05-DC43ECD0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341-DEA0-4399-B1FC-6144E85B2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56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A24AE-6748-4AD0-8C99-A1D8E752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3442-08E3-49DB-B2F5-BCE645F0F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6D053-2957-4829-A0D3-198F9597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9A95-1E05-4BF4-B7BE-3145139587BB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F06C41-99F6-4938-966B-12C56532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B4095-9579-4CBF-93FE-9FA064C5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341-DEA0-4399-B1FC-6144E85B2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98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572AA-7C09-4419-A7EE-BAB1F62B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D22A2E-479F-41D0-AE71-1A44CCFAB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F30DA-12D4-459A-9AFD-6C6DBB24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9A95-1E05-4BF4-B7BE-3145139587BB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05BDA-2CC2-406C-99F3-69ECB5C3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98757-CF2C-42AA-86CD-C1DB2162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341-DEA0-4399-B1FC-6144E85B2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06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F238A-DA5E-4C0E-BFFA-AFBCA030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6833F-1E12-4E95-8301-B61E9DF16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7E9537-B281-41CD-BAA8-6D84D7293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EAF719-9EC2-45CD-8166-2354991A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9A95-1E05-4BF4-B7BE-3145139587BB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B40A09-41EC-4E2B-BB97-DDAED988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44646D-D809-4FE4-AFD2-14E0E672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341-DEA0-4399-B1FC-6144E85B2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2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86418-32D6-4739-9FC6-9C9D17B8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19608B-3A34-450A-9E3E-F7C92AEF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2FF94E-E9DE-4C54-B717-4C7C07F99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1D746D-38C5-4281-95CC-5D19AF643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E394BB-D029-48F8-965C-5BA36CB3F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5A1887-6EA8-4AA5-90AE-EFD92BD4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9A95-1E05-4BF4-B7BE-3145139587BB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0FFF29-9440-483E-A40A-DBEA1D98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253D8C-5DA0-4C2C-AB1B-8B5D9712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341-DEA0-4399-B1FC-6144E85B2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42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0FA90-020F-49E5-A98B-76FD86E4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806354-5F2A-4866-9301-293E6BFA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9A95-1E05-4BF4-B7BE-3145139587BB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9EB826-4108-419B-AFF7-40AE5C04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D56B46-2C8D-48DA-BBE7-D49FA739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341-DEA0-4399-B1FC-6144E85B2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79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3B2B92-A2FB-4672-B0F8-DA721B5A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9A95-1E05-4BF4-B7BE-3145139587BB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6304A5-FD00-45F7-B520-8FE67F17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1B74F6-967C-4454-A718-4C1E1887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341-DEA0-4399-B1FC-6144E85B2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42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0066D-18F3-4F80-A47F-352479E9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40447-7825-4BEB-8AB9-9F9B8B4BA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C29832-06A6-4965-93A8-407B9E407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7936BD-B503-48F2-85E1-AF1BF41C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9A95-1E05-4BF4-B7BE-3145139587BB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3F9850-8710-4F77-8970-C6A8BBD9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E92B4C-0614-4DCF-BC6D-5ABBD398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341-DEA0-4399-B1FC-6144E85B2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06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0A137-4B0F-4BBF-930F-D32CAEBE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6D032B-1704-4F48-9E48-A032F4325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60E228-8D6F-41D5-9904-11CC163D1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A85EF0-870D-4FF4-AAA5-7F86BBE7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9A95-1E05-4BF4-B7BE-3145139587BB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E66C97-B867-4E10-B26C-23FF25C2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91B867-3253-4B1A-BBE0-F1736CDF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341-DEA0-4399-B1FC-6144E85B2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63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EB3BE2-C095-4962-84DD-8749D7B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4DA41A-70E8-4124-84E3-669912049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AA02DC-90B6-4056-AC48-891043D00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9A95-1E05-4BF4-B7BE-3145139587BB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E48488-1A5C-4564-855B-295B0E748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66402C-12C1-40F1-9B8A-71DF2DD19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1341-DEA0-4399-B1FC-6144E85B2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32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ngerBill/gb/blob/master/gb.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2505C-DD52-4A2C-8A92-7759E57E4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Projeto Final IHS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9829-169F-4729-9227-8461676C8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PONG – MULTIPLAYER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D0051E-2F73-4095-A5A2-811FA2821960}"/>
              </a:ext>
            </a:extLst>
          </p:cNvPr>
          <p:cNvSpPr txBox="1"/>
          <p:nvPr/>
        </p:nvSpPr>
        <p:spPr>
          <a:xfrm>
            <a:off x="689113" y="6016487"/>
            <a:ext cx="359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Desenvolvido </a:t>
            </a:r>
            <a:r>
              <a:rPr lang="pt-BR"/>
              <a:t>por:</a:t>
            </a:r>
          </a:p>
          <a:p>
            <a:r>
              <a:rPr lang="pt-BR"/>
              <a:t>Erick </a:t>
            </a:r>
            <a:r>
              <a:rPr lang="pt-BR" dirty="0"/>
              <a:t>Sousa e Carlos Gabriel </a:t>
            </a:r>
          </a:p>
        </p:txBody>
      </p:sp>
    </p:spTree>
    <p:extLst>
      <p:ext uri="{BB962C8B-B14F-4D97-AF65-F5344CB8AC3E}">
        <p14:creationId xmlns:p14="http://schemas.microsoft.com/office/powerpoint/2010/main" val="56107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53ADE-782C-4B96-AD7E-A43FE79C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F6A11-520D-43BF-8B40-BEEFBF68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Assembly</a:t>
            </a:r>
          </a:p>
          <a:p>
            <a:endParaRPr lang="pt-BR" dirty="0"/>
          </a:p>
          <a:p>
            <a:r>
              <a:rPr lang="pt-BR" dirty="0"/>
              <a:t>Mudança para linguagem C</a:t>
            </a:r>
          </a:p>
          <a:p>
            <a:endParaRPr lang="pt-BR" dirty="0"/>
          </a:p>
          <a:p>
            <a:r>
              <a:rPr lang="pt-BR" dirty="0"/>
              <a:t>Utilização da biblioteca </a:t>
            </a:r>
            <a:r>
              <a:rPr lang="pt-BR" dirty="0" err="1"/>
              <a:t>gb.h</a:t>
            </a:r>
            <a:endParaRPr lang="pt-BR" dirty="0"/>
          </a:p>
          <a:p>
            <a:endParaRPr lang="pt-BR" dirty="0"/>
          </a:p>
          <a:p>
            <a:r>
              <a:rPr lang="pt-BR" dirty="0"/>
              <a:t>Descobrir o funcionamento de movimentações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25235-1F44-46D7-A535-7156B24F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encontrados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64FEF-12D7-44D9-BD7E-072FC4C2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Limitações no tamanho de uma sprite</a:t>
            </a:r>
          </a:p>
          <a:p>
            <a:r>
              <a:rPr lang="pt-BR" dirty="0"/>
              <a:t>Implementação do loop do jogo</a:t>
            </a:r>
          </a:p>
          <a:p>
            <a:r>
              <a:rPr lang="pt-BR" dirty="0"/>
              <a:t>Produção da arte</a:t>
            </a:r>
          </a:p>
          <a:p>
            <a:r>
              <a:rPr lang="pt-BR" dirty="0"/>
              <a:t>Como fazer o background</a:t>
            </a:r>
          </a:p>
          <a:p>
            <a:r>
              <a:rPr lang="pt-BR" dirty="0"/>
              <a:t>Colisão/Restrição de movimento</a:t>
            </a:r>
          </a:p>
          <a:p>
            <a:r>
              <a:rPr lang="pt-BR" dirty="0"/>
              <a:t>Dificuldades na implementação do multiplayer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5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BF139-49DD-4E05-B18D-F62F5039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9E69A-9FB3-4343-8085-BFE52B9E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https://github.com/gingerBill/gb/blob/master/gb.h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571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Projeto Final IHS</vt:lpstr>
      <vt:lpstr>Desenvolvimento</vt:lpstr>
      <vt:lpstr>Problemas encontrados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Projeto Final IHS</dc:title>
  <dc:creator>erick</dc:creator>
  <cp:lastModifiedBy>erick</cp:lastModifiedBy>
  <cp:revision>11</cp:revision>
  <dcterms:created xsi:type="dcterms:W3CDTF">2021-02-08T16:58:29Z</dcterms:created>
  <dcterms:modified xsi:type="dcterms:W3CDTF">2021-02-09T17:35:57Z</dcterms:modified>
</cp:coreProperties>
</file>