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70"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9/11/2025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8356222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86872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87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29655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59922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0210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7109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7012071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56628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545419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16530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41103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17373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62015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7808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07224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48081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02726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9/11/2025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90237482"/>
      </p:ext>
    </p:extLst>
  </p:cSld>
  <p:clrMap bg1="dk1" tx1="lt1" bg2="dk2" tx2="lt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jp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6.png" /><Relationship Id="rId1" Type="http://schemas.openxmlformats.org/officeDocument/2006/relationships/slideLayout" Target="../slideLayouts/slideLayout6.xml" /><Relationship Id="rId4" Type="http://schemas.openxmlformats.org/officeDocument/2006/relationships/image" Target="../media/image7.jpg"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9.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11.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8.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SHYLAJA.A</a:t>
            </a:r>
          </a:p>
          <a:p>
            <a:r>
              <a:rPr lang="en-US" sz="2400" dirty="0"/>
              <a:t>REGISTER NO AND NMID: astvu37137124u18023</a:t>
            </a:r>
            <a:endParaRPr lang="en-US" sz="2400" dirty="0">
              <a:cs typeface="Calibri"/>
            </a:endParaRPr>
          </a:p>
          <a:p>
            <a:r>
              <a:rPr lang="en-US" sz="2400" dirty="0"/>
              <a:t>DEPARTMENT: BACHLOR OF COMPUTER SCIENCE </a:t>
            </a:r>
          </a:p>
          <a:p>
            <a:r>
              <a:rPr lang="en-US" sz="2400" dirty="0"/>
              <a:t>COLLEGE: COLLEGE/ UNIVERSITY</a:t>
            </a:r>
          </a:p>
          <a:p>
            <a:r>
              <a:rPr lang="en-US" sz="2400" dirty="0"/>
              <a:t>           SRI AANDAL ARTS AND SCIENCE COLLEGE FOR WOMEN </a:t>
            </a:r>
          </a:p>
          <a:p>
            <a:r>
              <a:rPr lang="en-US" sz="2400" dirty="0"/>
              <a:t>                              THIRUVALLUR UNIVERSITY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D2DC5B25-54C2-DC92-FDAA-FEF51AD8EF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9534" y="1439333"/>
            <a:ext cx="5695533" cy="54186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79CFD0-E906-09C6-CDA3-0ABB72D97B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680" y="719667"/>
            <a:ext cx="5974640" cy="5250828"/>
          </a:xfrm>
          <a:prstGeom prst="rect">
            <a:avLst/>
          </a:prstGeom>
        </p:spPr>
      </p:pic>
    </p:spTree>
    <p:extLst>
      <p:ext uri="{BB962C8B-B14F-4D97-AF65-F5344CB8AC3E}">
        <p14:creationId xmlns:p14="http://schemas.microsoft.com/office/powerpoint/2010/main" val="3609835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B23B1DC0-555A-C36C-2BEC-E00801255A3B}"/>
              </a:ext>
            </a:extLst>
          </p:cNvPr>
          <p:cNvSpPr txBox="1"/>
          <p:nvPr/>
        </p:nvSpPr>
        <p:spPr>
          <a:xfrm>
            <a:off x="591111" y="1406622"/>
            <a:ext cx="6104964" cy="4093428"/>
          </a:xfrm>
          <a:prstGeom prst="rect">
            <a:avLst/>
          </a:prstGeom>
          <a:noFill/>
        </p:spPr>
        <p:txBody>
          <a:bodyPr wrap="square">
            <a:spAutoFit/>
          </a:bodyPr>
          <a:lstStyle/>
          <a:p>
            <a:r>
              <a:rPr lang="en-US" sz="2000" dirty="0" err="1"/>
              <a:t>Conclusion:In</a:t>
            </a:r>
            <a:r>
              <a:rPr lang="en-US" sz="2000" dirty="0"/>
              <a:t> conclusion, this project successfully achieved its primary objective of [state the main goal]. Through the use of [mention tools, methods, or technologies], the project was able to [summarize what was done or built].The outcomes of the project demonstrate [briefly state the impact, success, or findings]. During the process, several challenges were encountered, including [mention any significant challenge], which provided valuable learning </a:t>
            </a:r>
            <a:r>
              <a:rPr lang="en-US" sz="2000" dirty="0" err="1"/>
              <a:t>opportunities.Overall</a:t>
            </a:r>
            <a:r>
              <a:rPr lang="en-US" sz="2000" dirty="0"/>
              <a:t>, the project not only fulfilled its intended purpose but also opened up possibilities for further development in areas such as [suggest improvements or future scope].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3B14978C-3B3B-95A7-568C-87F7755E1A9F}"/>
              </a:ext>
            </a:extLst>
          </p:cNvPr>
          <p:cNvSpPr txBox="1"/>
          <p:nvPr/>
        </p:nvSpPr>
        <p:spPr>
          <a:xfrm>
            <a:off x="905436" y="2337434"/>
            <a:ext cx="6104964" cy="954107"/>
          </a:xfrm>
          <a:prstGeom prst="rect">
            <a:avLst/>
          </a:prstGeom>
          <a:noFill/>
        </p:spPr>
        <p:txBody>
          <a:bodyPr wrap="square">
            <a:spAutoFit/>
          </a:bodyPr>
          <a:lstStyle/>
          <a:p>
            <a:r>
              <a:rPr lang="en-US" sz="2800" dirty="0"/>
              <a:t>"Real-Time Traffic Monitoring Using Computer Vision"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76EEC8CC-4A68-93F3-E9E9-F50D90F3588A}"/>
              </a:ext>
            </a:extLst>
          </p:cNvPr>
          <p:cNvSpPr txBox="1"/>
          <p:nvPr/>
        </p:nvSpPr>
        <p:spPr>
          <a:xfrm>
            <a:off x="834072" y="1992451"/>
            <a:ext cx="6104964" cy="2862322"/>
          </a:xfrm>
          <a:prstGeom prst="rect">
            <a:avLst/>
          </a:prstGeom>
          <a:noFill/>
        </p:spPr>
        <p:txBody>
          <a:bodyPr wrap="square">
            <a:spAutoFit/>
          </a:bodyPr>
          <a:lstStyle/>
          <a:p>
            <a:r>
              <a:rPr lang="en-US" sz="2000" dirty="0"/>
              <a:t> This project aims to develop an intelligent </a:t>
            </a:r>
            <a:r>
              <a:rPr lang="en-US" sz="2000" dirty="0" err="1"/>
              <a:t>chatbot</a:t>
            </a:r>
            <a:r>
              <a:rPr lang="en-US" sz="2000" dirty="0"/>
              <a:t> that can handle customer inquiries in real-time using natural language processing. The primary goal is to reduce response times and improve customer satisfaction. This will be achieved using Python, machine learning libraries, and a web-based </a:t>
            </a:r>
            <a:r>
              <a:rPr lang="en-US" sz="2000" dirty="0" err="1"/>
              <a:t>interface.The</a:t>
            </a:r>
            <a:r>
              <a:rPr lang="en-US" sz="2000" dirty="0"/>
              <a:t> project is significant because it can help businesses scale their customer service operations efficiently. The final deliverable will be a fully functional </a:t>
            </a:r>
            <a:r>
              <a:rPr lang="en-US" sz="2000" dirty="0" err="1"/>
              <a:t>chatbot</a:t>
            </a:r>
            <a:r>
              <a:rPr lang="en-US" sz="2000" dirty="0"/>
              <a:t> integrated into a website.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994523C6-D8D5-720A-58AE-E1C824331460}"/>
              </a:ext>
            </a:extLst>
          </p:cNvPr>
          <p:cNvSpPr txBox="1"/>
          <p:nvPr/>
        </p:nvSpPr>
        <p:spPr>
          <a:xfrm>
            <a:off x="941295" y="1695450"/>
            <a:ext cx="6104964" cy="3477875"/>
          </a:xfrm>
          <a:prstGeom prst="rect">
            <a:avLst/>
          </a:prstGeom>
          <a:noFill/>
        </p:spPr>
        <p:txBody>
          <a:bodyPr wrap="square">
            <a:spAutoFit/>
          </a:bodyPr>
          <a:lstStyle/>
          <a:p>
            <a:r>
              <a:rPr lang="en-US" sz="2000" dirty="0"/>
              <a:t>This project focuses on designing a smart home automation system using Internet of Things (</a:t>
            </a:r>
            <a:r>
              <a:rPr lang="en-US" sz="2000" dirty="0" err="1"/>
              <a:t>IoT</a:t>
            </a:r>
            <a:r>
              <a:rPr lang="en-US" sz="2000" dirty="0"/>
              <a:t>) technology. The main objective is to allow users to control and monitor home appliances remotely, enhancing convenience, energy efficiency, and </a:t>
            </a:r>
            <a:r>
              <a:rPr lang="en-US" sz="2000" dirty="0" err="1"/>
              <a:t>security.Using</a:t>
            </a:r>
            <a:r>
              <a:rPr lang="en-US" sz="2000" dirty="0"/>
              <a:t> microcontrollers, sensors, and mobile app integration, the system will automate lighting, temperature control, and security features. This project is important as it supports the growing demand for smart living solutions. The final output will be a functional prototype of a smart home system.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71EC0DF1-C3D3-1135-3BE2-D4012616484C}"/>
              </a:ext>
            </a:extLst>
          </p:cNvPr>
          <p:cNvSpPr txBox="1"/>
          <p:nvPr/>
        </p:nvSpPr>
        <p:spPr>
          <a:xfrm>
            <a:off x="723900" y="2019300"/>
            <a:ext cx="6104964" cy="1938992"/>
          </a:xfrm>
          <a:prstGeom prst="rect">
            <a:avLst/>
          </a:prstGeom>
          <a:noFill/>
        </p:spPr>
        <p:txBody>
          <a:bodyPr wrap="square">
            <a:spAutoFit/>
          </a:bodyPr>
          <a:lstStyle/>
          <a:p>
            <a:r>
              <a:rPr lang="en-US" sz="2000" dirty="0"/>
              <a:t>✅ Technology </a:t>
            </a:r>
            <a:r>
              <a:rPr lang="en-US" sz="2000" dirty="0" err="1"/>
              <a:t>ProjectExample</a:t>
            </a:r>
            <a:r>
              <a:rPr lang="en-US" sz="2000" dirty="0"/>
              <a:t> Project: Mobile Health App→ End Users: Patients, doctors, or individuals tracking their health.✅ Business/Marketing </a:t>
            </a:r>
            <a:r>
              <a:rPr lang="en-US" sz="2000" dirty="0" err="1"/>
              <a:t>ProjectExample</a:t>
            </a:r>
            <a:r>
              <a:rPr lang="en-US" sz="2000" dirty="0"/>
              <a:t> Project: Social Media Campaign for a Retail Brand→ End Users: Customers or target audience of the brand.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3C185136-2DF0-C87A-7988-20AF2DCCF4DB}"/>
              </a:ext>
            </a:extLst>
          </p:cNvPr>
          <p:cNvSpPr txBox="1"/>
          <p:nvPr/>
        </p:nvSpPr>
        <p:spPr>
          <a:xfrm>
            <a:off x="3052482" y="2703783"/>
            <a:ext cx="6104964" cy="2677656"/>
          </a:xfrm>
          <a:prstGeom prst="rect">
            <a:avLst/>
          </a:prstGeom>
          <a:noFill/>
        </p:spPr>
        <p:txBody>
          <a:bodyPr wrap="square">
            <a:spAutoFit/>
          </a:bodyPr>
          <a:lstStyle/>
          <a:p>
            <a:r>
              <a:rPr lang="en-US" sz="2400" dirty="0"/>
              <a:t>Business / Marketing </a:t>
            </a:r>
            <a:r>
              <a:rPr lang="en-US" sz="2400" dirty="0" err="1"/>
              <a:t>ProjectExample</a:t>
            </a:r>
            <a:r>
              <a:rPr lang="en-US" sz="2400" dirty="0"/>
              <a:t>: Social Media Marketing </a:t>
            </a:r>
            <a:r>
              <a:rPr lang="en-US" sz="2400" dirty="0" err="1"/>
              <a:t>StrategyTools:Google</a:t>
            </a:r>
            <a:r>
              <a:rPr lang="en-US" sz="2400" dirty="0"/>
              <a:t> </a:t>
            </a:r>
            <a:r>
              <a:rPr lang="en-US" sz="2400" dirty="0" err="1"/>
              <a:t>AnalyticsCanva</a:t>
            </a:r>
            <a:r>
              <a:rPr lang="en-US" sz="2400" dirty="0"/>
              <a:t> / Adobe </a:t>
            </a:r>
            <a:r>
              <a:rPr lang="en-US" sz="2400" dirty="0" err="1"/>
              <a:t>PhotoshopHootsuite</a:t>
            </a:r>
            <a:r>
              <a:rPr lang="en-US" sz="2400" dirty="0"/>
              <a:t> / </a:t>
            </a:r>
            <a:r>
              <a:rPr lang="en-US" sz="2400" dirty="0" err="1"/>
              <a:t>BufferMicrosoft</a:t>
            </a:r>
            <a:r>
              <a:rPr lang="en-US" sz="2400" dirty="0"/>
              <a:t> Excel / Google </a:t>
            </a:r>
            <a:r>
              <a:rPr lang="en-US" sz="2400" dirty="0" err="1"/>
              <a:t>SheetsTechniques:SWOT</a:t>
            </a:r>
            <a:r>
              <a:rPr lang="en-US" sz="2400" dirty="0"/>
              <a:t> </a:t>
            </a:r>
            <a:r>
              <a:rPr lang="en-US" sz="2400" dirty="0" err="1"/>
              <a:t>AnalysisA</a:t>
            </a:r>
            <a:r>
              <a:rPr lang="en-US" sz="2400" dirty="0"/>
              <a:t>/B </a:t>
            </a:r>
            <a:r>
              <a:rPr lang="en-US" sz="2400" dirty="0" err="1"/>
              <a:t>TestingCustomer</a:t>
            </a:r>
            <a:r>
              <a:rPr lang="en-US" sz="2400" dirty="0"/>
              <a:t> </a:t>
            </a:r>
            <a:r>
              <a:rPr lang="en-US" sz="2400" dirty="0" err="1"/>
              <a:t>segmentationCompetitor</a:t>
            </a:r>
            <a:r>
              <a:rPr lang="en-US" sz="2400" dirty="0"/>
              <a:t>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110C7FD-E1DF-B475-C78F-ECC6A0612310}"/>
              </a:ext>
            </a:extLst>
          </p:cNvPr>
          <p:cNvSpPr txBox="1"/>
          <p:nvPr/>
        </p:nvSpPr>
        <p:spPr>
          <a:xfrm>
            <a:off x="1313329" y="1507449"/>
            <a:ext cx="6104964" cy="3046988"/>
          </a:xfrm>
          <a:prstGeom prst="rect">
            <a:avLst/>
          </a:prstGeom>
          <a:noFill/>
        </p:spPr>
        <p:txBody>
          <a:bodyPr wrap="square">
            <a:spAutoFit/>
          </a:bodyPr>
          <a:lstStyle/>
          <a:p>
            <a:r>
              <a:rPr lang="en-US" sz="2400" dirty="0"/>
              <a:t>1. Cover </a:t>
            </a:r>
            <a:r>
              <a:rPr lang="en-US" sz="2400" dirty="0" err="1"/>
              <a:t>PageIncludes:Project</a:t>
            </a:r>
            <a:r>
              <a:rPr lang="en-US" sz="2400" dirty="0"/>
              <a:t> </a:t>
            </a:r>
            <a:r>
              <a:rPr lang="en-US" sz="2400" dirty="0" err="1"/>
              <a:t>TitleYour</a:t>
            </a:r>
            <a:r>
              <a:rPr lang="en-US" sz="2400" dirty="0"/>
              <a:t> </a:t>
            </a:r>
            <a:r>
              <a:rPr lang="en-US" sz="2400" dirty="0" err="1"/>
              <a:t>NameInstitution</a:t>
            </a:r>
            <a:r>
              <a:rPr lang="en-US" sz="2400" dirty="0"/>
              <a:t> or Organization (if applicable)Date or Submission </a:t>
            </a:r>
            <a:r>
              <a:rPr lang="en-US" sz="2400" dirty="0" err="1"/>
              <a:t>PeriodDesign</a:t>
            </a:r>
            <a:r>
              <a:rPr lang="en-US" sz="2400" dirty="0"/>
              <a:t> Tip: Keep it clean and professional. Use a bold project title and simple graphics or a thematic image.---🔷 2. Table of </a:t>
            </a:r>
            <a:r>
              <a:rPr lang="en-US" sz="2400" dirty="0" err="1"/>
              <a:t>ContentsA</a:t>
            </a:r>
            <a:r>
              <a:rPr lang="en-US" sz="2400" dirty="0"/>
              <a:t> clear index of the sections in your </a:t>
            </a:r>
            <a:r>
              <a:rPr lang="en-US" sz="2400" dirty="0" err="1"/>
              <a:t>portfolio.Use</a:t>
            </a:r>
            <a:r>
              <a:rPr lang="en-US" sz="2400" dirty="0"/>
              <a:t> hyperlinks if it’s digital for easy navigation.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908BCAD7-D4BA-B055-B4B1-E7A2677DF10F}"/>
              </a:ext>
            </a:extLst>
          </p:cNvPr>
          <p:cNvSpPr txBox="1"/>
          <p:nvPr/>
        </p:nvSpPr>
        <p:spPr>
          <a:xfrm>
            <a:off x="3052482" y="2149786"/>
            <a:ext cx="6104964" cy="3170099"/>
          </a:xfrm>
          <a:prstGeom prst="rect">
            <a:avLst/>
          </a:prstGeom>
          <a:noFill/>
        </p:spPr>
        <p:txBody>
          <a:bodyPr wrap="square">
            <a:spAutoFit/>
          </a:bodyPr>
          <a:lstStyle/>
          <a:p>
            <a:r>
              <a:rPr lang="en-US" sz="2000" dirty="0" err="1"/>
              <a:t>Features:User</a:t>
            </a:r>
            <a:r>
              <a:rPr lang="en-US" sz="2000" dirty="0"/>
              <a:t> login and </a:t>
            </a:r>
            <a:r>
              <a:rPr lang="en-US" sz="2000" dirty="0" err="1"/>
              <a:t>authenticationControl</a:t>
            </a:r>
            <a:r>
              <a:rPr lang="en-US" sz="2000" dirty="0"/>
              <a:t> lights, fans, and appliances </a:t>
            </a:r>
            <a:r>
              <a:rPr lang="en-US" sz="2000" dirty="0" err="1"/>
              <a:t>remotelyReal</a:t>
            </a:r>
            <a:r>
              <a:rPr lang="en-US" sz="2000" dirty="0"/>
              <a:t>-time sensor </a:t>
            </a:r>
            <a:r>
              <a:rPr lang="en-US" sz="2000" dirty="0" err="1"/>
              <a:t>monitoringNotification</a:t>
            </a:r>
            <a:r>
              <a:rPr lang="en-US" sz="2000" dirty="0"/>
              <a:t> alerts for unusual </a:t>
            </a:r>
            <a:r>
              <a:rPr lang="en-US" sz="2000" dirty="0" err="1"/>
              <a:t>activitySchedule</a:t>
            </a:r>
            <a:r>
              <a:rPr lang="en-US" sz="2000" dirty="0"/>
              <a:t> automation </a:t>
            </a:r>
            <a:r>
              <a:rPr lang="en-US" sz="2000" dirty="0" err="1"/>
              <a:t>tasksFunctionality:The</a:t>
            </a:r>
            <a:r>
              <a:rPr lang="en-US" sz="2000" dirty="0"/>
              <a:t> user can log in securely to access their personalized </a:t>
            </a:r>
            <a:r>
              <a:rPr lang="en-US" sz="2000" dirty="0" err="1"/>
              <a:t>dashboard.Devices</a:t>
            </a:r>
            <a:r>
              <a:rPr lang="en-US" sz="2000" dirty="0"/>
              <a:t> can be controlled via mobile commands using Wi-</a:t>
            </a:r>
            <a:r>
              <a:rPr lang="en-US" sz="2000" dirty="0" err="1"/>
              <a:t>Fi.Sensors</a:t>
            </a:r>
            <a:r>
              <a:rPr lang="en-US" sz="2000" dirty="0"/>
              <a:t> send real-time data to the app for </a:t>
            </a:r>
            <a:r>
              <a:rPr lang="en-US" sz="2000" dirty="0" err="1"/>
              <a:t>monitoring.Notifications</a:t>
            </a:r>
            <a:r>
              <a:rPr lang="en-US" sz="2000" dirty="0"/>
              <a:t> are triggered if motion is detected when no one is </a:t>
            </a:r>
            <a:r>
              <a:rPr lang="en-US" sz="2000" dirty="0" err="1"/>
              <a:t>home.Automation</a:t>
            </a:r>
            <a:r>
              <a:rPr lang="en-US" sz="2000" dirty="0"/>
              <a:t> rules allow users to set devices on/off based on time.</a:t>
            </a:r>
          </a:p>
        </p:txBody>
      </p:sp>
    </p:spTree>
    <p:extLst>
      <p:ext uri="{BB962C8B-B14F-4D97-AF65-F5344CB8AC3E}">
        <p14:creationId xmlns:p14="http://schemas.microsoft.com/office/powerpoint/2010/main" val="2720660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Celestial</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Shylaja A</cp:lastModifiedBy>
  <cp:revision>24</cp:revision>
  <dcterms:created xsi:type="dcterms:W3CDTF">2024-03-29T15:07:22Z</dcterms:created>
  <dcterms:modified xsi:type="dcterms:W3CDTF">2025-09-11T08:12:53Z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