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9189E29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59" r:id="rId8"/>
    <p:sldId id="262" r:id="rId9"/>
    <p:sldId id="258" r:id="rId10"/>
    <p:sldId id="257" r:id="rId11"/>
    <p:sldId id="26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1E6C09-F9E9-0C5C-C06D-062C69A287F8}" name="Shylesh S" initials="SS" userId="S::shylesh.s@ansrsource.com::8b3cb7a4-7e58-490f-828c-b6e1985339fe" providerId="AD"/>
  <p188:author id="{5B543F57-B333-7152-C4D7-A07474C53C17}" name="Nagaraj V L" initials="NL" userId="S::nagaraj.vl@ansrsource.com::a79f21a3-efa1-44b5-b76d-196620d406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F60AB-7C7E-8CBF-28CB-BBC587A10FD2}" v="2" dt="2023-08-24T12:54:01.199"/>
    <p1510:client id="{32F33973-9432-E49F-C34C-34DBE983C890}" v="1" dt="2023-08-24T15:14:59.274"/>
    <p1510:client id="{69A935B9-96A9-688E-DA44-E365D5B749D8}" v="2" dt="2023-08-24T12:42:52.214"/>
    <p1510:client id="{CEA7EFC2-FFCD-C011-5A72-D27737FCA651}" v="1" dt="2023-10-03T07:13:4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j V L" userId="S::nagaraj.vl@ansrsource.com::a79f21a3-efa1-44b5-b76d-196620d4066b" providerId="AD" clId="Web-{69A935B9-96A9-688E-DA44-E365D5B749D8}"/>
    <pc:docChg chg="mod">
      <pc:chgData name="Nagaraj V L" userId="S::nagaraj.vl@ansrsource.com::a79f21a3-efa1-44b5-b76d-196620d4066b" providerId="AD" clId="Web-{69A935B9-96A9-688E-DA44-E365D5B749D8}" dt="2023-08-24T12:42:52.214" v="1"/>
      <pc:docMkLst>
        <pc:docMk/>
      </pc:docMkLst>
      <pc:sldChg chg="addCm">
        <pc:chgData name="Nagaraj V L" userId="S::nagaraj.vl@ansrsource.com::a79f21a3-efa1-44b5-b76d-196620d4066b" providerId="AD" clId="Web-{69A935B9-96A9-688E-DA44-E365D5B749D8}" dt="2023-08-24T12:42:52.214" v="1"/>
        <pc:sldMkLst>
          <pc:docMk/>
          <pc:sldMk cId="2441732757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agaraj V L" userId="S::nagaraj.vl@ansrsource.com::a79f21a3-efa1-44b5-b76d-196620d4066b" providerId="AD" clId="Web-{69A935B9-96A9-688E-DA44-E365D5B749D8}" dt="2023-08-24T12:42:52.214" v="1"/>
              <pc2:cmMkLst xmlns:pc2="http://schemas.microsoft.com/office/powerpoint/2019/9/main/command">
                <pc:docMk/>
                <pc:sldMk cId="2441732757" sldId="262"/>
                <pc2:cmMk id="{43BFADAA-70E5-403E-B8E7-65D2C020F6B7}"/>
              </pc2:cmMkLst>
            </pc226:cmChg>
          </p:ext>
        </pc:extLst>
      </pc:sldChg>
    </pc:docChg>
  </pc:docChgLst>
  <pc:docChgLst>
    <pc:chgData name="Nagaraj V L" userId="a79f21a3-efa1-44b5-b76d-196620d4066b" providerId="ADAL" clId="{304A55B8-02CC-4118-AB31-785CAF928248}"/>
    <pc:docChg chg="undo custSel addSld delSld modSld sldOrd">
      <pc:chgData name="Nagaraj V L" userId="a79f21a3-efa1-44b5-b76d-196620d4066b" providerId="ADAL" clId="{304A55B8-02CC-4118-AB31-785CAF928248}" dt="2023-08-07T11:53:22.249" v="633" actId="1076"/>
      <pc:docMkLst>
        <pc:docMk/>
      </pc:docMkLst>
      <pc:sldChg chg="addSp delSp modSp add del mod addAnim delAnim">
        <pc:chgData name="Nagaraj V L" userId="a79f21a3-efa1-44b5-b76d-196620d4066b" providerId="ADAL" clId="{304A55B8-02CC-4118-AB31-785CAF928248}" dt="2023-08-07T11:46:16.514" v="466" actId="21"/>
        <pc:sldMkLst>
          <pc:docMk/>
          <pc:sldMk cId="2450022044" sldId="256"/>
        </pc:sldMkLst>
        <pc:spChg chg="add del">
          <ac:chgData name="Nagaraj V L" userId="a79f21a3-efa1-44b5-b76d-196620d4066b" providerId="ADAL" clId="{304A55B8-02CC-4118-AB31-785CAF928248}" dt="2023-08-07T11:28:35.087" v="6" actId="478"/>
          <ac:spMkLst>
            <pc:docMk/>
            <pc:sldMk cId="2450022044" sldId="256"/>
            <ac:spMk id="4" creationId="{081FEFD7-23D0-ACE2-4C06-E93C85390BEB}"/>
          </ac:spMkLst>
        </pc:spChg>
        <pc:spChg chg="add del">
          <ac:chgData name="Nagaraj V L" userId="a79f21a3-efa1-44b5-b76d-196620d4066b" providerId="ADAL" clId="{304A55B8-02CC-4118-AB31-785CAF928248}" dt="2023-08-07T11:28:35.087" v="6" actId="478"/>
          <ac:spMkLst>
            <pc:docMk/>
            <pc:sldMk cId="2450022044" sldId="256"/>
            <ac:spMk id="6" creationId="{CCFCDACA-6CFF-6DD6-A793-E0F26EF7908F}"/>
          </ac:spMkLst>
        </pc:spChg>
        <pc:spChg chg="add del mod">
          <ac:chgData name="Nagaraj V L" userId="a79f21a3-efa1-44b5-b76d-196620d4066b" providerId="ADAL" clId="{304A55B8-02CC-4118-AB31-785CAF928248}" dt="2023-08-07T11:46:16.514" v="466" actId="21"/>
          <ac:spMkLst>
            <pc:docMk/>
            <pc:sldMk cId="2450022044" sldId="256"/>
            <ac:spMk id="10" creationId="{4FC754E3-DEE5-1F2A-F850-C86D5E8B3F67}"/>
          </ac:spMkLst>
        </pc:spChg>
        <pc:picChg chg="add ord">
          <ac:chgData name="Nagaraj V L" userId="a79f21a3-efa1-44b5-b76d-196620d4066b" providerId="ADAL" clId="{304A55B8-02CC-4118-AB31-785CAF928248}" dt="2023-08-07T11:28:22.097" v="3" actId="167"/>
          <ac:picMkLst>
            <pc:docMk/>
            <pc:sldMk cId="2450022044" sldId="256"/>
            <ac:picMk id="3" creationId="{ACDF56A4-3BFE-33E8-8F21-C1FB7CA531EA}"/>
          </ac:picMkLst>
        </pc:picChg>
        <pc:cxnChg chg="add del mod">
          <ac:chgData name="Nagaraj V L" userId="a79f21a3-efa1-44b5-b76d-196620d4066b" providerId="ADAL" clId="{304A55B8-02CC-4118-AB31-785CAF928248}" dt="2023-08-07T11:46:16.514" v="466" actId="21"/>
          <ac:cxnSpMkLst>
            <pc:docMk/>
            <pc:sldMk cId="2450022044" sldId="256"/>
            <ac:cxnSpMk id="9" creationId="{7A09F2B5-E9CA-DB3A-7885-4E680EBCC43E}"/>
          </ac:cxnSpMkLst>
        </pc:cxnChg>
      </pc:sldChg>
      <pc:sldChg chg="addSp delSp modSp mod">
        <pc:chgData name="Nagaraj V L" userId="a79f21a3-efa1-44b5-b76d-196620d4066b" providerId="ADAL" clId="{304A55B8-02CC-4118-AB31-785CAF928248}" dt="2023-08-07T11:41:24.509" v="260" actId="21"/>
        <pc:sldMkLst>
          <pc:docMk/>
          <pc:sldMk cId="1638642653" sldId="257"/>
        </pc:sldMkLst>
        <pc:spChg chg="add del mod">
          <ac:chgData name="Nagaraj V L" userId="a79f21a3-efa1-44b5-b76d-196620d4066b" providerId="ADAL" clId="{304A55B8-02CC-4118-AB31-785CAF928248}" dt="2023-08-07T11:34:00.403" v="112" actId="21"/>
          <ac:spMkLst>
            <pc:docMk/>
            <pc:sldMk cId="1638642653" sldId="257"/>
            <ac:spMk id="2" creationId="{46E5F648-1F99-3E1D-D1B1-F1F480A2C80D}"/>
          </ac:spMkLst>
        </pc:spChg>
        <pc:spChg chg="add del mod">
          <ac:chgData name="Nagaraj V L" userId="a79f21a3-efa1-44b5-b76d-196620d4066b" providerId="ADAL" clId="{304A55B8-02CC-4118-AB31-785CAF928248}" dt="2023-08-07T11:41:24.509" v="260" actId="21"/>
          <ac:spMkLst>
            <pc:docMk/>
            <pc:sldMk cId="1638642653" sldId="257"/>
            <ac:spMk id="4" creationId="{615935CD-56C8-98A0-5B22-246FB5209AAD}"/>
          </ac:spMkLst>
        </pc:spChg>
        <pc:cxnChg chg="mod">
          <ac:chgData name="Nagaraj V L" userId="a79f21a3-efa1-44b5-b76d-196620d4066b" providerId="ADAL" clId="{304A55B8-02CC-4118-AB31-785CAF928248}" dt="2023-08-07T11:33:13.605" v="102" actId="1076"/>
          <ac:cxnSpMkLst>
            <pc:docMk/>
            <pc:sldMk cId="1638642653" sldId="257"/>
            <ac:cxnSpMk id="5" creationId="{C3E9ACFA-BCD2-A761-0657-E4859B723A19}"/>
          </ac:cxnSpMkLst>
        </pc:cxnChg>
      </pc:sldChg>
      <pc:sldChg chg="addSp delSp modSp mod delAnim">
        <pc:chgData name="Nagaraj V L" userId="a79f21a3-efa1-44b5-b76d-196620d4066b" providerId="ADAL" clId="{304A55B8-02CC-4118-AB31-785CAF928248}" dt="2023-08-07T11:35:51.505" v="127" actId="21"/>
        <pc:sldMkLst>
          <pc:docMk/>
          <pc:sldMk cId="3107304475" sldId="258"/>
        </pc:sldMkLst>
        <pc:spChg chg="add del mod ord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4" creationId="{342331CC-5881-F893-8F72-A84354BD2A38}"/>
          </ac:spMkLst>
        </pc:spChg>
        <pc:spChg chg="add del mod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5" creationId="{6984891A-E4DA-EF0E-BB5E-7A09D0F419E3}"/>
          </ac:spMkLst>
        </pc:spChg>
        <pc:spChg chg="del mod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6" creationId="{CCFCDACA-6CFF-6DD6-A793-E0F26EF7908F}"/>
          </ac:spMkLst>
        </pc:spChg>
        <pc:spChg chg="add del mod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7" creationId="{A833CAC4-B4A0-4CDC-C06D-FB386B11A3B7}"/>
          </ac:spMkLst>
        </pc:spChg>
        <pc:spChg chg="add del mod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8" creationId="{E4E5FA43-1659-C870-0F5C-891366D5430F}"/>
          </ac:spMkLst>
        </pc:spChg>
        <pc:spChg chg="del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10" creationId="{94E3EC4B-524A-99E6-DDDD-F29AE5C4F4C1}"/>
          </ac:spMkLst>
        </pc:spChg>
        <pc:spChg chg="del">
          <ac:chgData name="Nagaraj V L" userId="a79f21a3-efa1-44b5-b76d-196620d4066b" providerId="ADAL" clId="{304A55B8-02CC-4118-AB31-785CAF928248}" dt="2023-08-07T11:35:51.505" v="127" actId="21"/>
          <ac:spMkLst>
            <pc:docMk/>
            <pc:sldMk cId="3107304475" sldId="258"/>
            <ac:spMk id="13" creationId="{2EE6FA96-19DF-C9B4-66BE-127E10342DDE}"/>
          </ac:spMkLst>
        </pc:spChg>
        <pc:picChg chg="add mod ord">
          <ac:chgData name="Nagaraj V L" userId="a79f21a3-efa1-44b5-b76d-196620d4066b" providerId="ADAL" clId="{304A55B8-02CC-4118-AB31-785CAF928248}" dt="2023-08-07T11:29:09.372" v="14" actId="167"/>
          <ac:picMkLst>
            <pc:docMk/>
            <pc:sldMk cId="3107304475" sldId="258"/>
            <ac:picMk id="2" creationId="{C86493BF-7744-C7CC-4D9B-A5CDB2BC8015}"/>
          </ac:picMkLst>
        </pc:picChg>
        <pc:picChg chg="del mod">
          <ac:chgData name="Nagaraj V L" userId="a79f21a3-efa1-44b5-b76d-196620d4066b" providerId="ADAL" clId="{304A55B8-02CC-4118-AB31-785CAF928248}" dt="2023-08-07T11:35:51.505" v="127" actId="21"/>
          <ac:picMkLst>
            <pc:docMk/>
            <pc:sldMk cId="3107304475" sldId="258"/>
            <ac:picMk id="3" creationId="{892125D8-46C0-A21B-D618-553CAF5AEE62}"/>
          </ac:picMkLst>
        </pc:picChg>
        <pc:cxnChg chg="del">
          <ac:chgData name="Nagaraj V L" userId="a79f21a3-efa1-44b5-b76d-196620d4066b" providerId="ADAL" clId="{304A55B8-02CC-4118-AB31-785CAF928248}" dt="2023-08-07T11:30:46.898" v="59" actId="478"/>
          <ac:cxnSpMkLst>
            <pc:docMk/>
            <pc:sldMk cId="3107304475" sldId="258"/>
            <ac:cxnSpMk id="9" creationId="{CC2065FB-73C3-DDB3-0447-47486EDB052B}"/>
          </ac:cxnSpMkLst>
        </pc:cxnChg>
        <pc:cxnChg chg="del">
          <ac:chgData name="Nagaraj V L" userId="a79f21a3-efa1-44b5-b76d-196620d4066b" providerId="ADAL" clId="{304A55B8-02CC-4118-AB31-785CAF928248}" dt="2023-08-07T11:35:51.505" v="127" actId="21"/>
          <ac:cxnSpMkLst>
            <pc:docMk/>
            <pc:sldMk cId="3107304475" sldId="258"/>
            <ac:cxnSpMk id="15" creationId="{0FE6ABA1-660D-4CE8-E73A-D92D5A5ED05A}"/>
          </ac:cxnSpMkLst>
        </pc:cxnChg>
      </pc:sldChg>
      <pc:sldChg chg="addSp delSp modSp new mod ord">
        <pc:chgData name="Nagaraj V L" userId="a79f21a3-efa1-44b5-b76d-196620d4066b" providerId="ADAL" clId="{304A55B8-02CC-4118-AB31-785CAF928248}" dt="2023-08-07T11:50:44.106" v="614" actId="478"/>
        <pc:sldMkLst>
          <pc:docMk/>
          <pc:sldMk cId="1708845187" sldId="259"/>
        </pc:sldMkLst>
        <pc:spChg chg="del">
          <ac:chgData name="Nagaraj V L" userId="a79f21a3-efa1-44b5-b76d-196620d4066b" providerId="ADAL" clId="{304A55B8-02CC-4118-AB31-785CAF928248}" dt="2023-08-07T11:35:34.783" v="121" actId="478"/>
          <ac:spMkLst>
            <pc:docMk/>
            <pc:sldMk cId="1708845187" sldId="259"/>
            <ac:spMk id="2" creationId="{6293CD5C-CB17-5686-990B-DAEAAD03D38F}"/>
          </ac:spMkLst>
        </pc:spChg>
        <pc:spChg chg="del">
          <ac:chgData name="Nagaraj V L" userId="a79f21a3-efa1-44b5-b76d-196620d4066b" providerId="ADAL" clId="{304A55B8-02CC-4118-AB31-785CAF928248}" dt="2023-08-07T11:35:34.783" v="121" actId="478"/>
          <ac:spMkLst>
            <pc:docMk/>
            <pc:sldMk cId="1708845187" sldId="259"/>
            <ac:spMk id="3" creationId="{3F009F67-3492-0C81-527A-87B05C8C6B53}"/>
          </ac:spMkLst>
        </pc:spChg>
        <pc:spChg chg="add mod">
          <ac:chgData name="Nagaraj V L" userId="a79f21a3-efa1-44b5-b76d-196620d4066b" providerId="ADAL" clId="{304A55B8-02CC-4118-AB31-785CAF928248}" dt="2023-08-07T11:36:04.038" v="129" actId="1076"/>
          <ac:spMkLst>
            <pc:docMk/>
            <pc:sldMk cId="1708845187" sldId="259"/>
            <ac:spMk id="6" creationId="{88A62AD8-5701-2DD4-F9DA-8F9ACDEE9C6F}"/>
          </ac:spMkLst>
        </pc:spChg>
        <pc:spChg chg="add del mod">
          <ac:chgData name="Nagaraj V L" userId="a79f21a3-efa1-44b5-b76d-196620d4066b" providerId="ADAL" clId="{304A55B8-02CC-4118-AB31-785CAF928248}" dt="2023-08-07T11:40:59.310" v="248" actId="478"/>
          <ac:spMkLst>
            <pc:docMk/>
            <pc:sldMk cId="1708845187" sldId="259"/>
            <ac:spMk id="7" creationId="{73E6EAB6-65E8-3397-483F-BEDE2CD8D19E}"/>
          </ac:spMkLst>
        </pc:spChg>
        <pc:spChg chg="add mod">
          <ac:chgData name="Nagaraj V L" userId="a79f21a3-efa1-44b5-b76d-196620d4066b" providerId="ADAL" clId="{304A55B8-02CC-4118-AB31-785CAF928248}" dt="2023-08-07T11:36:22.566" v="132" actId="1076"/>
          <ac:spMkLst>
            <pc:docMk/>
            <pc:sldMk cId="1708845187" sldId="259"/>
            <ac:spMk id="9" creationId="{20FF7F6F-2C2D-6D0C-73D7-E42C7C69429B}"/>
          </ac:spMkLst>
        </pc:spChg>
        <pc:spChg chg="add mod">
          <ac:chgData name="Nagaraj V L" userId="a79f21a3-efa1-44b5-b76d-196620d4066b" providerId="ADAL" clId="{304A55B8-02CC-4118-AB31-785CAF928248}" dt="2023-08-07T11:50:42.478" v="613" actId="1076"/>
          <ac:spMkLst>
            <pc:docMk/>
            <pc:sldMk cId="1708845187" sldId="259"/>
            <ac:spMk id="10" creationId="{C6C665FB-8B21-CD93-E2E6-9868EE3FAE43}"/>
          </ac:spMkLst>
        </pc:spChg>
        <pc:spChg chg="add mod">
          <ac:chgData name="Nagaraj V L" userId="a79f21a3-efa1-44b5-b76d-196620d4066b" providerId="ADAL" clId="{304A55B8-02CC-4118-AB31-785CAF928248}" dt="2023-08-07T11:39:07.489" v="216" actId="1076"/>
          <ac:spMkLst>
            <pc:docMk/>
            <pc:sldMk cId="1708845187" sldId="259"/>
            <ac:spMk id="12" creationId="{E6187C15-60FA-D9E4-D004-58ED090ABD68}"/>
          </ac:spMkLst>
        </pc:spChg>
        <pc:spChg chg="add mod">
          <ac:chgData name="Nagaraj V L" userId="a79f21a3-efa1-44b5-b76d-196620d4066b" providerId="ADAL" clId="{304A55B8-02CC-4118-AB31-785CAF928248}" dt="2023-08-07T11:36:04.038" v="129" actId="1076"/>
          <ac:spMkLst>
            <pc:docMk/>
            <pc:sldMk cId="1708845187" sldId="259"/>
            <ac:spMk id="13" creationId="{062CC054-3377-105D-02A3-072595C2A002}"/>
          </ac:spMkLst>
        </pc:spChg>
        <pc:spChg chg="add mod">
          <ac:chgData name="Nagaraj V L" userId="a79f21a3-efa1-44b5-b76d-196620d4066b" providerId="ADAL" clId="{304A55B8-02CC-4118-AB31-785CAF928248}" dt="2023-08-07T11:44:26.242" v="366" actId="1076"/>
          <ac:spMkLst>
            <pc:docMk/>
            <pc:sldMk cId="1708845187" sldId="259"/>
            <ac:spMk id="14" creationId="{5FADEA53-EB74-1EA3-9EA5-66BE15993778}"/>
          </ac:spMkLst>
        </pc:spChg>
        <pc:spChg chg="add mod">
          <ac:chgData name="Nagaraj V L" userId="a79f21a3-efa1-44b5-b76d-196620d4066b" providerId="ADAL" clId="{304A55B8-02CC-4118-AB31-785CAF928248}" dt="2023-08-07T11:44:26.242" v="366" actId="1076"/>
          <ac:spMkLst>
            <pc:docMk/>
            <pc:sldMk cId="1708845187" sldId="259"/>
            <ac:spMk id="15" creationId="{A294B75A-DE0A-509B-8AAA-605D36D0956A}"/>
          </ac:spMkLst>
        </pc:spChg>
        <pc:spChg chg="add mod">
          <ac:chgData name="Nagaraj V L" userId="a79f21a3-efa1-44b5-b76d-196620d4066b" providerId="ADAL" clId="{304A55B8-02CC-4118-AB31-785CAF928248}" dt="2023-08-07T11:50:23.948" v="599" actId="207"/>
          <ac:spMkLst>
            <pc:docMk/>
            <pc:sldMk cId="1708845187" sldId="259"/>
            <ac:spMk id="23" creationId="{8929E3CD-685F-D766-3392-327CEEF93F06}"/>
          </ac:spMkLst>
        </pc:spChg>
        <pc:spChg chg="add del mod">
          <ac:chgData name="Nagaraj V L" userId="a79f21a3-efa1-44b5-b76d-196620d4066b" providerId="ADAL" clId="{304A55B8-02CC-4118-AB31-785CAF928248}" dt="2023-08-07T11:48:16.288" v="527" actId="478"/>
          <ac:spMkLst>
            <pc:docMk/>
            <pc:sldMk cId="1708845187" sldId="259"/>
            <ac:spMk id="26" creationId="{1F575918-2CB5-78DD-3D4C-CF9AD500EB5E}"/>
          </ac:spMkLst>
        </pc:spChg>
        <pc:spChg chg="add del mod">
          <ac:chgData name="Nagaraj V L" userId="a79f21a3-efa1-44b5-b76d-196620d4066b" providerId="ADAL" clId="{304A55B8-02CC-4118-AB31-785CAF928248}" dt="2023-08-07T11:50:44.106" v="614" actId="478"/>
          <ac:spMkLst>
            <pc:docMk/>
            <pc:sldMk cId="1708845187" sldId="259"/>
            <ac:spMk id="29" creationId="{A1BD39BE-B1D2-D13A-AE48-0902CA5D8675}"/>
          </ac:spMkLst>
        </pc:spChg>
        <pc:spChg chg="add del mod">
          <ac:chgData name="Nagaraj V L" userId="a79f21a3-efa1-44b5-b76d-196620d4066b" providerId="ADAL" clId="{304A55B8-02CC-4118-AB31-785CAF928248}" dt="2023-08-07T11:48:18.109" v="528" actId="478"/>
          <ac:spMkLst>
            <pc:docMk/>
            <pc:sldMk cId="1708845187" sldId="259"/>
            <ac:spMk id="35" creationId="{726A12C3-99DE-2382-E490-A8E3151949A0}"/>
          </ac:spMkLst>
        </pc:spChg>
        <pc:spChg chg="add mod">
          <ac:chgData name="Nagaraj V L" userId="a79f21a3-efa1-44b5-b76d-196620d4066b" providerId="ADAL" clId="{304A55B8-02CC-4118-AB31-785CAF928248}" dt="2023-08-07T11:48:31.790" v="530" actId="122"/>
          <ac:spMkLst>
            <pc:docMk/>
            <pc:sldMk cId="1708845187" sldId="259"/>
            <ac:spMk id="38" creationId="{7C0FD8CD-A9A2-088A-45B1-51947E8C536B}"/>
          </ac:spMkLst>
        </pc:spChg>
        <pc:picChg chg="add del mod">
          <ac:chgData name="Nagaraj V L" userId="a79f21a3-efa1-44b5-b76d-196620d4066b" providerId="ADAL" clId="{304A55B8-02CC-4118-AB31-785CAF928248}" dt="2023-08-07T11:46:24.472" v="471" actId="21"/>
          <ac:picMkLst>
            <pc:docMk/>
            <pc:sldMk cId="1708845187" sldId="259"/>
            <ac:picMk id="5" creationId="{97D71700-A839-3CA2-9D56-14420B966C86}"/>
          </ac:picMkLst>
        </pc:picChg>
        <pc:picChg chg="add del mod">
          <ac:chgData name="Nagaraj V L" userId="a79f21a3-efa1-44b5-b76d-196620d4066b" providerId="ADAL" clId="{304A55B8-02CC-4118-AB31-785CAF928248}" dt="2023-08-07T11:47:46.352" v="479" actId="478"/>
          <ac:picMkLst>
            <pc:docMk/>
            <pc:sldMk cId="1708845187" sldId="259"/>
            <ac:picMk id="8" creationId="{BDCB0BCD-1ADA-60A1-C360-7ABB842CC1A3}"/>
          </ac:picMkLst>
        </pc:picChg>
        <pc:picChg chg="add del mod ord">
          <ac:chgData name="Nagaraj V L" userId="a79f21a3-efa1-44b5-b76d-196620d4066b" providerId="ADAL" clId="{304A55B8-02CC-4118-AB31-785CAF928248}" dt="2023-08-07T11:46:14.038" v="462"/>
          <ac:picMkLst>
            <pc:docMk/>
            <pc:sldMk cId="1708845187" sldId="259"/>
            <ac:picMk id="36" creationId="{75C7B350-418B-0138-76F7-8D0E9F7507FC}"/>
          </ac:picMkLst>
        </pc:picChg>
        <pc:picChg chg="add mod ord">
          <ac:chgData name="Nagaraj V L" userId="a79f21a3-efa1-44b5-b76d-196620d4066b" providerId="ADAL" clId="{304A55B8-02CC-4118-AB31-785CAF928248}" dt="2023-08-07T11:46:39.141" v="475" actId="167"/>
          <ac:picMkLst>
            <pc:docMk/>
            <pc:sldMk cId="1708845187" sldId="259"/>
            <ac:picMk id="37" creationId="{1396CC96-E1FF-0666-0BCF-303121208116}"/>
          </ac:picMkLst>
        </pc:picChg>
        <pc:picChg chg="add mod">
          <ac:chgData name="Nagaraj V L" userId="a79f21a3-efa1-44b5-b76d-196620d4066b" providerId="ADAL" clId="{304A55B8-02CC-4118-AB31-785CAF928248}" dt="2023-08-07T11:49:35.043" v="595" actId="1076"/>
          <ac:picMkLst>
            <pc:docMk/>
            <pc:sldMk cId="1708845187" sldId="259"/>
            <ac:picMk id="1026" creationId="{71E09CC7-96A1-BD98-B8D2-24E4905F7F20}"/>
          </ac:picMkLst>
        </pc:picChg>
        <pc:cxnChg chg="add mod ord">
          <ac:chgData name="Nagaraj V L" userId="a79f21a3-efa1-44b5-b76d-196620d4066b" providerId="ADAL" clId="{304A55B8-02CC-4118-AB31-785CAF928248}" dt="2023-08-07T11:50:42.478" v="613" actId="1076"/>
          <ac:cxnSpMkLst>
            <pc:docMk/>
            <pc:sldMk cId="1708845187" sldId="259"/>
            <ac:cxnSpMk id="11" creationId="{B98F8479-7145-FC02-0DAA-1E7CFBD40A23}"/>
          </ac:cxnSpMkLst>
        </pc:cxnChg>
        <pc:cxnChg chg="add del mod">
          <ac:chgData name="Nagaraj V L" userId="a79f21a3-efa1-44b5-b76d-196620d4066b" providerId="ADAL" clId="{304A55B8-02CC-4118-AB31-785CAF928248}" dt="2023-08-07T11:50:44.106" v="614" actId="478"/>
          <ac:cxnSpMkLst>
            <pc:docMk/>
            <pc:sldMk cId="1708845187" sldId="259"/>
            <ac:cxnSpMk id="30" creationId="{87973167-E011-BF3B-FAB8-ADDC345D1143}"/>
          </ac:cxnSpMkLst>
        </pc:cxnChg>
      </pc:sldChg>
      <pc:sldChg chg="new">
        <pc:chgData name="Nagaraj V L" userId="a79f21a3-efa1-44b5-b76d-196620d4066b" providerId="ADAL" clId="{304A55B8-02CC-4118-AB31-785CAF928248}" dt="2023-08-07T11:35:31.608" v="120" actId="680"/>
        <pc:sldMkLst>
          <pc:docMk/>
          <pc:sldMk cId="3097608741" sldId="260"/>
        </pc:sldMkLst>
      </pc:sldChg>
      <pc:sldChg chg="addSp delSp modSp new add del mod">
        <pc:chgData name="Nagaraj V L" userId="a79f21a3-efa1-44b5-b76d-196620d4066b" providerId="ADAL" clId="{304A55B8-02CC-4118-AB31-785CAF928248}" dt="2023-08-07T11:47:14.875" v="478" actId="47"/>
        <pc:sldMkLst>
          <pc:docMk/>
          <pc:sldMk cId="445121834" sldId="261"/>
        </pc:sldMkLst>
        <pc:spChg chg="del">
          <ac:chgData name="Nagaraj V L" userId="a79f21a3-efa1-44b5-b76d-196620d4066b" providerId="ADAL" clId="{304A55B8-02CC-4118-AB31-785CAF928248}" dt="2023-08-07T11:46:27.693" v="472" actId="478"/>
          <ac:spMkLst>
            <pc:docMk/>
            <pc:sldMk cId="445121834" sldId="261"/>
            <ac:spMk id="2" creationId="{243B29B7-24B1-43E2-44AE-53F446439828}"/>
          </ac:spMkLst>
        </pc:spChg>
        <pc:spChg chg="del">
          <ac:chgData name="Nagaraj V L" userId="a79f21a3-efa1-44b5-b76d-196620d4066b" providerId="ADAL" clId="{304A55B8-02CC-4118-AB31-785CAF928248}" dt="2023-08-07T11:46:27.693" v="472" actId="478"/>
          <ac:spMkLst>
            <pc:docMk/>
            <pc:sldMk cId="445121834" sldId="261"/>
            <ac:spMk id="3" creationId="{B9134B91-8E00-7D62-27A6-D841A5635C6E}"/>
          </ac:spMkLst>
        </pc:spChg>
        <pc:picChg chg="add mod">
          <ac:chgData name="Nagaraj V L" userId="a79f21a3-efa1-44b5-b76d-196620d4066b" providerId="ADAL" clId="{304A55B8-02CC-4118-AB31-785CAF928248}" dt="2023-08-07T11:46:28.057" v="473"/>
          <ac:picMkLst>
            <pc:docMk/>
            <pc:sldMk cId="445121834" sldId="261"/>
            <ac:picMk id="4" creationId="{2B26730C-4812-C215-60DA-AB12CF6C70CB}"/>
          </ac:picMkLst>
        </pc:picChg>
      </pc:sldChg>
      <pc:sldChg chg="addSp delSp modSp new del mod modAnim">
        <pc:chgData name="Nagaraj V L" userId="a79f21a3-efa1-44b5-b76d-196620d4066b" providerId="ADAL" clId="{304A55B8-02CC-4118-AB31-785CAF928248}" dt="2023-08-07T11:46:20.034" v="469" actId="680"/>
        <pc:sldMkLst>
          <pc:docMk/>
          <pc:sldMk cId="1765585133" sldId="261"/>
        </pc:sldMkLst>
        <pc:spChg chg="add del mod">
          <ac:chgData name="Nagaraj V L" userId="a79f21a3-efa1-44b5-b76d-196620d4066b" providerId="ADAL" clId="{304A55B8-02CC-4118-AB31-785CAF928248}" dt="2023-08-07T11:46:15.731" v="465"/>
          <ac:spMkLst>
            <pc:docMk/>
            <pc:sldMk cId="1765585133" sldId="261"/>
            <ac:spMk id="6" creationId="{EFB6417B-34A2-13D9-C9A7-B3C6B8671DF0}"/>
          </ac:spMkLst>
        </pc:spChg>
        <pc:picChg chg="add del mod">
          <ac:chgData name="Nagaraj V L" userId="a79f21a3-efa1-44b5-b76d-196620d4066b" providerId="ADAL" clId="{304A55B8-02CC-4118-AB31-785CAF928248}" dt="2023-08-07T11:46:17.756" v="467"/>
          <ac:picMkLst>
            <pc:docMk/>
            <pc:sldMk cId="1765585133" sldId="261"/>
            <ac:picMk id="4" creationId="{380FC7D1-42BB-6421-3FD8-EA93587F4454}"/>
          </ac:picMkLst>
        </pc:picChg>
        <pc:cxnChg chg="add del mod">
          <ac:chgData name="Nagaraj V L" userId="a79f21a3-efa1-44b5-b76d-196620d4066b" providerId="ADAL" clId="{304A55B8-02CC-4118-AB31-785CAF928248}" dt="2023-08-07T11:46:15.731" v="465"/>
          <ac:cxnSpMkLst>
            <pc:docMk/>
            <pc:sldMk cId="1765585133" sldId="261"/>
            <ac:cxnSpMk id="5" creationId="{D952CDAB-A002-84A2-348D-5A20EF5A5360}"/>
          </ac:cxnSpMkLst>
        </pc:cxnChg>
      </pc:sldChg>
      <pc:sldChg chg="addSp modSp add mod">
        <pc:chgData name="Nagaraj V L" userId="a79f21a3-efa1-44b5-b76d-196620d4066b" providerId="ADAL" clId="{304A55B8-02CC-4118-AB31-785CAF928248}" dt="2023-08-07T11:53:22.249" v="633" actId="1076"/>
        <pc:sldMkLst>
          <pc:docMk/>
          <pc:sldMk cId="2441732757" sldId="262"/>
        </pc:sldMkLst>
        <pc:spChg chg="mod">
          <ac:chgData name="Nagaraj V L" userId="a79f21a3-efa1-44b5-b76d-196620d4066b" providerId="ADAL" clId="{304A55B8-02CC-4118-AB31-785CAF928248}" dt="2023-08-07T11:53:22.249" v="633" actId="1076"/>
          <ac:spMkLst>
            <pc:docMk/>
            <pc:sldMk cId="2441732757" sldId="262"/>
            <ac:spMk id="9" creationId="{20FF7F6F-2C2D-6D0C-73D7-E42C7C69429B}"/>
          </ac:spMkLst>
        </pc:spChg>
        <pc:spChg chg="mod">
          <ac:chgData name="Nagaraj V L" userId="a79f21a3-efa1-44b5-b76d-196620d4066b" providerId="ADAL" clId="{304A55B8-02CC-4118-AB31-785CAF928248}" dt="2023-08-07T11:50:52.071" v="617" actId="404"/>
          <ac:spMkLst>
            <pc:docMk/>
            <pc:sldMk cId="2441732757" sldId="262"/>
            <ac:spMk id="12" creationId="{E6187C15-60FA-D9E4-D004-58ED090ABD68}"/>
          </ac:spMkLst>
        </pc:spChg>
        <pc:spChg chg="mod">
          <ac:chgData name="Nagaraj V L" userId="a79f21a3-efa1-44b5-b76d-196620d4066b" providerId="ADAL" clId="{304A55B8-02CC-4118-AB31-785CAF928248}" dt="2023-08-07T11:51:21.380" v="621" actId="14100"/>
          <ac:spMkLst>
            <pc:docMk/>
            <pc:sldMk cId="2441732757" sldId="262"/>
            <ac:spMk id="26" creationId="{1F575918-2CB5-78DD-3D4C-CF9AD500EB5E}"/>
          </ac:spMkLst>
        </pc:spChg>
        <pc:picChg chg="mod">
          <ac:chgData name="Nagaraj V L" userId="a79f21a3-efa1-44b5-b76d-196620d4066b" providerId="ADAL" clId="{304A55B8-02CC-4118-AB31-785CAF928248}" dt="2023-08-07T11:52:30.352" v="626" actId="14100"/>
          <ac:picMkLst>
            <pc:docMk/>
            <pc:sldMk cId="2441732757" sldId="262"/>
            <ac:picMk id="37" creationId="{1396CC96-E1FF-0666-0BCF-303121208116}"/>
          </ac:picMkLst>
        </pc:picChg>
        <pc:picChg chg="add mod">
          <ac:chgData name="Nagaraj V L" userId="a79f21a3-efa1-44b5-b76d-196620d4066b" providerId="ADAL" clId="{304A55B8-02CC-4118-AB31-785CAF928248}" dt="2023-08-07T11:52:58.512" v="632" actId="1076"/>
          <ac:picMkLst>
            <pc:docMk/>
            <pc:sldMk cId="2441732757" sldId="262"/>
            <ac:picMk id="2050" creationId="{2AE0833D-7DBD-CB7C-7C9E-827D7D4706F5}"/>
          </ac:picMkLst>
        </pc:picChg>
        <pc:picChg chg="add mod">
          <ac:chgData name="Nagaraj V L" userId="a79f21a3-efa1-44b5-b76d-196620d4066b" providerId="ADAL" clId="{304A55B8-02CC-4118-AB31-785CAF928248}" dt="2023-08-07T11:52:51.216" v="630" actId="1076"/>
          <ac:picMkLst>
            <pc:docMk/>
            <pc:sldMk cId="2441732757" sldId="262"/>
            <ac:picMk id="2052" creationId="{9A029B16-A16D-98C4-3D3A-A70567B94132}"/>
          </ac:picMkLst>
        </pc:picChg>
        <pc:cxnChg chg="mod">
          <ac:chgData name="Nagaraj V L" userId="a79f21a3-efa1-44b5-b76d-196620d4066b" providerId="ADAL" clId="{304A55B8-02CC-4118-AB31-785CAF928248}" dt="2023-08-07T11:51:21.380" v="621" actId="14100"/>
          <ac:cxnSpMkLst>
            <pc:docMk/>
            <pc:sldMk cId="2441732757" sldId="262"/>
            <ac:cxnSpMk id="30" creationId="{87973167-E011-BF3B-FAB8-ADDC345D1143}"/>
          </ac:cxnSpMkLst>
        </pc:cxnChg>
      </pc:sldChg>
    </pc:docChg>
  </pc:docChgLst>
  <pc:docChgLst>
    <pc:chgData name="Shylesh S" userId="8b3cb7a4-7e58-490f-828c-b6e1985339fe" providerId="ADAL" clId="{3D009451-953A-40B3-92E8-A42501A4B118}"/>
    <pc:docChg chg="undo custSel addSld modSld">
      <pc:chgData name="Shylesh S" userId="8b3cb7a4-7e58-490f-828c-b6e1985339fe" providerId="ADAL" clId="{3D009451-953A-40B3-92E8-A42501A4B118}" dt="2023-08-08T10:03:27.816" v="854" actId="14100"/>
      <pc:docMkLst>
        <pc:docMk/>
      </pc:docMkLst>
      <pc:sldChg chg="addSp delSp modSp mod">
        <pc:chgData name="Shylesh S" userId="8b3cb7a4-7e58-490f-828c-b6e1985339fe" providerId="ADAL" clId="{3D009451-953A-40B3-92E8-A42501A4B118}" dt="2023-08-08T09:42:25.293" v="499" actId="14100"/>
        <pc:sldMkLst>
          <pc:docMk/>
          <pc:sldMk cId="3097608741" sldId="260"/>
        </pc:sldMkLst>
        <pc:spChg chg="del mod">
          <ac:chgData name="Shylesh S" userId="8b3cb7a4-7e58-490f-828c-b6e1985339fe" providerId="ADAL" clId="{3D009451-953A-40B3-92E8-A42501A4B118}" dt="2023-08-08T09:40:37.666" v="391" actId="478"/>
          <ac:spMkLst>
            <pc:docMk/>
            <pc:sldMk cId="3097608741" sldId="260"/>
            <ac:spMk id="2" creationId="{8B632004-C6F9-B9DC-CF58-3F36349E6E1A}"/>
          </ac:spMkLst>
        </pc:spChg>
        <pc:spChg chg="del mod">
          <ac:chgData name="Shylesh S" userId="8b3cb7a4-7e58-490f-828c-b6e1985339fe" providerId="ADAL" clId="{3D009451-953A-40B3-92E8-A42501A4B118}" dt="2023-08-08T09:40:34.855" v="388" actId="478"/>
          <ac:spMkLst>
            <pc:docMk/>
            <pc:sldMk cId="3097608741" sldId="260"/>
            <ac:spMk id="3" creationId="{E22CDCF3-E132-D0FA-E7DE-F01588D31B2E}"/>
          </ac:spMkLst>
        </pc:spChg>
        <pc:spChg chg="add mod">
          <ac:chgData name="Shylesh S" userId="8b3cb7a4-7e58-490f-828c-b6e1985339fe" providerId="ADAL" clId="{3D009451-953A-40B3-92E8-A42501A4B118}" dt="2023-08-08T09:42:25.293" v="499" actId="14100"/>
          <ac:spMkLst>
            <pc:docMk/>
            <pc:sldMk cId="3097608741" sldId="260"/>
            <ac:spMk id="14" creationId="{BB464F74-4407-C32A-B2BE-102860647048}"/>
          </ac:spMkLst>
        </pc:spChg>
        <pc:picChg chg="add mod">
          <ac:chgData name="Shylesh S" userId="8b3cb7a4-7e58-490f-828c-b6e1985339fe" providerId="ADAL" clId="{3D009451-953A-40B3-92E8-A42501A4B118}" dt="2023-08-08T09:41:31.697" v="404" actId="1076"/>
          <ac:picMkLst>
            <pc:docMk/>
            <pc:sldMk cId="3097608741" sldId="260"/>
            <ac:picMk id="5" creationId="{B872DEFE-BC99-2F9E-541B-52A117C0EBE3}"/>
          </ac:picMkLst>
        </pc:picChg>
        <pc:cxnChg chg="add del">
          <ac:chgData name="Shylesh S" userId="8b3cb7a4-7e58-490f-828c-b6e1985339fe" providerId="ADAL" clId="{3D009451-953A-40B3-92E8-A42501A4B118}" dt="2023-08-08T09:40:58.301" v="394" actId="21"/>
          <ac:cxnSpMkLst>
            <pc:docMk/>
            <pc:sldMk cId="3097608741" sldId="260"/>
            <ac:cxnSpMk id="7" creationId="{42CB5071-0394-44FB-2695-D0CAFE77853B}"/>
          </ac:cxnSpMkLst>
        </pc:cxnChg>
        <pc:cxnChg chg="add del mod">
          <ac:chgData name="Shylesh S" userId="8b3cb7a4-7e58-490f-828c-b6e1985339fe" providerId="ADAL" clId="{3D009451-953A-40B3-92E8-A42501A4B118}" dt="2023-08-08T09:41:11.650" v="400" actId="11529"/>
          <ac:cxnSpMkLst>
            <pc:docMk/>
            <pc:sldMk cId="3097608741" sldId="260"/>
            <ac:cxnSpMk id="9" creationId="{F984607C-CB39-87E4-B52C-867896326FC8}"/>
          </ac:cxnSpMkLst>
        </pc:cxnChg>
        <pc:cxnChg chg="add mod">
          <ac:chgData name="Shylesh S" userId="8b3cb7a4-7e58-490f-828c-b6e1985339fe" providerId="ADAL" clId="{3D009451-953A-40B3-92E8-A42501A4B118}" dt="2023-08-08T09:41:39.667" v="406" actId="14100"/>
          <ac:cxnSpMkLst>
            <pc:docMk/>
            <pc:sldMk cId="3097608741" sldId="260"/>
            <ac:cxnSpMk id="12" creationId="{BC54102A-C2E8-53F9-339C-A1E46CEDAD43}"/>
          </ac:cxnSpMkLst>
        </pc:cxnChg>
      </pc:sldChg>
      <pc:sldChg chg="addSp delSp modSp mod">
        <pc:chgData name="Shylesh S" userId="8b3cb7a4-7e58-490f-828c-b6e1985339fe" providerId="ADAL" clId="{3D009451-953A-40B3-92E8-A42501A4B118}" dt="2023-08-08T08:53:33.878" v="379" actId="20577"/>
        <pc:sldMkLst>
          <pc:docMk/>
          <pc:sldMk cId="445121834" sldId="261"/>
        </pc:sldMkLst>
        <pc:spChg chg="add del mod">
          <ac:chgData name="Shylesh S" userId="8b3cb7a4-7e58-490f-828c-b6e1985339fe" providerId="ADAL" clId="{3D009451-953A-40B3-92E8-A42501A4B118}" dt="2023-08-07T12:14:37.147" v="108" actId="478"/>
          <ac:spMkLst>
            <pc:docMk/>
            <pc:sldMk cId="445121834" sldId="261"/>
            <ac:spMk id="5" creationId="{F3C6A70E-0A4B-7147-454E-2A261ADB546E}"/>
          </ac:spMkLst>
        </pc:spChg>
        <pc:spChg chg="add mod">
          <ac:chgData name="Shylesh S" userId="8b3cb7a4-7e58-490f-828c-b6e1985339fe" providerId="ADAL" clId="{3D009451-953A-40B3-92E8-A42501A4B118}" dt="2023-08-08T08:53:33.878" v="379" actId="20577"/>
          <ac:spMkLst>
            <pc:docMk/>
            <pc:sldMk cId="445121834" sldId="261"/>
            <ac:spMk id="7" creationId="{01218981-41A8-0AFB-8FBA-15A2076EE8EA}"/>
          </ac:spMkLst>
        </pc:spChg>
        <pc:cxnChg chg="add del mod">
          <ac:chgData name="Shylesh S" userId="8b3cb7a4-7e58-490f-828c-b6e1985339fe" providerId="ADAL" clId="{3D009451-953A-40B3-92E8-A42501A4B118}" dt="2023-08-07T12:14:38.213" v="109" actId="478"/>
          <ac:cxnSpMkLst>
            <pc:docMk/>
            <pc:sldMk cId="445121834" sldId="261"/>
            <ac:cxnSpMk id="3" creationId="{3A6F4734-4617-0512-42C0-BE5B9EC01B37}"/>
          </ac:cxnSpMkLst>
        </pc:cxnChg>
        <pc:cxnChg chg="add del">
          <ac:chgData name="Shylesh S" userId="8b3cb7a4-7e58-490f-828c-b6e1985339fe" providerId="ADAL" clId="{3D009451-953A-40B3-92E8-A42501A4B118}" dt="2023-08-08T07:18:14.893" v="111" actId="21"/>
          <ac:cxnSpMkLst>
            <pc:docMk/>
            <pc:sldMk cId="445121834" sldId="261"/>
            <ac:cxnSpMk id="3" creationId="{3CBC6115-B177-6B1E-CF03-87BCFF873AC8}"/>
          </ac:cxnSpMkLst>
        </pc:cxnChg>
        <pc:cxnChg chg="add mod">
          <ac:chgData name="Shylesh S" userId="8b3cb7a4-7e58-490f-828c-b6e1985339fe" providerId="ADAL" clId="{3D009451-953A-40B3-92E8-A42501A4B118}" dt="2023-08-08T08:48:14.482" v="373" actId="14100"/>
          <ac:cxnSpMkLst>
            <pc:docMk/>
            <pc:sldMk cId="445121834" sldId="261"/>
            <ac:cxnSpMk id="6" creationId="{8481AC32-484C-1D5D-51E4-34D4AD7BED06}"/>
          </ac:cxnSpMkLst>
        </pc:cxnChg>
      </pc:sldChg>
      <pc:sldChg chg="modSp mod">
        <pc:chgData name="Shylesh S" userId="8b3cb7a4-7e58-490f-828c-b6e1985339fe" providerId="ADAL" clId="{3D009451-953A-40B3-92E8-A42501A4B118}" dt="2023-08-08T10:01:53.389" v="838" actId="1076"/>
        <pc:sldMkLst>
          <pc:docMk/>
          <pc:sldMk cId="2441732757" sldId="262"/>
        </pc:sldMkLst>
        <pc:picChg chg="mod">
          <ac:chgData name="Shylesh S" userId="8b3cb7a4-7e58-490f-828c-b6e1985339fe" providerId="ADAL" clId="{3D009451-953A-40B3-92E8-A42501A4B118}" dt="2023-08-08T10:01:53.389" v="838" actId="1076"/>
          <ac:picMkLst>
            <pc:docMk/>
            <pc:sldMk cId="2441732757" sldId="262"/>
            <ac:picMk id="8" creationId="{BDCB0BCD-1ADA-60A1-C360-7ABB842CC1A3}"/>
          </ac:picMkLst>
        </pc:picChg>
      </pc:sldChg>
      <pc:sldChg chg="addSp delSp modSp add mod">
        <pc:chgData name="Shylesh S" userId="8b3cb7a4-7e58-490f-828c-b6e1985339fe" providerId="ADAL" clId="{3D009451-953A-40B3-92E8-A42501A4B118}" dt="2023-08-08T08:54:39.510" v="386" actId="1076"/>
        <pc:sldMkLst>
          <pc:docMk/>
          <pc:sldMk cId="3025775532" sldId="263"/>
        </pc:sldMkLst>
        <pc:spChg chg="add mod">
          <ac:chgData name="Shylesh S" userId="8b3cb7a4-7e58-490f-828c-b6e1985339fe" providerId="ADAL" clId="{3D009451-953A-40B3-92E8-A42501A4B118}" dt="2023-08-08T08:54:39.510" v="386" actId="1076"/>
          <ac:spMkLst>
            <pc:docMk/>
            <pc:sldMk cId="3025775532" sldId="263"/>
            <ac:spMk id="2" creationId="{0A27D131-675D-8FB6-F651-DF9501F4AD15}"/>
          </ac:spMkLst>
        </pc:spChg>
        <pc:spChg chg="add del mod">
          <ac:chgData name="Shylesh S" userId="8b3cb7a4-7e58-490f-828c-b6e1985339fe" providerId="ADAL" clId="{3D009451-953A-40B3-92E8-A42501A4B118}" dt="2023-08-08T07:20:19.205" v="187"/>
          <ac:spMkLst>
            <pc:docMk/>
            <pc:sldMk cId="3025775532" sldId="263"/>
            <ac:spMk id="3" creationId="{69DCFA45-0615-88E6-5A92-3D303BE44B7E}"/>
          </ac:spMkLst>
        </pc:spChg>
        <pc:spChg chg="add del mod">
          <ac:chgData name="Shylesh S" userId="8b3cb7a4-7e58-490f-828c-b6e1985339fe" providerId="ADAL" clId="{3D009451-953A-40B3-92E8-A42501A4B118}" dt="2023-08-08T07:26:25.306" v="300" actId="478"/>
          <ac:spMkLst>
            <pc:docMk/>
            <pc:sldMk cId="3025775532" sldId="263"/>
            <ac:spMk id="5" creationId="{918FC5EC-644A-F6BF-5453-55BA5DF8C487}"/>
          </ac:spMkLst>
        </pc:spChg>
        <pc:spChg chg="del mod">
          <ac:chgData name="Shylesh S" userId="8b3cb7a4-7e58-490f-828c-b6e1985339fe" providerId="ADAL" clId="{3D009451-953A-40B3-92E8-A42501A4B118}" dt="2023-08-08T07:19:21.013" v="179" actId="478"/>
          <ac:spMkLst>
            <pc:docMk/>
            <pc:sldMk cId="3025775532" sldId="263"/>
            <ac:spMk id="7" creationId="{01218981-41A8-0AFB-8FBA-15A2076EE8EA}"/>
          </ac:spMkLst>
        </pc:spChg>
        <pc:spChg chg="add mod">
          <ac:chgData name="Shylesh S" userId="8b3cb7a4-7e58-490f-828c-b6e1985339fe" providerId="ADAL" clId="{3D009451-953A-40B3-92E8-A42501A4B118}" dt="2023-08-08T08:54:39.510" v="386" actId="1076"/>
          <ac:spMkLst>
            <pc:docMk/>
            <pc:sldMk cId="3025775532" sldId="263"/>
            <ac:spMk id="8" creationId="{D6E06CCE-B0EF-3916-F1F3-ADA6225370AD}"/>
          </ac:spMkLst>
        </pc:spChg>
        <pc:spChg chg="add mod">
          <ac:chgData name="Shylesh S" userId="8b3cb7a4-7e58-490f-828c-b6e1985339fe" providerId="ADAL" clId="{3D009451-953A-40B3-92E8-A42501A4B118}" dt="2023-08-08T08:54:39.510" v="386" actId="1076"/>
          <ac:spMkLst>
            <pc:docMk/>
            <pc:sldMk cId="3025775532" sldId="263"/>
            <ac:spMk id="16" creationId="{09961FAB-3119-C4A1-7326-DC405AE345C3}"/>
          </ac:spMkLst>
        </pc:spChg>
        <pc:graphicFrameChg chg="add mod modGraphic">
          <ac:chgData name="Shylesh S" userId="8b3cb7a4-7e58-490f-828c-b6e1985339fe" providerId="ADAL" clId="{3D009451-953A-40B3-92E8-A42501A4B118}" dt="2023-08-08T08:54:39.510" v="386" actId="1076"/>
          <ac:graphicFrameMkLst>
            <pc:docMk/>
            <pc:sldMk cId="3025775532" sldId="263"/>
            <ac:graphicFrameMk id="11" creationId="{CD4471E6-2530-BE2A-F6A1-B3451FBB80B7}"/>
          </ac:graphicFrameMkLst>
        </pc:graphicFrameChg>
        <pc:picChg chg="mod">
          <ac:chgData name="Shylesh S" userId="8b3cb7a4-7e58-490f-828c-b6e1985339fe" providerId="ADAL" clId="{3D009451-953A-40B3-92E8-A42501A4B118}" dt="2023-08-08T08:54:39.510" v="386" actId="1076"/>
          <ac:picMkLst>
            <pc:docMk/>
            <pc:sldMk cId="3025775532" sldId="263"/>
            <ac:picMk id="4" creationId="{2B26730C-4812-C215-60DA-AB12CF6C70CB}"/>
          </ac:picMkLst>
        </pc:picChg>
        <pc:picChg chg="add mod">
          <ac:chgData name="Shylesh S" userId="8b3cb7a4-7e58-490f-828c-b6e1985339fe" providerId="ADAL" clId="{3D009451-953A-40B3-92E8-A42501A4B118}" dt="2023-08-08T08:54:39.510" v="386" actId="1076"/>
          <ac:picMkLst>
            <pc:docMk/>
            <pc:sldMk cId="3025775532" sldId="263"/>
            <ac:picMk id="10" creationId="{1460C218-5892-1429-394A-E823D0FD4D70}"/>
          </ac:picMkLst>
        </pc:picChg>
        <pc:picChg chg="add mod">
          <ac:chgData name="Shylesh S" userId="8b3cb7a4-7e58-490f-828c-b6e1985339fe" providerId="ADAL" clId="{3D009451-953A-40B3-92E8-A42501A4B118}" dt="2023-08-08T08:54:39.510" v="386" actId="1076"/>
          <ac:picMkLst>
            <pc:docMk/>
            <pc:sldMk cId="3025775532" sldId="263"/>
            <ac:picMk id="13" creationId="{59ABECC3-AB36-5755-0F02-12C86A580069}"/>
          </ac:picMkLst>
        </pc:picChg>
        <pc:cxnChg chg="del">
          <ac:chgData name="Shylesh S" userId="8b3cb7a4-7e58-490f-828c-b6e1985339fe" providerId="ADAL" clId="{3D009451-953A-40B3-92E8-A42501A4B118}" dt="2023-08-08T07:19:15.489" v="177" actId="478"/>
          <ac:cxnSpMkLst>
            <pc:docMk/>
            <pc:sldMk cId="3025775532" sldId="263"/>
            <ac:cxnSpMk id="6" creationId="{8481AC32-484C-1D5D-51E4-34D4AD7BED06}"/>
          </ac:cxnSpMkLst>
        </pc:cxnChg>
        <pc:cxnChg chg="add mod">
          <ac:chgData name="Shylesh S" userId="8b3cb7a4-7e58-490f-828c-b6e1985339fe" providerId="ADAL" clId="{3D009451-953A-40B3-92E8-A42501A4B118}" dt="2023-08-08T08:54:39.510" v="386" actId="1076"/>
          <ac:cxnSpMkLst>
            <pc:docMk/>
            <pc:sldMk cId="3025775532" sldId="263"/>
            <ac:cxnSpMk id="15" creationId="{4A0E4042-6E2D-9C99-7780-5301E173B5E3}"/>
          </ac:cxnSpMkLst>
        </pc:cxnChg>
      </pc:sldChg>
      <pc:sldChg chg="addSp delSp modSp add mod">
        <pc:chgData name="Shylesh S" userId="8b3cb7a4-7e58-490f-828c-b6e1985339fe" providerId="ADAL" clId="{3D009451-953A-40B3-92E8-A42501A4B118}" dt="2023-08-08T10:02:40.687" v="850" actId="14100"/>
        <pc:sldMkLst>
          <pc:docMk/>
          <pc:sldMk cId="2776263807" sldId="264"/>
        </pc:sldMkLst>
        <pc:spChg chg="add mod">
          <ac:chgData name="Shylesh S" userId="8b3cb7a4-7e58-490f-828c-b6e1985339fe" providerId="ADAL" clId="{3D009451-953A-40B3-92E8-A42501A4B118}" dt="2023-08-08T09:46:11.469" v="548" actId="1076"/>
          <ac:spMkLst>
            <pc:docMk/>
            <pc:sldMk cId="2776263807" sldId="264"/>
            <ac:spMk id="4" creationId="{020C7959-2C4E-3AD8-8CA5-92DD0BA95A7B}"/>
          </ac:spMkLst>
        </pc:spChg>
        <pc:spChg chg="mod">
          <ac:chgData name="Shylesh S" userId="8b3cb7a4-7e58-490f-828c-b6e1985339fe" providerId="ADAL" clId="{3D009451-953A-40B3-92E8-A42501A4B118}" dt="2023-08-08T09:46:52.251" v="619" actId="20577"/>
          <ac:spMkLst>
            <pc:docMk/>
            <pc:sldMk cId="2776263807" sldId="264"/>
            <ac:spMk id="14" creationId="{BB464F74-4407-C32A-B2BE-102860647048}"/>
          </ac:spMkLst>
        </pc:spChg>
        <pc:picChg chg="add mod ord">
          <ac:chgData name="Shylesh S" userId="8b3cb7a4-7e58-490f-828c-b6e1985339fe" providerId="ADAL" clId="{3D009451-953A-40B3-92E8-A42501A4B118}" dt="2023-08-08T09:44:08.946" v="506" actId="171"/>
          <ac:picMkLst>
            <pc:docMk/>
            <pc:sldMk cId="2776263807" sldId="264"/>
            <ac:picMk id="3" creationId="{4C75DCE0-3D2E-7300-961A-B171B757594C}"/>
          </ac:picMkLst>
        </pc:picChg>
        <pc:picChg chg="del">
          <ac:chgData name="Shylesh S" userId="8b3cb7a4-7e58-490f-828c-b6e1985339fe" providerId="ADAL" clId="{3D009451-953A-40B3-92E8-A42501A4B118}" dt="2023-08-08T09:43:09.279" v="501" actId="478"/>
          <ac:picMkLst>
            <pc:docMk/>
            <pc:sldMk cId="2776263807" sldId="264"/>
            <ac:picMk id="5" creationId="{B872DEFE-BC99-2F9E-541B-52A117C0EBE3}"/>
          </ac:picMkLst>
        </pc:picChg>
        <pc:picChg chg="add mod ord">
          <ac:chgData name="Shylesh S" userId="8b3cb7a4-7e58-490f-828c-b6e1985339fe" providerId="ADAL" clId="{3D009451-953A-40B3-92E8-A42501A4B118}" dt="2023-08-08T10:02:33.293" v="849" actId="171"/>
          <ac:picMkLst>
            <pc:docMk/>
            <pc:sldMk cId="2776263807" sldId="264"/>
            <ac:picMk id="6" creationId="{7BAD21F1-E0BB-85C8-65DD-E7A9978E38A8}"/>
          </ac:picMkLst>
        </pc:picChg>
        <pc:cxnChg chg="mod">
          <ac:chgData name="Shylesh S" userId="8b3cb7a4-7e58-490f-828c-b6e1985339fe" providerId="ADAL" clId="{3D009451-953A-40B3-92E8-A42501A4B118}" dt="2023-08-08T10:02:40.687" v="850" actId="14100"/>
          <ac:cxnSpMkLst>
            <pc:docMk/>
            <pc:sldMk cId="2776263807" sldId="264"/>
            <ac:cxnSpMk id="12" creationId="{BC54102A-C2E8-53F9-339C-A1E46CEDAD43}"/>
          </ac:cxnSpMkLst>
        </pc:cxnChg>
      </pc:sldChg>
      <pc:sldChg chg="addSp delSp modSp add mod">
        <pc:chgData name="Shylesh S" userId="8b3cb7a4-7e58-490f-828c-b6e1985339fe" providerId="ADAL" clId="{3D009451-953A-40B3-92E8-A42501A4B118}" dt="2023-08-08T10:03:27.816" v="854" actId="14100"/>
        <pc:sldMkLst>
          <pc:docMk/>
          <pc:sldMk cId="1752424377" sldId="265"/>
        </pc:sldMkLst>
        <pc:spChg chg="del">
          <ac:chgData name="Shylesh S" userId="8b3cb7a4-7e58-490f-828c-b6e1985339fe" providerId="ADAL" clId="{3D009451-953A-40B3-92E8-A42501A4B118}" dt="2023-08-08T09:54:26.672" v="632" actId="478"/>
          <ac:spMkLst>
            <pc:docMk/>
            <pc:sldMk cId="1752424377" sldId="265"/>
            <ac:spMk id="4" creationId="{020C7959-2C4E-3AD8-8CA5-92DD0BA95A7B}"/>
          </ac:spMkLst>
        </pc:spChg>
        <pc:spChg chg="mod">
          <ac:chgData name="Shylesh S" userId="8b3cb7a4-7e58-490f-828c-b6e1985339fe" providerId="ADAL" clId="{3D009451-953A-40B3-92E8-A42501A4B118}" dt="2023-08-08T09:57:14.137" v="730" actId="1076"/>
          <ac:spMkLst>
            <pc:docMk/>
            <pc:sldMk cId="1752424377" sldId="265"/>
            <ac:spMk id="14" creationId="{BB464F74-4407-C32A-B2BE-102860647048}"/>
          </ac:spMkLst>
        </pc:spChg>
        <pc:spChg chg="add mod">
          <ac:chgData name="Shylesh S" userId="8b3cb7a4-7e58-490f-828c-b6e1985339fe" providerId="ADAL" clId="{3D009451-953A-40B3-92E8-A42501A4B118}" dt="2023-08-08T09:59:00.605" v="816" actId="1076"/>
          <ac:spMkLst>
            <pc:docMk/>
            <pc:sldMk cId="1752424377" sldId="265"/>
            <ac:spMk id="21" creationId="{C658122C-FB68-1F2E-7D3C-D030A5C02650}"/>
          </ac:spMkLst>
        </pc:spChg>
        <pc:spChg chg="add mod">
          <ac:chgData name="Shylesh S" userId="8b3cb7a4-7e58-490f-828c-b6e1985339fe" providerId="ADAL" clId="{3D009451-953A-40B3-92E8-A42501A4B118}" dt="2023-08-08T10:00:02.668" v="837" actId="1076"/>
          <ac:spMkLst>
            <pc:docMk/>
            <pc:sldMk cId="1752424377" sldId="265"/>
            <ac:spMk id="29" creationId="{5A29B00E-95A2-3506-36F1-5237A9BCF86F}"/>
          </ac:spMkLst>
        </pc:spChg>
        <pc:picChg chg="del">
          <ac:chgData name="Shylesh S" userId="8b3cb7a4-7e58-490f-828c-b6e1985339fe" providerId="ADAL" clId="{3D009451-953A-40B3-92E8-A42501A4B118}" dt="2023-08-08T09:53:59.872" v="626" actId="478"/>
          <ac:picMkLst>
            <pc:docMk/>
            <pc:sldMk cId="1752424377" sldId="265"/>
            <ac:picMk id="3" creationId="{4C75DCE0-3D2E-7300-961A-B171B757594C}"/>
          </ac:picMkLst>
        </pc:picChg>
        <pc:picChg chg="add mod ord">
          <ac:chgData name="Shylesh S" userId="8b3cb7a4-7e58-490f-828c-b6e1985339fe" providerId="ADAL" clId="{3D009451-953A-40B3-92E8-A42501A4B118}" dt="2023-08-08T09:54:22.553" v="631" actId="171"/>
          <ac:picMkLst>
            <pc:docMk/>
            <pc:sldMk cId="1752424377" sldId="265"/>
            <ac:picMk id="5" creationId="{CE2AFDBB-55F0-0932-9663-AB4A34E721C0}"/>
          </ac:picMkLst>
        </pc:picChg>
        <pc:picChg chg="add del">
          <ac:chgData name="Shylesh S" userId="8b3cb7a4-7e58-490f-828c-b6e1985339fe" providerId="ADAL" clId="{3D009451-953A-40B3-92E8-A42501A4B118}" dt="2023-08-08T09:55:05.588" v="707" actId="22"/>
          <ac:picMkLst>
            <pc:docMk/>
            <pc:sldMk cId="1752424377" sldId="265"/>
            <ac:picMk id="8" creationId="{9A36821C-D69C-2087-2E9B-F1022728BE4F}"/>
          </ac:picMkLst>
        </pc:picChg>
        <pc:picChg chg="add del">
          <ac:chgData name="Shylesh S" userId="8b3cb7a4-7e58-490f-828c-b6e1985339fe" providerId="ADAL" clId="{3D009451-953A-40B3-92E8-A42501A4B118}" dt="2023-08-08T09:55:07.561" v="709" actId="22"/>
          <ac:picMkLst>
            <pc:docMk/>
            <pc:sldMk cId="1752424377" sldId="265"/>
            <ac:picMk id="10" creationId="{9BF3CCDE-47B9-DDB4-D310-95FACE1CCD24}"/>
          </ac:picMkLst>
        </pc:picChg>
        <pc:picChg chg="add mod">
          <ac:chgData name="Shylesh S" userId="8b3cb7a4-7e58-490f-828c-b6e1985339fe" providerId="ADAL" clId="{3D009451-953A-40B3-92E8-A42501A4B118}" dt="2023-08-08T09:57:51.866" v="806" actId="1036"/>
          <ac:picMkLst>
            <pc:docMk/>
            <pc:sldMk cId="1752424377" sldId="265"/>
            <ac:picMk id="18" creationId="{A9489FCD-3D73-2224-6458-B75B0458C95B}"/>
          </ac:picMkLst>
        </pc:picChg>
        <pc:picChg chg="add del">
          <ac:chgData name="Shylesh S" userId="8b3cb7a4-7e58-490f-828c-b6e1985339fe" providerId="ADAL" clId="{3D009451-953A-40B3-92E8-A42501A4B118}" dt="2023-08-08T09:57:13.084" v="729" actId="22"/>
          <ac:picMkLst>
            <pc:docMk/>
            <pc:sldMk cId="1752424377" sldId="265"/>
            <ac:picMk id="20" creationId="{76C3A793-71D7-33D8-BAB5-D0B65998E891}"/>
          </ac:picMkLst>
        </pc:picChg>
        <pc:picChg chg="add mod">
          <ac:chgData name="Shylesh S" userId="8b3cb7a4-7e58-490f-828c-b6e1985339fe" providerId="ADAL" clId="{3D009451-953A-40B3-92E8-A42501A4B118}" dt="2023-08-08T09:58:29.329" v="812" actId="1076"/>
          <ac:picMkLst>
            <pc:docMk/>
            <pc:sldMk cId="1752424377" sldId="265"/>
            <ac:picMk id="23" creationId="{0711ECA7-0334-4DFE-BE3E-B849A92A820E}"/>
          </ac:picMkLst>
        </pc:picChg>
        <pc:picChg chg="add mod">
          <ac:chgData name="Shylesh S" userId="8b3cb7a4-7e58-490f-828c-b6e1985339fe" providerId="ADAL" clId="{3D009451-953A-40B3-92E8-A42501A4B118}" dt="2023-08-08T10:03:27.816" v="854" actId="14100"/>
          <ac:picMkLst>
            <pc:docMk/>
            <pc:sldMk cId="1752424377" sldId="265"/>
            <ac:picMk id="31" creationId="{47BA7BCC-D2A3-06DA-3F59-48E07D6E9AAE}"/>
          </ac:picMkLst>
        </pc:picChg>
        <pc:cxnChg chg="mod">
          <ac:chgData name="Shylesh S" userId="8b3cb7a4-7e58-490f-828c-b6e1985339fe" providerId="ADAL" clId="{3D009451-953A-40B3-92E8-A42501A4B118}" dt="2023-08-08T09:54:33.908" v="634" actId="14100"/>
          <ac:cxnSpMkLst>
            <pc:docMk/>
            <pc:sldMk cId="1752424377" sldId="265"/>
            <ac:cxnSpMk id="12" creationId="{BC54102A-C2E8-53F9-339C-A1E46CEDAD43}"/>
          </ac:cxnSpMkLst>
        </pc:cxnChg>
        <pc:cxnChg chg="add del">
          <ac:chgData name="Shylesh S" userId="8b3cb7a4-7e58-490f-828c-b6e1985339fe" providerId="ADAL" clId="{3D009451-953A-40B3-92E8-A42501A4B118}" dt="2023-08-08T09:55:39.296" v="712" actId="11529"/>
          <ac:cxnSpMkLst>
            <pc:docMk/>
            <pc:sldMk cId="1752424377" sldId="265"/>
            <ac:cxnSpMk id="13" creationId="{660DD453-2D94-BB2A-D4AF-78E607C11A32}"/>
          </ac:cxnSpMkLst>
        </pc:cxnChg>
        <pc:cxnChg chg="add mod">
          <ac:chgData name="Shylesh S" userId="8b3cb7a4-7e58-490f-828c-b6e1985339fe" providerId="ADAL" clId="{3D009451-953A-40B3-92E8-A42501A4B118}" dt="2023-08-08T09:58:44.366" v="814" actId="1076"/>
          <ac:cxnSpMkLst>
            <pc:docMk/>
            <pc:sldMk cId="1752424377" sldId="265"/>
            <ac:cxnSpMk id="16" creationId="{47092A74-F956-BB5C-DB0C-814E82D799ED}"/>
          </ac:cxnSpMkLst>
        </pc:cxnChg>
        <pc:cxnChg chg="add mod">
          <ac:chgData name="Shylesh S" userId="8b3cb7a4-7e58-490f-828c-b6e1985339fe" providerId="ADAL" clId="{3D009451-953A-40B3-92E8-A42501A4B118}" dt="2023-08-08T09:59:11.987" v="819" actId="14100"/>
          <ac:cxnSpMkLst>
            <pc:docMk/>
            <pc:sldMk cId="1752424377" sldId="265"/>
            <ac:cxnSpMk id="25" creationId="{3A47C1D2-D1E8-3E04-5971-30DFAF1D6977}"/>
          </ac:cxnSpMkLst>
        </pc:cxnChg>
        <pc:cxnChg chg="add del mod">
          <ac:chgData name="Shylesh S" userId="8b3cb7a4-7e58-490f-828c-b6e1985339fe" providerId="ADAL" clId="{3D009451-953A-40B3-92E8-A42501A4B118}" dt="2023-08-08T09:59:31.993" v="821"/>
          <ac:cxnSpMkLst>
            <pc:docMk/>
            <pc:sldMk cId="1752424377" sldId="265"/>
            <ac:cxnSpMk id="27" creationId="{014A0EC4-584E-C433-6802-C232F233CEC7}"/>
          </ac:cxnSpMkLst>
        </pc:cxnChg>
        <pc:cxnChg chg="add del mod">
          <ac:chgData name="Shylesh S" userId="8b3cb7a4-7e58-490f-828c-b6e1985339fe" providerId="ADAL" clId="{3D009451-953A-40B3-92E8-A42501A4B118}" dt="2023-08-08T09:59:36.595" v="823"/>
          <ac:cxnSpMkLst>
            <pc:docMk/>
            <pc:sldMk cId="1752424377" sldId="265"/>
            <ac:cxnSpMk id="28" creationId="{C0D4A59F-D676-54E6-BD23-12C2A5381B4D}"/>
          </ac:cxnSpMkLst>
        </pc:cxnChg>
      </pc:sldChg>
    </pc:docChg>
  </pc:docChgLst>
  <pc:docChgLst>
    <pc:chgData name="Shylesh S" userId="S::shylesh.s@ansrsource.com::8b3cb7a4-7e58-490f-828c-b6e1985339fe" providerId="AD" clId="Web-{265F60AB-7C7E-8CBF-28CB-BBC587A10FD2}"/>
    <pc:docChg chg="mod">
      <pc:chgData name="Shylesh S" userId="S::shylesh.s@ansrsource.com::8b3cb7a4-7e58-490f-828c-b6e1985339fe" providerId="AD" clId="Web-{265F60AB-7C7E-8CBF-28CB-BBC587A10FD2}" dt="2023-08-24T12:54:01.199" v="1"/>
      <pc:docMkLst>
        <pc:docMk/>
      </pc:docMkLst>
      <pc:sldChg chg="modCm">
        <pc:chgData name="Shylesh S" userId="S::shylesh.s@ansrsource.com::8b3cb7a4-7e58-490f-828c-b6e1985339fe" providerId="AD" clId="Web-{265F60AB-7C7E-8CBF-28CB-BBC587A10FD2}" dt="2023-08-24T12:54:01.199" v="1"/>
        <pc:sldMkLst>
          <pc:docMk/>
          <pc:sldMk cId="2441732757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hylesh S" userId="S::shylesh.s@ansrsource.com::8b3cb7a4-7e58-490f-828c-b6e1985339fe" providerId="AD" clId="Web-{265F60AB-7C7E-8CBF-28CB-BBC587A10FD2}" dt="2023-08-24T12:54:01.199" v="1"/>
              <pc2:cmMkLst xmlns:pc2="http://schemas.microsoft.com/office/powerpoint/2019/9/main/command">
                <pc:docMk/>
                <pc:sldMk cId="2441732757" sldId="262"/>
                <pc2:cmMk id="{43BFADAA-70E5-403E-B8E7-65D2C020F6B7}"/>
              </pc2:cmMkLst>
              <pc226:cmRplyChg chg="add">
                <pc226:chgData name="Shylesh S" userId="S::shylesh.s@ansrsource.com::8b3cb7a4-7e58-490f-828c-b6e1985339fe" providerId="AD" clId="Web-{265F60AB-7C7E-8CBF-28CB-BBC587A10FD2}" dt="2023-08-24T12:54:01.199" v="1"/>
                <pc2:cmRplyMkLst xmlns:pc2="http://schemas.microsoft.com/office/powerpoint/2019/9/main/command">
                  <pc:docMk/>
                  <pc:sldMk cId="2441732757" sldId="262"/>
                  <pc2:cmMk id="{43BFADAA-70E5-403E-B8E7-65D2C020F6B7}"/>
                  <pc2:cmRplyMk id="{85F2A242-651E-463F-9EF3-AB2080C1884F}"/>
                </pc2:cmRplyMkLst>
              </pc226:cmRplyChg>
            </pc226:cmChg>
          </p:ext>
        </pc:extLst>
      </pc:sldChg>
    </pc:docChg>
  </pc:docChgLst>
  <pc:docChgLst>
    <pc:chgData name="Nagaraj V L" userId="a79f21a3-efa1-44b5-b76d-196620d4066b" providerId="ADAL" clId="{6421A16C-008D-444F-9F8F-9339A097C386}"/>
    <pc:docChg chg="custSel addSld modSld">
      <pc:chgData name="Nagaraj V L" userId="a79f21a3-efa1-44b5-b76d-196620d4066b" providerId="ADAL" clId="{6421A16C-008D-444F-9F8F-9339A097C386}" dt="2023-08-24T13:56:37.469" v="1" actId="478"/>
      <pc:docMkLst>
        <pc:docMk/>
      </pc:docMkLst>
      <pc:sldChg chg="delSp new mod">
        <pc:chgData name="Nagaraj V L" userId="a79f21a3-efa1-44b5-b76d-196620d4066b" providerId="ADAL" clId="{6421A16C-008D-444F-9F8F-9339A097C386}" dt="2023-08-24T13:56:37.469" v="1" actId="478"/>
        <pc:sldMkLst>
          <pc:docMk/>
          <pc:sldMk cId="2843928740" sldId="266"/>
        </pc:sldMkLst>
        <pc:spChg chg="del">
          <ac:chgData name="Nagaraj V L" userId="a79f21a3-efa1-44b5-b76d-196620d4066b" providerId="ADAL" clId="{6421A16C-008D-444F-9F8F-9339A097C386}" dt="2023-08-24T13:56:37.469" v="1" actId="478"/>
          <ac:spMkLst>
            <pc:docMk/>
            <pc:sldMk cId="2843928740" sldId="266"/>
            <ac:spMk id="2" creationId="{E1CCF335-D065-48AF-B2DB-8CA2F67F3354}"/>
          </ac:spMkLst>
        </pc:spChg>
        <pc:spChg chg="del">
          <ac:chgData name="Nagaraj V L" userId="a79f21a3-efa1-44b5-b76d-196620d4066b" providerId="ADAL" clId="{6421A16C-008D-444F-9F8F-9339A097C386}" dt="2023-08-24T13:56:37.469" v="1" actId="478"/>
          <ac:spMkLst>
            <pc:docMk/>
            <pc:sldMk cId="2843928740" sldId="266"/>
            <ac:spMk id="3" creationId="{A7C9D858-EE98-9E55-F2ED-C7B1EE817E00}"/>
          </ac:spMkLst>
        </pc:spChg>
      </pc:sldChg>
    </pc:docChg>
  </pc:docChgLst>
  <pc:docChgLst>
    <pc:chgData name="Nagaraj V L" userId="S::nagaraj.vl@ansrsource.com::a79f21a3-efa1-44b5-b76d-196620d4066b" providerId="AD" clId="Web-{CEA7EFC2-FFCD-C011-5A72-D27737FCA651}"/>
    <pc:docChg chg="modSld">
      <pc:chgData name="Nagaraj V L" userId="S::nagaraj.vl@ansrsource.com::a79f21a3-efa1-44b5-b76d-196620d4066b" providerId="AD" clId="Web-{CEA7EFC2-FFCD-C011-5A72-D27737FCA651}" dt="2023-10-03T07:13:42.311" v="0" actId="14100"/>
      <pc:docMkLst>
        <pc:docMk/>
      </pc:docMkLst>
      <pc:sldChg chg="modSp">
        <pc:chgData name="Nagaraj V L" userId="S::nagaraj.vl@ansrsource.com::a79f21a3-efa1-44b5-b76d-196620d4066b" providerId="AD" clId="Web-{CEA7EFC2-FFCD-C011-5A72-D27737FCA651}" dt="2023-10-03T07:13:42.311" v="0" actId="14100"/>
        <pc:sldMkLst>
          <pc:docMk/>
          <pc:sldMk cId="2441732757" sldId="262"/>
        </pc:sldMkLst>
        <pc:spChg chg="mod">
          <ac:chgData name="Nagaraj V L" userId="S::nagaraj.vl@ansrsource.com::a79f21a3-efa1-44b5-b76d-196620d4066b" providerId="AD" clId="Web-{CEA7EFC2-FFCD-C011-5A72-D27737FCA651}" dt="2023-10-03T07:13:42.311" v="0" actId="14100"/>
          <ac:spMkLst>
            <pc:docMk/>
            <pc:sldMk cId="2441732757" sldId="262"/>
            <ac:spMk id="35" creationId="{726A12C3-99DE-2382-E490-A8E3151949A0}"/>
          </ac:spMkLst>
        </pc:spChg>
      </pc:sldChg>
    </pc:docChg>
  </pc:docChgLst>
  <pc:docChgLst>
    <pc:chgData name="Nagaraj V L" userId="S::nagaraj.vl@ansrsource.com::a79f21a3-efa1-44b5-b76d-196620d4066b" providerId="AD" clId="Web-{32F33973-9432-E49F-C34C-34DBE983C890}"/>
    <pc:docChg chg="">
      <pc:chgData name="Nagaraj V L" userId="S::nagaraj.vl@ansrsource.com::a79f21a3-efa1-44b5-b76d-196620d4066b" providerId="AD" clId="Web-{32F33973-9432-E49F-C34C-34DBE983C890}" dt="2023-08-24T15:14:59.274" v="0"/>
      <pc:docMkLst>
        <pc:docMk/>
      </pc:docMkLst>
      <pc:sldChg chg="modCm">
        <pc:chgData name="Nagaraj V L" userId="S::nagaraj.vl@ansrsource.com::a79f21a3-efa1-44b5-b76d-196620d4066b" providerId="AD" clId="Web-{32F33973-9432-E49F-C34C-34DBE983C890}" dt="2023-08-24T15:14:59.274" v="0"/>
        <pc:sldMkLst>
          <pc:docMk/>
          <pc:sldMk cId="2441732757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agaraj V L" userId="S::nagaraj.vl@ansrsource.com::a79f21a3-efa1-44b5-b76d-196620d4066b" providerId="AD" clId="Web-{32F33973-9432-E49F-C34C-34DBE983C890}" dt="2023-08-24T15:14:59.274" v="0"/>
              <pc2:cmMkLst xmlns:pc2="http://schemas.microsoft.com/office/powerpoint/2019/9/main/command">
                <pc:docMk/>
                <pc:sldMk cId="2441732757" sldId="262"/>
                <pc2:cmMk id="{43BFADAA-70E5-403E-B8E7-65D2C020F6B7}"/>
              </pc2:cmMkLst>
              <pc226:cmRplyChg chg="add">
                <pc226:chgData name="Nagaraj V L" userId="S::nagaraj.vl@ansrsource.com::a79f21a3-efa1-44b5-b76d-196620d4066b" providerId="AD" clId="Web-{32F33973-9432-E49F-C34C-34DBE983C890}" dt="2023-08-24T15:14:59.274" v="0"/>
                <pc2:cmRplyMkLst xmlns:pc2="http://schemas.microsoft.com/office/powerpoint/2019/9/main/command">
                  <pc:docMk/>
                  <pc:sldMk cId="2441732757" sldId="262"/>
                  <pc2:cmMk id="{43BFADAA-70E5-403E-B8E7-65D2C020F6B7}"/>
                  <pc2:cmRplyMk id="{1C2947B5-5083-40A4-A6A6-94D7CF987B51}"/>
                </pc2:cmRplyMkLst>
              </pc226:cmRplyChg>
            </pc226:cmChg>
          </p:ext>
        </pc:extLst>
      </pc:sldChg>
    </pc:docChg>
  </pc:docChgLst>
</pc:chgInfo>
</file>

<file path=ppt/comments/modernComment_106_9189E2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BFADAA-70E5-403E-B8E7-65D2C020F6B7}" authorId="{5B543F57-B333-7152-C4D7-A07474C53C17}" created="2023-08-24T12:42:52.214">
    <pc:sldMkLst xmlns:pc="http://schemas.microsoft.com/office/powerpoint/2013/main/command">
      <pc:docMk/>
      <pc:sldMk cId="2441732757" sldId="262"/>
    </pc:sldMkLst>
    <p188:replyLst>
      <p188:reply id="{85F2A242-651E-463F-9EF3-AB2080C1884F}" authorId="{FB1E6C09-F9E9-0C5C-C06D-062C69A287F8}" created="2023-08-24T12:54:01.199">
        <p188:txBody>
          <a:bodyPr/>
          <a:lstStyle/>
          <a:p>
            <a:r>
              <a:rPr lang="en-US"/>
              <a:t>[@Nagaraj V L] We can implement the user flow from  slide 8 to slide 10. in the Authoring tool. We can redesign there.  </a:t>
            </a:r>
          </a:p>
        </p188:txBody>
      </p188:reply>
      <p188:reply id="{1C2947B5-5083-40A4-A6A6-94D7CF987B51}" authorId="{5B543F57-B333-7152-C4D7-A07474C53C17}" created="2023-08-24T15:14:59.274">
        <p188:txBody>
          <a:bodyPr/>
          <a:lstStyle/>
          <a:p>
            <a:r>
              <a:rPr lang="en-US"/>
              <a:t>Okay, I need somethng specific here, so let's discuss next week. </a:t>
            </a:r>
          </a:p>
        </p188:txBody>
      </p188:reply>
    </p188:replyLst>
    <p188:txBody>
      <a:bodyPr/>
      <a:lstStyle/>
      <a:p>
        <a:r>
          <a:rPr lang="en-US"/>
          <a:t>[@Shylesh S] , can we have this redesigned in the style of GranuLearn? Is this something that we can do?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9F5D-F789-E0E2-5EB7-59DCFE59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5F8C-1652-FA1E-F19E-F7382B95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1B5E-22E5-DF9C-6F1A-AC617D7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FD80-7BFE-BEAC-DFAE-01769DC2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C9A9-4D47-7DB0-9170-065E68FA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8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E6F-C4AF-89CD-843A-488DF3EF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02D5E-7911-0014-1384-C79EEB06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4078-DF50-E362-287E-4978B9C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0864-3ED0-BE76-46ED-61DD5CCB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402A-B7A8-D8DE-2DC1-D43EECF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FF7E-507B-7794-C57F-6A9986779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6808-4467-AE60-D9B8-44E1F6DB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0C0D-6293-2DE8-F285-1D8F4BEF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E9BA-C2EF-C0D0-06EF-555FA121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6C1C-358D-5D49-FC93-CD7EEF83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0AE2-EBBE-C5EC-D6B4-8B8BE3B9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050D-83A9-048C-2F50-99C1DFF3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51BC-324A-168D-DF03-00AC55B2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FE71-E131-E832-1B98-38512EB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5C58-8B3D-14A8-2726-D5ED512D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B83-FFC0-5C04-20E0-BEDB55B2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28BF-149D-CB9A-F8B4-67594AB0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81F5-85F1-9072-921C-39C3B3EE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0D7A-AAE3-C4B1-4A67-C84BBB1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893F-7BBB-EBF1-76D7-9824F4D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1ECB-61D5-F608-5BC7-22ABBD1B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A150-6D51-D3CD-7676-0BAFFF90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EA0F-9FF4-A004-22E7-9A7F91A08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8FEEC-3FA8-0D76-25C7-6516221E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F518-8BE1-0D82-B691-6273F448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9258-6708-A8EB-E82B-01BC7B0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B161-855F-94ED-D960-7722FE35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CC57-FB60-FBE7-0857-033C51A0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7E97F-3492-2634-1227-953EB50F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1A481-CD03-7453-310A-C0D7887F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E9FB-EADC-2A21-EF5B-76259EF8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CB3DE-DAD7-3C84-2F00-322D6DAE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3FE7A-068F-A59E-28C8-2ABA561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DF46-73D1-F2A7-2078-9CF868E0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8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E23-905F-7ADA-28A0-F73B79A3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0DD7F-CE62-DE0F-426F-826A814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55EFE-9BFA-C04C-A855-8ED93F11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29D95-6AD3-F2F4-7D11-882434A1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05EA4-59F9-C417-32D6-40F5A0F3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F25E0-C397-970F-5790-F6513EE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7A90-C79F-F2D3-A017-A7C86A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C09C-B539-668A-F943-DA2CB5BD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A349-4666-D5F2-58D5-7EC1076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F497-A980-1236-3DF3-44C9EFB9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E1A3-0539-5575-96FC-383E930F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5CDE2-0AAC-268F-C8FE-6F7CB8F1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B594-F12E-1097-DA8D-82E0845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64B7-C46A-42D9-31EF-FF0F5F4E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D9F2E-ADDE-6FC0-4011-7CEC8A5B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7947-A8D0-59C8-89B5-BF0A311F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5D5D-7ADE-5822-94E7-4727C02E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54478-954C-9760-2FFE-76CBF040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3D5D2-E6B6-EEEB-CAA9-C68416B7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83E0-AA99-5937-9A8A-2ACC08C6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19A34-447B-7E32-63BD-6A7C7D83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8C50-48D0-5E56-C629-06C47B9A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5189-5A41-4B01-B388-03BEAD6D8E1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BBCB-3194-0FA4-9695-906E7272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29AA-64B9-B9FE-92A5-C9F8875ED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9128-42F9-474F-A64F-6F7616BFF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sk%20for%20Sugges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microsoft.com/office/2018/10/relationships/comments" Target="../comments/modernComment_106_9189E2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Ask%20for%20Suggestions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F56A4-3BFE-33E8-8F21-C1FB7CA5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094"/>
            <a:ext cx="12192000" cy="61198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9F2B5-E9CA-DB3A-7885-4E680EBCC43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46894" y="1221246"/>
            <a:ext cx="254750" cy="4111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C754E3-DEE5-1F2A-F850-C86D5E8B3F67}"/>
              </a:ext>
            </a:extLst>
          </p:cNvPr>
          <p:cNvSpPr txBox="1"/>
          <p:nvPr/>
        </p:nvSpPr>
        <p:spPr>
          <a:xfrm>
            <a:off x="405172" y="5333114"/>
            <a:ext cx="139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Choose the image here.</a:t>
            </a:r>
          </a:p>
        </p:txBody>
      </p:sp>
    </p:spTree>
    <p:extLst>
      <p:ext uri="{BB962C8B-B14F-4D97-AF65-F5344CB8AC3E}">
        <p14:creationId xmlns:p14="http://schemas.microsoft.com/office/powerpoint/2010/main" val="245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AFDBB-55F0-0932-9663-AB4A34E7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32" y="1245175"/>
            <a:ext cx="9898470" cy="46179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4102A-C2E8-53F9-339C-A1E46CEDAD43}"/>
              </a:ext>
            </a:extLst>
          </p:cNvPr>
          <p:cNvCxnSpPr>
            <a:cxnSpLocks/>
          </p:cNvCxnSpPr>
          <p:nvPr/>
        </p:nvCxnSpPr>
        <p:spPr>
          <a:xfrm>
            <a:off x="2608446" y="1019440"/>
            <a:ext cx="1705099" cy="314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64F74-4407-C32A-B2BE-102860647048}"/>
              </a:ext>
            </a:extLst>
          </p:cNvPr>
          <p:cNvSpPr txBox="1"/>
          <p:nvPr/>
        </p:nvSpPr>
        <p:spPr>
          <a:xfrm>
            <a:off x="1663032" y="625588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Suggestions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092A74-F956-BB5C-DB0C-814E82D799ED}"/>
              </a:ext>
            </a:extLst>
          </p:cNvPr>
          <p:cNvCxnSpPr>
            <a:cxnSpLocks/>
          </p:cNvCxnSpPr>
          <p:nvPr/>
        </p:nvCxnSpPr>
        <p:spPr>
          <a:xfrm flipH="1" flipV="1">
            <a:off x="7905638" y="5319340"/>
            <a:ext cx="174858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A9489FCD-3D73-2224-6458-B75B0458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3232" y="5058966"/>
            <a:ext cx="260374" cy="2603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8122C-FB68-1F2E-7D3C-D030A5C02650}"/>
              </a:ext>
            </a:extLst>
          </p:cNvPr>
          <p:cNvSpPr txBox="1"/>
          <p:nvPr/>
        </p:nvSpPr>
        <p:spPr>
          <a:xfrm>
            <a:off x="9654227" y="6233739"/>
            <a:ext cx="16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Re-generate. </a:t>
            </a:r>
          </a:p>
        </p:txBody>
      </p:sp>
      <p:pic>
        <p:nvPicPr>
          <p:cNvPr id="23" name="Graphic 22" descr="Thumbs up sign with solid fill">
            <a:extLst>
              <a:ext uri="{FF2B5EF4-FFF2-40B4-BE49-F238E27FC236}">
                <a16:creationId xmlns:a16="http://schemas.microsoft.com/office/drawing/2014/main" id="{0711ECA7-0334-4DFE-BE3E-B849A92A8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4830" y="5058966"/>
            <a:ext cx="263136" cy="26313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47C1D2-D1E8-3E04-5971-30DFAF1D6977}"/>
              </a:ext>
            </a:extLst>
          </p:cNvPr>
          <p:cNvCxnSpPr>
            <a:cxnSpLocks/>
          </p:cNvCxnSpPr>
          <p:nvPr/>
        </p:nvCxnSpPr>
        <p:spPr>
          <a:xfrm flipV="1">
            <a:off x="7327341" y="5405880"/>
            <a:ext cx="0" cy="707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9B00E-95A2-3506-36F1-5237A9BCF86F}"/>
              </a:ext>
            </a:extLst>
          </p:cNvPr>
          <p:cNvSpPr txBox="1"/>
          <p:nvPr/>
        </p:nvSpPr>
        <p:spPr>
          <a:xfrm>
            <a:off x="6866109" y="6169532"/>
            <a:ext cx="207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Feedback</a:t>
            </a: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47BA7BCC-D2A3-06DA-3F59-48E07D6E9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6131" y="3311525"/>
            <a:ext cx="162326" cy="1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92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6730C-4812-C215-60DA-AB12CF6C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87"/>
            <a:ext cx="12192000" cy="61222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1AC32-484C-1D5D-51E4-34D4AD7BED06}"/>
              </a:ext>
            </a:extLst>
          </p:cNvPr>
          <p:cNvCxnSpPr>
            <a:cxnSpLocks/>
          </p:cNvCxnSpPr>
          <p:nvPr/>
        </p:nvCxnSpPr>
        <p:spPr>
          <a:xfrm flipH="1">
            <a:off x="3373120" y="1280160"/>
            <a:ext cx="5237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218981-41A8-0AFB-8FBA-15A2076EE8EA}"/>
              </a:ext>
            </a:extLst>
          </p:cNvPr>
          <p:cNvSpPr txBox="1"/>
          <p:nvPr/>
        </p:nvSpPr>
        <p:spPr>
          <a:xfrm>
            <a:off x="8903546" y="1058333"/>
            <a:ext cx="226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Click here to open up a pop to choose the file type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2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6730C-4812-C215-60DA-AB12CF6C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87"/>
            <a:ext cx="12192000" cy="6122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27D131-675D-8FB6-F651-DF9501F4AD15}"/>
              </a:ext>
            </a:extLst>
          </p:cNvPr>
          <p:cNvSpPr/>
          <p:nvPr/>
        </p:nvSpPr>
        <p:spPr>
          <a:xfrm>
            <a:off x="2519680" y="1168400"/>
            <a:ext cx="3718560" cy="4043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06CCE-B0EF-3916-F1F3-ADA6225370AD}"/>
              </a:ext>
            </a:extLst>
          </p:cNvPr>
          <p:cNvSpPr/>
          <p:nvPr/>
        </p:nvSpPr>
        <p:spPr>
          <a:xfrm>
            <a:off x="2763520" y="1691640"/>
            <a:ext cx="3108960" cy="6654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Choose file type</a:t>
            </a:r>
          </a:p>
        </p:txBody>
      </p:sp>
      <p:pic>
        <p:nvPicPr>
          <p:cNvPr id="10" name="Graphic 9" descr="Caret Down with solid fill">
            <a:extLst>
              <a:ext uri="{FF2B5EF4-FFF2-40B4-BE49-F238E27FC236}">
                <a16:creationId xmlns:a16="http://schemas.microsoft.com/office/drawing/2014/main" id="{1460C218-5892-1429-394A-E823D0FD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3680" y="1798320"/>
            <a:ext cx="457200" cy="4572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4471E6-2530-BE2A-F6A1-B3451FBB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53446"/>
              </p:ext>
            </p:extLst>
          </p:nvPr>
        </p:nvGraphicFramePr>
        <p:xfrm>
          <a:off x="2763520" y="2572173"/>
          <a:ext cx="3108960" cy="20370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4263120525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1353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22657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18997"/>
                  </a:ext>
                </a:extLst>
              </a:tr>
            </a:tbl>
          </a:graphicData>
        </a:graphic>
      </p:graphicFrame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59ABECC3-AB36-5755-0F02-12C86A58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7834" y="1344941"/>
            <a:ext cx="250179" cy="2501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0E4042-6E2D-9C99-7780-5301E173B5E3}"/>
              </a:ext>
            </a:extLst>
          </p:cNvPr>
          <p:cNvCxnSpPr/>
          <p:nvPr/>
        </p:nvCxnSpPr>
        <p:spPr>
          <a:xfrm flipH="1" flipV="1">
            <a:off x="5313680" y="3667760"/>
            <a:ext cx="4358640" cy="54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961FAB-3119-C4A1-7326-DC405AE345C3}"/>
              </a:ext>
            </a:extLst>
          </p:cNvPr>
          <p:cNvSpPr txBox="1"/>
          <p:nvPr/>
        </p:nvSpPr>
        <p:spPr>
          <a:xfrm>
            <a:off x="9875520" y="3942080"/>
            <a:ext cx="154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Click here to upload images</a:t>
            </a:r>
          </a:p>
        </p:txBody>
      </p:sp>
    </p:spTree>
    <p:extLst>
      <p:ext uri="{BB962C8B-B14F-4D97-AF65-F5344CB8AC3E}">
        <p14:creationId xmlns:p14="http://schemas.microsoft.com/office/powerpoint/2010/main" val="30257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396CC96-E1FF-0666-0BCF-30312120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887"/>
            <a:ext cx="12192000" cy="6122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A62AD8-5701-2DD4-F9DA-8F9ACDEE9C6F}"/>
              </a:ext>
            </a:extLst>
          </p:cNvPr>
          <p:cNvSpPr/>
          <p:nvPr/>
        </p:nvSpPr>
        <p:spPr>
          <a:xfrm>
            <a:off x="2235200" y="1417586"/>
            <a:ext cx="7645229" cy="4639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F7F6F-2C2D-6D0C-73D7-E42C7C69429B}"/>
              </a:ext>
            </a:extLst>
          </p:cNvPr>
          <p:cNvSpPr txBox="1"/>
          <p:nvPr/>
        </p:nvSpPr>
        <p:spPr>
          <a:xfrm>
            <a:off x="9590085" y="1413748"/>
            <a:ext cx="2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665FB-8B21-CD93-E2E6-9868EE3FAE43}"/>
              </a:ext>
            </a:extLst>
          </p:cNvPr>
          <p:cNvSpPr txBox="1"/>
          <p:nvPr/>
        </p:nvSpPr>
        <p:spPr>
          <a:xfrm>
            <a:off x="10202231" y="3366796"/>
            <a:ext cx="1450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Upload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87C15-60FA-D9E4-D004-58ED090ABD68}"/>
              </a:ext>
            </a:extLst>
          </p:cNvPr>
          <p:cNvSpPr/>
          <p:nvPr/>
        </p:nvSpPr>
        <p:spPr>
          <a:xfrm>
            <a:off x="6570202" y="2073539"/>
            <a:ext cx="2694105" cy="983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Type alt-text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CC054-3377-105D-02A3-072595C2A002}"/>
              </a:ext>
            </a:extLst>
          </p:cNvPr>
          <p:cNvSpPr txBox="1"/>
          <p:nvPr/>
        </p:nvSpPr>
        <p:spPr>
          <a:xfrm>
            <a:off x="2482765" y="170117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Preview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ADEA53-EB74-1EA3-9EA5-66BE15993778}"/>
              </a:ext>
            </a:extLst>
          </p:cNvPr>
          <p:cNvSpPr/>
          <p:nvPr/>
        </p:nvSpPr>
        <p:spPr>
          <a:xfrm>
            <a:off x="8445680" y="5472181"/>
            <a:ext cx="1237407" cy="357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Save &amp; Upload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94B75A-DE0A-509B-8AAA-605D36D0956A}"/>
              </a:ext>
            </a:extLst>
          </p:cNvPr>
          <p:cNvSpPr/>
          <p:nvPr/>
        </p:nvSpPr>
        <p:spPr>
          <a:xfrm>
            <a:off x="7181319" y="5472181"/>
            <a:ext cx="994715" cy="357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Cancel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9E3CD-685F-D766-3392-327CEEF93F06}"/>
              </a:ext>
            </a:extLst>
          </p:cNvPr>
          <p:cNvSpPr txBox="1"/>
          <p:nvPr/>
        </p:nvSpPr>
        <p:spPr>
          <a:xfrm>
            <a:off x="6570202" y="3060673"/>
            <a:ext cx="1559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Give me suggestions</a:t>
            </a:r>
            <a:endParaRPr lang="en-IN" sz="11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F8479-7145-FC02-0DAA-1E7CFBD40A23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 flipV="1">
            <a:off x="6372860" y="3366796"/>
            <a:ext cx="3829371" cy="12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0FD8CD-A9A2-088A-45B1-51947E8C536B}"/>
              </a:ext>
            </a:extLst>
          </p:cNvPr>
          <p:cNvSpPr/>
          <p:nvPr/>
        </p:nvSpPr>
        <p:spPr>
          <a:xfrm>
            <a:off x="2557002" y="2073539"/>
            <a:ext cx="3815858" cy="258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>
                <a:solidFill>
                  <a:schemeClr val="bg2">
                    <a:lumMod val="75000"/>
                  </a:schemeClr>
                </a:solidFill>
              </a:rPr>
              <a:t>Click here or drag your image to upload</a:t>
            </a:r>
          </a:p>
        </p:txBody>
      </p:sp>
      <p:pic>
        <p:nvPicPr>
          <p:cNvPr id="1026" name="Picture 2" descr="Upload icon - Free download on Iconfinder">
            <a:extLst>
              <a:ext uri="{FF2B5EF4-FFF2-40B4-BE49-F238E27FC236}">
                <a16:creationId xmlns:a16="http://schemas.microsoft.com/office/drawing/2014/main" id="{71E09CC7-96A1-BD98-B8D2-24E4905F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75" y="2507524"/>
            <a:ext cx="549311" cy="5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4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396CC96-E1FF-0666-0BCF-30312120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87"/>
            <a:ext cx="12192000" cy="6122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A62AD8-5701-2DD4-F9DA-8F9ACDEE9C6F}"/>
              </a:ext>
            </a:extLst>
          </p:cNvPr>
          <p:cNvSpPr/>
          <p:nvPr/>
        </p:nvSpPr>
        <p:spPr>
          <a:xfrm>
            <a:off x="2235200" y="1417586"/>
            <a:ext cx="7645229" cy="4639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t looking at a lion in a mirror&#10;&#10;Description automatically generated">
            <a:extLst>
              <a:ext uri="{FF2B5EF4-FFF2-40B4-BE49-F238E27FC236}">
                <a16:creationId xmlns:a16="http://schemas.microsoft.com/office/drawing/2014/main" id="{BDCB0BCD-1ADA-60A1-C360-7ABB842CC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37" y="2070508"/>
            <a:ext cx="3741420" cy="2494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F7F6F-2C2D-6D0C-73D7-E42C7C69429B}"/>
              </a:ext>
            </a:extLst>
          </p:cNvPr>
          <p:cNvSpPr txBox="1"/>
          <p:nvPr/>
        </p:nvSpPr>
        <p:spPr>
          <a:xfrm>
            <a:off x="9533778" y="1417586"/>
            <a:ext cx="2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665FB-8B21-CD93-E2E6-9868EE3FAE43}"/>
              </a:ext>
            </a:extLst>
          </p:cNvPr>
          <p:cNvSpPr txBox="1"/>
          <p:nvPr/>
        </p:nvSpPr>
        <p:spPr>
          <a:xfrm>
            <a:off x="10150075" y="2923995"/>
            <a:ext cx="145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Click here to generate alt-text suggestions.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87C15-60FA-D9E4-D004-58ED090ABD68}"/>
              </a:ext>
            </a:extLst>
          </p:cNvPr>
          <p:cNvSpPr/>
          <p:nvPr/>
        </p:nvSpPr>
        <p:spPr>
          <a:xfrm>
            <a:off x="6570202" y="2073539"/>
            <a:ext cx="2694105" cy="983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Type alt-text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CC054-3377-105D-02A3-072595C2A002}"/>
              </a:ext>
            </a:extLst>
          </p:cNvPr>
          <p:cNvSpPr txBox="1"/>
          <p:nvPr/>
        </p:nvSpPr>
        <p:spPr>
          <a:xfrm>
            <a:off x="2482765" y="170117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Preview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ADEA53-EB74-1EA3-9EA5-66BE15993778}"/>
              </a:ext>
            </a:extLst>
          </p:cNvPr>
          <p:cNvSpPr/>
          <p:nvPr/>
        </p:nvSpPr>
        <p:spPr>
          <a:xfrm>
            <a:off x="8445680" y="5472181"/>
            <a:ext cx="1237407" cy="357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Save &amp; Upload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94B75A-DE0A-509B-8AAA-605D36D0956A}"/>
              </a:ext>
            </a:extLst>
          </p:cNvPr>
          <p:cNvSpPr/>
          <p:nvPr/>
        </p:nvSpPr>
        <p:spPr>
          <a:xfrm>
            <a:off x="7181319" y="5472181"/>
            <a:ext cx="994715" cy="357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Cancel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9E3CD-685F-D766-3392-327CEEF93F06}"/>
              </a:ext>
            </a:extLst>
          </p:cNvPr>
          <p:cNvSpPr txBox="1"/>
          <p:nvPr/>
        </p:nvSpPr>
        <p:spPr>
          <a:xfrm>
            <a:off x="6570202" y="3060673"/>
            <a:ext cx="1559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>
                <a:hlinkClick r:id="rId5"/>
              </a:rPr>
              <a:t>Give me suggestions</a:t>
            </a:r>
            <a:endParaRPr lang="en-IN" sz="1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575918-2CB5-78DD-3D4C-CF9AD500EB5E}"/>
              </a:ext>
            </a:extLst>
          </p:cNvPr>
          <p:cNvSpPr/>
          <p:nvPr/>
        </p:nvSpPr>
        <p:spPr>
          <a:xfrm>
            <a:off x="6570202" y="3320906"/>
            <a:ext cx="3112885" cy="1923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1050"/>
              <a:t>An illustration of a small to medium-sized cat sitting, with whiskers, snout, and tail. </a:t>
            </a:r>
          </a:p>
          <a:p>
            <a:pPr marL="342900" indent="-342900">
              <a:buAutoNum type="arabicPeriod"/>
            </a:pPr>
            <a:r>
              <a:rPr lang="en-IN" sz="1050"/>
              <a:t>A carnivore of the Felidae family, looking at its reflection in a mirror.</a:t>
            </a:r>
          </a:p>
          <a:p>
            <a:pPr marL="342900" indent="-342900">
              <a:buAutoNum type="arabicPeriod"/>
            </a:pPr>
            <a:r>
              <a:rPr lang="en-IN" sz="1050"/>
              <a:t>A depiction of a cat with its whiskers, snout, and tail, gazing at its reflection.</a:t>
            </a:r>
          </a:p>
          <a:p>
            <a:pPr marL="342900" indent="-342900">
              <a:buAutoNum type="arabicPeriod"/>
            </a:pPr>
            <a:r>
              <a:rPr lang="en-IN" sz="1050"/>
              <a:t>An image of an animal of the Felidae family, observing its reflection in a mirror. </a:t>
            </a:r>
          </a:p>
          <a:p>
            <a:pPr marL="342900" indent="-342900">
              <a:buAutoNum type="arabicPeriod"/>
            </a:pPr>
            <a:r>
              <a:rPr lang="en-IN" sz="1050"/>
              <a:t>A picture of a cat, with its whiskers, snout, and tail, studying its reflection in a mirror.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8F8479-7145-FC02-0DAA-1E7CFBD40A23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8129411" y="3131744"/>
            <a:ext cx="2020664" cy="5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D39BE-B1D2-D13A-AE48-0902CA5D8675}"/>
              </a:ext>
            </a:extLst>
          </p:cNvPr>
          <p:cNvSpPr txBox="1"/>
          <p:nvPr/>
        </p:nvSpPr>
        <p:spPr>
          <a:xfrm>
            <a:off x="10150075" y="3851701"/>
            <a:ext cx="14507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Suggestions shown below with scroll bar. Select a suggestion to edit and use the alt-text.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973167-E011-BF3B-FAB8-ADDC345D1143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 flipV="1">
            <a:off x="9683087" y="4282588"/>
            <a:ext cx="466988" cy="1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6A12C3-99DE-2382-E490-A8E3151949A0}"/>
              </a:ext>
            </a:extLst>
          </p:cNvPr>
          <p:cNvSpPr/>
          <p:nvPr/>
        </p:nvSpPr>
        <p:spPr>
          <a:xfrm>
            <a:off x="6570202" y="3429001"/>
            <a:ext cx="3112885" cy="35707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E0833D-7DBD-CB7C-7C9E-827D7D47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97" y="5078108"/>
            <a:ext cx="120162" cy="12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 down - Free social icons">
            <a:extLst>
              <a:ext uri="{FF2B5EF4-FFF2-40B4-BE49-F238E27FC236}">
                <a16:creationId xmlns:a16="http://schemas.microsoft.com/office/drawing/2014/main" id="{9A029B16-A16D-98C4-3D3A-A70567B9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07" y="5078108"/>
            <a:ext cx="120162" cy="12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327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493BF-7744-C7CC-4D9B-A5CDB2BC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094"/>
            <a:ext cx="12192000" cy="61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5F648-1F99-3E1D-D1B1-F1F480A2C80D}"/>
              </a:ext>
            </a:extLst>
          </p:cNvPr>
          <p:cNvSpPr/>
          <p:nvPr/>
        </p:nvSpPr>
        <p:spPr>
          <a:xfrm>
            <a:off x="1067516" y="1676399"/>
            <a:ext cx="5346410" cy="2999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/>
              <a:t>An illustration of a small to medium-sized cat sitting, with whiskers, snout, and tail. </a:t>
            </a:r>
          </a:p>
          <a:p>
            <a:pPr marL="342900" indent="-342900">
              <a:buAutoNum type="arabicPeriod"/>
            </a:pPr>
            <a:r>
              <a:rPr lang="en-IN"/>
              <a:t>A carnivore of the Felidae family, looking at its reflection in a mirror.</a:t>
            </a:r>
          </a:p>
          <a:p>
            <a:pPr marL="342900" indent="-342900">
              <a:buAutoNum type="arabicPeriod"/>
            </a:pPr>
            <a:r>
              <a:rPr lang="en-IN"/>
              <a:t>A depiction of a cat with its whiskers, snout, and tail, gazing at its reflection.</a:t>
            </a:r>
          </a:p>
          <a:p>
            <a:pPr marL="342900" indent="-342900">
              <a:buAutoNum type="arabicPeriod"/>
            </a:pPr>
            <a:r>
              <a:rPr lang="en-IN"/>
              <a:t>An image of an animal of the Felidae family, observing its reflection in a mirror. </a:t>
            </a:r>
          </a:p>
          <a:p>
            <a:pPr marL="342900" indent="-342900">
              <a:buAutoNum type="arabicPeriod"/>
            </a:pPr>
            <a:r>
              <a:rPr lang="en-IN"/>
              <a:t>A picture of a cat, with its whiskers, snout, and tail, studying its reflection in a mirror.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E9ACFA-BCD2-A761-0657-E4859B723A19}"/>
              </a:ext>
            </a:extLst>
          </p:cNvPr>
          <p:cNvCxnSpPr>
            <a:cxnSpLocks/>
          </p:cNvCxnSpPr>
          <p:nvPr/>
        </p:nvCxnSpPr>
        <p:spPr>
          <a:xfrm flipH="1">
            <a:off x="8481895" y="2012907"/>
            <a:ext cx="1261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DCE753-8B78-C0FB-4E31-E6C87F6F8934}"/>
              </a:ext>
            </a:extLst>
          </p:cNvPr>
          <p:cNvSpPr txBox="1"/>
          <p:nvPr/>
        </p:nvSpPr>
        <p:spPr>
          <a:xfrm>
            <a:off x="3881120" y="470654"/>
            <a:ext cx="407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Alt text suggestions 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D631D-E290-1D74-62FF-434DA01FB1E8}"/>
              </a:ext>
            </a:extLst>
          </p:cNvPr>
          <p:cNvSpPr txBox="1"/>
          <p:nvPr/>
        </p:nvSpPr>
        <p:spPr>
          <a:xfrm>
            <a:off x="9743440" y="1676400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Edit and choose suitable all text</a:t>
            </a:r>
          </a:p>
        </p:txBody>
      </p:sp>
    </p:spTree>
    <p:extLst>
      <p:ext uri="{BB962C8B-B14F-4D97-AF65-F5344CB8AC3E}">
        <p14:creationId xmlns:p14="http://schemas.microsoft.com/office/powerpoint/2010/main" val="163864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72DEFE-BC99-2F9E-541B-52A117C0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653116"/>
            <a:ext cx="9338733" cy="43288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4102A-C2E8-53F9-339C-A1E46CEDAD43}"/>
              </a:ext>
            </a:extLst>
          </p:cNvPr>
          <p:cNvCxnSpPr>
            <a:cxnSpLocks/>
          </p:cNvCxnSpPr>
          <p:nvPr/>
        </p:nvCxnSpPr>
        <p:spPr>
          <a:xfrm>
            <a:off x="3115733" y="1405467"/>
            <a:ext cx="1727201" cy="251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64F74-4407-C32A-B2BE-102860647048}"/>
              </a:ext>
            </a:extLst>
          </p:cNvPr>
          <p:cNvSpPr txBox="1"/>
          <p:nvPr/>
        </p:nvSpPr>
        <p:spPr>
          <a:xfrm>
            <a:off x="1701800" y="668867"/>
            <a:ext cx="268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Click here to choose image for alt text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3097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5DCE0-3D2E-7300-961A-B171B757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28" y="1540933"/>
            <a:ext cx="7937200" cy="339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D21F1-E0BB-85C8-65DD-E7A9978E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497" y="1674796"/>
            <a:ext cx="4035838" cy="21175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4102A-C2E8-53F9-339C-A1E46CEDAD43}"/>
              </a:ext>
            </a:extLst>
          </p:cNvPr>
          <p:cNvCxnSpPr>
            <a:cxnSpLocks/>
          </p:cNvCxnSpPr>
          <p:nvPr/>
        </p:nvCxnSpPr>
        <p:spPr>
          <a:xfrm>
            <a:off x="3635497" y="1349066"/>
            <a:ext cx="1918636" cy="2681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64F74-4407-C32A-B2BE-102860647048}"/>
              </a:ext>
            </a:extLst>
          </p:cNvPr>
          <p:cNvSpPr txBox="1"/>
          <p:nvPr/>
        </p:nvSpPr>
        <p:spPr>
          <a:xfrm>
            <a:off x="2293530" y="702735"/>
            <a:ext cx="268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Click here the generate  alt text button for 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C7959-2C4E-3AD8-8CA5-92DD0BA95A7B}"/>
              </a:ext>
            </a:extLst>
          </p:cNvPr>
          <p:cNvSpPr/>
          <p:nvPr/>
        </p:nvSpPr>
        <p:spPr>
          <a:xfrm>
            <a:off x="5181601" y="4089400"/>
            <a:ext cx="956733" cy="224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/>
              <a:t>Generate alt text</a:t>
            </a:r>
          </a:p>
        </p:txBody>
      </p:sp>
    </p:spTree>
    <p:extLst>
      <p:ext uri="{BB962C8B-B14F-4D97-AF65-F5344CB8AC3E}">
        <p14:creationId xmlns:p14="http://schemas.microsoft.com/office/powerpoint/2010/main" val="27762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840ae2-3f10-4173-a3f8-931d6f6045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143ACB9778A43BD8D13A5690365E1" ma:contentTypeVersion="13" ma:contentTypeDescription="Create a new document." ma:contentTypeScope="" ma:versionID="8e7d9088df034c98ebae5d5145cdbda0">
  <xsd:schema xmlns:xsd="http://www.w3.org/2001/XMLSchema" xmlns:xs="http://www.w3.org/2001/XMLSchema" xmlns:p="http://schemas.microsoft.com/office/2006/metadata/properties" xmlns:ns3="6e840ae2-3f10-4173-a3f8-931d6f6045dc" xmlns:ns4="721f9c12-536e-4e39-9673-f662c5aaab73" targetNamespace="http://schemas.microsoft.com/office/2006/metadata/properties" ma:root="true" ma:fieldsID="3faa14ad60569c24a0fac8f58ceddea9" ns3:_="" ns4:_="">
    <xsd:import namespace="6e840ae2-3f10-4173-a3f8-931d6f6045dc"/>
    <xsd:import namespace="721f9c12-536e-4e39-9673-f662c5aaab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40ae2-3f10-4173-a3f8-931d6f604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f9c12-536e-4e39-9673-f662c5aaab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1BC57-0507-4566-ABBB-43E6D6862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A642F-4DDA-4D91-B4CA-19FA8D97BEAD}">
  <ds:schemaRefs>
    <ds:schemaRef ds:uri="6e840ae2-3f10-4173-a3f8-931d6f6045dc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721f9c12-536e-4e39-9673-f662c5aaab7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64D016-C5D0-4FCB-99D5-52C807C7D7DD}">
  <ds:schemaRefs>
    <ds:schemaRef ds:uri="6e840ae2-3f10-4173-a3f8-931d6f6045dc"/>
    <ds:schemaRef ds:uri="721f9c12-536e-4e39-9673-f662c5aaab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Shylesh S</dc:creator>
  <cp:lastModifiedBy>Nagaraj V L</cp:lastModifiedBy>
  <cp:revision>3</cp:revision>
  <dcterms:created xsi:type="dcterms:W3CDTF">2023-08-07T10:49:07Z</dcterms:created>
  <dcterms:modified xsi:type="dcterms:W3CDTF">2023-10-03T07:13:42Z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0x010100EA6143ACB9778A43BD8D13A5690365E1</vt:lpwstr>
  </property>
</Properties>
</file>