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1B3E97-C0BC-49EF-814E-047FFCECC1DA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72AC16-EEC6-4398-B97F-63253EDBA00D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323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3E97-C0BC-49EF-814E-047FFCECC1DA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AC16-EEC6-4398-B97F-63253EDBA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8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3E97-C0BC-49EF-814E-047FFCECC1DA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AC16-EEC6-4398-B97F-63253EDBA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9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3E97-C0BC-49EF-814E-047FFCECC1DA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AC16-EEC6-4398-B97F-63253EDBA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75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1B3E97-C0BC-49EF-814E-047FFCECC1DA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72AC16-EEC6-4398-B97F-63253EDBA00D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9535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3E97-C0BC-49EF-814E-047FFCECC1DA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AC16-EEC6-4398-B97F-63253EDBA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84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3E97-C0BC-49EF-814E-047FFCECC1DA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AC16-EEC6-4398-B97F-63253EDBA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518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3E97-C0BC-49EF-814E-047FFCECC1DA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AC16-EEC6-4398-B97F-63253EDBA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8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3E97-C0BC-49EF-814E-047FFCECC1DA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AC16-EEC6-4398-B97F-63253EDBA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1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F1B3E97-C0BC-49EF-814E-047FFCECC1DA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372AC16-EEC6-4398-B97F-63253EDBA00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0182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F1B3E97-C0BC-49EF-814E-047FFCECC1DA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372AC16-EEC6-4398-B97F-63253EDBA0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4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1B3E97-C0BC-49EF-814E-047FFCECC1DA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72AC16-EEC6-4398-B97F-63253EDBA00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9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B86C1-157B-448E-B7B9-5323DED68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Consignabot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72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B86C1-157B-448E-B7B9-5323DED68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820" y="2280802"/>
            <a:ext cx="10318418" cy="1707874"/>
          </a:xfrm>
        </p:spPr>
        <p:txBody>
          <a:bodyPr/>
          <a:lstStyle/>
          <a:p>
            <a:r>
              <a:rPr lang="pt-BR" sz="2000" dirty="0">
                <a:latin typeface="Bahnschrift SemiLight Condensed" panose="020B0502040204020203" pitchFamily="34" charset="0"/>
              </a:rPr>
              <a:t>Um </a:t>
            </a:r>
            <a:r>
              <a:rPr lang="pt-BR" sz="2000" dirty="0" err="1">
                <a:latin typeface="Bahnschrift SemiLight Condensed" panose="020B0502040204020203" pitchFamily="34" charset="0"/>
              </a:rPr>
              <a:t>bot</a:t>
            </a:r>
            <a:r>
              <a:rPr lang="pt-BR" sz="2000" dirty="0">
                <a:latin typeface="Bahnschrift SemiLight Condensed" panose="020B0502040204020203" pitchFamily="34" charset="0"/>
              </a:rPr>
              <a:t> </a:t>
            </a:r>
            <a:r>
              <a:rPr lang="pt-BR" sz="2000" dirty="0" err="1">
                <a:latin typeface="Bahnschrift SemiLight Condensed" panose="020B0502040204020203" pitchFamily="34" charset="0"/>
              </a:rPr>
              <a:t>webscrapp</a:t>
            </a:r>
            <a:r>
              <a:rPr lang="pt-BR" sz="2000" dirty="0">
                <a:latin typeface="Bahnschrift SemiLight Condensed" panose="020B0502040204020203" pitchFamily="34" charset="0"/>
              </a:rPr>
              <a:t> com  a função de capturar dados do </a:t>
            </a:r>
            <a:r>
              <a:rPr lang="pt-BR" sz="2000" b="1" dirty="0" err="1">
                <a:latin typeface="Bahnschrift SemiLight Condensed" panose="020B0502040204020203" pitchFamily="34" charset="0"/>
              </a:rPr>
              <a:t>sigplay</a:t>
            </a:r>
            <a:r>
              <a:rPr lang="pt-BR" sz="2000" dirty="0">
                <a:latin typeface="Bahnschrift SemiLight Condensed" panose="020B0502040204020203" pitchFamily="34" charset="0"/>
              </a:rPr>
              <a:t> sistema interno da </a:t>
            </a:r>
            <a:r>
              <a:rPr lang="pt-BR" sz="2000" b="1" dirty="0">
                <a:latin typeface="Bahnschrift SemiLight Condensed" panose="020B0502040204020203" pitchFamily="34" charset="0"/>
              </a:rPr>
              <a:t>JRI consignados</a:t>
            </a:r>
            <a:br>
              <a:rPr lang="pt-BR" sz="2000" b="1" dirty="0">
                <a:latin typeface="Bahnschrift SemiLight Condensed" panose="020B0502040204020203" pitchFamily="34" charset="0"/>
              </a:rPr>
            </a:br>
            <a:r>
              <a:rPr lang="pt-BR" sz="2000" dirty="0">
                <a:latin typeface="Bahnschrift SemiLight Condensed" panose="020B0502040204020203" pitchFamily="34" charset="0"/>
              </a:rPr>
              <a:t>com a intenção de automatizar o serviço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9E22F23-B208-42D0-A024-36B66C20C9CE}"/>
              </a:ext>
            </a:extLst>
          </p:cNvPr>
          <p:cNvSpPr txBox="1">
            <a:spLocks/>
          </p:cNvSpPr>
          <p:nvPr/>
        </p:nvSpPr>
        <p:spPr>
          <a:xfrm>
            <a:off x="299544" y="237349"/>
            <a:ext cx="4903077" cy="929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/>
              <a:t>Consignabot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256634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5F835D8E-2A5C-44DC-A5B0-06221A6DC403}"/>
              </a:ext>
            </a:extLst>
          </p:cNvPr>
          <p:cNvSpPr/>
          <p:nvPr/>
        </p:nvSpPr>
        <p:spPr>
          <a:xfrm>
            <a:off x="4193628" y="378372"/>
            <a:ext cx="4776951" cy="58490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BAEE4597-598D-41ED-AD3E-D4D09F14C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43255"/>
            <a:ext cx="9546552" cy="537148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64CE806-1912-449D-ABDF-CD6C89869312}"/>
              </a:ext>
            </a:extLst>
          </p:cNvPr>
          <p:cNvSpPr txBox="1"/>
          <p:nvPr/>
        </p:nvSpPr>
        <p:spPr>
          <a:xfrm>
            <a:off x="9774620" y="2305615"/>
            <a:ext cx="2054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Os usuário cadastrados terão níveis de acesso, para alguns usuários certas funções serão desabilitadas</a:t>
            </a:r>
          </a:p>
        </p:txBody>
      </p:sp>
    </p:spTree>
    <p:extLst>
      <p:ext uri="{BB962C8B-B14F-4D97-AF65-F5344CB8AC3E}">
        <p14:creationId xmlns:p14="http://schemas.microsoft.com/office/powerpoint/2010/main" val="154808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5F835D8E-2A5C-44DC-A5B0-06221A6DC403}"/>
              </a:ext>
            </a:extLst>
          </p:cNvPr>
          <p:cNvSpPr/>
          <p:nvPr/>
        </p:nvSpPr>
        <p:spPr>
          <a:xfrm>
            <a:off x="3342290" y="378372"/>
            <a:ext cx="5628289" cy="58490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380179A-20C6-4AF0-889A-A6FDA6B7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61" y="1001110"/>
            <a:ext cx="8566664" cy="4855779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70BDF7A-1F9A-43DE-AE73-07110357E7EF}"/>
              </a:ext>
            </a:extLst>
          </p:cNvPr>
          <p:cNvCxnSpPr>
            <a:cxnSpLocks/>
          </p:cNvCxnSpPr>
          <p:nvPr/>
        </p:nvCxnSpPr>
        <p:spPr>
          <a:xfrm>
            <a:off x="7945821" y="1403131"/>
            <a:ext cx="1261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10295B2-2B79-416F-A5E7-BAD8528392EE}"/>
              </a:ext>
            </a:extLst>
          </p:cNvPr>
          <p:cNvSpPr txBox="1"/>
          <p:nvPr/>
        </p:nvSpPr>
        <p:spPr>
          <a:xfrm>
            <a:off x="9427779" y="1119352"/>
            <a:ext cx="248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Narrow" panose="020B0606020202030204" pitchFamily="34" charset="0"/>
              </a:rPr>
              <a:t>Indicador de Sessão do usuário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559B0DD-F37B-41D1-82F4-4FBB3079767C}"/>
              </a:ext>
            </a:extLst>
          </p:cNvPr>
          <p:cNvCxnSpPr>
            <a:cxnSpLocks/>
          </p:cNvCxnSpPr>
          <p:nvPr/>
        </p:nvCxnSpPr>
        <p:spPr>
          <a:xfrm flipV="1">
            <a:off x="2538248" y="630620"/>
            <a:ext cx="0" cy="488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2FF728-D1DB-47BE-9397-3566A28B8A7F}"/>
              </a:ext>
            </a:extLst>
          </p:cNvPr>
          <p:cNvSpPr txBox="1"/>
          <p:nvPr/>
        </p:nvSpPr>
        <p:spPr>
          <a:xfrm>
            <a:off x="1158765" y="141889"/>
            <a:ext cx="298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Narrow" panose="020B0606020202030204" pitchFamily="34" charset="0"/>
              </a:rPr>
              <a:t>Campo de consulta de dados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9DA22-415D-4457-9DE7-E0C8A2EF4DDF}"/>
              </a:ext>
            </a:extLst>
          </p:cNvPr>
          <p:cNvCxnSpPr>
            <a:endCxn id="9" idx="0"/>
          </p:cNvCxnSpPr>
          <p:nvPr/>
        </p:nvCxnSpPr>
        <p:spPr>
          <a:xfrm flipV="1">
            <a:off x="4950372" y="378372"/>
            <a:ext cx="1206063" cy="740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8344C4C-B5A9-4C7A-9B15-F06AD010684D}"/>
              </a:ext>
            </a:extLst>
          </p:cNvPr>
          <p:cNvSpPr txBox="1"/>
          <p:nvPr/>
        </p:nvSpPr>
        <p:spPr>
          <a:xfrm>
            <a:off x="6353502" y="141889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Chamada do </a:t>
            </a:r>
            <a:r>
              <a:rPr lang="pt-BR" dirty="0" err="1"/>
              <a:t>Bot</a:t>
            </a:r>
            <a:r>
              <a:rPr lang="pt-BR" dirty="0"/>
              <a:t> de captura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061A2C4-3DAF-4ACB-8FA6-913804DDE497}"/>
              </a:ext>
            </a:extLst>
          </p:cNvPr>
          <p:cNvCxnSpPr/>
          <p:nvPr/>
        </p:nvCxnSpPr>
        <p:spPr>
          <a:xfrm>
            <a:off x="7126014" y="3783724"/>
            <a:ext cx="2081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0FCC061-D952-498D-90B6-065FF4B5E4EB}"/>
              </a:ext>
            </a:extLst>
          </p:cNvPr>
          <p:cNvSpPr txBox="1"/>
          <p:nvPr/>
        </p:nvSpPr>
        <p:spPr>
          <a:xfrm>
            <a:off x="9427778" y="3302875"/>
            <a:ext cx="248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Narrow" panose="020B0606020202030204" pitchFamily="34" charset="0"/>
              </a:rPr>
              <a:t>Página onde estarão os campos a serem preenchidos pela pesquisa ou pela captura</a:t>
            </a:r>
          </a:p>
        </p:txBody>
      </p:sp>
    </p:spTree>
    <p:extLst>
      <p:ext uri="{BB962C8B-B14F-4D97-AF65-F5344CB8AC3E}">
        <p14:creationId xmlns:p14="http://schemas.microsoft.com/office/powerpoint/2010/main" val="90078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5F835D8E-2A5C-44DC-A5B0-06221A6DC403}"/>
              </a:ext>
            </a:extLst>
          </p:cNvPr>
          <p:cNvSpPr/>
          <p:nvPr/>
        </p:nvSpPr>
        <p:spPr>
          <a:xfrm>
            <a:off x="3342290" y="378372"/>
            <a:ext cx="5628289" cy="58490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E5DADBE-37A5-4306-9064-82EA049FD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93176"/>
            <a:ext cx="8422328" cy="5036007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0FCC061-D952-498D-90B6-065FF4B5E4EB}"/>
              </a:ext>
            </a:extLst>
          </p:cNvPr>
          <p:cNvSpPr txBox="1"/>
          <p:nvPr/>
        </p:nvSpPr>
        <p:spPr>
          <a:xfrm>
            <a:off x="9316523" y="3034944"/>
            <a:ext cx="248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Narrow" panose="020B0606020202030204" pitchFamily="34" charset="0"/>
              </a:rPr>
              <a:t>Continuação dos campos a serem preenchidos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061A2C4-3DAF-4ACB-8FA6-913804DDE497}"/>
              </a:ext>
            </a:extLst>
          </p:cNvPr>
          <p:cNvCxnSpPr/>
          <p:nvPr/>
        </p:nvCxnSpPr>
        <p:spPr>
          <a:xfrm>
            <a:off x="6999890" y="3429000"/>
            <a:ext cx="2081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BBB9C7A-24CF-491E-B455-C5EB2044CD50}"/>
              </a:ext>
            </a:extLst>
          </p:cNvPr>
          <p:cNvSpPr txBox="1"/>
          <p:nvPr/>
        </p:nvSpPr>
        <p:spPr>
          <a:xfrm>
            <a:off x="6835348" y="5225193"/>
            <a:ext cx="248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Narrow" panose="020B0606020202030204" pitchFamily="34" charset="0"/>
              </a:rPr>
              <a:t>Botão com a função de cadastrar no banco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00887D8-96A7-420F-9DD5-3191D3683726}"/>
              </a:ext>
            </a:extLst>
          </p:cNvPr>
          <p:cNvCxnSpPr/>
          <p:nvPr/>
        </p:nvCxnSpPr>
        <p:spPr>
          <a:xfrm>
            <a:off x="4754300" y="5619249"/>
            <a:ext cx="2081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65FF3B-C14D-441E-B06A-0DB93A8D6D43}"/>
              </a:ext>
            </a:extLst>
          </p:cNvPr>
          <p:cNvSpPr txBox="1"/>
          <p:nvPr/>
        </p:nvSpPr>
        <p:spPr>
          <a:xfrm>
            <a:off x="4754300" y="181344"/>
            <a:ext cx="605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campo Valor liquido será habilitado para alteração pelo operador antes de salvar no banco de dados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B73D59A-B6DC-4312-B4B6-25C075DFDD5A}"/>
              </a:ext>
            </a:extLst>
          </p:cNvPr>
          <p:cNvCxnSpPr>
            <a:cxnSpLocks/>
          </p:cNvCxnSpPr>
          <p:nvPr/>
        </p:nvCxnSpPr>
        <p:spPr>
          <a:xfrm flipV="1">
            <a:off x="4754300" y="827675"/>
            <a:ext cx="1536141" cy="1981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24919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22</TotalTime>
  <Words>100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Bahnschrift SemiLight Condensed</vt:lpstr>
      <vt:lpstr>Gill Sans MT</vt:lpstr>
      <vt:lpstr>Impact</vt:lpstr>
      <vt:lpstr>Selo</vt:lpstr>
      <vt:lpstr>Consignabot</vt:lpstr>
      <vt:lpstr>Um bot webscrapp com  a função de capturar dados do sigplay sistema interno da JRI consignados com a intenção de automatizar o serviço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Consignabot</dc:title>
  <dc:creator>Bruno Gomes</dc:creator>
  <cp:lastModifiedBy>Bruno Gomes</cp:lastModifiedBy>
  <cp:revision>4</cp:revision>
  <dcterms:created xsi:type="dcterms:W3CDTF">2021-06-10T10:47:08Z</dcterms:created>
  <dcterms:modified xsi:type="dcterms:W3CDTF">2021-06-10T11:10:47Z</dcterms:modified>
</cp:coreProperties>
</file>