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7" r:id="rId18"/>
    <p:sldId id="270" r:id="rId19"/>
    <p:sldId id="271" r:id="rId20"/>
    <p:sldId id="278" r:id="rId21"/>
    <p:sldId id="273" r:id="rId22"/>
    <p:sldId id="279" r:id="rId23"/>
    <p:sldId id="280" r:id="rId24"/>
    <p:sldId id="275" r:id="rId25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477F5DF-A312-426E-BF90-E50A9883F0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F8351-091F-451F-B741-24574318BD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0C9670-BA78-4A7B-A210-026E2E4593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56AA6E1-BB99-440D-B966-4DA0CCAFB10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CED76B2-8F99-4AD5-AB57-21F043541E6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D3B6196-EAFC-4899-9030-9DCA10188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886624A1-D79E-497A-86B4-BB1128F038E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57683F7-5FC1-44F1-89C3-330FE514B7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2FA37B-D1D3-4533-B066-311D1D383C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F3AA3F-08CD-4716-8861-827459AD1AD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1EDE625-DBB8-45A1-88EE-2091661B0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D1A0764E-6CAB-4A63-A4B3-B22B37B443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777EF1-E045-40AE-A1CA-B2619138EFA7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79E46EF-65DE-4562-9D74-1F8069EEF3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AA1AFC-CA3D-4AC9-B393-ABB41B132F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279AB0F-A9F1-4204-8A40-5C6A9764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74E1980-738C-448C-B8A9-93C55F81D10F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10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11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4F4919B-1CED-46AD-AD3B-1CF979F4A3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ED10397-0B41-4839-A960-9418DB2B91D3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6A043803-935D-4BEA-9CFD-A3F710C6C5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746259C-FC3B-4A88-A407-4BB9EDD063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9048EFA-FDB3-4586-A027-DD5FB105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1B3259D-86FC-49EC-95CE-16983B94F46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12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4803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186DB184-01E3-4FB7-953B-0C7EB04506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905EC12-41B3-4203-BD22-6360F3A5923A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D42AFAC-BC17-4E8E-9C10-6F593CF779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BC6EEBD-5676-4C76-963F-DF92C4AA37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650F34B-0EE0-46E2-9608-FACE73B9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9257EF-2D96-4787-A89B-6AE89518B29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15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16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17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076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5523D1C-CC8A-45EE-9B55-17FE79E9E3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D2D48E-CFC0-4D1A-A8C0-25EE886E188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AE84CFAC-00A8-4963-951C-9528283E12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1C71668-977A-40D2-B6B2-53BA16908B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5032E346-389E-47FF-9E94-9691507B6E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9689206-05E4-4E07-A137-213CCE6AC23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CFEA53FE-2CA4-45DB-B041-AD894EC104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2905BED-9D4E-4EB6-8371-73DE842CB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5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21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B07F3E9-151D-4AC3-94FF-C65E14E51D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5AA9841-6FC2-4D01-9E2A-A46BF4269C7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A9EFBC3D-5630-44AD-8B55-BD2318AF4EA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AF71880-5D72-4FE1-ABFD-DF0CEF036D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4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78E3025A-3C0C-47B1-ACF3-F96911FBB1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CBC18-911D-462A-99E6-F5B46C8EB7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EC62200B-B436-4BCC-8511-5461199F4A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A2B321BE-D746-446C-940B-7CE31D9EB8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D709575B-5399-453C-A1AC-D3648299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0EB924B-6DD9-486D-A54F-EA89ACC2B0F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A0B4B70-CB15-4BE3-8259-62FF69091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20BC7AE-AA4F-4FEF-8399-03EB52847A48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CC137A4-7374-417A-8721-36D1F22ABB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614A512-9206-4EA4-AFC0-DFEB46CEC2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B97BC50-201A-41AB-A831-624981969B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4760AE8-6A22-4C97-BA0F-B69BCD29765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D809923A-C8A2-4D1D-A41E-763A176C9BD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46B17C4-11B2-4C4C-BA03-2004057CDD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3DFBB37-9923-40AA-B22E-7B1DBF34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BBBC58E-1C87-4880-AD58-8864CBCE4F02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7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C3FEF01F-541C-4AB6-90C7-0E03AA012A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375E15-95B3-46D3-855F-49990051879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C7F61C56-9498-460F-83CD-BDF6F51127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FD8CF3-605E-4B77-B5BF-CE063A0A1F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426BFBE-C427-4EE2-AD32-566743DC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F289C87-FD8E-4987-AE62-E30B2EE9A097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8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57AF2822-B459-4408-9A4A-984A4B601A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2110D9-E618-471A-8793-EAA0DF3A2A4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4030A99-61E1-441C-9A3C-F487656BBD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90D1492-228E-45EE-B283-8D2D92E752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08FC-DF3F-487A-ABE9-461BE30F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CB853-898C-492C-8197-23408D9F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145E611-C787-4F17-A729-123E9BB074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E915F5F-6A01-4A7B-96D5-A21513AA75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783B-3601-4519-AD07-CE17FA0F3F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150BF-7417-41C5-A4BE-6EFA2A59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BD9B1-0A01-4903-920E-C4569226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0EC4CC4-FD65-4CE9-A782-4BC4936007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8BD58A-F742-4071-B1BF-90305B20AA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4210-F04E-4C57-9A95-6DF026C40B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393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7B422-9098-4523-B981-1B657D41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6025" y="584200"/>
            <a:ext cx="2741613" cy="55451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82A24-689D-4173-9646-5D4257E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84200"/>
            <a:ext cx="8074025" cy="55451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D38788F-E9A1-40E7-8B1F-745EC7A810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1DB7F96-AD8C-4E25-8970-513D8BA21C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8D11-538F-454F-B582-D438D5C2324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1953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D2C6-09E2-492B-9934-C4FF855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584200"/>
            <a:ext cx="8732838" cy="1998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8F71D93-3DC9-46CE-B667-D0251215F9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CDD93DF-F545-4218-A362-DC017556B9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6599-2894-418E-A78F-62AA4E0829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68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750A2-4C00-4E15-9066-A280DAFA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32666F-A3A9-4C09-8102-94CCDE70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399DE3-98FD-4DC5-8219-0C86F941F7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72B6DF-7A85-4F5D-B452-EC72FE83CD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64DCB-12F7-417E-9398-0DEA613F95C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464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32852-6133-4A90-A147-83F299B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605AC-1B22-45F7-83FF-1DE5B6F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952E7C-39A8-459C-9D3F-E84E6C566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564AB4-4308-4585-846E-F2775A5620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BD43-B932-4FFE-8302-1D79EB8A96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117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209EA-9081-40FD-B0D0-706F8BE4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019208-7824-401C-A564-2336B989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C49E69-BB8F-4613-A85E-B48B0571A0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CEA56C-720E-48B1-BD19-C731780DBF6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88973-FFFF-4DC8-A595-0322C4EDB5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3634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8D92-03F0-4C9E-AD51-F4CE374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B6CEA-5153-4A56-82EE-6BCB8CAB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5102225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E5A24-DA1A-4167-A1FB-1995498B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825" y="1701800"/>
            <a:ext cx="5103813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25CA09-D3B5-4C89-BCB5-F338F71133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FF39F7-B908-466F-A61A-2B64EC8E08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27D6-CFFA-4216-801F-4321B78C5E0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7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1D60E-C06A-4291-AE5F-C39C6B0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3F466-B718-4CD3-B5F2-694DE12C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DB5FC-B258-4275-884C-79C5AB26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051F42-6C95-4129-B72B-EA7F4ACB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93CA-5146-43DC-9934-6060A1A4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175F35-B933-4E7C-823C-5247CC9AF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3887ABD-F004-40F8-959A-F7E193C01E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0AEC-39A9-448A-AB49-6874958954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1944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47286-FF55-4F47-A365-A4A6715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6BF36F-BC34-40E3-A61F-D69BCE8214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7C4A0D-A0DD-4119-9080-F61182C380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8B9F-CC20-41E2-A014-A4A79B9B3B7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09028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2AC93DA-9C6D-4137-878C-40771636AF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ED60C16-FD8B-4F50-9A66-1B5FCE4976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397F-8DF8-452A-B56A-E64E5EE15C2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7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4A7FD-A97A-49DE-9D75-A6BC942B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31162-0232-4169-A28B-9AFD9928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44135DB-D2FD-4EEA-A59D-08E6D4430B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3F83E-CD2A-43F9-9238-2B4E5858B3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D163-65C1-42F0-9D48-E7520A038CA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490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0FEA9-8A7A-4C60-A205-4AE7B9AB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3FC5-62E0-4E92-906D-1B347B6F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AC718C-9C5C-4272-925D-83B7A821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0AC291-F834-4E06-9316-A97E1A3186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1DBBA3-6D4A-42DF-BD6D-5DC3318259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8A9D-E7BA-49CC-B8DF-F4C333DA10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941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767ED-E39D-4999-8D79-BFFE686B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8C0045-DB25-4887-A0B9-F553EF6B2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C3599-2BA9-440B-9C4E-24F85204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25B6AB-82F8-49AE-A6D3-50D923BA03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FD5840-66B2-4374-9601-ED3FDFC240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45ED-ACA1-4B02-8CE7-45353FABF5D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831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7AE37-80C9-4DCF-A904-CC2A30C6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12F1FD-731D-4113-BD9D-65EF292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927348-DCCD-4972-A7C4-27F0377FED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3659D7-13A8-46C4-9827-867F446B3E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85F5-BD54-4512-9A32-D05B358DA4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519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6C15BB-56E1-4C89-88D8-369F90C0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880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5EECD-9292-4433-B328-77429ED9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880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4285E26-F0EC-45D9-BAB3-0387BDDC91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E419E6A-4D0C-42AC-8D7D-AA3A3AD272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2CBD4-80A3-4486-BEF3-E41B8B32B7A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2040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BA866-37C3-449B-A7E8-5414E232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588DAF-A66D-400F-A63A-27B3F5986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6000C5-F882-44A3-9864-269D83CE67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8C8078-AB1B-4830-912C-D8002FCD08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C563-2B58-4368-9624-A99C4E515C7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8153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68706-9D84-4C86-9F4D-C9EC7CA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F0CE2-6E6E-4537-8769-8A440CC1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9E1A65-A96F-4CFE-BE42-19D0B51376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FE5007-81DD-4FA3-A8DD-5946A16F8D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0B3F-F5CA-41B4-8127-F79CB0AAFD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231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C26F-273F-4FBF-8FF4-673EF0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D4365A-8C22-46DC-B0FD-B6F25E9C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AE0694E-C240-4886-A43C-066D79A26E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30C6F4-7D6E-46AB-89E2-ED059B0239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F2B7-32C2-4E5D-AA67-0214902E28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188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DB8A-359C-43C8-9DC6-0D74825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99319-D185-47F2-8D19-30465509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6563"/>
            <a:ext cx="2462213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771B1-19E2-471B-AAAC-A93E9A07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3813" y="1706563"/>
            <a:ext cx="2462212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CD71BA-D328-460B-B61F-96BDF65E1E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90EDF6-B622-44FC-99C9-3A74017F5F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4664-1CBC-49BD-99CA-AB434B0273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4462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988D-80CB-44FC-98A8-909F1522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3A49C-2CF4-454D-A3AA-A80922B7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0D8817-B1B4-49A7-B269-6497C1C1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B6A17B-CCD3-4F25-8171-9078E4BE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526F1D-4A1F-4DFB-80BF-476933CEB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80A4A7-E093-41F8-905F-02AC57A9D1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634445-5D75-460C-BAD5-2AF641A513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76BD-4789-49DF-A806-986254E6F1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5884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6F865-9996-40F5-9DDF-41A6386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4473EE-690B-4BD8-B262-E15322FBF7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7FDF2B-4E2A-4DC0-9760-0C29825482B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C79C-7C77-4450-BA82-4F8E8704FC6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687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E404-F1CC-4D7B-AB5A-0E9BD1B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BA451-3113-40AC-B52C-F4C2793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60684B-3642-4DED-A90A-452516C666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3A9052E-7D24-413F-B885-5600CEB14D9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D03D-11E4-40D2-AABE-5C32C350A95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799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6070E80-91E5-4B32-884E-9B19AADA29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4C2EB80-13CE-4CC7-8FFD-8720D7E0DD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D836-72D5-41B9-9F49-98EF017E1B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0075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7373-0400-4788-983F-376DAAB6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95893-633C-4B98-8C8B-03CB14BF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B91AA-62EC-4597-AA4A-1246FD85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9CE8A0-E0D1-40F1-A0D4-AAA5289F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D11FFD-4053-4351-BCA2-885844970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9760-6ACB-49A6-856D-278D1F5742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256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47B0-CBF1-4A60-BBA0-0AD57DE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8912D-5972-47B8-BA57-8090A214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71131E-AE85-40B0-BA13-A6D139A2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388736C-49D2-49E7-A5FC-607B4B7DF2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430554-1BCE-471F-AAD5-5F2F8F448BC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9B7D-528D-4F65-92D1-A8F5D67A71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57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7874-E458-46E2-8292-89B7236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9A162-4853-4FB2-B075-84C0E386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C96967-CA73-4370-B980-B2CFA57867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6A435-C743-4800-8C05-F0FA275019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4A67-A3C8-46E1-AF51-CA3E4147D21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37981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308E16-9D55-4F0B-9E46-2682A048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95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F5F65-04BC-4EC9-A011-5D1ACE9C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95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A1575A1-734E-4C5A-B38F-2A763BC0F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9D7BE9-5477-4155-B458-899B9201CDC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2944-A021-401C-9125-B344F5C6D8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10430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5DD5A-0282-43A7-B452-5A1ED6D1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EF64D5-AFDF-4C45-B912-E786CE0D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28FC02-501C-4501-A8EB-E2C27F7504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4244B1-6825-45EB-9F13-8CD6EBC89B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722-5A8D-4C8D-95F8-C932FB068C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87573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77F45-3F14-489A-8C96-CFED9B8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D5C7-9603-4346-A5C3-B680DF97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4EF5C4-96B2-42ED-9749-4ECD3A6A28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F59FF5-D789-4BB2-8999-2D72E13F57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72CA-3808-464B-B8A2-801B95ED27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0137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5F16-67FD-4BAF-9457-47AF852F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36D93-3689-44D8-8AE4-1371784F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FEB1E3-9AEE-49EF-A883-A55C14C3CF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E6EEF9-1501-4027-BF8E-28F68819CED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714-1BCD-4FE7-AED2-8DA5F15A86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5842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7D2E-9C4B-4F09-A0FC-AFD0AF4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1D8FC-213D-42A3-9C8D-772D4CD2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2463800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74B8-9910-4348-8CDC-D5496C4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5400" y="1701800"/>
            <a:ext cx="2465388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084593-D856-46DC-A1FA-5A2669F064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E4D3DF0-0EB3-49AF-9DE2-31B133E2B43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D6DE-77AA-4D55-AB32-37C3619DB1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5538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97294-8A2C-47F8-A7AF-E1E1C6F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97E80-26EC-47E5-BA33-9BEEB45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77BC1-4F9D-4EB3-AF5A-D602013E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1DC078-747E-458D-86A8-490C6FD06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D23C0-1842-4696-82C8-F659A5D6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B9DF53-3751-4187-9803-A24A148F43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360DCB-5962-4F8E-A8C4-B86A794E01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872E-861B-413B-9D23-04A7452C22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6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38BA-652F-4F46-84A2-D44A2549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DBA86-C1FC-482E-B354-9E0A643F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7025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AFCA0-9C6E-4FAE-AC6B-8DFEAF8E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5" y="1604963"/>
            <a:ext cx="5408613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F369249-E53D-4B2C-945B-084EC0C279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FE2C4A3-C03F-4AD7-8BE1-F5787F10AA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7A6-9456-4C3D-8235-ECB34C8FF50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7470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25C41-7767-4694-8BEF-D3BE820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E2EF08-D7A2-4726-8C11-D54E28399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15FFFD-B64A-4B96-A1B1-78F01DAFDB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6B48-9500-44C7-84CE-E9EBC19118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80587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F67BE70-C2CC-4DB9-B9D0-581E29C192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52EBA1-7389-4645-99B8-E82C1FFF74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EE4-B45A-43E3-A2D5-208962EAB0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7531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5FD83-B95D-4469-8F70-FFA8C7C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7272D-7E05-425C-AF10-E881FD8E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6C5F3-E450-4AEC-B42C-07368D03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D03626-CFD9-4B9F-9F6F-15F130D41C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4CD9D2-1E8F-4E38-AABD-9D43A06EAE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73BBE-E906-4798-B299-E8B44ECC53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558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BD6F3-7C21-4367-9136-96701B5D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91BAA-9AC8-406C-8BAA-549816A0A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79A3E-1A51-41C2-A3B2-1A295148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3944CB-AE93-416E-A669-C25CC0261B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3249B0-9136-4E14-BBD7-2DDC2D7A93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6D16-EA39-4409-A29E-E24A630CF87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4741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D484-230F-4820-9759-69F3FF9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7CC86-8E72-4019-973F-4F38804B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C2FB28-E1D8-4FF2-A077-0ACC3E1C80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F878EA9-AF50-466C-BCBC-855C04FF40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36FC1-73B3-4BEE-9B87-C147716D469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49946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EE97E-C995-4A0F-AEE8-8306456E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2339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E35A7-B975-4E4F-BCDE-9FDB2521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2339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A99344-D84D-47EC-BD19-3710A7F30F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87FEC4-F046-4262-AE67-EB45D7463C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7FA3-62D0-4DA0-BAB7-F2BCD38071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5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7D656-61BB-426E-BCE7-71808C4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DE9EC7-EDD8-4A90-A58F-B8F26D8A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AF34BA-2C59-4874-AE43-F7F82DAD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702B9D-B920-4872-BA79-962AED43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E88A19-F4CF-4566-8B77-F1A60BB5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3ED4080-8B6C-4B7E-89F8-C47B2D499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0D8071-0852-426A-98E2-F4F49CE761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3A7C-6371-45EB-8E85-FD8168152A9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87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FAC16-955A-49F8-BB38-0B371BF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01DB337-CC5D-4D9A-A50C-A0333E9C9D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361B48-D32C-42CF-BE2E-E371DD09BE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EAAE-6BD7-4553-BB07-D424CC76A2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3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AE66341-549D-4084-8535-B3B3EB8F00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8C515AD-3A77-415B-90F1-9DA9FF29CB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7F8B-C30C-43CF-A913-7270D59277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29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96167-2AD4-4850-827A-BCB52F5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B0C3D-F4A4-4E66-A25B-6482E3E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BCF10-F7AE-469F-866E-E39982F5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54288B6-1812-4F38-B2AC-ABFE7A6E68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6542A4-1533-4CF3-B962-9C9D7A4089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05C8-D673-41EB-8D4A-A2F2CBB816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64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4CE1-72B2-40D6-B632-91B5072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56CE22-30A0-4FEF-8C8A-E5040E4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668B3-BCD1-430C-832D-09F25CA4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7635953-EF13-4C2D-9B63-F466F52490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968585-4C6A-43DA-AF3D-EF8F8D91B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2669D-E87A-4B32-80DA-DB372E3426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04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5CEB10A3-6D91-4EE7-9896-7D43466DF27C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772FBD79-0A0A-4EDF-A716-32EF7E08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1" name="Freeform 3">
              <a:extLst>
                <a:ext uri="{FF2B5EF4-FFF2-40B4-BE49-F238E27FC236}">
                  <a16:creationId xmlns:a16="http://schemas.microsoft.com/office/drawing/2014/main" id="{CA33C70D-1AA9-49FC-B2D4-8C773FE9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2" name="Freeform 4">
              <a:extLst>
                <a:ext uri="{FF2B5EF4-FFF2-40B4-BE49-F238E27FC236}">
                  <a16:creationId xmlns:a16="http://schemas.microsoft.com/office/drawing/2014/main" id="{BFBBA6CA-1CA2-46A7-B52C-B1CB513C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27" name="Group 5">
            <a:extLst>
              <a:ext uri="{FF2B5EF4-FFF2-40B4-BE49-F238E27FC236}">
                <a16:creationId xmlns:a16="http://schemas.microsoft.com/office/drawing/2014/main" id="{C0793B36-0A9E-489E-A03A-4D4A9308FC67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4144963"/>
            <a:ext cx="4684712" cy="2730500"/>
            <a:chOff x="4735" y="2611"/>
            <a:chExt cx="2951" cy="1720"/>
          </a:xfrm>
        </p:grpSpPr>
        <p:sp>
          <p:nvSpPr>
            <p:cNvPr id="1037" name="Line 6">
              <a:extLst>
                <a:ext uri="{FF2B5EF4-FFF2-40B4-BE49-F238E27FC236}">
                  <a16:creationId xmlns:a16="http://schemas.microsoft.com/office/drawing/2014/main" id="{59796CD7-E298-44CE-862F-C25642CB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5" y="2610"/>
              <a:ext cx="2951" cy="1712"/>
            </a:xfrm>
            <a:prstGeom prst="line">
              <a:avLst/>
            </a:prstGeom>
            <a:noFill/>
            <a:ln w="38160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7F309512-FD84-4059-9767-11B4767A6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2" y="2799"/>
              <a:ext cx="2644" cy="1533"/>
            </a:xfrm>
            <a:prstGeom prst="line">
              <a:avLst/>
            </a:prstGeom>
            <a:noFill/>
            <a:ln w="28440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Line 8">
              <a:extLst>
                <a:ext uri="{FF2B5EF4-FFF2-40B4-BE49-F238E27FC236}">
                  <a16:creationId xmlns:a16="http://schemas.microsoft.com/office/drawing/2014/main" id="{5CC588B2-1A8F-40AD-BF23-3896C4CF5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" y="2980"/>
              <a:ext cx="2321" cy="1345"/>
            </a:xfrm>
            <a:prstGeom prst="line">
              <a:avLst/>
            </a:prstGeom>
            <a:noFill/>
            <a:ln w="25560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8" name="Group 9">
            <a:extLst>
              <a:ext uri="{FF2B5EF4-FFF2-40B4-BE49-F238E27FC236}">
                <a16:creationId xmlns:a16="http://schemas.microsoft.com/office/drawing/2014/main" id="{71F40232-4423-4953-AFED-64F299AAEBCF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605338"/>
            <a:ext cx="3627438" cy="3722687"/>
            <a:chOff x="258" y="2901"/>
            <a:chExt cx="2285" cy="2345"/>
          </a:xfrm>
        </p:grpSpPr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6E50D672-B2A1-4F6F-8D22-596E2C9B9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2" y="3816"/>
              <a:ext cx="2345" cy="515"/>
            </a:xfrm>
            <a:custGeom>
              <a:avLst/>
              <a:gdLst>
                <a:gd name="T0" fmla="*/ 0 w 612775"/>
                <a:gd name="T1" fmla="*/ 515 h 4115481"/>
                <a:gd name="T2" fmla="*/ 2345 w 612775"/>
                <a:gd name="T3" fmla="*/ 398 h 4115481"/>
                <a:gd name="T4" fmla="*/ 2345 w 612775"/>
                <a:gd name="T5" fmla="*/ 0 h 4115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4D15D7E-D63D-4D5F-B2EB-C96B469A8A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9" y="3860"/>
              <a:ext cx="1571" cy="453"/>
            </a:xfrm>
            <a:custGeom>
              <a:avLst/>
              <a:gdLst>
                <a:gd name="T0" fmla="*/ 0 w 410751"/>
                <a:gd name="T1" fmla="*/ 453 h 3621427"/>
                <a:gd name="T2" fmla="*/ 1571 w 410751"/>
                <a:gd name="T3" fmla="*/ 375 h 3621427"/>
                <a:gd name="T4" fmla="*/ 1553 w 410751"/>
                <a:gd name="T5" fmla="*/ 0 h 36214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878A3BFC-5BF3-4098-9381-CF3BA21D3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5" y="3899"/>
              <a:ext cx="924" cy="398"/>
            </a:xfrm>
            <a:custGeom>
              <a:avLst/>
              <a:gdLst>
                <a:gd name="T0" fmla="*/ 0 w 241768"/>
                <a:gd name="T1" fmla="*/ 398 h 3179761"/>
                <a:gd name="T2" fmla="*/ 913 w 241768"/>
                <a:gd name="T3" fmla="*/ 353 h 3179761"/>
                <a:gd name="T4" fmla="*/ 924 w 241768"/>
                <a:gd name="T5" fmla="*/ 0 h 31797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DC250E11-EDF8-4E78-8391-3BB98FD2D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584200"/>
            <a:ext cx="873283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2D86B43-49E1-43A7-8623-C7DE9B9559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1031" name="Text Box 15">
            <a:extLst>
              <a:ext uri="{FF2B5EF4-FFF2-40B4-BE49-F238E27FC236}">
                <a16:creationId xmlns:a16="http://schemas.microsoft.com/office/drawing/2014/main" id="{4BFEC0F3-8458-40E5-9A62-AFBD2F0E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E6CDE112-064A-4D20-84BF-C07F60A26C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C5FE4816-15D5-4665-BDBB-70ED7443EB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33" name="Rectangle 17">
            <a:extLst>
              <a:ext uri="{FF2B5EF4-FFF2-40B4-BE49-F238E27FC236}">
                <a16:creationId xmlns:a16="http://schemas.microsoft.com/office/drawing/2014/main" id="{E295E970-D597-4297-B879-4728798C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80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2250E364-F126-41F3-B96E-6F0D31675FA2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056" name="Freeform 2">
              <a:extLst>
                <a:ext uri="{FF2B5EF4-FFF2-40B4-BE49-F238E27FC236}">
                  <a16:creationId xmlns:a16="http://schemas.microsoft.com/office/drawing/2014/main" id="{2ABB3872-B37F-4AE7-9D9E-C68F29C0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C80BC3B8-1661-40C3-A0B6-C34B955A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8" name="Freeform 4">
              <a:extLst>
                <a:ext uri="{FF2B5EF4-FFF2-40B4-BE49-F238E27FC236}">
                  <a16:creationId xmlns:a16="http://schemas.microsoft.com/office/drawing/2014/main" id="{DEF5A014-B2A7-43B4-8E28-9B1AB9BE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51" name="Rectangle 5">
            <a:extLst>
              <a:ext uri="{FF2B5EF4-FFF2-40B4-BE49-F238E27FC236}">
                <a16:creationId xmlns:a16="http://schemas.microsoft.com/office/drawing/2014/main" id="{D2E1740F-0059-4F51-A961-00F24B7AF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F438BD8E-0ACB-46C1-A987-688C0ABF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10358438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AAF880-0FAF-4E8F-B131-7B2AB10F084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832517EB-28B2-48E9-952B-3CA2290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95F69D2-0B8E-4472-807B-A53F25702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5A1FFD41-37EC-4019-ACB9-7CC4402E0B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A744BF59-1CB1-4906-A445-31335CAF5559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3080" name="Freeform 2">
              <a:extLst>
                <a:ext uri="{FF2B5EF4-FFF2-40B4-BE49-F238E27FC236}">
                  <a16:creationId xmlns:a16="http://schemas.microsoft.com/office/drawing/2014/main" id="{8BEF2995-AC83-4872-A957-D1BC188A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7BD03CCC-1C63-43EC-8C72-E0A3983D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82" name="Freeform 4">
              <a:extLst>
                <a:ext uri="{FF2B5EF4-FFF2-40B4-BE49-F238E27FC236}">
                  <a16:creationId xmlns:a16="http://schemas.microsoft.com/office/drawing/2014/main" id="{77FAC756-369B-4E95-B805-3D9EE6F2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75" name="Rectangle 5">
            <a:extLst>
              <a:ext uri="{FF2B5EF4-FFF2-40B4-BE49-F238E27FC236}">
                <a16:creationId xmlns:a16="http://schemas.microsoft.com/office/drawing/2014/main" id="{DD565A4C-77E5-4FDA-A72B-1E65CA83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80AF623-E572-445A-A7F3-91742C93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6563"/>
            <a:ext cx="50768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D6837E3-1B5D-4A82-A1CA-098341074A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332D84D0-5D2E-4036-86AF-0DDACEF9A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E8FA750-2433-48E3-9957-CC04BD915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654E613D-C540-4B1D-911D-8A767FC0A8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67A90D9A-F797-47ED-90DC-05FA7E266031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5128" name="Freeform 2">
              <a:extLst>
                <a:ext uri="{FF2B5EF4-FFF2-40B4-BE49-F238E27FC236}">
                  <a16:creationId xmlns:a16="http://schemas.microsoft.com/office/drawing/2014/main" id="{908DA3DA-F178-472D-9A24-28B2D85F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E7819DAE-968E-480B-B9A1-D72A3203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0" name="Freeform 4">
              <a:extLst>
                <a:ext uri="{FF2B5EF4-FFF2-40B4-BE49-F238E27FC236}">
                  <a16:creationId xmlns:a16="http://schemas.microsoft.com/office/drawing/2014/main" id="{7F60AC6A-B168-4775-9A02-5944497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123" name="Rectangle 5">
            <a:extLst>
              <a:ext uri="{FF2B5EF4-FFF2-40B4-BE49-F238E27FC236}">
                <a16:creationId xmlns:a16="http://schemas.microsoft.com/office/drawing/2014/main" id="{212EDD0E-9622-4F0E-901B-06A2232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76030FA-8B33-4993-A8B8-B04D0252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50815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70A5ED9-D81D-48FB-82DA-8FD988C315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1A9BAE48-258E-421E-AB31-5F8EBA12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9717C59-F437-4843-AB96-C3893E0C9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28EAF456-C70A-4674-8059-6277693656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6B29EB1-1606-420B-AF77-9BBBC8A2A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8138" y="252413"/>
            <a:ext cx="8734425" cy="97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fr-FR" sz="5400"/>
              <a:t>WEB 101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58E0B4-447D-4B73-84E1-A9DEB84C8D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81150" y="1028700"/>
            <a:ext cx="8734425" cy="600075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fr-FR"/>
              <a:t>Formation création site Web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441BB1-4A29-4E46-8FEF-F9F05ECC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763" y="5975350"/>
            <a:ext cx="1989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 b="1">
                <a:solidFill>
                  <a:srgbClr val="FFFFFF"/>
                </a:solidFill>
                <a:latin typeface="Calibri" panose="020F0502020204030204" pitchFamily="34" charset="0"/>
              </a:rPr>
              <a:t>Mehdi TOUMI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3E5B7D86-9E0C-464F-B4B2-E8CEB2CD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936750"/>
            <a:ext cx="52959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010303AC-09B8-41E6-B02E-94020EF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603875"/>
            <a:ext cx="1785937" cy="11636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246EA33-7A0E-46D8-A5B5-F641D08CB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CA42EDB-C60B-4CDE-A40C-EBB6D33DAB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balises peuvent être imbriqué, vous pouvez mettre une balise dans une autre balise, la seule condition est de les refermer dans le bonne ordre : &lt;a&gt; &lt;b&gt; &lt;/b&gt; &lt;/a&gt;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Indentez votre code, et mettez y des commentaires. </a:t>
            </a:r>
            <a:r>
              <a:rPr lang="fr-FR" altLang="fr-FR" dirty="0"/>
              <a:t>Un code, dans n’importe quels langages, est la pour que vous compreniez ce que vous demandez à la machine !!!!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4000" b="1" dirty="0"/>
              <a:t>&lt;!-- Voici un commentaire en HTML --&gt;</a:t>
            </a:r>
            <a:endParaRPr lang="fr-FR" altLang="fr-FR" sz="4000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i="1" dirty="0"/>
              <a:t>Vos commentaires sont visibles de tous, tout comme votre code HTML, ainsi que votre code javascript (on y viendra plus tard</a:t>
            </a:r>
            <a:r>
              <a:rPr lang="fr-FR" altLang="fr-FR" b="1" i="1" dirty="0"/>
              <a:t>), N’Y ECRIVEZ AUCUNE DONNEES SENSIBLE COMME DES MOTS DE PASSE !!!</a:t>
            </a:r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CFE54BB-9B2F-409E-830A-7A26BC9EE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page – </a:t>
            </a:r>
            <a:r>
              <a:rPr lang="en-US" altLang="fr-FR" sz="3600" dirty="0" err="1"/>
              <a:t>voyons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quelques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ensemble 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934C968-AD4D-461F-A282-FDED0017A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L’élément &lt;p&gt;&lt;/p&gt; : Définit la présence d’un paragraphe</a:t>
            </a:r>
            <a:endParaRPr lang="fr-FR" altLang="fr-FR" dirty="0"/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L’élément &lt;/br&gt; : Elément orphelins, définit un retour à la ligne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éléments h1, h2, .. Jusqu’a h6 définissent des titres, h1 étant le plus important</a:t>
            </a: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non-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49A112-BB78-4B12-801A-14E86421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492896"/>
            <a:ext cx="5836404" cy="377231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3DA84B1-EF5F-44A2-836D-D35B87C9F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48" y="3201137"/>
            <a:ext cx="3790745" cy="23558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DFF998-AA98-44D3-A652-5B3ED5DA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2708920"/>
            <a:ext cx="5639692" cy="30669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39B58E-61CA-472D-ABF0-69C67844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11" y="2874241"/>
            <a:ext cx="4876580" cy="2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59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91C61DE-7EA0-4642-9485-10DB7B3143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Compliquons</a:t>
            </a:r>
            <a:r>
              <a:rPr lang="en-US" altLang="fr-FR" sz="3600" dirty="0"/>
              <a:t> un </a:t>
            </a:r>
            <a:r>
              <a:rPr lang="en-US" altLang="fr-FR" sz="3600" dirty="0" err="1"/>
              <a:t>peu</a:t>
            </a:r>
            <a:r>
              <a:rPr lang="en-US" altLang="fr-FR" sz="3600" dirty="0"/>
              <a:t> les choses….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62D0413-DE35-4EE3-9A08-2C3DE00487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760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Comme  dis précédemment, nous pouvons imbriquer les balises, et donc composes des listes dans des listes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F8273A-5053-4D29-AF56-97E6B4CF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" y="2492896"/>
            <a:ext cx="5924038" cy="40111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31089C-7245-4F06-9098-70AE2CC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03" y="2853219"/>
            <a:ext cx="4817522" cy="32905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a deux types de liens dans une page web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internes : lien entre deux pages du site web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externes : D’un site web, vers un autre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La balise &lt;a&gt; est utilisé pour créer des liens, via son attribut href (pour hypertext reference)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 : &lt;a href=“www.google.fr”&gt; ou &lt;a href=“./pages/page2.html”&gt;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internes, nous utiliserons des chemins relatifs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externe, nous y placerons l’url complètes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forcer l’ouverture d’un lien dans un nouvel onglet, on utilisera l’attribut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target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sa valeur « _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blank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07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Différents navigateurs peuvent produire différents résultats à partir d’un même code.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Pourquoi ? Différents navigateurs et différents versions de chaque navigateurs coexistent + navigateurs mobiles !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Nécessité de tester son code sous différents navigateurs 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W3C met deux outils à notre disposition :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HTML : http://validator.w3.org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CSS : http://jigsaw.w3.org/css-validator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Vous devez vous efforcer d’avoir toujours un code valide. </a:t>
            </a:r>
          </a:p>
        </p:txBody>
      </p:sp>
    </p:spTree>
    <p:extLst>
      <p:ext uri="{BB962C8B-B14F-4D97-AF65-F5344CB8AC3E}">
        <p14:creationId xmlns:p14="http://schemas.microsoft.com/office/powerpoint/2010/main" val="3931763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6CD7FC9-76DC-465D-8ECE-3C8EEF7B09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Introduction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A3C41260-5E76-4AD6-ACF1-39581A7B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1625" indent="-3000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>
                <a:solidFill>
                  <a:srgbClr val="FFFFFF"/>
                </a:solidFill>
                <a:latin typeface="Calibri" panose="020F0502020204030204" pitchFamily="34" charset="0"/>
              </a:rPr>
              <a:t>Qui suis-je ?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>
                <a:solidFill>
                  <a:srgbClr val="FFFFFF"/>
                </a:solidFill>
                <a:latin typeface="Calibri" panose="020F0502020204030204" pitchFamily="34" charset="0"/>
              </a:rPr>
              <a:t>Objectif :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F87BD853-5332-4F29-B705-C4FBC04A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84550"/>
            <a:ext cx="10360025" cy="2376488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5560">
            <a:solidFill>
              <a:srgbClr val="00717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fr-FR" altLang="fr-FR" sz="2800">
                <a:solidFill>
                  <a:srgbClr val="FFFFFF"/>
                </a:solidFill>
                <a:latin typeface="Calibri" panose="020F0502020204030204" pitchFamily="34" charset="0"/>
              </a:rPr>
              <a:t>Vous donner les bases nécessaires à la création de votre premier site internet, ainsi que les clefs pour développer vos compétences dans ce domaine.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683E958-2291-4728-9ADD-DD3F81AD8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60648"/>
            <a:ext cx="10360025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Listes</a:t>
            </a:r>
            <a:r>
              <a:rPr lang="en-US" altLang="fr-FR" sz="3600" dirty="0"/>
              <a:t> de </a:t>
            </a:r>
            <a:r>
              <a:rPr lang="en-US" altLang="fr-FR" sz="3600" dirty="0" err="1"/>
              <a:t>plusieurs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5E6629A7-5091-43E5-9F76-C2E0C9F9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25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la mise en forme du texte 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&lt;p&gt; 				pour paragraphe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			pour du texte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pré-formaté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blockquote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 		pour les grandes citations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&lt;q&gt; 				pour les petites citations (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inline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em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strong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	pour l’emphase (italique) et </a:t>
            </a:r>
            <a:b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					l’épaisseur de la police (gras/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bold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sub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&lt;sup&gt;	pour exposants et indices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De &lt;h1&gt; à &lt;h6&gt;	pour les titres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132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0768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Travail attendu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Création de vos deux premières pages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Utilisation de toutes les balises vu jusqu’ici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Obligation d’utiliser l’imbrication au moins une fois.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dois y avoir, sur chacune de vos deux pages, un lien vers l’autre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M’appeler une fois que cela est fait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55FF904-169D-4CED-ACCA-C97785E44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/>
              <a:t>Qu’est-ce qu’HTML ?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416B092B-836C-44F8-9E79-C91E3749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679575"/>
            <a:ext cx="103600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yper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ext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M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arkup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anguage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Langage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descriptif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balisé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et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interprété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par le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navigateur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Une page HTML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n'est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rien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d'autre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que du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texte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3BD514E-C12F-4B45-BD52-8B59E72C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535488"/>
            <a:ext cx="103600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478D2F46-A8F4-4E7A-92CB-68BB21C2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951288"/>
            <a:ext cx="45053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Idées reçues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891BF223-FC43-4490-BAAB-7A08198E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512888"/>
            <a:ext cx="103600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préfère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faire mon site sur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Wordpress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c'est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plus simple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préfère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utliser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un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editeur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WYSIWIG,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fait tout pour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moi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vais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contacter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une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société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elle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spécialisé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fera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tout à ma place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…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Vous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pensez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quoi ?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1918F099-3844-4AC4-8AC4-668D3A6806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Historique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22918E3B-BF12-4146-9EFF-97A7823D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03350"/>
            <a:ext cx="11160125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Créé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1991, le but premier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était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structurer des data, et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leur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donner du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sens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ajoute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l'information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mise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page,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codage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de linkage, à des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données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brutes.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existe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plusieurs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versions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d'HTML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CSS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EBFCD60-B2A3-458D-98FD-BACA6004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751263"/>
            <a:ext cx="5451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60840" rIns="122040" bIns="6084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i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51D2FCC4-EA5D-48D4-BE1D-E29ABED8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4322763"/>
            <a:ext cx="66103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D091FFED-3E95-4DCF-9F42-A798BF4E7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/>
              <a:t>Programmation – L’essentiel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864DEB-0C5A-4160-AC3B-2B3E262A0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8450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dirty="0"/>
              <a:t>L'IDE</a:t>
            </a:r>
          </a:p>
          <a:p>
            <a:pPr marL="606425" lvl="1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sz="2400" dirty="0" err="1"/>
              <a:t>Rien</a:t>
            </a:r>
            <a:r>
              <a:rPr lang="en-US" altLang="fr-FR" sz="2400" dirty="0"/>
              <a:t> </a:t>
            </a:r>
            <a:r>
              <a:rPr lang="fr-FR" altLang="fr-FR" sz="2400" dirty="0"/>
              <a:t>n'est</a:t>
            </a:r>
            <a:r>
              <a:rPr lang="en-US" altLang="fr-FR" sz="2400" dirty="0"/>
              <a:t> </a:t>
            </a:r>
            <a:r>
              <a:rPr lang="fr-FR" altLang="fr-FR" sz="2400" dirty="0"/>
              <a:t>obligé</a:t>
            </a:r>
            <a:r>
              <a:rPr lang="en-US" altLang="fr-FR" sz="2400" dirty="0"/>
              <a:t> ici. HTML </a:t>
            </a:r>
            <a:r>
              <a:rPr lang="en-US" altLang="fr-FR" sz="2400" dirty="0" err="1"/>
              <a:t>n'étant</a:t>
            </a:r>
            <a:r>
              <a:rPr lang="en-US" altLang="fr-FR" sz="2400" dirty="0"/>
              <a:t> que du </a:t>
            </a:r>
            <a:r>
              <a:rPr lang="en-US" altLang="fr-FR" sz="2400" dirty="0" err="1"/>
              <a:t>texte</a:t>
            </a:r>
            <a:r>
              <a:rPr lang="en-US" altLang="fr-FR" sz="2400" dirty="0"/>
              <a:t>, on </a:t>
            </a:r>
            <a:r>
              <a:rPr lang="en-US" altLang="fr-FR" sz="2400" dirty="0" err="1"/>
              <a:t>peut</a:t>
            </a:r>
            <a:r>
              <a:rPr lang="en-US" altLang="fr-FR" sz="2400" dirty="0"/>
              <a:t> </a:t>
            </a:r>
            <a:r>
              <a:rPr lang="en-US" altLang="fr-FR" sz="2400" dirty="0" err="1"/>
              <a:t>choisir</a:t>
            </a:r>
            <a:r>
              <a:rPr lang="en-US" altLang="fr-FR" sz="2400" dirty="0"/>
              <a:t> </a:t>
            </a:r>
            <a:r>
              <a:rPr lang="fr-FR" altLang="fr-FR" sz="2400" dirty="0"/>
              <a:t>l'IDE</a:t>
            </a:r>
            <a:r>
              <a:rPr lang="en-US" altLang="fr-FR" sz="2400" dirty="0"/>
              <a:t> sans </a:t>
            </a:r>
            <a:r>
              <a:rPr lang="en-US" altLang="fr-FR" sz="2400" dirty="0" err="1"/>
              <a:t>contrainte</a:t>
            </a:r>
            <a:r>
              <a:rPr lang="en-US" altLang="fr-FR" sz="2400" dirty="0"/>
              <a:t>, </a:t>
            </a:r>
            <a:r>
              <a:rPr lang="en-US" altLang="fr-FR" sz="2400" dirty="0" err="1"/>
              <a:t>même</a:t>
            </a:r>
            <a:r>
              <a:rPr lang="en-US" altLang="fr-FR" sz="2400" dirty="0"/>
              <a:t> notepad fait </a:t>
            </a:r>
            <a:r>
              <a:rPr lang="en-US" altLang="fr-FR" sz="2400" dirty="0" err="1"/>
              <a:t>l'affaire</a:t>
            </a:r>
            <a:endParaRPr lang="en-US" altLang="fr-FR" sz="2400" dirty="0"/>
          </a:p>
          <a:p>
            <a:pPr marL="909638" lvl="2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dirty="0"/>
              <a:t>Pour des raisons </a:t>
            </a:r>
            <a:r>
              <a:rPr lang="en-US" altLang="fr-FR" dirty="0" err="1"/>
              <a:t>pratiques</a:t>
            </a:r>
            <a:r>
              <a:rPr lang="en-US" altLang="fr-FR" dirty="0"/>
              <a:t>, </a:t>
            </a:r>
            <a:r>
              <a:rPr lang="en-US" altLang="fr-FR" dirty="0" err="1"/>
              <a:t>Je</a:t>
            </a:r>
            <a:r>
              <a:rPr lang="en-US" altLang="fr-FR" dirty="0"/>
              <a:t> </a:t>
            </a:r>
            <a:r>
              <a:rPr lang="en-US" altLang="fr-FR" dirty="0" err="1"/>
              <a:t>vous</a:t>
            </a:r>
            <a:r>
              <a:rPr lang="en-US" altLang="fr-FR" dirty="0"/>
              <a:t> </a:t>
            </a:r>
            <a:r>
              <a:rPr lang="en-US" altLang="fr-FR" dirty="0" err="1"/>
              <a:t>conseille</a:t>
            </a:r>
            <a:r>
              <a:rPr lang="en-US" altLang="fr-FR" dirty="0"/>
              <a:t> Visual Studio Code.</a:t>
            </a:r>
          </a:p>
          <a:p>
            <a:pPr marL="0" indent="1588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en-US" altLang="fr-FR" sz="2400" dirty="0"/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94097D5D-56A6-45BA-8F79-07A0FBD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8" y="1152525"/>
            <a:ext cx="1619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45236ADD-F7F1-4EB0-A22C-5D2EE359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887788"/>
            <a:ext cx="2387600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3F4EA0D3-8E99-4241-8251-E4C0545FF2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bases du language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B2094E0-BA99-4A48-9C95-83594F4D4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 anchor="ctr"/>
          <a:lstStyle/>
          <a:p>
            <a:pPr marL="344487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dirty="0"/>
              <a:t>Elements : 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Définissent</a:t>
            </a:r>
            <a:r>
              <a:rPr lang="en-US" altLang="fr-FR" sz="2800" dirty="0"/>
              <a:t> des </a:t>
            </a:r>
            <a:r>
              <a:rPr lang="en-US" altLang="fr-FR" sz="2800" dirty="0" err="1"/>
              <a:t>objet</a:t>
            </a:r>
            <a:r>
              <a:rPr lang="en-US" altLang="fr-FR" sz="2800" dirty="0"/>
              <a:t> </a:t>
            </a:r>
            <a:r>
              <a:rPr lang="en-US" altLang="fr-FR" sz="2800" dirty="0" err="1"/>
              <a:t>dans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notre</a:t>
            </a:r>
            <a:r>
              <a:rPr lang="en-US" altLang="fr-FR" sz="2800" dirty="0"/>
              <a:t> page web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p </a:t>
            </a:r>
            <a:r>
              <a:rPr lang="en-US" altLang="fr-FR" sz="2800" dirty="0" err="1"/>
              <a:t>définit</a:t>
            </a:r>
            <a:r>
              <a:rPr lang="en-US" altLang="fr-FR" sz="2800" dirty="0"/>
              <a:t> un </a:t>
            </a:r>
            <a:r>
              <a:rPr lang="en-US" altLang="fr-FR" sz="2800" dirty="0" err="1"/>
              <a:t>paragraphe</a:t>
            </a:r>
            <a:r>
              <a:rPr lang="en-US" altLang="fr-FR" sz="2800" dirty="0"/>
              <a:t>,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h1, h2, …, h6 </a:t>
            </a:r>
            <a:r>
              <a:rPr lang="en-US" altLang="fr-FR" sz="2800" dirty="0" err="1"/>
              <a:t>définissent</a:t>
            </a:r>
            <a:r>
              <a:rPr lang="en-US" altLang="fr-FR" sz="2800" dirty="0"/>
              <a:t> des </a:t>
            </a:r>
            <a:r>
              <a:rPr lang="en-US" altLang="fr-FR" sz="2800" dirty="0" err="1"/>
              <a:t>tritres</a:t>
            </a:r>
            <a:endParaRPr lang="en-US" altLang="fr-FR" sz="2800" dirty="0"/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L’element</a:t>
            </a:r>
            <a:r>
              <a:rPr lang="en-US" altLang="fr-FR" sz="2800" dirty="0"/>
              <a:t> a </a:t>
            </a:r>
            <a:r>
              <a:rPr lang="en-US" altLang="fr-FR" sz="2800" dirty="0" err="1"/>
              <a:t>défini</a:t>
            </a:r>
            <a:r>
              <a:rPr lang="en-US" altLang="fr-FR" sz="2800" dirty="0"/>
              <a:t> un lien, etc...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Généralement</a:t>
            </a:r>
            <a:r>
              <a:rPr lang="en-US" altLang="fr-FR" sz="2800" dirty="0"/>
              <a:t> </a:t>
            </a:r>
            <a:r>
              <a:rPr lang="en-US" altLang="fr-FR" sz="2800" dirty="0" err="1"/>
              <a:t>constitués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d’une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paire</a:t>
            </a:r>
            <a:r>
              <a:rPr lang="en-US" altLang="fr-FR" sz="2800" dirty="0"/>
              <a:t> de </a:t>
            </a:r>
            <a:r>
              <a:rPr lang="en-US" altLang="fr-FR" sz="2800" dirty="0" err="1"/>
              <a:t>balises</a:t>
            </a:r>
            <a:r>
              <a:rPr lang="en-US" altLang="fr-FR" sz="2800" dirty="0"/>
              <a:t> : 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Balise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ouvrante</a:t>
            </a:r>
            <a:r>
              <a:rPr lang="en-US" altLang="fr-FR" sz="2800" dirty="0"/>
              <a:t> &lt;p&gt;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Balise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fermante</a:t>
            </a:r>
            <a:r>
              <a:rPr lang="en-US" altLang="fr-FR" sz="2800" dirty="0"/>
              <a:t> &lt;/p&gt;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Exception : </a:t>
            </a:r>
            <a:r>
              <a:rPr lang="en-US" altLang="fr-FR" sz="2800" dirty="0" err="1"/>
              <a:t>balises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orphelines</a:t>
            </a:r>
            <a:r>
              <a:rPr lang="en-US" altLang="fr-FR" sz="2800" dirty="0"/>
              <a:t> ex : &lt;</a:t>
            </a:r>
            <a:r>
              <a:rPr lang="en-US" altLang="fr-FR" sz="2800" dirty="0" err="1"/>
              <a:t>bt</a:t>
            </a:r>
            <a:r>
              <a:rPr lang="en-US" altLang="fr-FR" sz="2800" dirty="0"/>
              <a:t>/&gt;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F764577-804E-466C-8CCF-8EF753EBA0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</a:t>
            </a:r>
            <a:r>
              <a:rPr lang="en-US" altLang="fr-FR" sz="3600" dirty="0" err="1"/>
              <a:t>attributs</a:t>
            </a:r>
            <a:endParaRPr lang="en-US" altLang="fr-FR" sz="36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E6166A0-0488-4E3D-94CE-BACB1C8A7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dirty="0"/>
              <a:t>Un </a:t>
            </a:r>
            <a:r>
              <a:rPr lang="en-US" altLang="fr-FR" dirty="0" err="1"/>
              <a:t>attribut</a:t>
            </a:r>
            <a:r>
              <a:rPr lang="en-US" altLang="fr-FR" dirty="0"/>
              <a:t> </a:t>
            </a:r>
            <a:r>
              <a:rPr lang="en-US" altLang="fr-FR" dirty="0" err="1"/>
              <a:t>est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propriété</a:t>
            </a:r>
            <a:r>
              <a:rPr lang="en-US" altLang="fr-FR" dirty="0"/>
              <a:t>, </a:t>
            </a:r>
            <a:r>
              <a:rPr lang="en-US" altLang="fr-FR" dirty="0" err="1"/>
              <a:t>une</a:t>
            </a:r>
            <a:r>
              <a:rPr lang="en-US" altLang="fr-FR" dirty="0"/>
              <a:t> information </a:t>
            </a:r>
            <a:r>
              <a:rPr lang="en-US" altLang="fr-FR" dirty="0" err="1"/>
              <a:t>supplémentaire</a:t>
            </a:r>
            <a:r>
              <a:rPr lang="en-US" altLang="fr-FR" dirty="0"/>
              <a:t> </a:t>
            </a:r>
            <a:r>
              <a:rPr lang="en-US" altLang="fr-FR" dirty="0" err="1"/>
              <a:t>dont</a:t>
            </a:r>
            <a:r>
              <a:rPr lang="en-US" altLang="fr-FR" dirty="0"/>
              <a:t> à </a:t>
            </a:r>
            <a:r>
              <a:rPr lang="en-US" altLang="fr-FR" dirty="0" err="1"/>
              <a:t>besoin</a:t>
            </a:r>
            <a:r>
              <a:rPr lang="en-US" altLang="fr-FR" dirty="0"/>
              <a:t> </a:t>
            </a:r>
            <a:r>
              <a:rPr lang="en-US" altLang="fr-FR" dirty="0" err="1"/>
              <a:t>notre</a:t>
            </a:r>
            <a:r>
              <a:rPr lang="en-US" altLang="fr-FR" dirty="0"/>
              <a:t> </a:t>
            </a:r>
            <a:r>
              <a:rPr lang="en-US" altLang="fr-FR" dirty="0" err="1"/>
              <a:t>élément</a:t>
            </a:r>
            <a:r>
              <a:rPr lang="en-US" altLang="fr-FR" dirty="0"/>
              <a:t>.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dirty="0" err="1"/>
              <a:t>Dans</a:t>
            </a:r>
            <a:r>
              <a:rPr lang="en-US" altLang="fr-FR" dirty="0"/>
              <a:t> </a:t>
            </a:r>
            <a:r>
              <a:rPr lang="en-US" altLang="fr-FR" dirty="0" err="1"/>
              <a:t>l’exemple</a:t>
            </a:r>
            <a:r>
              <a:rPr lang="en-US" altLang="fr-FR" dirty="0"/>
              <a:t> ci </a:t>
            </a:r>
            <a:r>
              <a:rPr lang="en-US" altLang="fr-FR" dirty="0" err="1"/>
              <a:t>dessous</a:t>
            </a:r>
            <a:r>
              <a:rPr lang="en-US" altLang="fr-FR" dirty="0"/>
              <a:t>, on </a:t>
            </a:r>
            <a:r>
              <a:rPr lang="en-US" altLang="fr-FR" dirty="0" err="1"/>
              <a:t>utilise</a:t>
            </a:r>
            <a:r>
              <a:rPr lang="en-US" altLang="fr-FR" dirty="0"/>
              <a:t> un </a:t>
            </a:r>
            <a:r>
              <a:rPr lang="en-US" altLang="fr-FR" dirty="0" err="1"/>
              <a:t>attribut</a:t>
            </a:r>
            <a:r>
              <a:rPr lang="en-US" altLang="fr-FR" dirty="0"/>
              <a:t> pour </a:t>
            </a:r>
            <a:r>
              <a:rPr lang="en-US" altLang="fr-FR" dirty="0" err="1"/>
              <a:t>définir</a:t>
            </a:r>
            <a:r>
              <a:rPr lang="en-US" altLang="fr-FR" dirty="0"/>
              <a:t> la </a:t>
            </a:r>
            <a:r>
              <a:rPr lang="en-US" altLang="fr-FR" dirty="0" err="1"/>
              <a:t>cible</a:t>
            </a:r>
            <a:r>
              <a:rPr lang="en-US" altLang="fr-FR" dirty="0"/>
              <a:t> du lien. 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altLang="fr-FR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BFD7D16-E8D0-457C-9A44-A6192B3A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31" y="4437112"/>
            <a:ext cx="6715125" cy="1628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572D897-3B64-4AF4-B77F-141E9F726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Structure </a:t>
            </a:r>
            <a:r>
              <a:rPr lang="en-US" altLang="fr-FR" sz="3600" dirty="0" err="1"/>
              <a:t>d’une</a:t>
            </a:r>
            <a:r>
              <a:rPr lang="en-US" altLang="fr-FR" sz="3600" dirty="0"/>
              <a:t> page HTML5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4AD21CF-BA27-49C9-A408-30AE10A656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5940" y="1628800"/>
            <a:ext cx="5078412" cy="4465637"/>
          </a:xfrm>
        </p:spPr>
        <p:txBody>
          <a:bodyPr/>
          <a:lstStyle/>
          <a:p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Doctype : &lt;!DOCTYPE html&gt;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Eléments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html,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head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title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meta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body</a:t>
            </a:r>
            <a:endParaRPr lang="en-US" alt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Personnalisé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Calibri</vt:lpstr>
      <vt:lpstr>DejaVu Sans Condensed</vt:lpstr>
      <vt:lpstr>Noto Sans CJK SC Regular</vt:lpstr>
      <vt:lpstr>Optima</vt:lpstr>
      <vt:lpstr>Times New Roman</vt:lpstr>
      <vt:lpstr>Thème Office</vt:lpstr>
      <vt:lpstr>Thème Office</vt:lpstr>
      <vt:lpstr>Thème Office</vt:lpstr>
      <vt:lpstr>Thème Office</vt:lpstr>
      <vt:lpstr>WEB 101</vt:lpstr>
      <vt:lpstr>Introduction</vt:lpstr>
      <vt:lpstr>Qu’est-ce qu’HTML ?</vt:lpstr>
      <vt:lpstr>Idées reçues</vt:lpstr>
      <vt:lpstr>Historique</vt:lpstr>
      <vt:lpstr>Programmation – L’essentiel</vt:lpstr>
      <vt:lpstr>Les bases du language</vt:lpstr>
      <vt:lpstr>Les attributs</vt:lpstr>
      <vt:lpstr>Structure d’une page HTML5</vt:lpstr>
      <vt:lpstr>Bonnes pratiques d’écriture </vt:lpstr>
      <vt:lpstr>Bonnes pratiques d’écriture </vt:lpstr>
      <vt:lpstr>Mise en page – voyons quelques balises ensemble </vt:lpstr>
      <vt:lpstr>Présentation PowerPoint</vt:lpstr>
      <vt:lpstr>Présentation PowerPoint</vt:lpstr>
      <vt:lpstr>Compliquons un peu les choses….</vt:lpstr>
      <vt:lpstr>Les liens internes et externes</vt:lpstr>
      <vt:lpstr>Les liens internes et externes</vt:lpstr>
      <vt:lpstr>Validation de notre rendu et compatibilité</vt:lpstr>
      <vt:lpstr>Validation de notre rendu et compatibilité</vt:lpstr>
      <vt:lpstr>Listes de plusieurs balises </vt:lpstr>
      <vt:lpstr>Mise en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2017-11-24T19:20:54Z</dcterms:created>
  <dcterms:modified xsi:type="dcterms:W3CDTF">2017-11-24T19:32:25Z</dcterms:modified>
</cp:coreProperties>
</file>